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72" r:id="rId11"/>
    <p:sldId id="273" r:id="rId12"/>
    <p:sldId id="274" r:id="rId13"/>
    <p:sldId id="276" r:id="rId14"/>
    <p:sldId id="275" r:id="rId15"/>
    <p:sldId id="265" r:id="rId16"/>
    <p:sldId id="266"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DAB10-C410-4145-A1D5-6D14A49FDE5D}" v="61" dt="2026-03-31T23:55:03.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57" d="100"/>
          <a:sy n="57" d="100"/>
        </p:scale>
        <p:origin x="52"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Robertson" userId="60d9e854ded97a0d" providerId="LiveId" clId="{65D81530-A6A4-40A2-9A62-26A0E2A241CD}"/>
    <pc:docChg chg="custSel delSld modSld">
      <pc:chgData name="Cecile Robertson" userId="60d9e854ded97a0d" providerId="LiveId" clId="{65D81530-A6A4-40A2-9A62-26A0E2A241CD}" dt="2026-03-31T23:57:16.744" v="2" actId="26606"/>
      <pc:docMkLst>
        <pc:docMk/>
      </pc:docMkLst>
      <pc:sldChg chg="addSp delSp modSp mod">
        <pc:chgData name="Cecile Robertson" userId="60d9e854ded97a0d" providerId="LiveId" clId="{65D81530-A6A4-40A2-9A62-26A0E2A241CD}" dt="2026-03-31T23:57:16.744" v="2" actId="26606"/>
        <pc:sldMkLst>
          <pc:docMk/>
          <pc:sldMk cId="1522753952" sldId="269"/>
        </pc:sldMkLst>
        <pc:spChg chg="mod">
          <ac:chgData name="Cecile Robertson" userId="60d9e854ded97a0d" providerId="LiveId" clId="{65D81530-A6A4-40A2-9A62-26A0E2A241CD}" dt="2026-03-31T23:57:16.744" v="2" actId="26606"/>
          <ac:spMkLst>
            <pc:docMk/>
            <pc:sldMk cId="1522753952" sldId="269"/>
            <ac:spMk id="2" creationId="{4CF252F1-F6CA-B08C-C5CD-FE7500F65FD1}"/>
          </ac:spMkLst>
        </pc:spChg>
        <pc:spChg chg="mod">
          <ac:chgData name="Cecile Robertson" userId="60d9e854ded97a0d" providerId="LiveId" clId="{65D81530-A6A4-40A2-9A62-26A0E2A241CD}" dt="2026-03-31T23:57:16.744" v="2" actId="26606"/>
          <ac:spMkLst>
            <pc:docMk/>
            <pc:sldMk cId="1522753952" sldId="269"/>
            <ac:spMk id="3" creationId="{126D06BC-89BE-2304-1263-A706AEEC5C4D}"/>
          </ac:spMkLst>
        </pc:spChg>
        <pc:spChg chg="del">
          <ac:chgData name="Cecile Robertson" userId="60d9e854ded97a0d" providerId="LiveId" clId="{65D81530-A6A4-40A2-9A62-26A0E2A241CD}" dt="2026-03-31T23:57:16.744" v="2" actId="26606"/>
          <ac:spMkLst>
            <pc:docMk/>
            <pc:sldMk cId="1522753952" sldId="269"/>
            <ac:spMk id="12" creationId="{D2B783EE-0239-4717-BBEA-8C9EAC61C824}"/>
          </ac:spMkLst>
        </pc:spChg>
        <pc:spChg chg="del">
          <ac:chgData name="Cecile Robertson" userId="60d9e854ded97a0d" providerId="LiveId" clId="{65D81530-A6A4-40A2-9A62-26A0E2A241CD}" dt="2026-03-31T23:57:16.744" v="2" actId="26606"/>
          <ac:spMkLst>
            <pc:docMk/>
            <pc:sldMk cId="1522753952" sldId="269"/>
            <ac:spMk id="14" creationId="{A7B99495-F43F-4D80-A44F-2CB4764EB90B}"/>
          </ac:spMkLst>
        </pc:spChg>
        <pc:spChg chg="del">
          <ac:chgData name="Cecile Robertson" userId="60d9e854ded97a0d" providerId="LiveId" clId="{65D81530-A6A4-40A2-9A62-26A0E2A241CD}" dt="2026-03-31T23:57:16.744" v="2" actId="26606"/>
          <ac:spMkLst>
            <pc:docMk/>
            <pc:sldMk cId="1522753952" sldId="269"/>
            <ac:spMk id="16" creationId="{70BEB1E7-2F88-40BC-B73D-42E5B6F80BFC}"/>
          </ac:spMkLst>
        </pc:spChg>
        <pc:spChg chg="add">
          <ac:chgData name="Cecile Robertson" userId="60d9e854ded97a0d" providerId="LiveId" clId="{65D81530-A6A4-40A2-9A62-26A0E2A241CD}" dt="2026-03-31T23:57:16.744" v="2" actId="26606"/>
          <ac:spMkLst>
            <pc:docMk/>
            <pc:sldMk cId="1522753952" sldId="269"/>
            <ac:spMk id="21" creationId="{907EF6B7-1338-4443-8C46-6A318D952DFD}"/>
          </ac:spMkLst>
        </pc:spChg>
        <pc:spChg chg="add">
          <ac:chgData name="Cecile Robertson" userId="60d9e854ded97a0d" providerId="LiveId" clId="{65D81530-A6A4-40A2-9A62-26A0E2A241CD}" dt="2026-03-31T23:57:16.744" v="2" actId="26606"/>
          <ac:spMkLst>
            <pc:docMk/>
            <pc:sldMk cId="1522753952" sldId="269"/>
            <ac:spMk id="23" creationId="{DAAE4CDD-124C-4DCF-9584-B6033B545DD5}"/>
          </ac:spMkLst>
        </pc:spChg>
        <pc:spChg chg="add">
          <ac:chgData name="Cecile Robertson" userId="60d9e854ded97a0d" providerId="LiveId" clId="{65D81530-A6A4-40A2-9A62-26A0E2A241CD}" dt="2026-03-31T23:57:16.744" v="2" actId="26606"/>
          <ac:spMkLst>
            <pc:docMk/>
            <pc:sldMk cId="1522753952" sldId="269"/>
            <ac:spMk id="25" creationId="{081E4A58-353D-44AE-B2FC-2A74E2E400F7}"/>
          </ac:spMkLst>
        </pc:spChg>
        <pc:picChg chg="del">
          <ac:chgData name="Cecile Robertson" userId="60d9e854ded97a0d" providerId="LiveId" clId="{65D81530-A6A4-40A2-9A62-26A0E2A241CD}" dt="2026-03-31T23:57:06.084" v="1" actId="21"/>
          <ac:picMkLst>
            <pc:docMk/>
            <pc:sldMk cId="1522753952" sldId="269"/>
            <ac:picMk id="7" creationId="{39B72FFE-EA7B-38F9-56CE-400C6A0D3BD7}"/>
          </ac:picMkLst>
        </pc:picChg>
      </pc:sldChg>
      <pc:sldChg chg="del">
        <pc:chgData name="Cecile Robertson" userId="60d9e854ded97a0d" providerId="LiveId" clId="{65D81530-A6A4-40A2-9A62-26A0E2A241CD}" dt="2026-03-31T23:56:11.955" v="0" actId="2696"/>
        <pc:sldMkLst>
          <pc:docMk/>
          <pc:sldMk cId="1073100523" sldId="27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4E0EB-CB5B-4C3B-BA7F-F3FC1E08479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2B876D-8800-4755-A505-254C5F3AA1C7}">
      <dgm:prSet/>
      <dgm:spPr/>
      <dgm:t>
        <a:bodyPr/>
        <a:lstStyle/>
        <a:p>
          <a:r>
            <a:rPr lang="fr-FR" b="1"/>
            <a:t>Communication orale</a:t>
          </a:r>
          <a:endParaRPr lang="en-US"/>
        </a:p>
      </dgm:t>
    </dgm:pt>
    <dgm:pt modelId="{C399AE7B-6C1F-4657-A0C4-41917A05D944}" type="parTrans" cxnId="{7D4B9FDE-6F95-4F5E-8FDA-650BBD604C7B}">
      <dgm:prSet/>
      <dgm:spPr/>
      <dgm:t>
        <a:bodyPr/>
        <a:lstStyle/>
        <a:p>
          <a:endParaRPr lang="en-US"/>
        </a:p>
      </dgm:t>
    </dgm:pt>
    <dgm:pt modelId="{C46DAD3B-9192-43E4-B402-CA49C7DF5478}" type="sibTrans" cxnId="{7D4B9FDE-6F95-4F5E-8FDA-650BBD604C7B}">
      <dgm:prSet/>
      <dgm:spPr/>
      <dgm:t>
        <a:bodyPr/>
        <a:lstStyle/>
        <a:p>
          <a:endParaRPr lang="en-US"/>
        </a:p>
      </dgm:t>
    </dgm:pt>
    <dgm:pt modelId="{1D8BB18E-FFA9-4C58-B45A-AA5960175413}">
      <dgm:prSet/>
      <dgm:spPr/>
      <dgm:t>
        <a:bodyPr/>
        <a:lstStyle/>
        <a:p>
          <a:r>
            <a:rPr lang="fr-FR" b="1"/>
            <a:t>A1.1 – Stratégies de compréhension orale</a:t>
          </a:r>
          <a:r>
            <a:rPr lang="fr-FR"/>
            <a:t> : Les élèves utilisent les images, le contexte et les mots familiers pour comprendre la lecture à voix haute.</a:t>
          </a:r>
          <a:endParaRPr lang="en-US"/>
        </a:p>
      </dgm:t>
    </dgm:pt>
    <dgm:pt modelId="{8BAF5B9D-D485-402C-8BB5-2785B5F35452}" type="parTrans" cxnId="{A06AC45B-8D8C-469B-A3F3-A7605071622E}">
      <dgm:prSet/>
      <dgm:spPr/>
      <dgm:t>
        <a:bodyPr/>
        <a:lstStyle/>
        <a:p>
          <a:endParaRPr lang="en-US"/>
        </a:p>
      </dgm:t>
    </dgm:pt>
    <dgm:pt modelId="{C7DE569E-45D0-479C-82DA-065FF02E439D}" type="sibTrans" cxnId="{A06AC45B-8D8C-469B-A3F3-A7605071622E}">
      <dgm:prSet/>
      <dgm:spPr/>
      <dgm:t>
        <a:bodyPr/>
        <a:lstStyle/>
        <a:p>
          <a:endParaRPr lang="en-US"/>
        </a:p>
      </dgm:t>
    </dgm:pt>
    <dgm:pt modelId="{46835482-B691-4DA3-AB8C-1D112D1667FF}">
      <dgm:prSet/>
      <dgm:spPr/>
      <dgm:t>
        <a:bodyPr/>
        <a:lstStyle/>
        <a:p>
          <a:r>
            <a:rPr lang="fr-FR" b="1"/>
            <a:t>A1.2 – Compréhension orale</a:t>
          </a:r>
          <a:r>
            <a:rPr lang="fr-FR"/>
            <a:t> : Les élèves démontrent leur compréhension en répondant à des questions sur l’histoire.</a:t>
          </a:r>
          <a:endParaRPr lang="en-US"/>
        </a:p>
      </dgm:t>
    </dgm:pt>
    <dgm:pt modelId="{CBAC0FE9-1F7F-4B5D-A09C-9DFCC4C32CA0}" type="parTrans" cxnId="{BA17A369-C741-463B-88F7-01C786F457E0}">
      <dgm:prSet/>
      <dgm:spPr/>
      <dgm:t>
        <a:bodyPr/>
        <a:lstStyle/>
        <a:p>
          <a:endParaRPr lang="en-US"/>
        </a:p>
      </dgm:t>
    </dgm:pt>
    <dgm:pt modelId="{C2CE9425-579B-4179-BD55-9EC3950A5922}" type="sibTrans" cxnId="{BA17A369-C741-463B-88F7-01C786F457E0}">
      <dgm:prSet/>
      <dgm:spPr/>
      <dgm:t>
        <a:bodyPr/>
        <a:lstStyle/>
        <a:p>
          <a:endParaRPr lang="en-US"/>
        </a:p>
      </dgm:t>
    </dgm:pt>
    <dgm:pt modelId="{8A4432F2-4C2E-454D-BD48-8D8B6FCB1493}">
      <dgm:prSet/>
      <dgm:spPr/>
      <dgm:t>
        <a:bodyPr/>
        <a:lstStyle/>
        <a:p>
          <a:r>
            <a:rPr lang="fr-FR" b="1"/>
            <a:t>A2.2 – Interaction orale</a:t>
          </a:r>
          <a:r>
            <a:rPr lang="fr-FR"/>
            <a:t> : Les élèves participent à des discussions en petits groupes et en grand groupe pour partager leurs idées.</a:t>
          </a:r>
          <a:endParaRPr lang="en-US"/>
        </a:p>
      </dgm:t>
    </dgm:pt>
    <dgm:pt modelId="{E2265CD6-EDE7-44DC-B8A0-A534D247A175}" type="parTrans" cxnId="{21AF25B1-2A1A-4AB8-AC2D-5215110B7688}">
      <dgm:prSet/>
      <dgm:spPr/>
      <dgm:t>
        <a:bodyPr/>
        <a:lstStyle/>
        <a:p>
          <a:endParaRPr lang="en-US"/>
        </a:p>
      </dgm:t>
    </dgm:pt>
    <dgm:pt modelId="{C9A26817-7FFC-4F3A-9F91-043B89A0FD74}" type="sibTrans" cxnId="{21AF25B1-2A1A-4AB8-AC2D-5215110B7688}">
      <dgm:prSet/>
      <dgm:spPr/>
      <dgm:t>
        <a:bodyPr/>
        <a:lstStyle/>
        <a:p>
          <a:endParaRPr lang="en-US"/>
        </a:p>
      </dgm:t>
    </dgm:pt>
    <dgm:pt modelId="{CE4B0376-2E54-4281-A21C-5C6B4BECD5EE}" type="pres">
      <dgm:prSet presAssocID="{AF84E0EB-CB5B-4C3B-BA7F-F3FC1E084792}" presName="root" presStyleCnt="0">
        <dgm:presLayoutVars>
          <dgm:dir/>
          <dgm:resizeHandles val="exact"/>
        </dgm:presLayoutVars>
      </dgm:prSet>
      <dgm:spPr/>
    </dgm:pt>
    <dgm:pt modelId="{3EE551D3-5CCC-466D-891A-71D437E167EA}" type="pres">
      <dgm:prSet presAssocID="{D02B876D-8800-4755-A505-254C5F3AA1C7}" presName="compNode" presStyleCnt="0"/>
      <dgm:spPr/>
    </dgm:pt>
    <dgm:pt modelId="{077EB43F-2E03-455D-B4B0-B90153375308}" type="pres">
      <dgm:prSet presAssocID="{D02B876D-8800-4755-A505-254C5F3AA1C7}" presName="bgRect" presStyleLbl="bgShp" presStyleIdx="0" presStyleCnt="4"/>
      <dgm:spPr/>
    </dgm:pt>
    <dgm:pt modelId="{FD029383-C96B-4728-92E3-37F0CFEA5454}" type="pres">
      <dgm:prSet presAssocID="{D02B876D-8800-4755-A505-254C5F3AA1C7}"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3CD9605B-60AF-44BC-B9AA-3A2244D445EC}" type="pres">
      <dgm:prSet presAssocID="{D02B876D-8800-4755-A505-254C5F3AA1C7}" presName="spaceRect" presStyleCnt="0"/>
      <dgm:spPr/>
    </dgm:pt>
    <dgm:pt modelId="{EFE0D124-C993-407B-94D9-AA08D070B5B7}" type="pres">
      <dgm:prSet presAssocID="{D02B876D-8800-4755-A505-254C5F3AA1C7}" presName="parTx" presStyleLbl="revTx" presStyleIdx="0" presStyleCnt="4">
        <dgm:presLayoutVars>
          <dgm:chMax val="0"/>
          <dgm:chPref val="0"/>
        </dgm:presLayoutVars>
      </dgm:prSet>
      <dgm:spPr/>
    </dgm:pt>
    <dgm:pt modelId="{A1D61A7D-A739-4B84-9D3B-25103672353C}" type="pres">
      <dgm:prSet presAssocID="{C46DAD3B-9192-43E4-B402-CA49C7DF5478}" presName="sibTrans" presStyleCnt="0"/>
      <dgm:spPr/>
    </dgm:pt>
    <dgm:pt modelId="{EBAA3B1B-0093-47EA-B6C6-C50B41A6EF15}" type="pres">
      <dgm:prSet presAssocID="{1D8BB18E-FFA9-4C58-B45A-AA5960175413}" presName="compNode" presStyleCnt="0"/>
      <dgm:spPr/>
    </dgm:pt>
    <dgm:pt modelId="{028F0D35-ACE9-4C3C-AAA7-52582E14FA34}" type="pres">
      <dgm:prSet presAssocID="{1D8BB18E-FFA9-4C58-B45A-AA5960175413}" presName="bgRect" presStyleLbl="bgShp" presStyleIdx="1" presStyleCnt="4"/>
      <dgm:spPr/>
    </dgm:pt>
    <dgm:pt modelId="{07FBC880-4469-46D2-A8B7-D4BED05F5377}" type="pres">
      <dgm:prSet presAssocID="{1D8BB18E-FFA9-4C58-B45A-AA596017541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541D809D-E836-4B1A-A74B-5C22A19DC2DE}" type="pres">
      <dgm:prSet presAssocID="{1D8BB18E-FFA9-4C58-B45A-AA5960175413}" presName="spaceRect" presStyleCnt="0"/>
      <dgm:spPr/>
    </dgm:pt>
    <dgm:pt modelId="{06B95FF8-CCFF-4E44-B199-E359E2F8D3B3}" type="pres">
      <dgm:prSet presAssocID="{1D8BB18E-FFA9-4C58-B45A-AA5960175413}" presName="parTx" presStyleLbl="revTx" presStyleIdx="1" presStyleCnt="4">
        <dgm:presLayoutVars>
          <dgm:chMax val="0"/>
          <dgm:chPref val="0"/>
        </dgm:presLayoutVars>
      </dgm:prSet>
      <dgm:spPr/>
    </dgm:pt>
    <dgm:pt modelId="{FE32F296-DD42-471F-A5A5-5D0845B2BA81}" type="pres">
      <dgm:prSet presAssocID="{C7DE569E-45D0-479C-82DA-065FF02E439D}" presName="sibTrans" presStyleCnt="0"/>
      <dgm:spPr/>
    </dgm:pt>
    <dgm:pt modelId="{6ECC58AC-49BA-4E63-9A91-0CA343DA31BB}" type="pres">
      <dgm:prSet presAssocID="{46835482-B691-4DA3-AB8C-1D112D1667FF}" presName="compNode" presStyleCnt="0"/>
      <dgm:spPr/>
    </dgm:pt>
    <dgm:pt modelId="{998BBA2E-7186-4950-9EC6-A7A327546040}" type="pres">
      <dgm:prSet presAssocID="{46835482-B691-4DA3-AB8C-1D112D1667FF}" presName="bgRect" presStyleLbl="bgShp" presStyleIdx="2" presStyleCnt="4"/>
      <dgm:spPr/>
    </dgm:pt>
    <dgm:pt modelId="{0A22567A-5817-4A2E-BF15-98C42ACE56D9}" type="pres">
      <dgm:prSet presAssocID="{46835482-B691-4DA3-AB8C-1D112D1667FF}"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r chart"/>
        </a:ext>
      </dgm:extLst>
    </dgm:pt>
    <dgm:pt modelId="{26173A18-5539-4D58-A1BE-B112D7C771AA}" type="pres">
      <dgm:prSet presAssocID="{46835482-B691-4DA3-AB8C-1D112D1667FF}" presName="spaceRect" presStyleCnt="0"/>
      <dgm:spPr/>
    </dgm:pt>
    <dgm:pt modelId="{F139F135-2371-49B5-8BBB-11B1D53A05E2}" type="pres">
      <dgm:prSet presAssocID="{46835482-B691-4DA3-AB8C-1D112D1667FF}" presName="parTx" presStyleLbl="revTx" presStyleIdx="2" presStyleCnt="4">
        <dgm:presLayoutVars>
          <dgm:chMax val="0"/>
          <dgm:chPref val="0"/>
        </dgm:presLayoutVars>
      </dgm:prSet>
      <dgm:spPr/>
    </dgm:pt>
    <dgm:pt modelId="{53A5F139-0A81-4CAE-8BBC-BB6EFFE001AA}" type="pres">
      <dgm:prSet presAssocID="{C2CE9425-579B-4179-BD55-9EC3950A5922}" presName="sibTrans" presStyleCnt="0"/>
      <dgm:spPr/>
    </dgm:pt>
    <dgm:pt modelId="{D88AE476-C49A-4AE7-82A7-2BEAAFA6D117}" type="pres">
      <dgm:prSet presAssocID="{8A4432F2-4C2E-454D-BD48-8D8B6FCB1493}" presName="compNode" presStyleCnt="0"/>
      <dgm:spPr/>
    </dgm:pt>
    <dgm:pt modelId="{E974BA0F-B6F0-40CA-9F96-BEC6190A6F8B}" type="pres">
      <dgm:prSet presAssocID="{8A4432F2-4C2E-454D-BD48-8D8B6FCB1493}" presName="bgRect" presStyleLbl="bgShp" presStyleIdx="3" presStyleCnt="4"/>
      <dgm:spPr/>
    </dgm:pt>
    <dgm:pt modelId="{509EC569-27D5-4197-93E6-0DB823F2EE55}" type="pres">
      <dgm:prSet presAssocID="{8A4432F2-4C2E-454D-BD48-8D8B6FCB1493}"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9E8972C8-27B0-4EDA-9003-803D0CB083BB}" type="pres">
      <dgm:prSet presAssocID="{8A4432F2-4C2E-454D-BD48-8D8B6FCB1493}" presName="spaceRect" presStyleCnt="0"/>
      <dgm:spPr/>
    </dgm:pt>
    <dgm:pt modelId="{528E6964-9EB6-4EF3-A861-488CFB73188E}" type="pres">
      <dgm:prSet presAssocID="{8A4432F2-4C2E-454D-BD48-8D8B6FCB1493}" presName="parTx" presStyleLbl="revTx" presStyleIdx="3" presStyleCnt="4">
        <dgm:presLayoutVars>
          <dgm:chMax val="0"/>
          <dgm:chPref val="0"/>
        </dgm:presLayoutVars>
      </dgm:prSet>
      <dgm:spPr/>
    </dgm:pt>
  </dgm:ptLst>
  <dgm:cxnLst>
    <dgm:cxn modelId="{85E2B21D-6998-480F-93DB-2F87E79E1FE4}" type="presOf" srcId="{1D8BB18E-FFA9-4C58-B45A-AA5960175413}" destId="{06B95FF8-CCFF-4E44-B199-E359E2F8D3B3}" srcOrd="0" destOrd="0" presId="urn:microsoft.com/office/officeart/2018/2/layout/IconVerticalSolidList"/>
    <dgm:cxn modelId="{A06AC45B-8D8C-469B-A3F3-A7605071622E}" srcId="{AF84E0EB-CB5B-4C3B-BA7F-F3FC1E084792}" destId="{1D8BB18E-FFA9-4C58-B45A-AA5960175413}" srcOrd="1" destOrd="0" parTransId="{8BAF5B9D-D485-402C-8BB5-2785B5F35452}" sibTransId="{C7DE569E-45D0-479C-82DA-065FF02E439D}"/>
    <dgm:cxn modelId="{E63F7766-E60C-4772-AF96-6B31C796C693}" type="presOf" srcId="{46835482-B691-4DA3-AB8C-1D112D1667FF}" destId="{F139F135-2371-49B5-8BBB-11B1D53A05E2}" srcOrd="0" destOrd="0" presId="urn:microsoft.com/office/officeart/2018/2/layout/IconVerticalSolidList"/>
    <dgm:cxn modelId="{BA17A369-C741-463B-88F7-01C786F457E0}" srcId="{AF84E0EB-CB5B-4C3B-BA7F-F3FC1E084792}" destId="{46835482-B691-4DA3-AB8C-1D112D1667FF}" srcOrd="2" destOrd="0" parTransId="{CBAC0FE9-1F7F-4B5D-A09C-9DFCC4C32CA0}" sibTransId="{C2CE9425-579B-4179-BD55-9EC3950A5922}"/>
    <dgm:cxn modelId="{04F6826C-E825-45AC-9C61-DA557D72390E}" type="presOf" srcId="{8A4432F2-4C2E-454D-BD48-8D8B6FCB1493}" destId="{528E6964-9EB6-4EF3-A861-488CFB73188E}" srcOrd="0" destOrd="0" presId="urn:microsoft.com/office/officeart/2018/2/layout/IconVerticalSolidList"/>
    <dgm:cxn modelId="{70EA034E-BC0D-48BB-8DF7-50EBC016280F}" type="presOf" srcId="{AF84E0EB-CB5B-4C3B-BA7F-F3FC1E084792}" destId="{CE4B0376-2E54-4281-A21C-5C6B4BECD5EE}" srcOrd="0" destOrd="0" presId="urn:microsoft.com/office/officeart/2018/2/layout/IconVerticalSolidList"/>
    <dgm:cxn modelId="{21AF25B1-2A1A-4AB8-AC2D-5215110B7688}" srcId="{AF84E0EB-CB5B-4C3B-BA7F-F3FC1E084792}" destId="{8A4432F2-4C2E-454D-BD48-8D8B6FCB1493}" srcOrd="3" destOrd="0" parTransId="{E2265CD6-EDE7-44DC-B8A0-A534D247A175}" sibTransId="{C9A26817-7FFC-4F3A-9F91-043B89A0FD74}"/>
    <dgm:cxn modelId="{7D4B9FDE-6F95-4F5E-8FDA-650BBD604C7B}" srcId="{AF84E0EB-CB5B-4C3B-BA7F-F3FC1E084792}" destId="{D02B876D-8800-4755-A505-254C5F3AA1C7}" srcOrd="0" destOrd="0" parTransId="{C399AE7B-6C1F-4657-A0C4-41917A05D944}" sibTransId="{C46DAD3B-9192-43E4-B402-CA49C7DF5478}"/>
    <dgm:cxn modelId="{A9B3EAF9-638C-448D-8B19-74E8A884AED7}" type="presOf" srcId="{D02B876D-8800-4755-A505-254C5F3AA1C7}" destId="{EFE0D124-C993-407B-94D9-AA08D070B5B7}" srcOrd="0" destOrd="0" presId="urn:microsoft.com/office/officeart/2018/2/layout/IconVerticalSolidList"/>
    <dgm:cxn modelId="{7C3622CF-320E-4462-ADAB-80CDCC189B21}" type="presParOf" srcId="{CE4B0376-2E54-4281-A21C-5C6B4BECD5EE}" destId="{3EE551D3-5CCC-466D-891A-71D437E167EA}" srcOrd="0" destOrd="0" presId="urn:microsoft.com/office/officeart/2018/2/layout/IconVerticalSolidList"/>
    <dgm:cxn modelId="{1D2CD64B-D34D-456A-8D11-8D5DB79032EF}" type="presParOf" srcId="{3EE551D3-5CCC-466D-891A-71D437E167EA}" destId="{077EB43F-2E03-455D-B4B0-B90153375308}" srcOrd="0" destOrd="0" presId="urn:microsoft.com/office/officeart/2018/2/layout/IconVerticalSolidList"/>
    <dgm:cxn modelId="{5318DAA5-FC72-46EF-A931-9ADDB6CB4614}" type="presParOf" srcId="{3EE551D3-5CCC-466D-891A-71D437E167EA}" destId="{FD029383-C96B-4728-92E3-37F0CFEA5454}" srcOrd="1" destOrd="0" presId="urn:microsoft.com/office/officeart/2018/2/layout/IconVerticalSolidList"/>
    <dgm:cxn modelId="{BBD481D1-9272-417E-B01F-7554D3EFB769}" type="presParOf" srcId="{3EE551D3-5CCC-466D-891A-71D437E167EA}" destId="{3CD9605B-60AF-44BC-B9AA-3A2244D445EC}" srcOrd="2" destOrd="0" presId="urn:microsoft.com/office/officeart/2018/2/layout/IconVerticalSolidList"/>
    <dgm:cxn modelId="{14096647-086B-4EE5-AE7E-1B065C8414AB}" type="presParOf" srcId="{3EE551D3-5CCC-466D-891A-71D437E167EA}" destId="{EFE0D124-C993-407B-94D9-AA08D070B5B7}" srcOrd="3" destOrd="0" presId="urn:microsoft.com/office/officeart/2018/2/layout/IconVerticalSolidList"/>
    <dgm:cxn modelId="{3DFC7278-3544-4ACA-A554-3AD614785523}" type="presParOf" srcId="{CE4B0376-2E54-4281-A21C-5C6B4BECD5EE}" destId="{A1D61A7D-A739-4B84-9D3B-25103672353C}" srcOrd="1" destOrd="0" presId="urn:microsoft.com/office/officeart/2018/2/layout/IconVerticalSolidList"/>
    <dgm:cxn modelId="{9C2DE7D8-2BDC-49EB-91C4-E9D913D1D156}" type="presParOf" srcId="{CE4B0376-2E54-4281-A21C-5C6B4BECD5EE}" destId="{EBAA3B1B-0093-47EA-B6C6-C50B41A6EF15}" srcOrd="2" destOrd="0" presId="urn:microsoft.com/office/officeart/2018/2/layout/IconVerticalSolidList"/>
    <dgm:cxn modelId="{9FA92D5E-D14D-46FF-9A61-A811EC7DFD45}" type="presParOf" srcId="{EBAA3B1B-0093-47EA-B6C6-C50B41A6EF15}" destId="{028F0D35-ACE9-4C3C-AAA7-52582E14FA34}" srcOrd="0" destOrd="0" presId="urn:microsoft.com/office/officeart/2018/2/layout/IconVerticalSolidList"/>
    <dgm:cxn modelId="{5DCD67CF-56D0-4325-B2D5-E98DC95FEAC2}" type="presParOf" srcId="{EBAA3B1B-0093-47EA-B6C6-C50B41A6EF15}" destId="{07FBC880-4469-46D2-A8B7-D4BED05F5377}" srcOrd="1" destOrd="0" presId="urn:microsoft.com/office/officeart/2018/2/layout/IconVerticalSolidList"/>
    <dgm:cxn modelId="{53CF824D-8BBD-486E-B61D-D1DAEA7A6847}" type="presParOf" srcId="{EBAA3B1B-0093-47EA-B6C6-C50B41A6EF15}" destId="{541D809D-E836-4B1A-A74B-5C22A19DC2DE}" srcOrd="2" destOrd="0" presId="urn:microsoft.com/office/officeart/2018/2/layout/IconVerticalSolidList"/>
    <dgm:cxn modelId="{27F64DAF-07E5-4848-8221-C158459D29FA}" type="presParOf" srcId="{EBAA3B1B-0093-47EA-B6C6-C50B41A6EF15}" destId="{06B95FF8-CCFF-4E44-B199-E359E2F8D3B3}" srcOrd="3" destOrd="0" presId="urn:microsoft.com/office/officeart/2018/2/layout/IconVerticalSolidList"/>
    <dgm:cxn modelId="{523C4521-889E-4501-BA99-0D246C69BA47}" type="presParOf" srcId="{CE4B0376-2E54-4281-A21C-5C6B4BECD5EE}" destId="{FE32F296-DD42-471F-A5A5-5D0845B2BA81}" srcOrd="3" destOrd="0" presId="urn:microsoft.com/office/officeart/2018/2/layout/IconVerticalSolidList"/>
    <dgm:cxn modelId="{9670B0FB-69D2-41FD-B117-A9D46CB4A7A4}" type="presParOf" srcId="{CE4B0376-2E54-4281-A21C-5C6B4BECD5EE}" destId="{6ECC58AC-49BA-4E63-9A91-0CA343DA31BB}" srcOrd="4" destOrd="0" presId="urn:microsoft.com/office/officeart/2018/2/layout/IconVerticalSolidList"/>
    <dgm:cxn modelId="{01D06694-EBD2-40C9-95E0-DD697FF90361}" type="presParOf" srcId="{6ECC58AC-49BA-4E63-9A91-0CA343DA31BB}" destId="{998BBA2E-7186-4950-9EC6-A7A327546040}" srcOrd="0" destOrd="0" presId="urn:microsoft.com/office/officeart/2018/2/layout/IconVerticalSolidList"/>
    <dgm:cxn modelId="{32B0CAD4-FA5A-4161-94E4-A579DB63B055}" type="presParOf" srcId="{6ECC58AC-49BA-4E63-9A91-0CA343DA31BB}" destId="{0A22567A-5817-4A2E-BF15-98C42ACE56D9}" srcOrd="1" destOrd="0" presId="urn:microsoft.com/office/officeart/2018/2/layout/IconVerticalSolidList"/>
    <dgm:cxn modelId="{91596B8E-898B-4F8E-BFF8-440BC114FF60}" type="presParOf" srcId="{6ECC58AC-49BA-4E63-9A91-0CA343DA31BB}" destId="{26173A18-5539-4D58-A1BE-B112D7C771AA}" srcOrd="2" destOrd="0" presId="urn:microsoft.com/office/officeart/2018/2/layout/IconVerticalSolidList"/>
    <dgm:cxn modelId="{5439366D-7B85-44CB-AAD8-8D5A2BB6C723}" type="presParOf" srcId="{6ECC58AC-49BA-4E63-9A91-0CA343DA31BB}" destId="{F139F135-2371-49B5-8BBB-11B1D53A05E2}" srcOrd="3" destOrd="0" presId="urn:microsoft.com/office/officeart/2018/2/layout/IconVerticalSolidList"/>
    <dgm:cxn modelId="{3C75E4D5-06F5-4EDE-89C4-2B8CD79C4E22}" type="presParOf" srcId="{CE4B0376-2E54-4281-A21C-5C6B4BECD5EE}" destId="{53A5F139-0A81-4CAE-8BBC-BB6EFFE001AA}" srcOrd="5" destOrd="0" presId="urn:microsoft.com/office/officeart/2018/2/layout/IconVerticalSolidList"/>
    <dgm:cxn modelId="{D7999F20-13A7-486B-AACA-3A0D7331DF08}" type="presParOf" srcId="{CE4B0376-2E54-4281-A21C-5C6B4BECD5EE}" destId="{D88AE476-C49A-4AE7-82A7-2BEAAFA6D117}" srcOrd="6" destOrd="0" presId="urn:microsoft.com/office/officeart/2018/2/layout/IconVerticalSolidList"/>
    <dgm:cxn modelId="{4E2E0B51-7AA9-400C-AAB0-12BB71D44D7F}" type="presParOf" srcId="{D88AE476-C49A-4AE7-82A7-2BEAAFA6D117}" destId="{E974BA0F-B6F0-40CA-9F96-BEC6190A6F8B}" srcOrd="0" destOrd="0" presId="urn:microsoft.com/office/officeart/2018/2/layout/IconVerticalSolidList"/>
    <dgm:cxn modelId="{CD375E10-B215-432E-B9BC-81FAE5B79E27}" type="presParOf" srcId="{D88AE476-C49A-4AE7-82A7-2BEAAFA6D117}" destId="{509EC569-27D5-4197-93E6-0DB823F2EE55}" srcOrd="1" destOrd="0" presId="urn:microsoft.com/office/officeart/2018/2/layout/IconVerticalSolidList"/>
    <dgm:cxn modelId="{3E7D1808-186E-4455-9834-82A9D2E509A3}" type="presParOf" srcId="{D88AE476-C49A-4AE7-82A7-2BEAAFA6D117}" destId="{9E8972C8-27B0-4EDA-9003-803D0CB083BB}" srcOrd="2" destOrd="0" presId="urn:microsoft.com/office/officeart/2018/2/layout/IconVerticalSolidList"/>
    <dgm:cxn modelId="{377A1676-1559-41B0-9E7D-95296EE3CEBE}" type="presParOf" srcId="{D88AE476-C49A-4AE7-82A7-2BEAAFA6D117}" destId="{528E6964-9EB6-4EF3-A861-488CFB7318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B9E42-FB17-4978-A596-DA86333C7FD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2E80B9-FB3D-4732-9CD9-68B6E138911C}">
      <dgm:prSet/>
      <dgm:spPr/>
      <dgm:t>
        <a:bodyPr/>
        <a:lstStyle/>
        <a:p>
          <a:r>
            <a:rPr lang="en-US" b="1" i="0" baseline="0"/>
            <a:t>B1.1 – Stratégies de compréhension en lecture</a:t>
          </a:r>
          <a:r>
            <a:rPr lang="en-US" b="0" i="0" baseline="0"/>
            <a:t> : Les élèves utilisent les illustrations, les mots connus et leurs connaissances antérieures pour comprendre le texte.</a:t>
          </a:r>
          <a:endParaRPr lang="en-US"/>
        </a:p>
      </dgm:t>
    </dgm:pt>
    <dgm:pt modelId="{769941F8-B235-4FDB-B26E-B4A99E79917C}" type="parTrans" cxnId="{1AF05E50-6941-4A6D-A8F5-A5EBF8950CE2}">
      <dgm:prSet/>
      <dgm:spPr/>
      <dgm:t>
        <a:bodyPr/>
        <a:lstStyle/>
        <a:p>
          <a:endParaRPr lang="en-US"/>
        </a:p>
      </dgm:t>
    </dgm:pt>
    <dgm:pt modelId="{A95339FF-908B-47AF-90F0-297A7C6644C2}" type="sibTrans" cxnId="{1AF05E50-6941-4A6D-A8F5-A5EBF8950CE2}">
      <dgm:prSet/>
      <dgm:spPr/>
      <dgm:t>
        <a:bodyPr/>
        <a:lstStyle/>
        <a:p>
          <a:endParaRPr lang="en-US"/>
        </a:p>
      </dgm:t>
    </dgm:pt>
    <dgm:pt modelId="{C480D69F-9A9B-4E54-B95D-D0BCF0918190}">
      <dgm:prSet/>
      <dgm:spPr/>
      <dgm:t>
        <a:bodyPr/>
        <a:lstStyle/>
        <a:p>
          <a:r>
            <a:rPr lang="en-US" b="1" i="0" baseline="0"/>
            <a:t>B1.3 – Compréhension du texte</a:t>
          </a:r>
          <a:r>
            <a:rPr lang="en-US" b="0" i="0" baseline="0"/>
            <a:t> : Les élèves montrent leur compréhension en reformulant des idées, en décrivant les événements et en discutant des thèmes.</a:t>
          </a:r>
          <a:endParaRPr lang="en-US"/>
        </a:p>
      </dgm:t>
    </dgm:pt>
    <dgm:pt modelId="{FB448406-DC86-4C52-BA37-19E4C02FA0FF}" type="parTrans" cxnId="{3D6A03EC-32C7-4543-8D00-CC81E4C989D8}">
      <dgm:prSet/>
      <dgm:spPr/>
      <dgm:t>
        <a:bodyPr/>
        <a:lstStyle/>
        <a:p>
          <a:endParaRPr lang="en-US"/>
        </a:p>
      </dgm:t>
    </dgm:pt>
    <dgm:pt modelId="{DD47B558-AE1E-4364-90CF-18C304B1AA3B}" type="sibTrans" cxnId="{3D6A03EC-32C7-4543-8D00-CC81E4C989D8}">
      <dgm:prSet/>
      <dgm:spPr/>
      <dgm:t>
        <a:bodyPr/>
        <a:lstStyle/>
        <a:p>
          <a:endParaRPr lang="en-US"/>
        </a:p>
      </dgm:t>
    </dgm:pt>
    <dgm:pt modelId="{721C69DB-A7AE-4789-805C-33EE6D3DBC60}" type="pres">
      <dgm:prSet presAssocID="{B61B9E42-FB17-4978-A596-DA86333C7FDE}" presName="root" presStyleCnt="0">
        <dgm:presLayoutVars>
          <dgm:dir/>
          <dgm:resizeHandles val="exact"/>
        </dgm:presLayoutVars>
      </dgm:prSet>
      <dgm:spPr/>
    </dgm:pt>
    <dgm:pt modelId="{91235FF6-A314-445F-BF9D-F5764BB34091}" type="pres">
      <dgm:prSet presAssocID="{792E80B9-FB3D-4732-9CD9-68B6E138911C}" presName="compNode" presStyleCnt="0"/>
      <dgm:spPr/>
    </dgm:pt>
    <dgm:pt modelId="{23CA1B55-6B77-4491-A072-20228346E189}" type="pres">
      <dgm:prSet presAssocID="{792E80B9-FB3D-4732-9CD9-68B6E138911C}" presName="bgRect" presStyleLbl="bgShp" presStyleIdx="0" presStyleCnt="2"/>
      <dgm:spPr/>
    </dgm:pt>
    <dgm:pt modelId="{A3B51C52-156C-41A8-9E7A-E8B498DBC224}" type="pres">
      <dgm:prSet presAssocID="{792E80B9-FB3D-4732-9CD9-68B6E138911C}"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ument"/>
        </a:ext>
      </dgm:extLst>
    </dgm:pt>
    <dgm:pt modelId="{2520DCA7-CC30-4AAD-A1A3-ECC612FA5BFE}" type="pres">
      <dgm:prSet presAssocID="{792E80B9-FB3D-4732-9CD9-68B6E138911C}" presName="spaceRect" presStyleCnt="0"/>
      <dgm:spPr/>
    </dgm:pt>
    <dgm:pt modelId="{9C89F2FA-08A8-438F-A3FB-9A0CAA91E5D0}" type="pres">
      <dgm:prSet presAssocID="{792E80B9-FB3D-4732-9CD9-68B6E138911C}" presName="parTx" presStyleLbl="revTx" presStyleIdx="0" presStyleCnt="2">
        <dgm:presLayoutVars>
          <dgm:chMax val="0"/>
          <dgm:chPref val="0"/>
        </dgm:presLayoutVars>
      </dgm:prSet>
      <dgm:spPr/>
    </dgm:pt>
    <dgm:pt modelId="{FA5A86D9-917D-4518-8CE4-57E63F4E561E}" type="pres">
      <dgm:prSet presAssocID="{A95339FF-908B-47AF-90F0-297A7C6644C2}" presName="sibTrans" presStyleCnt="0"/>
      <dgm:spPr/>
    </dgm:pt>
    <dgm:pt modelId="{34C639FF-FFC8-4CB3-8C8D-79AB04AD0C26}" type="pres">
      <dgm:prSet presAssocID="{C480D69F-9A9B-4E54-B95D-D0BCF0918190}" presName="compNode" presStyleCnt="0"/>
      <dgm:spPr/>
    </dgm:pt>
    <dgm:pt modelId="{2E88B853-CF1D-4172-B6C1-C60398E62452}" type="pres">
      <dgm:prSet presAssocID="{C480D69F-9A9B-4E54-B95D-D0BCF0918190}" presName="bgRect" presStyleLbl="bgShp" presStyleIdx="1" presStyleCnt="2"/>
      <dgm:spPr/>
    </dgm:pt>
    <dgm:pt modelId="{539874D5-9D0F-4AE0-8AD8-5C36C8677B4C}" type="pres">
      <dgm:prSet presAssocID="{C480D69F-9A9B-4E54-B95D-D0BCF0918190}"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879CD46-0F68-4431-80AB-460B5FC22461}" type="pres">
      <dgm:prSet presAssocID="{C480D69F-9A9B-4E54-B95D-D0BCF0918190}" presName="spaceRect" presStyleCnt="0"/>
      <dgm:spPr/>
    </dgm:pt>
    <dgm:pt modelId="{F34292DF-A41D-4AD4-8C31-916BDB8A570C}" type="pres">
      <dgm:prSet presAssocID="{C480D69F-9A9B-4E54-B95D-D0BCF0918190}" presName="parTx" presStyleLbl="revTx" presStyleIdx="1" presStyleCnt="2">
        <dgm:presLayoutVars>
          <dgm:chMax val="0"/>
          <dgm:chPref val="0"/>
        </dgm:presLayoutVars>
      </dgm:prSet>
      <dgm:spPr/>
    </dgm:pt>
  </dgm:ptLst>
  <dgm:cxnLst>
    <dgm:cxn modelId="{9FABF415-6253-4951-8AB3-24EE7B838A33}" type="presOf" srcId="{792E80B9-FB3D-4732-9CD9-68B6E138911C}" destId="{9C89F2FA-08A8-438F-A3FB-9A0CAA91E5D0}" srcOrd="0" destOrd="0" presId="urn:microsoft.com/office/officeart/2018/2/layout/IconVerticalSolidList"/>
    <dgm:cxn modelId="{1AF05E50-6941-4A6D-A8F5-A5EBF8950CE2}" srcId="{B61B9E42-FB17-4978-A596-DA86333C7FDE}" destId="{792E80B9-FB3D-4732-9CD9-68B6E138911C}" srcOrd="0" destOrd="0" parTransId="{769941F8-B235-4FDB-B26E-B4A99E79917C}" sibTransId="{A95339FF-908B-47AF-90F0-297A7C6644C2}"/>
    <dgm:cxn modelId="{3D6A03EC-32C7-4543-8D00-CC81E4C989D8}" srcId="{B61B9E42-FB17-4978-A596-DA86333C7FDE}" destId="{C480D69F-9A9B-4E54-B95D-D0BCF0918190}" srcOrd="1" destOrd="0" parTransId="{FB448406-DC86-4C52-BA37-19E4C02FA0FF}" sibTransId="{DD47B558-AE1E-4364-90CF-18C304B1AA3B}"/>
    <dgm:cxn modelId="{6BBDA2EC-A2EE-4C41-9F52-A83DB7DD57F5}" type="presOf" srcId="{B61B9E42-FB17-4978-A596-DA86333C7FDE}" destId="{721C69DB-A7AE-4789-805C-33EE6D3DBC60}" srcOrd="0" destOrd="0" presId="urn:microsoft.com/office/officeart/2018/2/layout/IconVerticalSolidList"/>
    <dgm:cxn modelId="{1FC909F7-5988-40E9-B86F-4A2133BDDEBF}" type="presOf" srcId="{C480D69F-9A9B-4E54-B95D-D0BCF0918190}" destId="{F34292DF-A41D-4AD4-8C31-916BDB8A570C}" srcOrd="0" destOrd="0" presId="urn:microsoft.com/office/officeart/2018/2/layout/IconVerticalSolidList"/>
    <dgm:cxn modelId="{B2D86243-34F4-49F5-9D5F-61F3CA1F59C4}" type="presParOf" srcId="{721C69DB-A7AE-4789-805C-33EE6D3DBC60}" destId="{91235FF6-A314-445F-BF9D-F5764BB34091}" srcOrd="0" destOrd="0" presId="urn:microsoft.com/office/officeart/2018/2/layout/IconVerticalSolidList"/>
    <dgm:cxn modelId="{B3914EB5-2142-4DEE-8BCB-98B3AA097A95}" type="presParOf" srcId="{91235FF6-A314-445F-BF9D-F5764BB34091}" destId="{23CA1B55-6B77-4491-A072-20228346E189}" srcOrd="0" destOrd="0" presId="urn:microsoft.com/office/officeart/2018/2/layout/IconVerticalSolidList"/>
    <dgm:cxn modelId="{DC78639C-F6C1-4616-B212-AF0D920B385F}" type="presParOf" srcId="{91235FF6-A314-445F-BF9D-F5764BB34091}" destId="{A3B51C52-156C-41A8-9E7A-E8B498DBC224}" srcOrd="1" destOrd="0" presId="urn:microsoft.com/office/officeart/2018/2/layout/IconVerticalSolidList"/>
    <dgm:cxn modelId="{3F0CBFE4-3ACF-4FB3-837F-7269DD378496}" type="presParOf" srcId="{91235FF6-A314-445F-BF9D-F5764BB34091}" destId="{2520DCA7-CC30-4AAD-A1A3-ECC612FA5BFE}" srcOrd="2" destOrd="0" presId="urn:microsoft.com/office/officeart/2018/2/layout/IconVerticalSolidList"/>
    <dgm:cxn modelId="{2474BABE-67E4-4FB2-A89E-52D08B339DE5}" type="presParOf" srcId="{91235FF6-A314-445F-BF9D-F5764BB34091}" destId="{9C89F2FA-08A8-438F-A3FB-9A0CAA91E5D0}" srcOrd="3" destOrd="0" presId="urn:microsoft.com/office/officeart/2018/2/layout/IconVerticalSolidList"/>
    <dgm:cxn modelId="{CD04F2BF-2C72-4CF7-A970-34727B20CAF3}" type="presParOf" srcId="{721C69DB-A7AE-4789-805C-33EE6D3DBC60}" destId="{FA5A86D9-917D-4518-8CE4-57E63F4E561E}" srcOrd="1" destOrd="0" presId="urn:microsoft.com/office/officeart/2018/2/layout/IconVerticalSolidList"/>
    <dgm:cxn modelId="{7B8E8920-DF8F-44B7-84FD-70184248036F}" type="presParOf" srcId="{721C69DB-A7AE-4789-805C-33EE6D3DBC60}" destId="{34C639FF-FFC8-4CB3-8C8D-79AB04AD0C26}" srcOrd="2" destOrd="0" presId="urn:microsoft.com/office/officeart/2018/2/layout/IconVerticalSolidList"/>
    <dgm:cxn modelId="{A91D2898-B163-4B29-828C-7049CE6ED4E6}" type="presParOf" srcId="{34C639FF-FFC8-4CB3-8C8D-79AB04AD0C26}" destId="{2E88B853-CF1D-4172-B6C1-C60398E62452}" srcOrd="0" destOrd="0" presId="urn:microsoft.com/office/officeart/2018/2/layout/IconVerticalSolidList"/>
    <dgm:cxn modelId="{CF3C101C-E67C-4954-A3FA-6676C04B2429}" type="presParOf" srcId="{34C639FF-FFC8-4CB3-8C8D-79AB04AD0C26}" destId="{539874D5-9D0F-4AE0-8AD8-5C36C8677B4C}" srcOrd="1" destOrd="0" presId="urn:microsoft.com/office/officeart/2018/2/layout/IconVerticalSolidList"/>
    <dgm:cxn modelId="{69FAC51D-968A-4DC8-9095-3654C0B3412D}" type="presParOf" srcId="{34C639FF-FFC8-4CB3-8C8D-79AB04AD0C26}" destId="{5879CD46-0F68-4431-80AB-460B5FC22461}" srcOrd="2" destOrd="0" presId="urn:microsoft.com/office/officeart/2018/2/layout/IconVerticalSolidList"/>
    <dgm:cxn modelId="{E9944F97-C2F4-4D75-903E-81C378F6E5AB}" type="presParOf" srcId="{34C639FF-FFC8-4CB3-8C8D-79AB04AD0C26}" destId="{F34292DF-A41D-4AD4-8C31-916BDB8A57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BC158-4F3E-4435-9A6B-0198CBE1ADB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7245DBB-86BA-4650-B982-BFF01ED18841}">
      <dgm:prSet/>
      <dgm:spPr/>
      <dgm:t>
        <a:bodyPr/>
        <a:lstStyle/>
        <a:p>
          <a:r>
            <a:rPr lang="fr-FR" b="1"/>
            <a:t>Écriture</a:t>
          </a:r>
          <a:endParaRPr lang="en-US"/>
        </a:p>
      </dgm:t>
    </dgm:pt>
    <dgm:pt modelId="{31CBC944-BAB5-45E3-B279-C5D0C3500E7F}" type="parTrans" cxnId="{B4843A6E-205B-4086-9ABF-36DFC4F0FB19}">
      <dgm:prSet/>
      <dgm:spPr/>
      <dgm:t>
        <a:bodyPr/>
        <a:lstStyle/>
        <a:p>
          <a:endParaRPr lang="en-US"/>
        </a:p>
      </dgm:t>
    </dgm:pt>
    <dgm:pt modelId="{849C002E-D9AF-4E2F-AA8A-B3EE5950C315}" type="sibTrans" cxnId="{B4843A6E-205B-4086-9ABF-36DFC4F0FB19}">
      <dgm:prSet/>
      <dgm:spPr/>
      <dgm:t>
        <a:bodyPr/>
        <a:lstStyle/>
        <a:p>
          <a:endParaRPr lang="en-US"/>
        </a:p>
      </dgm:t>
    </dgm:pt>
    <dgm:pt modelId="{65BAD52C-0B0F-4136-8977-9A7783A16A4F}">
      <dgm:prSet/>
      <dgm:spPr/>
      <dgm:t>
        <a:bodyPr/>
        <a:lstStyle/>
        <a:p>
          <a:r>
            <a:rPr lang="fr-FR" b="1"/>
            <a:t>C1.4 – Production écrite</a:t>
          </a:r>
          <a:r>
            <a:rPr lang="fr-FR"/>
            <a:t> : Les élèves écrivent une ou deux phrases simples sur la protection de l’eau en utilisant le vocabulaire appris.</a:t>
          </a:r>
          <a:endParaRPr lang="en-US"/>
        </a:p>
      </dgm:t>
    </dgm:pt>
    <dgm:pt modelId="{19EA188E-A69B-4227-9C9C-448B8BC171D1}" type="parTrans" cxnId="{3E03AC17-4A85-474F-BFDC-753F0624D8BF}">
      <dgm:prSet/>
      <dgm:spPr/>
      <dgm:t>
        <a:bodyPr/>
        <a:lstStyle/>
        <a:p>
          <a:endParaRPr lang="en-US"/>
        </a:p>
      </dgm:t>
    </dgm:pt>
    <dgm:pt modelId="{33927020-1207-4EBC-AAF6-3ABBB947CC56}" type="sibTrans" cxnId="{3E03AC17-4A85-474F-BFDC-753F0624D8BF}">
      <dgm:prSet/>
      <dgm:spPr/>
      <dgm:t>
        <a:bodyPr/>
        <a:lstStyle/>
        <a:p>
          <a:endParaRPr lang="en-US"/>
        </a:p>
      </dgm:t>
    </dgm:pt>
    <dgm:pt modelId="{E67C2FB4-0DC2-4FC3-915A-C4C9B2D353A5}">
      <dgm:prSet/>
      <dgm:spPr/>
      <dgm:t>
        <a:bodyPr/>
        <a:lstStyle/>
        <a:p>
          <a:r>
            <a:rPr lang="fr-FR" b="1"/>
            <a:t>C2.1 – Stratégies d’écriture</a:t>
          </a:r>
          <a:r>
            <a:rPr lang="fr-FR"/>
            <a:t> : Les élèves utilisent des amorces de phrases, des mots‑outils et des modèles pour organiser leurs idées.</a:t>
          </a:r>
          <a:endParaRPr lang="en-US"/>
        </a:p>
      </dgm:t>
    </dgm:pt>
    <dgm:pt modelId="{1558A202-11E8-41F1-9471-6F1203883F6B}" type="parTrans" cxnId="{462ED3DE-20BE-47C2-A436-002CD0B81080}">
      <dgm:prSet/>
      <dgm:spPr/>
      <dgm:t>
        <a:bodyPr/>
        <a:lstStyle/>
        <a:p>
          <a:endParaRPr lang="en-US"/>
        </a:p>
      </dgm:t>
    </dgm:pt>
    <dgm:pt modelId="{053182A3-7372-4F3B-88AC-AEB11FE7DAE1}" type="sibTrans" cxnId="{462ED3DE-20BE-47C2-A436-002CD0B81080}">
      <dgm:prSet/>
      <dgm:spPr/>
      <dgm:t>
        <a:bodyPr/>
        <a:lstStyle/>
        <a:p>
          <a:endParaRPr lang="en-US"/>
        </a:p>
      </dgm:t>
    </dgm:pt>
    <dgm:pt modelId="{22277435-3D92-46E5-B5E5-D9C689BEE3D7}" type="pres">
      <dgm:prSet presAssocID="{3F6BC158-4F3E-4435-9A6B-0198CBE1ADBB}" presName="linear" presStyleCnt="0">
        <dgm:presLayoutVars>
          <dgm:animLvl val="lvl"/>
          <dgm:resizeHandles val="exact"/>
        </dgm:presLayoutVars>
      </dgm:prSet>
      <dgm:spPr/>
    </dgm:pt>
    <dgm:pt modelId="{630D58D5-2BB1-4A58-AA83-BBDF235889A8}" type="pres">
      <dgm:prSet presAssocID="{F7245DBB-86BA-4650-B982-BFF01ED18841}" presName="parentText" presStyleLbl="node1" presStyleIdx="0" presStyleCnt="3">
        <dgm:presLayoutVars>
          <dgm:chMax val="0"/>
          <dgm:bulletEnabled val="1"/>
        </dgm:presLayoutVars>
      </dgm:prSet>
      <dgm:spPr/>
    </dgm:pt>
    <dgm:pt modelId="{5CC02876-C346-4FFD-A9F5-A779F562C8E4}" type="pres">
      <dgm:prSet presAssocID="{849C002E-D9AF-4E2F-AA8A-B3EE5950C315}" presName="spacer" presStyleCnt="0"/>
      <dgm:spPr/>
    </dgm:pt>
    <dgm:pt modelId="{3B50C96D-36BE-400F-AD19-BB9AB67C33D2}" type="pres">
      <dgm:prSet presAssocID="{65BAD52C-0B0F-4136-8977-9A7783A16A4F}" presName="parentText" presStyleLbl="node1" presStyleIdx="1" presStyleCnt="3">
        <dgm:presLayoutVars>
          <dgm:chMax val="0"/>
          <dgm:bulletEnabled val="1"/>
        </dgm:presLayoutVars>
      </dgm:prSet>
      <dgm:spPr/>
    </dgm:pt>
    <dgm:pt modelId="{E875A89A-3600-493E-9B95-6182D4689398}" type="pres">
      <dgm:prSet presAssocID="{33927020-1207-4EBC-AAF6-3ABBB947CC56}" presName="spacer" presStyleCnt="0"/>
      <dgm:spPr/>
    </dgm:pt>
    <dgm:pt modelId="{EE06CA90-8465-4153-B982-CE977DBC2D6B}" type="pres">
      <dgm:prSet presAssocID="{E67C2FB4-0DC2-4FC3-915A-C4C9B2D353A5}" presName="parentText" presStyleLbl="node1" presStyleIdx="2" presStyleCnt="3">
        <dgm:presLayoutVars>
          <dgm:chMax val="0"/>
          <dgm:bulletEnabled val="1"/>
        </dgm:presLayoutVars>
      </dgm:prSet>
      <dgm:spPr/>
    </dgm:pt>
  </dgm:ptLst>
  <dgm:cxnLst>
    <dgm:cxn modelId="{3E03AC17-4A85-474F-BFDC-753F0624D8BF}" srcId="{3F6BC158-4F3E-4435-9A6B-0198CBE1ADBB}" destId="{65BAD52C-0B0F-4136-8977-9A7783A16A4F}" srcOrd="1" destOrd="0" parTransId="{19EA188E-A69B-4227-9C9C-448B8BC171D1}" sibTransId="{33927020-1207-4EBC-AAF6-3ABBB947CC56}"/>
    <dgm:cxn modelId="{275BC865-3BD1-4E99-B071-A208799E109D}" type="presOf" srcId="{3F6BC158-4F3E-4435-9A6B-0198CBE1ADBB}" destId="{22277435-3D92-46E5-B5E5-D9C689BEE3D7}" srcOrd="0" destOrd="0" presId="urn:microsoft.com/office/officeart/2005/8/layout/vList2"/>
    <dgm:cxn modelId="{B4843A6E-205B-4086-9ABF-36DFC4F0FB19}" srcId="{3F6BC158-4F3E-4435-9A6B-0198CBE1ADBB}" destId="{F7245DBB-86BA-4650-B982-BFF01ED18841}" srcOrd="0" destOrd="0" parTransId="{31CBC944-BAB5-45E3-B279-C5D0C3500E7F}" sibTransId="{849C002E-D9AF-4E2F-AA8A-B3EE5950C315}"/>
    <dgm:cxn modelId="{F3B0C388-4BC6-4277-A380-9CC95EB8591F}" type="presOf" srcId="{65BAD52C-0B0F-4136-8977-9A7783A16A4F}" destId="{3B50C96D-36BE-400F-AD19-BB9AB67C33D2}" srcOrd="0" destOrd="0" presId="urn:microsoft.com/office/officeart/2005/8/layout/vList2"/>
    <dgm:cxn modelId="{2A7DF7B7-DF9F-45A3-934E-35EF34730E1F}" type="presOf" srcId="{F7245DBB-86BA-4650-B982-BFF01ED18841}" destId="{630D58D5-2BB1-4A58-AA83-BBDF235889A8}" srcOrd="0" destOrd="0" presId="urn:microsoft.com/office/officeart/2005/8/layout/vList2"/>
    <dgm:cxn modelId="{F0833AC6-06B5-4FA2-ADA8-205B361FF36A}" type="presOf" srcId="{E67C2FB4-0DC2-4FC3-915A-C4C9B2D353A5}" destId="{EE06CA90-8465-4153-B982-CE977DBC2D6B}" srcOrd="0" destOrd="0" presId="urn:microsoft.com/office/officeart/2005/8/layout/vList2"/>
    <dgm:cxn modelId="{462ED3DE-20BE-47C2-A436-002CD0B81080}" srcId="{3F6BC158-4F3E-4435-9A6B-0198CBE1ADBB}" destId="{E67C2FB4-0DC2-4FC3-915A-C4C9B2D353A5}" srcOrd="2" destOrd="0" parTransId="{1558A202-11E8-41F1-9471-6F1203883F6B}" sibTransId="{053182A3-7372-4F3B-88AC-AEB11FE7DAE1}"/>
    <dgm:cxn modelId="{7EBC776E-BC53-4E29-8D50-5E5A361B8F84}" type="presParOf" srcId="{22277435-3D92-46E5-B5E5-D9C689BEE3D7}" destId="{630D58D5-2BB1-4A58-AA83-BBDF235889A8}" srcOrd="0" destOrd="0" presId="urn:microsoft.com/office/officeart/2005/8/layout/vList2"/>
    <dgm:cxn modelId="{07ED1502-89CB-40ED-915F-06BC9DABB85D}" type="presParOf" srcId="{22277435-3D92-46E5-B5E5-D9C689BEE3D7}" destId="{5CC02876-C346-4FFD-A9F5-A779F562C8E4}" srcOrd="1" destOrd="0" presId="urn:microsoft.com/office/officeart/2005/8/layout/vList2"/>
    <dgm:cxn modelId="{46033218-CBCD-49E4-8CD7-50BE0197E02E}" type="presParOf" srcId="{22277435-3D92-46E5-B5E5-D9C689BEE3D7}" destId="{3B50C96D-36BE-400F-AD19-BB9AB67C33D2}" srcOrd="2" destOrd="0" presId="urn:microsoft.com/office/officeart/2005/8/layout/vList2"/>
    <dgm:cxn modelId="{7607A587-D60D-4F82-B2CF-97BEA03603E7}" type="presParOf" srcId="{22277435-3D92-46E5-B5E5-D9C689BEE3D7}" destId="{E875A89A-3600-493E-9B95-6182D4689398}" srcOrd="3" destOrd="0" presId="urn:microsoft.com/office/officeart/2005/8/layout/vList2"/>
    <dgm:cxn modelId="{1AFBA7B3-B325-412D-9886-8FC4F1555FF1}" type="presParOf" srcId="{22277435-3D92-46E5-B5E5-D9C689BEE3D7}" destId="{EE06CA90-8465-4153-B982-CE977DBC2D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948CC6-14CA-4ED4-95F9-8137DE52020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5D38D6E-0AC1-490D-9E60-EB8804C35CF4}">
      <dgm:prSet/>
      <dgm:spPr/>
      <dgm:t>
        <a:bodyPr/>
        <a:lstStyle/>
        <a:p>
          <a:r>
            <a:rPr lang="fr-FR" i="1"/>
            <a:t>Je peux comprendre une histoire qui parle de l’eau.</a:t>
          </a:r>
          <a:endParaRPr lang="en-US"/>
        </a:p>
      </dgm:t>
    </dgm:pt>
    <dgm:pt modelId="{6BFBC009-1334-4A73-8AD8-6E3FC98F7002}" type="parTrans" cxnId="{48F191F5-31EA-402F-8BBB-03A25A7FD636}">
      <dgm:prSet/>
      <dgm:spPr/>
      <dgm:t>
        <a:bodyPr/>
        <a:lstStyle/>
        <a:p>
          <a:endParaRPr lang="en-US"/>
        </a:p>
      </dgm:t>
    </dgm:pt>
    <dgm:pt modelId="{44623837-24A1-47E1-A6EA-A0AE856DCAB0}" type="sibTrans" cxnId="{48F191F5-31EA-402F-8BBB-03A25A7FD636}">
      <dgm:prSet/>
      <dgm:spPr/>
      <dgm:t>
        <a:bodyPr/>
        <a:lstStyle/>
        <a:p>
          <a:endParaRPr lang="en-US"/>
        </a:p>
      </dgm:t>
    </dgm:pt>
    <dgm:pt modelId="{448086D6-2BDC-4963-9670-B7F0B5380455}">
      <dgm:prSet/>
      <dgm:spPr/>
      <dgm:t>
        <a:bodyPr/>
        <a:lstStyle/>
        <a:p>
          <a:r>
            <a:rPr lang="fr-FR" i="1"/>
            <a:t>Je peux expliquer pourquoi l’eau est importante.</a:t>
          </a:r>
          <a:endParaRPr lang="en-US"/>
        </a:p>
      </dgm:t>
    </dgm:pt>
    <dgm:pt modelId="{1E90ACA9-9CAB-4B2A-B7D5-C716A9D01F9F}" type="parTrans" cxnId="{A15FAFA6-F531-4F06-AB2C-8977D83CE815}">
      <dgm:prSet/>
      <dgm:spPr/>
      <dgm:t>
        <a:bodyPr/>
        <a:lstStyle/>
        <a:p>
          <a:endParaRPr lang="en-US"/>
        </a:p>
      </dgm:t>
    </dgm:pt>
    <dgm:pt modelId="{55E79970-8793-4E62-924B-24125F72C529}" type="sibTrans" cxnId="{A15FAFA6-F531-4F06-AB2C-8977D83CE815}">
      <dgm:prSet/>
      <dgm:spPr/>
      <dgm:t>
        <a:bodyPr/>
        <a:lstStyle/>
        <a:p>
          <a:endParaRPr lang="en-US"/>
        </a:p>
      </dgm:t>
    </dgm:pt>
    <dgm:pt modelId="{4ED1E7DE-A77A-4185-8A84-C0E611F9C6EE}">
      <dgm:prSet/>
      <dgm:spPr/>
      <dgm:t>
        <a:bodyPr/>
        <a:lstStyle/>
        <a:p>
          <a:r>
            <a:rPr lang="fr-FR" i="1"/>
            <a:t>Je peux écrire une phrase pour montrer comment je protège l’eau.</a:t>
          </a:r>
          <a:endParaRPr lang="en-US"/>
        </a:p>
      </dgm:t>
    </dgm:pt>
    <dgm:pt modelId="{11214EC7-174C-4C67-B523-BB9DD1C78650}" type="parTrans" cxnId="{D7D6901E-57BE-4C5B-9C2B-1210A32FE0DA}">
      <dgm:prSet/>
      <dgm:spPr/>
      <dgm:t>
        <a:bodyPr/>
        <a:lstStyle/>
        <a:p>
          <a:endParaRPr lang="en-US"/>
        </a:p>
      </dgm:t>
    </dgm:pt>
    <dgm:pt modelId="{4C6C7988-9BFA-4DF2-9207-32467BDCF799}" type="sibTrans" cxnId="{D7D6901E-57BE-4C5B-9C2B-1210A32FE0DA}">
      <dgm:prSet/>
      <dgm:spPr/>
      <dgm:t>
        <a:bodyPr/>
        <a:lstStyle/>
        <a:p>
          <a:endParaRPr lang="en-US"/>
        </a:p>
      </dgm:t>
    </dgm:pt>
    <dgm:pt modelId="{71836594-5391-47F6-86DC-9D7A8BB3D165}" type="pres">
      <dgm:prSet presAssocID="{7D948CC6-14CA-4ED4-95F9-8137DE52020A}" presName="linear" presStyleCnt="0">
        <dgm:presLayoutVars>
          <dgm:animLvl val="lvl"/>
          <dgm:resizeHandles val="exact"/>
        </dgm:presLayoutVars>
      </dgm:prSet>
      <dgm:spPr/>
    </dgm:pt>
    <dgm:pt modelId="{A7C97486-62A5-4F3B-8A8C-ADEB8FF030F1}" type="pres">
      <dgm:prSet presAssocID="{75D38D6E-0AC1-490D-9E60-EB8804C35CF4}" presName="parentText" presStyleLbl="node1" presStyleIdx="0" presStyleCnt="3">
        <dgm:presLayoutVars>
          <dgm:chMax val="0"/>
          <dgm:bulletEnabled val="1"/>
        </dgm:presLayoutVars>
      </dgm:prSet>
      <dgm:spPr/>
    </dgm:pt>
    <dgm:pt modelId="{ABDD824B-9F6B-440F-8514-F0468EF09C1D}" type="pres">
      <dgm:prSet presAssocID="{44623837-24A1-47E1-A6EA-A0AE856DCAB0}" presName="spacer" presStyleCnt="0"/>
      <dgm:spPr/>
    </dgm:pt>
    <dgm:pt modelId="{6BD4AE78-F227-4B48-9589-6DB89905A4EF}" type="pres">
      <dgm:prSet presAssocID="{448086D6-2BDC-4963-9670-B7F0B5380455}" presName="parentText" presStyleLbl="node1" presStyleIdx="1" presStyleCnt="3">
        <dgm:presLayoutVars>
          <dgm:chMax val="0"/>
          <dgm:bulletEnabled val="1"/>
        </dgm:presLayoutVars>
      </dgm:prSet>
      <dgm:spPr/>
    </dgm:pt>
    <dgm:pt modelId="{631E5456-B160-42F8-9F9D-ACAFC53E77CB}" type="pres">
      <dgm:prSet presAssocID="{55E79970-8793-4E62-924B-24125F72C529}" presName="spacer" presStyleCnt="0"/>
      <dgm:spPr/>
    </dgm:pt>
    <dgm:pt modelId="{A09861DF-094D-4672-A3F8-1721BA68368A}" type="pres">
      <dgm:prSet presAssocID="{4ED1E7DE-A77A-4185-8A84-C0E611F9C6EE}" presName="parentText" presStyleLbl="node1" presStyleIdx="2" presStyleCnt="3">
        <dgm:presLayoutVars>
          <dgm:chMax val="0"/>
          <dgm:bulletEnabled val="1"/>
        </dgm:presLayoutVars>
      </dgm:prSet>
      <dgm:spPr/>
    </dgm:pt>
  </dgm:ptLst>
  <dgm:cxnLst>
    <dgm:cxn modelId="{D7D6901E-57BE-4C5B-9C2B-1210A32FE0DA}" srcId="{7D948CC6-14CA-4ED4-95F9-8137DE52020A}" destId="{4ED1E7DE-A77A-4185-8A84-C0E611F9C6EE}" srcOrd="2" destOrd="0" parTransId="{11214EC7-174C-4C67-B523-BB9DD1C78650}" sibTransId="{4C6C7988-9BFA-4DF2-9207-32467BDCF799}"/>
    <dgm:cxn modelId="{4B590B36-2014-47FD-A54D-B398BA264062}" type="presOf" srcId="{7D948CC6-14CA-4ED4-95F9-8137DE52020A}" destId="{71836594-5391-47F6-86DC-9D7A8BB3D165}" srcOrd="0" destOrd="0" presId="urn:microsoft.com/office/officeart/2005/8/layout/vList2"/>
    <dgm:cxn modelId="{AB649C59-283C-4ED3-A87D-0DBF2465C75F}" type="presOf" srcId="{4ED1E7DE-A77A-4185-8A84-C0E611F9C6EE}" destId="{A09861DF-094D-4672-A3F8-1721BA68368A}" srcOrd="0" destOrd="0" presId="urn:microsoft.com/office/officeart/2005/8/layout/vList2"/>
    <dgm:cxn modelId="{0C311492-329D-48E2-AD62-1E091CFC01CC}" type="presOf" srcId="{448086D6-2BDC-4963-9670-B7F0B5380455}" destId="{6BD4AE78-F227-4B48-9589-6DB89905A4EF}" srcOrd="0" destOrd="0" presId="urn:microsoft.com/office/officeart/2005/8/layout/vList2"/>
    <dgm:cxn modelId="{A15FAFA6-F531-4F06-AB2C-8977D83CE815}" srcId="{7D948CC6-14CA-4ED4-95F9-8137DE52020A}" destId="{448086D6-2BDC-4963-9670-B7F0B5380455}" srcOrd="1" destOrd="0" parTransId="{1E90ACA9-9CAB-4B2A-B7D5-C716A9D01F9F}" sibTransId="{55E79970-8793-4E62-924B-24125F72C529}"/>
    <dgm:cxn modelId="{D70B01C0-757B-4626-A647-9D91C783BC76}" type="presOf" srcId="{75D38D6E-0AC1-490D-9E60-EB8804C35CF4}" destId="{A7C97486-62A5-4F3B-8A8C-ADEB8FF030F1}" srcOrd="0" destOrd="0" presId="urn:microsoft.com/office/officeart/2005/8/layout/vList2"/>
    <dgm:cxn modelId="{48F191F5-31EA-402F-8BBB-03A25A7FD636}" srcId="{7D948CC6-14CA-4ED4-95F9-8137DE52020A}" destId="{75D38D6E-0AC1-490D-9E60-EB8804C35CF4}" srcOrd="0" destOrd="0" parTransId="{6BFBC009-1334-4A73-8AD8-6E3FC98F7002}" sibTransId="{44623837-24A1-47E1-A6EA-A0AE856DCAB0}"/>
    <dgm:cxn modelId="{66238B35-8F05-4E2C-9B07-5C1796053BA1}" type="presParOf" srcId="{71836594-5391-47F6-86DC-9D7A8BB3D165}" destId="{A7C97486-62A5-4F3B-8A8C-ADEB8FF030F1}" srcOrd="0" destOrd="0" presId="urn:microsoft.com/office/officeart/2005/8/layout/vList2"/>
    <dgm:cxn modelId="{D384B507-65E1-456A-B6CA-684C68FCF0B9}" type="presParOf" srcId="{71836594-5391-47F6-86DC-9D7A8BB3D165}" destId="{ABDD824B-9F6B-440F-8514-F0468EF09C1D}" srcOrd="1" destOrd="0" presId="urn:microsoft.com/office/officeart/2005/8/layout/vList2"/>
    <dgm:cxn modelId="{9BD2CE63-22DA-49E9-BE22-08B4298B1707}" type="presParOf" srcId="{71836594-5391-47F6-86DC-9D7A8BB3D165}" destId="{6BD4AE78-F227-4B48-9589-6DB89905A4EF}" srcOrd="2" destOrd="0" presId="urn:microsoft.com/office/officeart/2005/8/layout/vList2"/>
    <dgm:cxn modelId="{085A31F5-D956-4E57-8D40-B58C79ACE0EE}" type="presParOf" srcId="{71836594-5391-47F6-86DC-9D7A8BB3D165}" destId="{631E5456-B160-42F8-9F9D-ACAFC53E77CB}" srcOrd="3" destOrd="0" presId="urn:microsoft.com/office/officeart/2005/8/layout/vList2"/>
    <dgm:cxn modelId="{F2EBB982-E004-4AC7-AA90-AD538CE684A6}" type="presParOf" srcId="{71836594-5391-47F6-86DC-9D7A8BB3D165}" destId="{A09861DF-094D-4672-A3F8-1721BA68368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BEC8C-B518-429B-8E8C-641AF3C62185}"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71FDE6C6-C654-469E-936A-D70A2FB37823}">
      <dgm:prSet/>
      <dgm:spPr/>
      <dgm:t>
        <a:bodyPr/>
        <a:lstStyle/>
        <a:p>
          <a:r>
            <a:rPr lang="fr-FR" i="1"/>
            <a:t>J’écoute et je comprends les idées principales.</a:t>
          </a:r>
          <a:endParaRPr lang="en-US"/>
        </a:p>
      </dgm:t>
    </dgm:pt>
    <dgm:pt modelId="{784E4671-B367-48A3-BBBD-4A05F20B4362}" type="parTrans" cxnId="{EC658878-FC15-4F33-BA51-AA32ABA19EE1}">
      <dgm:prSet/>
      <dgm:spPr/>
      <dgm:t>
        <a:bodyPr/>
        <a:lstStyle/>
        <a:p>
          <a:endParaRPr lang="en-US"/>
        </a:p>
      </dgm:t>
    </dgm:pt>
    <dgm:pt modelId="{E5E5FEC3-EB18-485D-AC89-2B431CF74B72}" type="sibTrans" cxnId="{EC658878-FC15-4F33-BA51-AA32ABA19EE1}">
      <dgm:prSet/>
      <dgm:spPr/>
      <dgm:t>
        <a:bodyPr/>
        <a:lstStyle/>
        <a:p>
          <a:endParaRPr lang="en-US"/>
        </a:p>
      </dgm:t>
    </dgm:pt>
    <dgm:pt modelId="{158A658D-C779-4CE0-8EF3-960264B01C90}">
      <dgm:prSet/>
      <dgm:spPr/>
      <dgm:t>
        <a:bodyPr/>
        <a:lstStyle/>
        <a:p>
          <a:r>
            <a:rPr lang="fr-FR" i="1"/>
            <a:t>Je participe à la discussion en français.</a:t>
          </a:r>
          <a:endParaRPr lang="en-US"/>
        </a:p>
      </dgm:t>
    </dgm:pt>
    <dgm:pt modelId="{A21DE4CF-662B-460A-8509-DA241983902C}" type="parTrans" cxnId="{937F7C76-0BDB-4B8E-BD08-12BA51D9E1F2}">
      <dgm:prSet/>
      <dgm:spPr/>
      <dgm:t>
        <a:bodyPr/>
        <a:lstStyle/>
        <a:p>
          <a:endParaRPr lang="en-US"/>
        </a:p>
      </dgm:t>
    </dgm:pt>
    <dgm:pt modelId="{6066CBD4-E8CD-4E51-8046-2D314AEFEC0A}" type="sibTrans" cxnId="{937F7C76-0BDB-4B8E-BD08-12BA51D9E1F2}">
      <dgm:prSet/>
      <dgm:spPr/>
      <dgm:t>
        <a:bodyPr/>
        <a:lstStyle/>
        <a:p>
          <a:endParaRPr lang="en-US"/>
        </a:p>
      </dgm:t>
    </dgm:pt>
    <dgm:pt modelId="{6E1D6B88-C5B5-4185-B946-3B5DFC87C7E8}">
      <dgm:prSet/>
      <dgm:spPr/>
      <dgm:t>
        <a:bodyPr/>
        <a:lstStyle/>
        <a:p>
          <a:r>
            <a:rPr lang="fr-FR" i="1"/>
            <a:t>J’utilise du vocabulaire nouveau.</a:t>
          </a:r>
          <a:endParaRPr lang="en-US"/>
        </a:p>
      </dgm:t>
    </dgm:pt>
    <dgm:pt modelId="{397F7103-5D57-4C5A-B5D6-5530D8FDE69B}" type="parTrans" cxnId="{C9BEFB8D-07B8-4936-A21E-0E4CCB5BEAF1}">
      <dgm:prSet/>
      <dgm:spPr/>
      <dgm:t>
        <a:bodyPr/>
        <a:lstStyle/>
        <a:p>
          <a:endParaRPr lang="en-US"/>
        </a:p>
      </dgm:t>
    </dgm:pt>
    <dgm:pt modelId="{28D70D71-D31D-4F52-B6FE-DFDB26B58BEC}" type="sibTrans" cxnId="{C9BEFB8D-07B8-4936-A21E-0E4CCB5BEAF1}">
      <dgm:prSet/>
      <dgm:spPr/>
      <dgm:t>
        <a:bodyPr/>
        <a:lstStyle/>
        <a:p>
          <a:endParaRPr lang="en-US"/>
        </a:p>
      </dgm:t>
    </dgm:pt>
    <dgm:pt modelId="{5ACDBE8C-4CB6-4DA8-AC11-F56FAFCEBF85}">
      <dgm:prSet/>
      <dgm:spPr/>
      <dgm:t>
        <a:bodyPr/>
        <a:lstStyle/>
        <a:p>
          <a:r>
            <a:rPr lang="fr-FR" i="1"/>
            <a:t>J’écris une phrase complète et claire.</a:t>
          </a:r>
          <a:endParaRPr lang="en-US"/>
        </a:p>
      </dgm:t>
    </dgm:pt>
    <dgm:pt modelId="{23BDB9A2-1719-453D-84B3-9D4A341B785F}" type="parTrans" cxnId="{4E979F35-3580-43B1-895D-60B92A3E3132}">
      <dgm:prSet/>
      <dgm:spPr/>
      <dgm:t>
        <a:bodyPr/>
        <a:lstStyle/>
        <a:p>
          <a:endParaRPr lang="en-US"/>
        </a:p>
      </dgm:t>
    </dgm:pt>
    <dgm:pt modelId="{B46B658A-35F2-4EF0-ACC4-54BEA20DBE7A}" type="sibTrans" cxnId="{4E979F35-3580-43B1-895D-60B92A3E3132}">
      <dgm:prSet/>
      <dgm:spPr/>
      <dgm:t>
        <a:bodyPr/>
        <a:lstStyle/>
        <a:p>
          <a:endParaRPr lang="en-US"/>
        </a:p>
      </dgm:t>
    </dgm:pt>
    <dgm:pt modelId="{4070C304-6071-42B8-9E40-4D02EE21B2C2}" type="pres">
      <dgm:prSet presAssocID="{BC5BEC8C-B518-429B-8E8C-641AF3C62185}" presName="matrix" presStyleCnt="0">
        <dgm:presLayoutVars>
          <dgm:chMax val="1"/>
          <dgm:dir/>
          <dgm:resizeHandles val="exact"/>
        </dgm:presLayoutVars>
      </dgm:prSet>
      <dgm:spPr/>
    </dgm:pt>
    <dgm:pt modelId="{0B58B635-ED58-456C-92F1-3F1AE7FBBC56}" type="pres">
      <dgm:prSet presAssocID="{BC5BEC8C-B518-429B-8E8C-641AF3C62185}" presName="diamond" presStyleLbl="bgShp" presStyleIdx="0" presStyleCnt="1"/>
      <dgm:spPr/>
    </dgm:pt>
    <dgm:pt modelId="{28427176-F8DE-4D36-A933-BC17616BD4FE}" type="pres">
      <dgm:prSet presAssocID="{BC5BEC8C-B518-429B-8E8C-641AF3C62185}" presName="quad1" presStyleLbl="node1" presStyleIdx="0" presStyleCnt="4">
        <dgm:presLayoutVars>
          <dgm:chMax val="0"/>
          <dgm:chPref val="0"/>
          <dgm:bulletEnabled val="1"/>
        </dgm:presLayoutVars>
      </dgm:prSet>
      <dgm:spPr/>
    </dgm:pt>
    <dgm:pt modelId="{ED1F3CF1-F7A6-4BA1-8FDE-80E4B7BAEA6A}" type="pres">
      <dgm:prSet presAssocID="{BC5BEC8C-B518-429B-8E8C-641AF3C62185}" presName="quad2" presStyleLbl="node1" presStyleIdx="1" presStyleCnt="4">
        <dgm:presLayoutVars>
          <dgm:chMax val="0"/>
          <dgm:chPref val="0"/>
          <dgm:bulletEnabled val="1"/>
        </dgm:presLayoutVars>
      </dgm:prSet>
      <dgm:spPr/>
    </dgm:pt>
    <dgm:pt modelId="{63F11C4F-7029-4E3C-8590-1E659D6DA07B}" type="pres">
      <dgm:prSet presAssocID="{BC5BEC8C-B518-429B-8E8C-641AF3C62185}" presName="quad3" presStyleLbl="node1" presStyleIdx="2" presStyleCnt="4">
        <dgm:presLayoutVars>
          <dgm:chMax val="0"/>
          <dgm:chPref val="0"/>
          <dgm:bulletEnabled val="1"/>
        </dgm:presLayoutVars>
      </dgm:prSet>
      <dgm:spPr/>
    </dgm:pt>
    <dgm:pt modelId="{43436E8E-43FF-43BC-8692-22F2E17BF517}" type="pres">
      <dgm:prSet presAssocID="{BC5BEC8C-B518-429B-8E8C-641AF3C62185}" presName="quad4" presStyleLbl="node1" presStyleIdx="3" presStyleCnt="4">
        <dgm:presLayoutVars>
          <dgm:chMax val="0"/>
          <dgm:chPref val="0"/>
          <dgm:bulletEnabled val="1"/>
        </dgm:presLayoutVars>
      </dgm:prSet>
      <dgm:spPr/>
    </dgm:pt>
  </dgm:ptLst>
  <dgm:cxnLst>
    <dgm:cxn modelId="{E51B1707-0954-4A30-97B2-6D1D23CD6F3F}" type="presOf" srcId="{5ACDBE8C-4CB6-4DA8-AC11-F56FAFCEBF85}" destId="{43436E8E-43FF-43BC-8692-22F2E17BF517}" srcOrd="0" destOrd="0" presId="urn:microsoft.com/office/officeart/2005/8/layout/matrix3"/>
    <dgm:cxn modelId="{90E08C17-4239-4540-9723-0053A420F6FE}" type="presOf" srcId="{6E1D6B88-C5B5-4185-B946-3B5DFC87C7E8}" destId="{63F11C4F-7029-4E3C-8590-1E659D6DA07B}" srcOrd="0" destOrd="0" presId="urn:microsoft.com/office/officeart/2005/8/layout/matrix3"/>
    <dgm:cxn modelId="{4E979F35-3580-43B1-895D-60B92A3E3132}" srcId="{BC5BEC8C-B518-429B-8E8C-641AF3C62185}" destId="{5ACDBE8C-4CB6-4DA8-AC11-F56FAFCEBF85}" srcOrd="3" destOrd="0" parTransId="{23BDB9A2-1719-453D-84B3-9D4A341B785F}" sibTransId="{B46B658A-35F2-4EF0-ACC4-54BEA20DBE7A}"/>
    <dgm:cxn modelId="{76A3FB37-74BC-4359-99B3-1490A59B3B5F}" type="presOf" srcId="{BC5BEC8C-B518-429B-8E8C-641AF3C62185}" destId="{4070C304-6071-42B8-9E40-4D02EE21B2C2}" srcOrd="0" destOrd="0" presId="urn:microsoft.com/office/officeart/2005/8/layout/matrix3"/>
    <dgm:cxn modelId="{61201950-E850-4845-980A-4679041F4BA2}" type="presOf" srcId="{158A658D-C779-4CE0-8EF3-960264B01C90}" destId="{ED1F3CF1-F7A6-4BA1-8FDE-80E4B7BAEA6A}" srcOrd="0" destOrd="0" presId="urn:microsoft.com/office/officeart/2005/8/layout/matrix3"/>
    <dgm:cxn modelId="{937F7C76-0BDB-4B8E-BD08-12BA51D9E1F2}" srcId="{BC5BEC8C-B518-429B-8E8C-641AF3C62185}" destId="{158A658D-C779-4CE0-8EF3-960264B01C90}" srcOrd="1" destOrd="0" parTransId="{A21DE4CF-662B-460A-8509-DA241983902C}" sibTransId="{6066CBD4-E8CD-4E51-8046-2D314AEFEC0A}"/>
    <dgm:cxn modelId="{EC658878-FC15-4F33-BA51-AA32ABA19EE1}" srcId="{BC5BEC8C-B518-429B-8E8C-641AF3C62185}" destId="{71FDE6C6-C654-469E-936A-D70A2FB37823}" srcOrd="0" destOrd="0" parTransId="{784E4671-B367-48A3-BBBD-4A05F20B4362}" sibTransId="{E5E5FEC3-EB18-485D-AC89-2B431CF74B72}"/>
    <dgm:cxn modelId="{C9BEFB8D-07B8-4936-A21E-0E4CCB5BEAF1}" srcId="{BC5BEC8C-B518-429B-8E8C-641AF3C62185}" destId="{6E1D6B88-C5B5-4185-B946-3B5DFC87C7E8}" srcOrd="2" destOrd="0" parTransId="{397F7103-5D57-4C5A-B5D6-5530D8FDE69B}" sibTransId="{28D70D71-D31D-4F52-B6FE-DFDB26B58BEC}"/>
    <dgm:cxn modelId="{4B15F4EC-F571-41CF-9F77-5AF1805AC595}" type="presOf" srcId="{71FDE6C6-C654-469E-936A-D70A2FB37823}" destId="{28427176-F8DE-4D36-A933-BC17616BD4FE}" srcOrd="0" destOrd="0" presId="urn:microsoft.com/office/officeart/2005/8/layout/matrix3"/>
    <dgm:cxn modelId="{A28ADA42-7C60-4D91-B115-4CAF4E215CE0}" type="presParOf" srcId="{4070C304-6071-42B8-9E40-4D02EE21B2C2}" destId="{0B58B635-ED58-456C-92F1-3F1AE7FBBC56}" srcOrd="0" destOrd="0" presId="urn:microsoft.com/office/officeart/2005/8/layout/matrix3"/>
    <dgm:cxn modelId="{956960CD-5A55-4CB6-94AF-A9D11E99B07E}" type="presParOf" srcId="{4070C304-6071-42B8-9E40-4D02EE21B2C2}" destId="{28427176-F8DE-4D36-A933-BC17616BD4FE}" srcOrd="1" destOrd="0" presId="urn:microsoft.com/office/officeart/2005/8/layout/matrix3"/>
    <dgm:cxn modelId="{C43CA67C-9B29-4961-A350-E65C25E53D66}" type="presParOf" srcId="{4070C304-6071-42B8-9E40-4D02EE21B2C2}" destId="{ED1F3CF1-F7A6-4BA1-8FDE-80E4B7BAEA6A}" srcOrd="2" destOrd="0" presId="urn:microsoft.com/office/officeart/2005/8/layout/matrix3"/>
    <dgm:cxn modelId="{E7980A9D-DC1E-4741-AF9A-7AC0479E196B}" type="presParOf" srcId="{4070C304-6071-42B8-9E40-4D02EE21B2C2}" destId="{63F11C4F-7029-4E3C-8590-1E659D6DA07B}" srcOrd="3" destOrd="0" presId="urn:microsoft.com/office/officeart/2005/8/layout/matrix3"/>
    <dgm:cxn modelId="{5FBF9332-6BFB-41C6-AF1E-7A7AAADBF365}" type="presParOf" srcId="{4070C304-6071-42B8-9E40-4D02EE21B2C2}" destId="{43436E8E-43FF-43BC-8692-22F2E17BF51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7FE053-2922-4400-A111-B8923FD570C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3F2AAD8-475B-445B-ACCB-DC24C74C031F}">
      <dgm:prSet/>
      <dgm:spPr/>
      <dgm:t>
        <a:bodyPr/>
        <a:lstStyle/>
        <a:p>
          <a:r>
            <a:rPr lang="en-US" b="0" i="0" baseline="0"/>
            <a:t>Livre </a:t>
          </a:r>
          <a:r>
            <a:rPr lang="en-US" b="0" i="1" baseline="0"/>
            <a:t>Nibi a soif</a:t>
          </a:r>
          <a:endParaRPr lang="en-US"/>
        </a:p>
      </dgm:t>
    </dgm:pt>
    <dgm:pt modelId="{46F2F895-5489-44A8-8947-9DE35F61FEA2}" type="parTrans" cxnId="{FEF8FC80-3B18-45AD-B77A-9A982C33ACC6}">
      <dgm:prSet/>
      <dgm:spPr/>
      <dgm:t>
        <a:bodyPr/>
        <a:lstStyle/>
        <a:p>
          <a:endParaRPr lang="en-US"/>
        </a:p>
      </dgm:t>
    </dgm:pt>
    <dgm:pt modelId="{29FB3814-94D1-4E53-85D1-A2B5D5C43E36}" type="sibTrans" cxnId="{FEF8FC80-3B18-45AD-B77A-9A982C33ACC6}">
      <dgm:prSet/>
      <dgm:spPr/>
      <dgm:t>
        <a:bodyPr/>
        <a:lstStyle/>
        <a:p>
          <a:endParaRPr lang="en-US"/>
        </a:p>
      </dgm:t>
    </dgm:pt>
    <dgm:pt modelId="{C662B73E-3AA9-4B46-96D7-C749B15F948F}">
      <dgm:prSet/>
      <dgm:spPr/>
      <dgm:t>
        <a:bodyPr/>
        <a:lstStyle/>
        <a:p>
          <a:r>
            <a:rPr lang="en-US" b="0" i="0" baseline="0"/>
            <a:t>Papier chart / tableau</a:t>
          </a:r>
          <a:endParaRPr lang="en-US"/>
        </a:p>
      </dgm:t>
    </dgm:pt>
    <dgm:pt modelId="{B85BD69F-FF0B-413E-BEA0-6B04716A2239}" type="parTrans" cxnId="{75EBF969-7B9A-4448-AE88-70EF125B5238}">
      <dgm:prSet/>
      <dgm:spPr/>
      <dgm:t>
        <a:bodyPr/>
        <a:lstStyle/>
        <a:p>
          <a:endParaRPr lang="en-US"/>
        </a:p>
      </dgm:t>
    </dgm:pt>
    <dgm:pt modelId="{92BC9C4E-9AB4-406C-A74B-053938F54EE7}" type="sibTrans" cxnId="{75EBF969-7B9A-4448-AE88-70EF125B5238}">
      <dgm:prSet/>
      <dgm:spPr/>
      <dgm:t>
        <a:bodyPr/>
        <a:lstStyle/>
        <a:p>
          <a:endParaRPr lang="en-US"/>
        </a:p>
      </dgm:t>
    </dgm:pt>
    <dgm:pt modelId="{854E8C63-FC0F-45B7-BE90-AA1BF621B167}">
      <dgm:prSet/>
      <dgm:spPr/>
      <dgm:t>
        <a:bodyPr/>
        <a:lstStyle/>
        <a:p>
          <a:r>
            <a:rPr lang="en-US" b="0" i="0" baseline="0"/>
            <a:t>Cartes de vocabulaire</a:t>
          </a:r>
          <a:endParaRPr lang="en-US"/>
        </a:p>
      </dgm:t>
    </dgm:pt>
    <dgm:pt modelId="{71EDD6FB-2834-42D5-AF45-EB143D991D8C}" type="parTrans" cxnId="{2F60B265-37D7-49DF-BB3E-6B49B65570A1}">
      <dgm:prSet/>
      <dgm:spPr/>
      <dgm:t>
        <a:bodyPr/>
        <a:lstStyle/>
        <a:p>
          <a:endParaRPr lang="en-US"/>
        </a:p>
      </dgm:t>
    </dgm:pt>
    <dgm:pt modelId="{D02E8DD9-EF80-4D4F-95B6-F7FF16F22C3C}" type="sibTrans" cxnId="{2F60B265-37D7-49DF-BB3E-6B49B65570A1}">
      <dgm:prSet/>
      <dgm:spPr/>
      <dgm:t>
        <a:bodyPr/>
        <a:lstStyle/>
        <a:p>
          <a:endParaRPr lang="en-US"/>
        </a:p>
      </dgm:t>
    </dgm:pt>
    <dgm:pt modelId="{2D288ADD-3FBC-49A0-9FB3-07FC8735187F}">
      <dgm:prSet/>
      <dgm:spPr/>
      <dgm:t>
        <a:bodyPr/>
        <a:lstStyle/>
        <a:p>
          <a:r>
            <a:rPr lang="en-US" b="0" i="0" baseline="0"/>
            <a:t>Feuilles de travail</a:t>
          </a:r>
          <a:endParaRPr lang="en-US"/>
        </a:p>
      </dgm:t>
    </dgm:pt>
    <dgm:pt modelId="{6E8F576D-2659-42B8-B13E-6AA7987F39C5}" type="parTrans" cxnId="{CA209C57-7612-468A-9F43-BCCB6796AA78}">
      <dgm:prSet/>
      <dgm:spPr/>
      <dgm:t>
        <a:bodyPr/>
        <a:lstStyle/>
        <a:p>
          <a:endParaRPr lang="en-US"/>
        </a:p>
      </dgm:t>
    </dgm:pt>
    <dgm:pt modelId="{67EF7950-C76D-473F-9DCE-F42D0A733E4B}" type="sibTrans" cxnId="{CA209C57-7612-468A-9F43-BCCB6796AA78}">
      <dgm:prSet/>
      <dgm:spPr/>
      <dgm:t>
        <a:bodyPr/>
        <a:lstStyle/>
        <a:p>
          <a:endParaRPr lang="en-US"/>
        </a:p>
      </dgm:t>
    </dgm:pt>
    <dgm:pt modelId="{016D89D3-4F7C-474C-B1A3-A7F23C0D918E}">
      <dgm:prSet/>
      <dgm:spPr/>
      <dgm:t>
        <a:bodyPr/>
        <a:lstStyle/>
        <a:p>
          <a:r>
            <a:rPr lang="en-US" b="0" i="0" baseline="0"/>
            <a:t>Crayons / marqueurs</a:t>
          </a:r>
          <a:endParaRPr lang="en-US"/>
        </a:p>
      </dgm:t>
    </dgm:pt>
    <dgm:pt modelId="{D78FD25B-5D45-4F40-B106-2E60C5AF3D2A}" type="parTrans" cxnId="{FE20844A-9B92-4EF8-8DBC-F79AEECD6CF2}">
      <dgm:prSet/>
      <dgm:spPr/>
      <dgm:t>
        <a:bodyPr/>
        <a:lstStyle/>
        <a:p>
          <a:endParaRPr lang="en-US"/>
        </a:p>
      </dgm:t>
    </dgm:pt>
    <dgm:pt modelId="{EA598C48-53D0-4E6E-A0C7-03EA5977249E}" type="sibTrans" cxnId="{FE20844A-9B92-4EF8-8DBC-F79AEECD6CF2}">
      <dgm:prSet/>
      <dgm:spPr/>
      <dgm:t>
        <a:bodyPr/>
        <a:lstStyle/>
        <a:p>
          <a:endParaRPr lang="en-US"/>
        </a:p>
      </dgm:t>
    </dgm:pt>
    <dgm:pt modelId="{7AFF1644-71A9-4382-AF53-03B1186F499B}" type="pres">
      <dgm:prSet presAssocID="{CA7FE053-2922-4400-A111-B8923FD570CC}" presName="linear" presStyleCnt="0">
        <dgm:presLayoutVars>
          <dgm:animLvl val="lvl"/>
          <dgm:resizeHandles val="exact"/>
        </dgm:presLayoutVars>
      </dgm:prSet>
      <dgm:spPr/>
    </dgm:pt>
    <dgm:pt modelId="{544E3C3E-7EEB-4045-B1F8-AB0B0475B5F6}" type="pres">
      <dgm:prSet presAssocID="{23F2AAD8-475B-445B-ACCB-DC24C74C031F}" presName="parentText" presStyleLbl="node1" presStyleIdx="0" presStyleCnt="5">
        <dgm:presLayoutVars>
          <dgm:chMax val="0"/>
          <dgm:bulletEnabled val="1"/>
        </dgm:presLayoutVars>
      </dgm:prSet>
      <dgm:spPr/>
    </dgm:pt>
    <dgm:pt modelId="{AD4B115C-D10D-44C0-9C46-B9D29ED40F15}" type="pres">
      <dgm:prSet presAssocID="{29FB3814-94D1-4E53-85D1-A2B5D5C43E36}" presName="spacer" presStyleCnt="0"/>
      <dgm:spPr/>
    </dgm:pt>
    <dgm:pt modelId="{96E59B86-DEBC-4EAD-9074-A16486EB59FB}" type="pres">
      <dgm:prSet presAssocID="{C662B73E-3AA9-4B46-96D7-C749B15F948F}" presName="parentText" presStyleLbl="node1" presStyleIdx="1" presStyleCnt="5">
        <dgm:presLayoutVars>
          <dgm:chMax val="0"/>
          <dgm:bulletEnabled val="1"/>
        </dgm:presLayoutVars>
      </dgm:prSet>
      <dgm:spPr/>
    </dgm:pt>
    <dgm:pt modelId="{A5DCF381-60CA-4597-8AD6-DB56178E3034}" type="pres">
      <dgm:prSet presAssocID="{92BC9C4E-9AB4-406C-A74B-053938F54EE7}" presName="spacer" presStyleCnt="0"/>
      <dgm:spPr/>
    </dgm:pt>
    <dgm:pt modelId="{6ABCCCED-81E1-4D8C-B0AA-593478081841}" type="pres">
      <dgm:prSet presAssocID="{854E8C63-FC0F-45B7-BE90-AA1BF621B167}" presName="parentText" presStyleLbl="node1" presStyleIdx="2" presStyleCnt="5">
        <dgm:presLayoutVars>
          <dgm:chMax val="0"/>
          <dgm:bulletEnabled val="1"/>
        </dgm:presLayoutVars>
      </dgm:prSet>
      <dgm:spPr/>
    </dgm:pt>
    <dgm:pt modelId="{6AEE2954-A82F-415D-A30C-82759B9895AC}" type="pres">
      <dgm:prSet presAssocID="{D02E8DD9-EF80-4D4F-95B6-F7FF16F22C3C}" presName="spacer" presStyleCnt="0"/>
      <dgm:spPr/>
    </dgm:pt>
    <dgm:pt modelId="{04284ACC-F21E-4CED-A907-A61072F35A88}" type="pres">
      <dgm:prSet presAssocID="{2D288ADD-3FBC-49A0-9FB3-07FC8735187F}" presName="parentText" presStyleLbl="node1" presStyleIdx="3" presStyleCnt="5">
        <dgm:presLayoutVars>
          <dgm:chMax val="0"/>
          <dgm:bulletEnabled val="1"/>
        </dgm:presLayoutVars>
      </dgm:prSet>
      <dgm:spPr/>
    </dgm:pt>
    <dgm:pt modelId="{F424053A-0EFA-485E-9131-6CC0CBE44CB7}" type="pres">
      <dgm:prSet presAssocID="{67EF7950-C76D-473F-9DCE-F42D0A733E4B}" presName="spacer" presStyleCnt="0"/>
      <dgm:spPr/>
    </dgm:pt>
    <dgm:pt modelId="{99B3B0F4-FC8C-44C7-9631-8A2ED32D4FEE}" type="pres">
      <dgm:prSet presAssocID="{016D89D3-4F7C-474C-B1A3-A7F23C0D918E}" presName="parentText" presStyleLbl="node1" presStyleIdx="4" presStyleCnt="5">
        <dgm:presLayoutVars>
          <dgm:chMax val="0"/>
          <dgm:bulletEnabled val="1"/>
        </dgm:presLayoutVars>
      </dgm:prSet>
      <dgm:spPr/>
    </dgm:pt>
  </dgm:ptLst>
  <dgm:cxnLst>
    <dgm:cxn modelId="{CD930E24-5E4A-4424-B781-92B1AE13DEC6}" type="presOf" srcId="{CA7FE053-2922-4400-A111-B8923FD570CC}" destId="{7AFF1644-71A9-4382-AF53-03B1186F499B}" srcOrd="0" destOrd="0" presId="urn:microsoft.com/office/officeart/2005/8/layout/vList2"/>
    <dgm:cxn modelId="{6209C733-603E-45CB-83BD-568CA53A3447}" type="presOf" srcId="{016D89D3-4F7C-474C-B1A3-A7F23C0D918E}" destId="{99B3B0F4-FC8C-44C7-9631-8A2ED32D4FEE}" srcOrd="0" destOrd="0" presId="urn:microsoft.com/office/officeart/2005/8/layout/vList2"/>
    <dgm:cxn modelId="{2F60B265-37D7-49DF-BB3E-6B49B65570A1}" srcId="{CA7FE053-2922-4400-A111-B8923FD570CC}" destId="{854E8C63-FC0F-45B7-BE90-AA1BF621B167}" srcOrd="2" destOrd="0" parTransId="{71EDD6FB-2834-42D5-AF45-EB143D991D8C}" sibTransId="{D02E8DD9-EF80-4D4F-95B6-F7FF16F22C3C}"/>
    <dgm:cxn modelId="{75EBF969-7B9A-4448-AE88-70EF125B5238}" srcId="{CA7FE053-2922-4400-A111-B8923FD570CC}" destId="{C662B73E-3AA9-4B46-96D7-C749B15F948F}" srcOrd="1" destOrd="0" parTransId="{B85BD69F-FF0B-413E-BEA0-6B04716A2239}" sibTransId="{92BC9C4E-9AB4-406C-A74B-053938F54EE7}"/>
    <dgm:cxn modelId="{FE20844A-9B92-4EF8-8DBC-F79AEECD6CF2}" srcId="{CA7FE053-2922-4400-A111-B8923FD570CC}" destId="{016D89D3-4F7C-474C-B1A3-A7F23C0D918E}" srcOrd="4" destOrd="0" parTransId="{D78FD25B-5D45-4F40-B106-2E60C5AF3D2A}" sibTransId="{EA598C48-53D0-4E6E-A0C7-03EA5977249E}"/>
    <dgm:cxn modelId="{CA209C57-7612-468A-9F43-BCCB6796AA78}" srcId="{CA7FE053-2922-4400-A111-B8923FD570CC}" destId="{2D288ADD-3FBC-49A0-9FB3-07FC8735187F}" srcOrd="3" destOrd="0" parTransId="{6E8F576D-2659-42B8-B13E-6AA7987F39C5}" sibTransId="{67EF7950-C76D-473F-9DCE-F42D0A733E4B}"/>
    <dgm:cxn modelId="{FEF8FC80-3B18-45AD-B77A-9A982C33ACC6}" srcId="{CA7FE053-2922-4400-A111-B8923FD570CC}" destId="{23F2AAD8-475B-445B-ACCB-DC24C74C031F}" srcOrd="0" destOrd="0" parTransId="{46F2F895-5489-44A8-8947-9DE35F61FEA2}" sibTransId="{29FB3814-94D1-4E53-85D1-A2B5D5C43E36}"/>
    <dgm:cxn modelId="{A8F6D38E-E120-4ED9-A336-2BCF8FF3A30B}" type="presOf" srcId="{854E8C63-FC0F-45B7-BE90-AA1BF621B167}" destId="{6ABCCCED-81E1-4D8C-B0AA-593478081841}" srcOrd="0" destOrd="0" presId="urn:microsoft.com/office/officeart/2005/8/layout/vList2"/>
    <dgm:cxn modelId="{08FA9E9A-3CFF-45B5-AAD1-4281554E2B30}" type="presOf" srcId="{23F2AAD8-475B-445B-ACCB-DC24C74C031F}" destId="{544E3C3E-7EEB-4045-B1F8-AB0B0475B5F6}" srcOrd="0" destOrd="0" presId="urn:microsoft.com/office/officeart/2005/8/layout/vList2"/>
    <dgm:cxn modelId="{01299BB8-5D2F-4FC4-9371-90859EEECB14}" type="presOf" srcId="{2D288ADD-3FBC-49A0-9FB3-07FC8735187F}" destId="{04284ACC-F21E-4CED-A907-A61072F35A88}" srcOrd="0" destOrd="0" presId="urn:microsoft.com/office/officeart/2005/8/layout/vList2"/>
    <dgm:cxn modelId="{3D2A29F4-5756-4B6E-B65B-2EB4E525F427}" type="presOf" srcId="{C662B73E-3AA9-4B46-96D7-C749B15F948F}" destId="{96E59B86-DEBC-4EAD-9074-A16486EB59FB}" srcOrd="0" destOrd="0" presId="urn:microsoft.com/office/officeart/2005/8/layout/vList2"/>
    <dgm:cxn modelId="{DEA683AA-DA80-40F0-97AD-8B7A887B9DCB}" type="presParOf" srcId="{7AFF1644-71A9-4382-AF53-03B1186F499B}" destId="{544E3C3E-7EEB-4045-B1F8-AB0B0475B5F6}" srcOrd="0" destOrd="0" presId="urn:microsoft.com/office/officeart/2005/8/layout/vList2"/>
    <dgm:cxn modelId="{89B3741B-DC25-48F7-BDE4-17C61CBE911A}" type="presParOf" srcId="{7AFF1644-71A9-4382-AF53-03B1186F499B}" destId="{AD4B115C-D10D-44C0-9C46-B9D29ED40F15}" srcOrd="1" destOrd="0" presId="urn:microsoft.com/office/officeart/2005/8/layout/vList2"/>
    <dgm:cxn modelId="{744EBA49-0180-4D69-8D58-45626AE8B2B2}" type="presParOf" srcId="{7AFF1644-71A9-4382-AF53-03B1186F499B}" destId="{96E59B86-DEBC-4EAD-9074-A16486EB59FB}" srcOrd="2" destOrd="0" presId="urn:microsoft.com/office/officeart/2005/8/layout/vList2"/>
    <dgm:cxn modelId="{E4900A13-1465-42C5-99D2-B9354FCA6577}" type="presParOf" srcId="{7AFF1644-71A9-4382-AF53-03B1186F499B}" destId="{A5DCF381-60CA-4597-8AD6-DB56178E3034}" srcOrd="3" destOrd="0" presId="urn:microsoft.com/office/officeart/2005/8/layout/vList2"/>
    <dgm:cxn modelId="{5057F01E-A2AC-4872-BDF0-79E7F15F693B}" type="presParOf" srcId="{7AFF1644-71A9-4382-AF53-03B1186F499B}" destId="{6ABCCCED-81E1-4D8C-B0AA-593478081841}" srcOrd="4" destOrd="0" presId="urn:microsoft.com/office/officeart/2005/8/layout/vList2"/>
    <dgm:cxn modelId="{3C83F08B-53C1-4169-B691-1D566FDFC150}" type="presParOf" srcId="{7AFF1644-71A9-4382-AF53-03B1186F499B}" destId="{6AEE2954-A82F-415D-A30C-82759B9895AC}" srcOrd="5" destOrd="0" presId="urn:microsoft.com/office/officeart/2005/8/layout/vList2"/>
    <dgm:cxn modelId="{3C73A0AF-DFE0-4715-AD30-1FD8407C5A11}" type="presParOf" srcId="{7AFF1644-71A9-4382-AF53-03B1186F499B}" destId="{04284ACC-F21E-4CED-A907-A61072F35A88}" srcOrd="6" destOrd="0" presId="urn:microsoft.com/office/officeart/2005/8/layout/vList2"/>
    <dgm:cxn modelId="{0C4BAFB5-BC65-401A-9E24-F4F5BB3F93D9}" type="presParOf" srcId="{7AFF1644-71A9-4382-AF53-03B1186F499B}" destId="{F424053A-0EFA-485E-9131-6CC0CBE44CB7}" srcOrd="7" destOrd="0" presId="urn:microsoft.com/office/officeart/2005/8/layout/vList2"/>
    <dgm:cxn modelId="{994B4050-50C1-4C79-B82B-CF7EE4F0A043}" type="presParOf" srcId="{7AFF1644-71A9-4382-AF53-03B1186F499B}" destId="{99B3B0F4-FC8C-44C7-9631-8A2ED32D4FE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B43F-2E03-455D-B4B0-B90153375308}">
      <dsp:nvSpPr>
        <dsp:cNvPr id="0" name=""/>
        <dsp:cNvSpPr/>
      </dsp:nvSpPr>
      <dsp:spPr>
        <a:xfrm>
          <a:off x="0" y="2319"/>
          <a:ext cx="6245265"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29383-C96B-4728-92E3-37F0CFEA5454}">
      <dsp:nvSpPr>
        <dsp:cNvPr id="0" name=""/>
        <dsp:cNvSpPr/>
      </dsp:nvSpPr>
      <dsp:spPr>
        <a:xfrm>
          <a:off x="355657" y="266858"/>
          <a:ext cx="646650" cy="6466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E0D124-C993-407B-94D9-AA08D070B5B7}">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fr-FR" sz="1700" b="1" kern="1200"/>
            <a:t>Communication orale</a:t>
          </a:r>
          <a:endParaRPr lang="en-US" sz="1700" kern="1200"/>
        </a:p>
      </dsp:txBody>
      <dsp:txXfrm>
        <a:off x="1357965" y="2319"/>
        <a:ext cx="4887299" cy="1175727"/>
      </dsp:txXfrm>
    </dsp:sp>
    <dsp:sp modelId="{028F0D35-ACE9-4C3C-AAA7-52582E14FA34}">
      <dsp:nvSpPr>
        <dsp:cNvPr id="0" name=""/>
        <dsp:cNvSpPr/>
      </dsp:nvSpPr>
      <dsp:spPr>
        <a:xfrm>
          <a:off x="0" y="1471979"/>
          <a:ext cx="6245265"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FBC880-4469-46D2-A8B7-D4BED05F5377}">
      <dsp:nvSpPr>
        <dsp:cNvPr id="0" name=""/>
        <dsp:cNvSpPr/>
      </dsp:nvSpPr>
      <dsp:spPr>
        <a:xfrm>
          <a:off x="355657" y="1736518"/>
          <a:ext cx="646650" cy="6466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B95FF8-CCFF-4E44-B199-E359E2F8D3B3}">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fr-FR" sz="1700" b="1" kern="1200"/>
            <a:t>A1.1 – Stratégies de compréhension orale</a:t>
          </a:r>
          <a:r>
            <a:rPr lang="fr-FR" sz="1700" kern="1200"/>
            <a:t> : Les élèves utilisent les images, le contexte et les mots familiers pour comprendre la lecture à voix haute.</a:t>
          </a:r>
          <a:endParaRPr lang="en-US" sz="1700" kern="1200"/>
        </a:p>
      </dsp:txBody>
      <dsp:txXfrm>
        <a:off x="1357965" y="1471979"/>
        <a:ext cx="4887299" cy="1175727"/>
      </dsp:txXfrm>
    </dsp:sp>
    <dsp:sp modelId="{998BBA2E-7186-4950-9EC6-A7A327546040}">
      <dsp:nvSpPr>
        <dsp:cNvPr id="0" name=""/>
        <dsp:cNvSpPr/>
      </dsp:nvSpPr>
      <dsp:spPr>
        <a:xfrm>
          <a:off x="0" y="2941639"/>
          <a:ext cx="6245265"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2567A-5817-4A2E-BF15-98C42ACE56D9}">
      <dsp:nvSpPr>
        <dsp:cNvPr id="0" name=""/>
        <dsp:cNvSpPr/>
      </dsp:nvSpPr>
      <dsp:spPr>
        <a:xfrm>
          <a:off x="355657" y="3206178"/>
          <a:ext cx="646650" cy="6466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39F135-2371-49B5-8BBB-11B1D53A05E2}">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fr-FR" sz="1700" b="1" kern="1200"/>
            <a:t>A1.2 – Compréhension orale</a:t>
          </a:r>
          <a:r>
            <a:rPr lang="fr-FR" sz="1700" kern="1200"/>
            <a:t> : Les élèves démontrent leur compréhension en répondant à des questions sur l’histoire.</a:t>
          </a:r>
          <a:endParaRPr lang="en-US" sz="1700" kern="1200"/>
        </a:p>
      </dsp:txBody>
      <dsp:txXfrm>
        <a:off x="1357965" y="2941639"/>
        <a:ext cx="4887299" cy="1175727"/>
      </dsp:txXfrm>
    </dsp:sp>
    <dsp:sp modelId="{E974BA0F-B6F0-40CA-9F96-BEC6190A6F8B}">
      <dsp:nvSpPr>
        <dsp:cNvPr id="0" name=""/>
        <dsp:cNvSpPr/>
      </dsp:nvSpPr>
      <dsp:spPr>
        <a:xfrm>
          <a:off x="0" y="4411299"/>
          <a:ext cx="6245265"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EC569-27D5-4197-93E6-0DB823F2EE55}">
      <dsp:nvSpPr>
        <dsp:cNvPr id="0" name=""/>
        <dsp:cNvSpPr/>
      </dsp:nvSpPr>
      <dsp:spPr>
        <a:xfrm>
          <a:off x="355657" y="4675838"/>
          <a:ext cx="646650" cy="6466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8E6964-9EB6-4EF3-A861-488CFB73188E}">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fr-FR" sz="1700" b="1" kern="1200"/>
            <a:t>A2.2 – Interaction orale</a:t>
          </a:r>
          <a:r>
            <a:rPr lang="fr-FR" sz="1700" kern="1200"/>
            <a:t> : Les élèves participent à des discussions en petits groupes et en grand groupe pour partager leurs idées.</a:t>
          </a:r>
          <a:endParaRPr lang="en-US" sz="1700" kern="1200"/>
        </a:p>
      </dsp:txBody>
      <dsp:txXfrm>
        <a:off x="1357965" y="4411299"/>
        <a:ext cx="4887299" cy="1175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A1B55-6B77-4491-A072-20228346E189}">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51C52-156C-41A8-9E7A-E8B498DBC224}">
      <dsp:nvSpPr>
        <dsp:cNvPr id="0" name=""/>
        <dsp:cNvSpPr/>
      </dsp:nvSpPr>
      <dsp:spPr>
        <a:xfrm>
          <a:off x="395445" y="1002230"/>
          <a:ext cx="718991" cy="7189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89F2FA-08A8-438F-A3FB-9A0CAA91E5D0}">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b="1" i="0" kern="1200" baseline="0"/>
            <a:t>B1.1 – Stratégies de compréhension en lecture</a:t>
          </a:r>
          <a:r>
            <a:rPr lang="en-US" sz="2400" b="0" i="0" kern="1200" baseline="0"/>
            <a:t> : Les élèves utilisent les illustrations, les mots connus et leurs connaissances antérieures pour comprendre le texte.</a:t>
          </a:r>
          <a:endParaRPr lang="en-US" sz="2400" kern="1200"/>
        </a:p>
      </dsp:txBody>
      <dsp:txXfrm>
        <a:off x="1509882" y="708097"/>
        <a:ext cx="9005717" cy="1307257"/>
      </dsp:txXfrm>
    </dsp:sp>
    <dsp:sp modelId="{2E88B853-CF1D-4172-B6C1-C60398E62452}">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9874D5-9D0F-4AE0-8AD8-5C36C8677B4C}">
      <dsp:nvSpPr>
        <dsp:cNvPr id="0" name=""/>
        <dsp:cNvSpPr/>
      </dsp:nvSpPr>
      <dsp:spPr>
        <a:xfrm>
          <a:off x="395445" y="2636302"/>
          <a:ext cx="718991" cy="7189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292DF-A41D-4AD4-8C31-916BDB8A570C}">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b="1" i="0" kern="1200" baseline="0"/>
            <a:t>B1.3 – Compréhension du texte</a:t>
          </a:r>
          <a:r>
            <a:rPr lang="en-US" sz="2400" b="0" i="0" kern="1200" baseline="0"/>
            <a:t> : Les élèves montrent leur compréhension en reformulant des idées, en décrivant les événements et en discutant des thèmes.</a:t>
          </a:r>
          <a:endParaRPr lang="en-US" sz="2400" kern="1200"/>
        </a:p>
      </dsp:txBody>
      <dsp:txXfrm>
        <a:off x="1509882" y="2342169"/>
        <a:ext cx="9005717" cy="130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D58D5-2BB1-4A58-AA83-BBDF235889A8}">
      <dsp:nvSpPr>
        <dsp:cNvPr id="0" name=""/>
        <dsp:cNvSpPr/>
      </dsp:nvSpPr>
      <dsp:spPr>
        <a:xfrm>
          <a:off x="0" y="73720"/>
          <a:ext cx="6245265" cy="176596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kern="1200"/>
            <a:t>Écriture</a:t>
          </a:r>
          <a:endParaRPr lang="en-US" sz="2500" kern="1200"/>
        </a:p>
      </dsp:txBody>
      <dsp:txXfrm>
        <a:off x="86207" y="159927"/>
        <a:ext cx="6072851" cy="1593554"/>
      </dsp:txXfrm>
    </dsp:sp>
    <dsp:sp modelId="{3B50C96D-36BE-400F-AD19-BB9AB67C33D2}">
      <dsp:nvSpPr>
        <dsp:cNvPr id="0" name=""/>
        <dsp:cNvSpPr/>
      </dsp:nvSpPr>
      <dsp:spPr>
        <a:xfrm>
          <a:off x="0" y="1911689"/>
          <a:ext cx="6245265" cy="1765968"/>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kern="1200"/>
            <a:t>C1.4 – Production écrite</a:t>
          </a:r>
          <a:r>
            <a:rPr lang="fr-FR" sz="2500" kern="1200"/>
            <a:t> : Les élèves écrivent une ou deux phrases simples sur la protection de l’eau en utilisant le vocabulaire appris.</a:t>
          </a:r>
          <a:endParaRPr lang="en-US" sz="2500" kern="1200"/>
        </a:p>
      </dsp:txBody>
      <dsp:txXfrm>
        <a:off x="86207" y="1997896"/>
        <a:ext cx="6072851" cy="1593554"/>
      </dsp:txXfrm>
    </dsp:sp>
    <dsp:sp modelId="{EE06CA90-8465-4153-B982-CE977DBC2D6B}">
      <dsp:nvSpPr>
        <dsp:cNvPr id="0" name=""/>
        <dsp:cNvSpPr/>
      </dsp:nvSpPr>
      <dsp:spPr>
        <a:xfrm>
          <a:off x="0" y="3749657"/>
          <a:ext cx="6245265" cy="176596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kern="1200"/>
            <a:t>C2.1 – Stratégies d’écriture</a:t>
          </a:r>
          <a:r>
            <a:rPr lang="fr-FR" sz="2500" kern="1200"/>
            <a:t> : Les élèves utilisent des amorces de phrases, des mots‑outils et des modèles pour organiser leurs idées.</a:t>
          </a:r>
          <a:endParaRPr lang="en-US" sz="2500" kern="1200"/>
        </a:p>
      </dsp:txBody>
      <dsp:txXfrm>
        <a:off x="86207" y="3835864"/>
        <a:ext cx="6072851" cy="1593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97486-62A5-4F3B-8A8C-ADEB8FF030F1}">
      <dsp:nvSpPr>
        <dsp:cNvPr id="0" name=""/>
        <dsp:cNvSpPr/>
      </dsp:nvSpPr>
      <dsp:spPr>
        <a:xfrm>
          <a:off x="0" y="678185"/>
          <a:ext cx="6040745" cy="11934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i="1" kern="1200"/>
            <a:t>Je peux comprendre une histoire qui parle de l’eau.</a:t>
          </a:r>
          <a:endParaRPr lang="en-US" sz="3000" kern="1200"/>
        </a:p>
      </dsp:txBody>
      <dsp:txXfrm>
        <a:off x="58257" y="736442"/>
        <a:ext cx="5924231" cy="1076886"/>
      </dsp:txXfrm>
    </dsp:sp>
    <dsp:sp modelId="{6BD4AE78-F227-4B48-9589-6DB89905A4EF}">
      <dsp:nvSpPr>
        <dsp:cNvPr id="0" name=""/>
        <dsp:cNvSpPr/>
      </dsp:nvSpPr>
      <dsp:spPr>
        <a:xfrm>
          <a:off x="0" y="1957985"/>
          <a:ext cx="6040745" cy="119340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i="1" kern="1200"/>
            <a:t>Je peux expliquer pourquoi l’eau est importante.</a:t>
          </a:r>
          <a:endParaRPr lang="en-US" sz="3000" kern="1200"/>
        </a:p>
      </dsp:txBody>
      <dsp:txXfrm>
        <a:off x="58257" y="2016242"/>
        <a:ext cx="5924231" cy="1076886"/>
      </dsp:txXfrm>
    </dsp:sp>
    <dsp:sp modelId="{A09861DF-094D-4672-A3F8-1721BA68368A}">
      <dsp:nvSpPr>
        <dsp:cNvPr id="0" name=""/>
        <dsp:cNvSpPr/>
      </dsp:nvSpPr>
      <dsp:spPr>
        <a:xfrm>
          <a:off x="0" y="3237785"/>
          <a:ext cx="6040745" cy="11934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i="1" kern="1200"/>
            <a:t>Je peux écrire une phrase pour montrer comment je protège l’eau.</a:t>
          </a:r>
          <a:endParaRPr lang="en-US" sz="3000" kern="1200"/>
        </a:p>
      </dsp:txBody>
      <dsp:txXfrm>
        <a:off x="58257" y="3296042"/>
        <a:ext cx="5924231" cy="1076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8B635-ED58-456C-92F1-3F1AE7FBBC56}">
      <dsp:nvSpPr>
        <dsp:cNvPr id="0" name=""/>
        <dsp:cNvSpPr/>
      </dsp:nvSpPr>
      <dsp:spPr>
        <a:xfrm>
          <a:off x="465686" y="0"/>
          <a:ext cx="5109372" cy="510937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27176-F8DE-4D36-A933-BC17616BD4FE}">
      <dsp:nvSpPr>
        <dsp:cNvPr id="0" name=""/>
        <dsp:cNvSpPr/>
      </dsp:nvSpPr>
      <dsp:spPr>
        <a:xfrm>
          <a:off x="951076" y="485390"/>
          <a:ext cx="1992655" cy="19926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i="1" kern="1200"/>
            <a:t>J’écoute et je comprends les idées principales.</a:t>
          </a:r>
          <a:endParaRPr lang="en-US" sz="2300" kern="1200"/>
        </a:p>
      </dsp:txBody>
      <dsp:txXfrm>
        <a:off x="1048349" y="582663"/>
        <a:ext cx="1798109" cy="1798109"/>
      </dsp:txXfrm>
    </dsp:sp>
    <dsp:sp modelId="{ED1F3CF1-F7A6-4BA1-8FDE-80E4B7BAEA6A}">
      <dsp:nvSpPr>
        <dsp:cNvPr id="0" name=""/>
        <dsp:cNvSpPr/>
      </dsp:nvSpPr>
      <dsp:spPr>
        <a:xfrm>
          <a:off x="3097013" y="485390"/>
          <a:ext cx="1992655" cy="199265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i="1" kern="1200"/>
            <a:t>Je participe à la discussion en français.</a:t>
          </a:r>
          <a:endParaRPr lang="en-US" sz="2300" kern="1200"/>
        </a:p>
      </dsp:txBody>
      <dsp:txXfrm>
        <a:off x="3194286" y="582663"/>
        <a:ext cx="1798109" cy="1798109"/>
      </dsp:txXfrm>
    </dsp:sp>
    <dsp:sp modelId="{63F11C4F-7029-4E3C-8590-1E659D6DA07B}">
      <dsp:nvSpPr>
        <dsp:cNvPr id="0" name=""/>
        <dsp:cNvSpPr/>
      </dsp:nvSpPr>
      <dsp:spPr>
        <a:xfrm>
          <a:off x="951076" y="2631326"/>
          <a:ext cx="1992655" cy="199265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i="1" kern="1200"/>
            <a:t>J’utilise du vocabulaire nouveau.</a:t>
          </a:r>
          <a:endParaRPr lang="en-US" sz="2300" kern="1200"/>
        </a:p>
      </dsp:txBody>
      <dsp:txXfrm>
        <a:off x="1048349" y="2728599"/>
        <a:ext cx="1798109" cy="1798109"/>
      </dsp:txXfrm>
    </dsp:sp>
    <dsp:sp modelId="{43436E8E-43FF-43BC-8692-22F2E17BF517}">
      <dsp:nvSpPr>
        <dsp:cNvPr id="0" name=""/>
        <dsp:cNvSpPr/>
      </dsp:nvSpPr>
      <dsp:spPr>
        <a:xfrm>
          <a:off x="3097013" y="2631326"/>
          <a:ext cx="1992655" cy="19926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i="1" kern="1200"/>
            <a:t>J’écris une phrase complète et claire.</a:t>
          </a:r>
          <a:endParaRPr lang="en-US" sz="2300" kern="1200"/>
        </a:p>
      </dsp:txBody>
      <dsp:txXfrm>
        <a:off x="3194286" y="2728599"/>
        <a:ext cx="1798109" cy="1798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E3C3E-7EEB-4045-B1F8-AB0B0475B5F6}">
      <dsp:nvSpPr>
        <dsp:cNvPr id="0" name=""/>
        <dsp:cNvSpPr/>
      </dsp:nvSpPr>
      <dsp:spPr>
        <a:xfrm>
          <a:off x="0" y="1655"/>
          <a:ext cx="6040745" cy="9336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baseline="0"/>
            <a:t>Livre </a:t>
          </a:r>
          <a:r>
            <a:rPr lang="en-US" sz="3800" b="0" i="1" kern="1200" baseline="0"/>
            <a:t>Nibi a soif</a:t>
          </a:r>
          <a:endParaRPr lang="en-US" sz="3800" kern="1200"/>
        </a:p>
      </dsp:txBody>
      <dsp:txXfrm>
        <a:off x="45578" y="47233"/>
        <a:ext cx="5949589" cy="842504"/>
      </dsp:txXfrm>
    </dsp:sp>
    <dsp:sp modelId="{96E59B86-DEBC-4EAD-9074-A16486EB59FB}">
      <dsp:nvSpPr>
        <dsp:cNvPr id="0" name=""/>
        <dsp:cNvSpPr/>
      </dsp:nvSpPr>
      <dsp:spPr>
        <a:xfrm>
          <a:off x="0" y="1044755"/>
          <a:ext cx="6040745" cy="93366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baseline="0"/>
            <a:t>Papier chart / tableau</a:t>
          </a:r>
          <a:endParaRPr lang="en-US" sz="3800" kern="1200"/>
        </a:p>
      </dsp:txBody>
      <dsp:txXfrm>
        <a:off x="45578" y="1090333"/>
        <a:ext cx="5949589" cy="842504"/>
      </dsp:txXfrm>
    </dsp:sp>
    <dsp:sp modelId="{6ABCCCED-81E1-4D8C-B0AA-593478081841}">
      <dsp:nvSpPr>
        <dsp:cNvPr id="0" name=""/>
        <dsp:cNvSpPr/>
      </dsp:nvSpPr>
      <dsp:spPr>
        <a:xfrm>
          <a:off x="0" y="2087855"/>
          <a:ext cx="6040745" cy="9336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baseline="0"/>
            <a:t>Cartes de vocabulaire</a:t>
          </a:r>
          <a:endParaRPr lang="en-US" sz="3800" kern="1200"/>
        </a:p>
      </dsp:txBody>
      <dsp:txXfrm>
        <a:off x="45578" y="2133433"/>
        <a:ext cx="5949589" cy="842504"/>
      </dsp:txXfrm>
    </dsp:sp>
    <dsp:sp modelId="{04284ACC-F21E-4CED-A907-A61072F35A88}">
      <dsp:nvSpPr>
        <dsp:cNvPr id="0" name=""/>
        <dsp:cNvSpPr/>
      </dsp:nvSpPr>
      <dsp:spPr>
        <a:xfrm>
          <a:off x="0" y="3130955"/>
          <a:ext cx="6040745" cy="93366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baseline="0"/>
            <a:t>Feuilles de travail</a:t>
          </a:r>
          <a:endParaRPr lang="en-US" sz="3800" kern="1200"/>
        </a:p>
      </dsp:txBody>
      <dsp:txXfrm>
        <a:off x="45578" y="3176533"/>
        <a:ext cx="5949589" cy="842504"/>
      </dsp:txXfrm>
    </dsp:sp>
    <dsp:sp modelId="{99B3B0F4-FC8C-44C7-9631-8A2ED32D4FEE}">
      <dsp:nvSpPr>
        <dsp:cNvPr id="0" name=""/>
        <dsp:cNvSpPr/>
      </dsp:nvSpPr>
      <dsp:spPr>
        <a:xfrm>
          <a:off x="0" y="4174056"/>
          <a:ext cx="6040745" cy="9336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baseline="0"/>
            <a:t>Crayons / marqueurs</a:t>
          </a:r>
          <a:endParaRPr lang="en-US" sz="3800" kern="1200"/>
        </a:p>
      </dsp:txBody>
      <dsp:txXfrm>
        <a:off x="45578" y="4219634"/>
        <a:ext cx="5949589" cy="8425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FC08-4B5E-E8A5-6E1A-4A3EEE0E6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ABA0D18-A8B5-8159-3D0F-C69816A499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906F930-CECB-896A-57D0-A41CB954C634}"/>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5" name="Footer Placeholder 4">
            <a:extLst>
              <a:ext uri="{FF2B5EF4-FFF2-40B4-BE49-F238E27FC236}">
                <a16:creationId xmlns:a16="http://schemas.microsoft.com/office/drawing/2014/main" id="{8F0A8052-3E95-D981-05EB-56011799BD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CC1839C-52B9-A193-C4CC-70C3B781598F}"/>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172790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BC34-02E7-D3AD-DFDB-80AAADBF03B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330FE60-DF6E-AA4D-A9B4-FF76F8059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516962-F5CA-99C3-67FD-E2B9079F342F}"/>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5" name="Footer Placeholder 4">
            <a:extLst>
              <a:ext uri="{FF2B5EF4-FFF2-40B4-BE49-F238E27FC236}">
                <a16:creationId xmlns:a16="http://schemas.microsoft.com/office/drawing/2014/main" id="{CB7B0D4F-930C-C6EA-B360-EF03FE780C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4DC80A-8A6B-2A4B-27B5-234731225662}"/>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337385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4D2898-6BF0-CFB2-4FD9-BE3C92DFF8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1A0A5C4-5DD6-8CC9-1F74-61266FDAF9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E0DF32-D7C8-DCBB-DB03-516178914C6F}"/>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5" name="Footer Placeholder 4">
            <a:extLst>
              <a:ext uri="{FF2B5EF4-FFF2-40B4-BE49-F238E27FC236}">
                <a16:creationId xmlns:a16="http://schemas.microsoft.com/office/drawing/2014/main" id="{BDB15576-C3B3-8F0D-DE67-C9F301B674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8B3221-70DA-9307-969E-056DEF9129D0}"/>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109235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A6D2-6C82-023E-7A42-D51D1A2392B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82F2961-9309-F518-FF41-E310BD34F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A34145-A79E-4DEE-75B1-E237AC144228}"/>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5" name="Footer Placeholder 4">
            <a:extLst>
              <a:ext uri="{FF2B5EF4-FFF2-40B4-BE49-F238E27FC236}">
                <a16:creationId xmlns:a16="http://schemas.microsoft.com/office/drawing/2014/main" id="{CC4D9B1B-7B8D-B606-641A-6127B0F341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3CD1D7-4140-FBD3-015E-6DD8154AAFA6}"/>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214708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DEC3-975A-5C35-7CFF-5EC3BA569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4A7C075-ED83-8110-A4D6-3C54BE2F5A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5045E-C8BA-3DDF-F581-E64C340BA5AC}"/>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5" name="Footer Placeholder 4">
            <a:extLst>
              <a:ext uri="{FF2B5EF4-FFF2-40B4-BE49-F238E27FC236}">
                <a16:creationId xmlns:a16="http://schemas.microsoft.com/office/drawing/2014/main" id="{E37DD54B-7A88-6114-CB95-CCE2584864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562E0C-16B0-EEA5-7EF1-0740A0ABFBA2}"/>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305311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5681-EAFD-04E2-3A55-9E07B7F901C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6F309A4-E972-C3EE-9D03-C3EA860C77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D58E32-32A3-96A1-E2A7-F35E00324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C9A1056-9F93-9297-BEBE-9634769BB4BF}"/>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6" name="Footer Placeholder 5">
            <a:extLst>
              <a:ext uri="{FF2B5EF4-FFF2-40B4-BE49-F238E27FC236}">
                <a16:creationId xmlns:a16="http://schemas.microsoft.com/office/drawing/2014/main" id="{2F440659-1F09-BD56-60F2-C7E774AD270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CA59D39-10C5-8CC0-3702-AFD594C64BB2}"/>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242932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35A2-5285-67D6-671A-64E87A72F42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AF00D30-4E3F-1F57-CF5E-A8183F55A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61DDBB-048B-F3B6-C874-50DBDB8EC0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AE51669-F0A5-2806-CDFB-AEF2B225F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6EF38-0DDE-FE01-A570-1FB4B4FB4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9E05E92-6F2D-B224-2621-1DBC3EFECA99}"/>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8" name="Footer Placeholder 7">
            <a:extLst>
              <a:ext uri="{FF2B5EF4-FFF2-40B4-BE49-F238E27FC236}">
                <a16:creationId xmlns:a16="http://schemas.microsoft.com/office/drawing/2014/main" id="{E6AFB93E-A600-DE5D-8CA3-748B2409208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3B430D-DD2E-144F-3440-A7BE968B52FE}"/>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94991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763A-1547-876B-66A9-E090C79560E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FD733B9-05B1-C990-9661-2961F23E4379}"/>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4" name="Footer Placeholder 3">
            <a:extLst>
              <a:ext uri="{FF2B5EF4-FFF2-40B4-BE49-F238E27FC236}">
                <a16:creationId xmlns:a16="http://schemas.microsoft.com/office/drawing/2014/main" id="{D03F13D2-B823-27A6-DCC5-4B9685AF23D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E5B5C1D-4030-43EB-227E-4BCF04B47B28}"/>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391833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F6994-0065-4B0C-EC7C-5DB0D8EF7DF9}"/>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3" name="Footer Placeholder 2">
            <a:extLst>
              <a:ext uri="{FF2B5EF4-FFF2-40B4-BE49-F238E27FC236}">
                <a16:creationId xmlns:a16="http://schemas.microsoft.com/office/drawing/2014/main" id="{77C486F0-2C0D-8539-3CF8-CA9EC0A55CE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DDE1E9-AD52-D14F-0E98-F4C315050638}"/>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213984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B9A3-A973-4A0A-AED2-83012023C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A4DC5D6-E4B6-5068-03B5-4E0B82049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99EEAEC-DA54-4457-0115-C07CA088E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CB7A89-53A0-EBA8-6D9C-4FFC38022881}"/>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6" name="Footer Placeholder 5">
            <a:extLst>
              <a:ext uri="{FF2B5EF4-FFF2-40B4-BE49-F238E27FC236}">
                <a16:creationId xmlns:a16="http://schemas.microsoft.com/office/drawing/2014/main" id="{C87EBE99-38BB-B2E1-7909-B79F557E04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E2FF17C-A7C2-5E24-262A-0060B4A25CAE}"/>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422812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95DB-07C7-F6AF-35C1-DBE347F3D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A974F0-0235-79FE-1237-097D6DB53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E9E2A88-61FE-36A4-A591-371F4B8FB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49688-5761-1A17-FB53-FCE24FD20931}"/>
              </a:ext>
            </a:extLst>
          </p:cNvPr>
          <p:cNvSpPr>
            <a:spLocks noGrp="1"/>
          </p:cNvSpPr>
          <p:nvPr>
            <p:ph type="dt" sz="half" idx="10"/>
          </p:nvPr>
        </p:nvSpPr>
        <p:spPr/>
        <p:txBody>
          <a:bodyPr/>
          <a:lstStyle/>
          <a:p>
            <a:fld id="{4F878D79-FFFA-4D9C-A6DB-E2F73BEA8233}" type="datetimeFigureOut">
              <a:rPr lang="en-CA" smtClean="0"/>
              <a:t>2026-03-31</a:t>
            </a:fld>
            <a:endParaRPr lang="en-CA"/>
          </a:p>
        </p:txBody>
      </p:sp>
      <p:sp>
        <p:nvSpPr>
          <p:cNvPr id="6" name="Footer Placeholder 5">
            <a:extLst>
              <a:ext uri="{FF2B5EF4-FFF2-40B4-BE49-F238E27FC236}">
                <a16:creationId xmlns:a16="http://schemas.microsoft.com/office/drawing/2014/main" id="{2555F749-BD45-DBA8-71BE-CF8E29CB6AB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1DEE62-F5E1-1916-45DA-E86D8E4C6EEA}"/>
              </a:ext>
            </a:extLst>
          </p:cNvPr>
          <p:cNvSpPr>
            <a:spLocks noGrp="1"/>
          </p:cNvSpPr>
          <p:nvPr>
            <p:ph type="sldNum" sz="quarter" idx="12"/>
          </p:nvPr>
        </p:nvSpPr>
        <p:spPr/>
        <p:txBody>
          <a:bodyPr/>
          <a:lstStyle/>
          <a:p>
            <a:fld id="{3A18D4C6-6FCE-4DCD-B78E-FD4AEE446E2A}" type="slidenum">
              <a:rPr lang="en-CA" smtClean="0"/>
              <a:t>‹#›</a:t>
            </a:fld>
            <a:endParaRPr lang="en-CA"/>
          </a:p>
        </p:txBody>
      </p:sp>
    </p:spTree>
    <p:extLst>
      <p:ext uri="{BB962C8B-B14F-4D97-AF65-F5344CB8AC3E}">
        <p14:creationId xmlns:p14="http://schemas.microsoft.com/office/powerpoint/2010/main" val="119222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9BDC56-7E44-B2E8-6C4C-89697BD24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ABA062-23D0-61EC-3B5B-AF12AF4C43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55FF4B-8782-4F05-D06E-B73DBFDA8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878D79-FFFA-4D9C-A6DB-E2F73BEA8233}" type="datetimeFigureOut">
              <a:rPr lang="en-CA" smtClean="0"/>
              <a:t>2026-03-31</a:t>
            </a:fld>
            <a:endParaRPr lang="en-CA"/>
          </a:p>
        </p:txBody>
      </p:sp>
      <p:sp>
        <p:nvSpPr>
          <p:cNvPr id="5" name="Footer Placeholder 4">
            <a:extLst>
              <a:ext uri="{FF2B5EF4-FFF2-40B4-BE49-F238E27FC236}">
                <a16:creationId xmlns:a16="http://schemas.microsoft.com/office/drawing/2014/main" id="{558F52B2-FD58-8349-C66B-97F373311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2AA08C9D-FA87-CC55-98E2-F6ECBB160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18D4C6-6FCE-4DCD-B78E-FD4AEE446E2A}" type="slidenum">
              <a:rPr lang="en-CA" smtClean="0"/>
              <a:t>‹#›</a:t>
            </a:fld>
            <a:endParaRPr lang="en-CA"/>
          </a:p>
        </p:txBody>
      </p:sp>
    </p:spTree>
    <p:extLst>
      <p:ext uri="{BB962C8B-B14F-4D97-AF65-F5344CB8AC3E}">
        <p14:creationId xmlns:p14="http://schemas.microsoft.com/office/powerpoint/2010/main" val="1883090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gWIQIG0p20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hyperlink" Target="https://bookclubs.scholastic.ca/en/nibi-a-soif%2C-tr%C3%A8s-soif---nibi-nigomon/46230863-cec-c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A967E-6EBE-CB6C-5078-794321C518F0}"/>
              </a:ext>
            </a:extLst>
          </p:cNvPr>
          <p:cNvSpPr>
            <a:spLocks noGrp="1"/>
          </p:cNvSpPr>
          <p:nvPr>
            <p:ph type="ctrTitle"/>
          </p:nvPr>
        </p:nvSpPr>
        <p:spPr>
          <a:xfrm>
            <a:off x="612648" y="365125"/>
            <a:ext cx="5295015" cy="2063808"/>
          </a:xfrm>
        </p:spPr>
        <p:txBody>
          <a:bodyPr vert="horz" lIns="91440" tIns="45720" rIns="91440" bIns="45720" rtlCol="0" anchor="b">
            <a:normAutofit fontScale="90000"/>
          </a:bodyPr>
          <a:lstStyle/>
          <a:p>
            <a:r>
              <a:rPr lang="en-US" sz="4000" b="1" u="sng" dirty="0"/>
              <a:t>Une </a:t>
            </a:r>
            <a:r>
              <a:rPr lang="en-US" sz="4000" b="1" u="sng" dirty="0" err="1"/>
              <a:t>leçon</a:t>
            </a:r>
            <a:r>
              <a:rPr lang="en-US" sz="4000" b="1" u="sng" dirty="0"/>
              <a:t> </a:t>
            </a:r>
            <a:r>
              <a:rPr lang="en-US" sz="4000" b="1" u="sng" dirty="0" err="1"/>
              <a:t>basée</a:t>
            </a:r>
            <a:r>
              <a:rPr lang="en-US" sz="4000" b="1" u="sng" dirty="0"/>
              <a:t> sur le livre </a:t>
            </a:r>
            <a:r>
              <a:rPr lang="fr-FR" sz="4000" b="1" u="sng" dirty="0" err="1"/>
              <a:t>Nibi</a:t>
            </a:r>
            <a:r>
              <a:rPr lang="fr-FR" sz="4000" b="1" u="sng" dirty="0"/>
              <a:t> a soif, très soif: </a:t>
            </a:r>
            <a:r>
              <a:rPr lang="fr-FR" sz="4000" b="1" u="sng" dirty="0" err="1"/>
              <a:t>Nibi</a:t>
            </a:r>
            <a:r>
              <a:rPr lang="fr-FR" sz="4000" b="1" u="sng" dirty="0"/>
              <a:t> </a:t>
            </a:r>
            <a:r>
              <a:rPr lang="fr-FR" sz="4000" b="1" u="sng" dirty="0" err="1"/>
              <a:t>Nigomon</a:t>
            </a:r>
            <a:br>
              <a:rPr lang="fr-FR" dirty="0"/>
            </a:br>
            <a:endParaRPr lang="en-US" sz="4600" dirty="0"/>
          </a:p>
        </p:txBody>
      </p:sp>
      <p:sp>
        <p:nvSpPr>
          <p:cNvPr id="20"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sX0" fmla="*/ 0 w 4343400"/>
              <a:gd name="csY0" fmla="*/ 0 h 18288"/>
              <a:gd name="csX1" fmla="*/ 577052 w 4343400"/>
              <a:gd name="csY1" fmla="*/ 0 h 18288"/>
              <a:gd name="csX2" fmla="*/ 1067235 w 4343400"/>
              <a:gd name="csY2" fmla="*/ 0 h 18288"/>
              <a:gd name="csX3" fmla="*/ 1600853 w 4343400"/>
              <a:gd name="csY3" fmla="*/ 0 h 18288"/>
              <a:gd name="csX4" fmla="*/ 2264773 w 4343400"/>
              <a:gd name="csY4" fmla="*/ 0 h 18288"/>
              <a:gd name="csX5" fmla="*/ 2841825 w 4343400"/>
              <a:gd name="csY5" fmla="*/ 0 h 18288"/>
              <a:gd name="csX6" fmla="*/ 3375442 w 4343400"/>
              <a:gd name="csY6" fmla="*/ 0 h 18288"/>
              <a:gd name="csX7" fmla="*/ 4343400 w 4343400"/>
              <a:gd name="csY7" fmla="*/ 0 h 18288"/>
              <a:gd name="csX8" fmla="*/ 4343400 w 4343400"/>
              <a:gd name="csY8" fmla="*/ 18288 h 18288"/>
              <a:gd name="csX9" fmla="*/ 3722914 w 4343400"/>
              <a:gd name="csY9" fmla="*/ 18288 h 18288"/>
              <a:gd name="csX10" fmla="*/ 3189297 w 4343400"/>
              <a:gd name="csY10" fmla="*/ 18288 h 18288"/>
              <a:gd name="csX11" fmla="*/ 2481943 w 4343400"/>
              <a:gd name="csY11" fmla="*/ 18288 h 18288"/>
              <a:gd name="csX12" fmla="*/ 1904891 w 4343400"/>
              <a:gd name="csY12" fmla="*/ 18288 h 18288"/>
              <a:gd name="csX13" fmla="*/ 1414707 w 4343400"/>
              <a:gd name="csY13" fmla="*/ 18288 h 18288"/>
              <a:gd name="csX14" fmla="*/ 750788 w 4343400"/>
              <a:gd name="csY14" fmla="*/ 18288 h 18288"/>
              <a:gd name="csX15" fmla="*/ 0 w 4343400"/>
              <a:gd name="csY15" fmla="*/ 18288 h 18288"/>
              <a:gd name="csX16" fmla="*/ 0 w 43434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8511DCD-3087-2483-9454-C335C381951F}"/>
              </a:ext>
            </a:extLst>
          </p:cNvPr>
          <p:cNvSpPr>
            <a:spLocks noGrp="1"/>
          </p:cNvSpPr>
          <p:nvPr>
            <p:ph type="subTitle" idx="1"/>
          </p:nvPr>
        </p:nvSpPr>
        <p:spPr>
          <a:xfrm>
            <a:off x="612648" y="2908005"/>
            <a:ext cx="5295015" cy="3694640"/>
          </a:xfrm>
        </p:spPr>
        <p:txBody>
          <a:bodyPr vert="horz" lIns="91440" tIns="45720" rIns="91440" bIns="45720" rtlCol="0">
            <a:normAutofit/>
          </a:bodyPr>
          <a:lstStyle/>
          <a:p>
            <a:r>
              <a:rPr lang="en-US" b="1" dirty="0"/>
              <a:t>Pour </a:t>
            </a:r>
            <a:r>
              <a:rPr lang="en-US" b="1" dirty="0" err="1"/>
              <a:t>une</a:t>
            </a:r>
            <a:r>
              <a:rPr lang="en-US" b="1" dirty="0"/>
              <a:t> </a:t>
            </a:r>
            <a:r>
              <a:rPr lang="en-US" b="1" dirty="0" err="1"/>
              <a:t>classe</a:t>
            </a:r>
            <a:r>
              <a:rPr lang="en-US" b="1" dirty="0"/>
              <a:t> de 3</a:t>
            </a:r>
            <a:r>
              <a:rPr lang="en-US" b="1" baseline="30000" dirty="0"/>
              <a:t>ième</a:t>
            </a:r>
            <a:r>
              <a:rPr lang="en-US" b="1" dirty="0"/>
              <a:t> </a:t>
            </a:r>
            <a:r>
              <a:rPr lang="en-US" b="1" dirty="0" err="1"/>
              <a:t>année</a:t>
            </a:r>
            <a:r>
              <a:rPr lang="en-US" b="1" dirty="0"/>
              <a:t> </a:t>
            </a:r>
            <a:r>
              <a:rPr lang="en-US" b="1" dirty="0" err="1"/>
              <a:t>en</a:t>
            </a:r>
            <a:r>
              <a:rPr lang="en-US" b="1" dirty="0"/>
              <a:t> immersion </a:t>
            </a:r>
          </a:p>
          <a:p>
            <a:pPr indent="-228600" algn="l">
              <a:buFont typeface="Arial" panose="020B0604020202020204" pitchFamily="34" charset="0"/>
              <a:buChar char="•"/>
            </a:pPr>
            <a:endParaRPr lang="en-US" sz="2200" b="1" dirty="0"/>
          </a:p>
          <a:p>
            <a:pPr algn="l"/>
            <a:endParaRPr lang="en-US" sz="2200" dirty="0"/>
          </a:p>
          <a:p>
            <a:pPr algn="l"/>
            <a:endParaRPr lang="en-US" sz="2200" dirty="0"/>
          </a:p>
          <a:p>
            <a:pPr algn="l"/>
            <a:endParaRPr lang="en-US" sz="2200" dirty="0"/>
          </a:p>
          <a:p>
            <a:r>
              <a:rPr lang="en-US" sz="1600" dirty="0"/>
              <a:t>All images used in this lesson plan are sourced from the Microsoft PowerPoint image library and are used in accordance with Microsoft’s content usage terms.</a:t>
            </a:r>
          </a:p>
          <a:p>
            <a:pPr indent="-228600">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p:txBody>
      </p:sp>
      <p:pic>
        <p:nvPicPr>
          <p:cNvPr id="8" name="Picture 7" descr="Glass of water on white background">
            <a:extLst>
              <a:ext uri="{FF2B5EF4-FFF2-40B4-BE49-F238E27FC236}">
                <a16:creationId xmlns:a16="http://schemas.microsoft.com/office/drawing/2014/main" id="{A8F2AF6B-A1EB-F56F-38DA-DF08BA22F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3639038"/>
            <a:ext cx="1780703" cy="1736186"/>
          </a:xfrm>
          <a:prstGeom prst="rect">
            <a:avLst/>
          </a:prstGeom>
        </p:spPr>
      </p:pic>
      <p:pic>
        <p:nvPicPr>
          <p:cNvPr id="6" name="Picture 5" descr="A hand on the water creating ripples">
            <a:extLst>
              <a:ext uri="{FF2B5EF4-FFF2-40B4-BE49-F238E27FC236}">
                <a16:creationId xmlns:a16="http://schemas.microsoft.com/office/drawing/2014/main" id="{89A1F3E4-AE3B-F007-7F2C-963BDC633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595" y="1735667"/>
            <a:ext cx="3509538" cy="2895600"/>
          </a:xfrm>
          <a:prstGeom prst="rect">
            <a:avLst/>
          </a:prstGeom>
        </p:spPr>
      </p:pic>
      <p:pic>
        <p:nvPicPr>
          <p:cNvPr id="4" name="Google Shape;65;p14">
            <a:extLst>
              <a:ext uri="{FF2B5EF4-FFF2-40B4-BE49-F238E27FC236}">
                <a16:creationId xmlns:a16="http://schemas.microsoft.com/office/drawing/2014/main" id="{098C5E6B-C47A-E4E1-1BF6-045219EDF8CF}"/>
              </a:ext>
            </a:extLst>
          </p:cNvPr>
          <p:cNvPicPr preferRelativeResize="0"/>
          <p:nvPr/>
        </p:nvPicPr>
        <p:blipFill>
          <a:blip r:embed="rId4"/>
          <a:stretch>
            <a:fillRect/>
          </a:stretch>
        </p:blipFill>
        <p:spPr>
          <a:xfrm>
            <a:off x="7543800" y="5748867"/>
            <a:ext cx="3894666" cy="689062"/>
          </a:xfrm>
          <a:prstGeom prst="rect">
            <a:avLst/>
          </a:prstGeom>
          <a:noFill/>
        </p:spPr>
      </p:pic>
    </p:spTree>
    <p:extLst>
      <p:ext uri="{BB962C8B-B14F-4D97-AF65-F5344CB8AC3E}">
        <p14:creationId xmlns:p14="http://schemas.microsoft.com/office/powerpoint/2010/main" val="335414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83BA57A-A509-F572-D4A8-88A48F749AFC}"/>
              </a:ext>
            </a:extLst>
          </p:cNvPr>
          <p:cNvSpPr>
            <a:spLocks noGrp="1"/>
          </p:cNvSpPr>
          <p:nvPr>
            <p:ph type="title"/>
          </p:nvPr>
        </p:nvSpPr>
        <p:spPr>
          <a:xfrm rot="16200000">
            <a:off x="-1325880" y="1947672"/>
            <a:ext cx="5961888" cy="2788920"/>
          </a:xfrm>
        </p:spPr>
        <p:txBody>
          <a:bodyPr anchor="ctr">
            <a:normAutofit/>
          </a:bodyPr>
          <a:lstStyle/>
          <a:p>
            <a:r>
              <a:rPr lang="fr-CA" sz="4800">
                <a:solidFill>
                  <a:schemeClr val="bg1"/>
                </a:solidFill>
              </a:rPr>
              <a:t>Cartes de vocabulaire</a:t>
            </a:r>
            <a:endParaRPr lang="en-CA" sz="4800">
              <a:solidFill>
                <a:schemeClr val="bg1"/>
              </a:solidFill>
            </a:endParaRPr>
          </a:p>
        </p:txBody>
      </p:sp>
      <p:sp>
        <p:nvSpPr>
          <p:cNvPr id="24" name="Rectangle 23">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2A90A285-EC06-7D2A-9E84-5442E6319C41}"/>
              </a:ext>
            </a:extLst>
          </p:cNvPr>
          <p:cNvSpPr>
            <a:spLocks noGrp="1"/>
          </p:cNvSpPr>
          <p:nvPr>
            <p:ph idx="1"/>
          </p:nvPr>
        </p:nvSpPr>
        <p:spPr>
          <a:xfrm>
            <a:off x="5001584" y="540048"/>
            <a:ext cx="5652097" cy="5641293"/>
          </a:xfrm>
        </p:spPr>
        <p:txBody>
          <a:bodyPr anchor="ctr">
            <a:normAutofit/>
          </a:bodyPr>
          <a:lstStyle/>
          <a:p>
            <a:pPr marL="0" indent="0">
              <a:buNone/>
            </a:pPr>
            <a:r>
              <a:rPr lang="fr-FR" sz="1700" b="1">
                <a:solidFill>
                  <a:schemeClr val="tx2"/>
                </a:solidFill>
              </a:rPr>
              <a:t>Carte 1</a:t>
            </a:r>
          </a:p>
          <a:p>
            <a:r>
              <a:rPr lang="fr-FR" sz="1700" b="1">
                <a:solidFill>
                  <a:schemeClr val="tx2"/>
                </a:solidFill>
              </a:rPr>
              <a:t>l’eau</a:t>
            </a:r>
          </a:p>
          <a:p>
            <a:r>
              <a:rPr lang="fr-FR" sz="1700">
                <a:solidFill>
                  <a:schemeClr val="tx2"/>
                </a:solidFill>
                <a:effectLst/>
              </a:rPr>
              <a:t>Définition : Un liquide essentiel à la vie. Phrase : </a:t>
            </a:r>
            <a:r>
              <a:rPr lang="fr-FR" sz="1700" i="1">
                <a:solidFill>
                  <a:schemeClr val="tx2"/>
                </a:solidFill>
                <a:effectLst/>
              </a:rPr>
              <a:t>Nous avons besoin d’eau pour boire et pour vivre.</a:t>
            </a:r>
            <a:endParaRPr lang="fr-FR" sz="1700">
              <a:solidFill>
                <a:schemeClr val="tx2"/>
              </a:solidFill>
            </a:endParaRPr>
          </a:p>
          <a:p>
            <a:pPr marL="0" indent="0">
              <a:buNone/>
            </a:pPr>
            <a:r>
              <a:rPr lang="fr-FR" sz="1700" b="1">
                <a:solidFill>
                  <a:schemeClr val="tx2"/>
                </a:solidFill>
              </a:rPr>
              <a:t>Carte 2</a:t>
            </a:r>
          </a:p>
          <a:p>
            <a:r>
              <a:rPr lang="fr-FR" sz="1700" b="1">
                <a:solidFill>
                  <a:schemeClr val="tx2"/>
                </a:solidFill>
              </a:rPr>
              <a:t>propre</a:t>
            </a:r>
          </a:p>
          <a:p>
            <a:r>
              <a:rPr lang="fr-FR" sz="1700">
                <a:solidFill>
                  <a:schemeClr val="tx2"/>
                </a:solidFill>
                <a:effectLst/>
              </a:rPr>
              <a:t>Définition : Qui n’est pas sale; bon pour la santé. Phrase : </a:t>
            </a:r>
            <a:r>
              <a:rPr lang="fr-FR" sz="1700" i="1">
                <a:solidFill>
                  <a:schemeClr val="tx2"/>
                </a:solidFill>
                <a:effectLst/>
              </a:rPr>
              <a:t>L’eau propre est importante pour tout le monde.</a:t>
            </a:r>
            <a:endParaRPr lang="fr-FR" sz="1700">
              <a:solidFill>
                <a:schemeClr val="tx2"/>
              </a:solidFill>
            </a:endParaRPr>
          </a:p>
          <a:p>
            <a:pPr marL="0" indent="0">
              <a:buNone/>
            </a:pPr>
            <a:r>
              <a:rPr lang="fr-FR" sz="1700" b="1">
                <a:solidFill>
                  <a:schemeClr val="tx2"/>
                </a:solidFill>
              </a:rPr>
              <a:t>Carte 3</a:t>
            </a:r>
          </a:p>
          <a:p>
            <a:r>
              <a:rPr lang="fr-FR" sz="1700" b="1">
                <a:solidFill>
                  <a:schemeClr val="tx2"/>
                </a:solidFill>
              </a:rPr>
              <a:t>sale</a:t>
            </a:r>
          </a:p>
          <a:p>
            <a:r>
              <a:rPr lang="fr-FR" sz="1700">
                <a:solidFill>
                  <a:schemeClr val="tx2"/>
                </a:solidFill>
                <a:effectLst/>
              </a:rPr>
              <a:t>Définition : Contaminé ou dangereux à utiliser. Phrase : </a:t>
            </a:r>
            <a:r>
              <a:rPr lang="fr-FR" sz="1700" i="1">
                <a:solidFill>
                  <a:schemeClr val="tx2"/>
                </a:solidFill>
                <a:effectLst/>
              </a:rPr>
              <a:t>Nibi trouve souvent de l’eau sale dans l’histoire.</a:t>
            </a:r>
            <a:endParaRPr lang="fr-FR" sz="1700">
              <a:solidFill>
                <a:schemeClr val="tx2"/>
              </a:solidFill>
            </a:endParaRPr>
          </a:p>
          <a:p>
            <a:pPr marL="0" indent="0">
              <a:buNone/>
            </a:pPr>
            <a:r>
              <a:rPr lang="fr-FR" sz="1700" b="1">
                <a:solidFill>
                  <a:schemeClr val="tx2"/>
                </a:solidFill>
              </a:rPr>
              <a:t>Carte 4</a:t>
            </a:r>
          </a:p>
          <a:p>
            <a:r>
              <a:rPr lang="fr-FR" sz="1700" b="1">
                <a:solidFill>
                  <a:schemeClr val="tx2"/>
                </a:solidFill>
              </a:rPr>
              <a:t>soif</a:t>
            </a:r>
          </a:p>
          <a:p>
            <a:r>
              <a:rPr lang="fr-FR" sz="1700">
                <a:solidFill>
                  <a:schemeClr val="tx2"/>
                </a:solidFill>
                <a:effectLst/>
              </a:rPr>
              <a:t>Définition : Le besoin de boire. Phrase : </a:t>
            </a:r>
            <a:r>
              <a:rPr lang="fr-FR" sz="1700" i="1">
                <a:solidFill>
                  <a:schemeClr val="tx2"/>
                </a:solidFill>
                <a:effectLst/>
              </a:rPr>
              <a:t>Nibi a très soif et cherche de l’eau potable.</a:t>
            </a:r>
            <a:endParaRPr lang="fr-FR" sz="1700">
              <a:solidFill>
                <a:schemeClr val="tx2"/>
              </a:solidFill>
            </a:endParaRPr>
          </a:p>
          <a:p>
            <a:endParaRPr lang="en-CA" sz="1700">
              <a:solidFill>
                <a:schemeClr val="tx2"/>
              </a:solidFill>
            </a:endParaRPr>
          </a:p>
        </p:txBody>
      </p:sp>
    </p:spTree>
    <p:extLst>
      <p:ext uri="{BB962C8B-B14F-4D97-AF65-F5344CB8AC3E}">
        <p14:creationId xmlns:p14="http://schemas.microsoft.com/office/powerpoint/2010/main" val="9477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E708AD-5091-33D4-78D5-74C6D7AF492E}"/>
              </a:ext>
            </a:extLst>
          </p:cNvPr>
          <p:cNvSpPr>
            <a:spLocks noGrp="1"/>
          </p:cNvSpPr>
          <p:nvPr>
            <p:ph type="title"/>
          </p:nvPr>
        </p:nvSpPr>
        <p:spPr>
          <a:xfrm rot="16200000">
            <a:off x="-1325880" y="1947672"/>
            <a:ext cx="5961888" cy="2788920"/>
          </a:xfrm>
        </p:spPr>
        <p:txBody>
          <a:bodyPr anchor="ctr">
            <a:normAutofit/>
          </a:bodyPr>
          <a:lstStyle/>
          <a:p>
            <a:r>
              <a:rPr lang="fr-CA" sz="4800">
                <a:solidFill>
                  <a:schemeClr val="bg1"/>
                </a:solidFill>
              </a:rPr>
              <a:t>Cartes de vocabulaire</a:t>
            </a:r>
            <a:endParaRPr lang="en-CA" sz="4800">
              <a:solidFill>
                <a:schemeClr val="bg1"/>
              </a:solidFill>
            </a:endParaRP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5D5DCB-9A89-4A81-6B02-45333E022F84}"/>
              </a:ext>
            </a:extLst>
          </p:cNvPr>
          <p:cNvSpPr>
            <a:spLocks noGrp="1"/>
          </p:cNvSpPr>
          <p:nvPr>
            <p:ph idx="1"/>
          </p:nvPr>
        </p:nvSpPr>
        <p:spPr>
          <a:xfrm>
            <a:off x="5001584" y="540048"/>
            <a:ext cx="5652097" cy="5641293"/>
          </a:xfrm>
        </p:spPr>
        <p:txBody>
          <a:bodyPr anchor="ctr">
            <a:normAutofit/>
          </a:bodyPr>
          <a:lstStyle/>
          <a:p>
            <a:pPr marL="0" indent="0">
              <a:buNone/>
            </a:pPr>
            <a:r>
              <a:rPr lang="fr-FR" sz="1500" b="1">
                <a:solidFill>
                  <a:schemeClr val="tx2"/>
                </a:solidFill>
              </a:rPr>
              <a:t>Carte 5</a:t>
            </a:r>
          </a:p>
          <a:p>
            <a:r>
              <a:rPr lang="fr-FR" sz="1500" b="1">
                <a:solidFill>
                  <a:schemeClr val="tx2"/>
                </a:solidFill>
              </a:rPr>
              <a:t>protéger</a:t>
            </a:r>
          </a:p>
          <a:p>
            <a:r>
              <a:rPr lang="fr-FR" sz="1500">
                <a:solidFill>
                  <a:schemeClr val="tx2"/>
                </a:solidFill>
                <a:effectLst/>
              </a:rPr>
              <a:t>Définition : Garder quelque chose en sécurité; prendre soin. Phrase : </a:t>
            </a:r>
            <a:r>
              <a:rPr lang="fr-FR" sz="1500" i="1">
                <a:solidFill>
                  <a:schemeClr val="tx2"/>
                </a:solidFill>
                <a:effectLst/>
              </a:rPr>
              <a:t>Nous devons protéger l’eau de notre planète.</a:t>
            </a:r>
            <a:endParaRPr lang="fr-FR" sz="1500">
              <a:solidFill>
                <a:schemeClr val="tx2"/>
              </a:solidFill>
            </a:endParaRPr>
          </a:p>
          <a:p>
            <a:pPr marL="0" indent="0">
              <a:buNone/>
            </a:pPr>
            <a:r>
              <a:rPr lang="fr-FR" sz="1500" b="1">
                <a:solidFill>
                  <a:schemeClr val="tx2"/>
                </a:solidFill>
              </a:rPr>
              <a:t>Carte 6</a:t>
            </a:r>
          </a:p>
          <a:p>
            <a:r>
              <a:rPr lang="fr-FR" sz="1500" b="1">
                <a:solidFill>
                  <a:schemeClr val="tx2"/>
                </a:solidFill>
              </a:rPr>
              <a:t>la communauté</a:t>
            </a:r>
          </a:p>
          <a:p>
            <a:r>
              <a:rPr lang="fr-FR" sz="1500">
                <a:solidFill>
                  <a:schemeClr val="tx2"/>
                </a:solidFill>
                <a:effectLst/>
              </a:rPr>
              <a:t>Définition : Groupe de personnes vivant au même endroit. Phrase : </a:t>
            </a:r>
            <a:r>
              <a:rPr lang="fr-FR" sz="1500" i="1">
                <a:solidFill>
                  <a:schemeClr val="tx2"/>
                </a:solidFill>
                <a:effectLst/>
              </a:rPr>
              <a:t>La communauté de Nibi n’a pas accès à l’eau potable.</a:t>
            </a:r>
            <a:endParaRPr lang="fr-FR" sz="1500">
              <a:solidFill>
                <a:schemeClr val="tx2"/>
              </a:solidFill>
            </a:endParaRPr>
          </a:p>
          <a:p>
            <a:pPr marL="0" indent="0">
              <a:buNone/>
            </a:pPr>
            <a:r>
              <a:rPr lang="fr-FR" sz="1500" b="1">
                <a:solidFill>
                  <a:schemeClr val="tx2"/>
                </a:solidFill>
              </a:rPr>
              <a:t>Carte 7</a:t>
            </a:r>
          </a:p>
          <a:p>
            <a:r>
              <a:rPr lang="fr-FR" sz="1500" b="1">
                <a:solidFill>
                  <a:schemeClr val="tx2"/>
                </a:solidFill>
              </a:rPr>
              <a:t>la Terre</a:t>
            </a:r>
          </a:p>
          <a:p>
            <a:r>
              <a:rPr lang="fr-FR" sz="1500">
                <a:solidFill>
                  <a:schemeClr val="tx2"/>
                </a:solidFill>
                <a:effectLst/>
              </a:rPr>
              <a:t>Définition : Notre planète. Phrase : </a:t>
            </a:r>
            <a:r>
              <a:rPr lang="fr-FR" sz="1500" i="1">
                <a:solidFill>
                  <a:schemeClr val="tx2"/>
                </a:solidFill>
                <a:effectLst/>
              </a:rPr>
              <a:t>La Terre a besoin que nous prenions soin de l’eau.</a:t>
            </a:r>
            <a:endParaRPr lang="fr-FR" sz="1500">
              <a:solidFill>
                <a:schemeClr val="tx2"/>
              </a:solidFill>
            </a:endParaRPr>
          </a:p>
          <a:p>
            <a:pPr marL="0" indent="0">
              <a:buNone/>
            </a:pPr>
            <a:r>
              <a:rPr lang="fr-FR" sz="1500" b="1">
                <a:solidFill>
                  <a:schemeClr val="tx2"/>
                </a:solidFill>
              </a:rPr>
              <a:t>Carte 8</a:t>
            </a:r>
          </a:p>
          <a:p>
            <a:r>
              <a:rPr lang="fr-FR" sz="1500" b="1">
                <a:solidFill>
                  <a:schemeClr val="tx2"/>
                </a:solidFill>
              </a:rPr>
              <a:t>les animaux</a:t>
            </a:r>
          </a:p>
          <a:p>
            <a:r>
              <a:rPr lang="fr-FR" sz="1500">
                <a:solidFill>
                  <a:schemeClr val="tx2"/>
                </a:solidFill>
                <a:effectLst/>
              </a:rPr>
              <a:t>Définition : Les êtres vivants non humains. Phrase : </a:t>
            </a:r>
            <a:r>
              <a:rPr lang="fr-FR" sz="1500" i="1">
                <a:solidFill>
                  <a:schemeClr val="tx2"/>
                </a:solidFill>
                <a:effectLst/>
              </a:rPr>
              <a:t>Les animaux ont aussi besoin d’eau propre.</a:t>
            </a:r>
            <a:endParaRPr lang="fr-FR" sz="1500">
              <a:solidFill>
                <a:schemeClr val="tx2"/>
              </a:solidFill>
            </a:endParaRPr>
          </a:p>
          <a:p>
            <a:endParaRPr lang="en-CA" sz="1500">
              <a:solidFill>
                <a:schemeClr val="tx2"/>
              </a:solidFill>
            </a:endParaRPr>
          </a:p>
        </p:txBody>
      </p:sp>
    </p:spTree>
    <p:extLst>
      <p:ext uri="{BB962C8B-B14F-4D97-AF65-F5344CB8AC3E}">
        <p14:creationId xmlns:p14="http://schemas.microsoft.com/office/powerpoint/2010/main" val="371523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44B3255-EDA9-4806-676B-3970BC5BC85C}"/>
              </a:ext>
            </a:extLst>
          </p:cNvPr>
          <p:cNvSpPr>
            <a:spLocks noGrp="1"/>
          </p:cNvSpPr>
          <p:nvPr>
            <p:ph type="title"/>
          </p:nvPr>
        </p:nvSpPr>
        <p:spPr>
          <a:xfrm rot="16200000">
            <a:off x="-1325880" y="1947672"/>
            <a:ext cx="5961888" cy="2788920"/>
          </a:xfrm>
        </p:spPr>
        <p:txBody>
          <a:bodyPr anchor="ctr">
            <a:normAutofit/>
          </a:bodyPr>
          <a:lstStyle/>
          <a:p>
            <a:r>
              <a:rPr lang="fr-CA" sz="4800" dirty="0">
                <a:solidFill>
                  <a:schemeClr val="bg1"/>
                </a:solidFill>
              </a:rPr>
              <a:t>Cartes de vocabulaire</a:t>
            </a:r>
            <a:endParaRPr lang="en-CA" sz="4800" dirty="0">
              <a:solidFill>
                <a:schemeClr val="bg1"/>
              </a:solidFill>
            </a:endParaRP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C41CAC-161B-B8B4-5A99-A492786CF066}"/>
              </a:ext>
            </a:extLst>
          </p:cNvPr>
          <p:cNvSpPr>
            <a:spLocks noGrp="1"/>
          </p:cNvSpPr>
          <p:nvPr>
            <p:ph idx="1"/>
          </p:nvPr>
        </p:nvSpPr>
        <p:spPr>
          <a:xfrm>
            <a:off x="5001584" y="540048"/>
            <a:ext cx="5652097" cy="5641293"/>
          </a:xfrm>
        </p:spPr>
        <p:txBody>
          <a:bodyPr anchor="ctr">
            <a:normAutofit/>
          </a:bodyPr>
          <a:lstStyle/>
          <a:p>
            <a:pPr marL="0" indent="0">
              <a:buNone/>
            </a:pPr>
            <a:r>
              <a:rPr lang="fr-FR" sz="1500" b="1">
                <a:solidFill>
                  <a:schemeClr val="tx2"/>
                </a:solidFill>
              </a:rPr>
              <a:t>Carte 9</a:t>
            </a:r>
          </a:p>
          <a:p>
            <a:r>
              <a:rPr lang="fr-FR" sz="1500" b="1">
                <a:solidFill>
                  <a:schemeClr val="tx2"/>
                </a:solidFill>
              </a:rPr>
              <a:t>les humains</a:t>
            </a:r>
          </a:p>
          <a:p>
            <a:r>
              <a:rPr lang="fr-FR" sz="1500">
                <a:solidFill>
                  <a:schemeClr val="tx2"/>
                </a:solidFill>
                <a:effectLst/>
              </a:rPr>
              <a:t>Définition : Les personnes. Phrase : </a:t>
            </a:r>
            <a:r>
              <a:rPr lang="fr-FR" sz="1500" i="1">
                <a:solidFill>
                  <a:schemeClr val="tx2"/>
                </a:solidFill>
                <a:effectLst/>
              </a:rPr>
              <a:t>Les humains doivent travailler ensemble pour protéger l’eau.</a:t>
            </a:r>
            <a:endParaRPr lang="fr-FR" sz="1500">
              <a:solidFill>
                <a:schemeClr val="tx2"/>
              </a:solidFill>
            </a:endParaRPr>
          </a:p>
          <a:p>
            <a:pPr marL="0" indent="0">
              <a:buNone/>
            </a:pPr>
            <a:r>
              <a:rPr lang="fr-FR" sz="1500" b="1">
                <a:solidFill>
                  <a:schemeClr val="tx2"/>
                </a:solidFill>
              </a:rPr>
              <a:t>Carte 10</a:t>
            </a:r>
          </a:p>
          <a:p>
            <a:r>
              <a:rPr lang="fr-FR" sz="1500" b="1">
                <a:solidFill>
                  <a:schemeClr val="tx2"/>
                </a:solidFill>
              </a:rPr>
              <a:t>potable</a:t>
            </a:r>
          </a:p>
          <a:p>
            <a:r>
              <a:rPr lang="fr-FR" sz="1500">
                <a:solidFill>
                  <a:schemeClr val="tx2"/>
                </a:solidFill>
                <a:effectLst/>
              </a:rPr>
              <a:t>Définition : Qui peut être bu sans danger. Phrase : </a:t>
            </a:r>
            <a:r>
              <a:rPr lang="fr-FR" sz="1500" i="1">
                <a:solidFill>
                  <a:schemeClr val="tx2"/>
                </a:solidFill>
                <a:effectLst/>
              </a:rPr>
              <a:t>Dans l’histoire, l’eau n’est pas potable.</a:t>
            </a:r>
            <a:endParaRPr lang="fr-FR" sz="1500">
              <a:solidFill>
                <a:schemeClr val="tx2"/>
              </a:solidFill>
            </a:endParaRPr>
          </a:p>
          <a:p>
            <a:pPr marL="0" indent="0">
              <a:buNone/>
            </a:pPr>
            <a:r>
              <a:rPr lang="fr-FR" sz="1500" b="1">
                <a:solidFill>
                  <a:schemeClr val="tx2"/>
                </a:solidFill>
              </a:rPr>
              <a:t>Carte 11</a:t>
            </a:r>
          </a:p>
          <a:p>
            <a:r>
              <a:rPr lang="fr-FR" sz="1500" b="1">
                <a:solidFill>
                  <a:schemeClr val="tx2"/>
                </a:solidFill>
              </a:rPr>
              <a:t>la nature</a:t>
            </a:r>
          </a:p>
          <a:p>
            <a:r>
              <a:rPr lang="fr-FR" sz="1500">
                <a:solidFill>
                  <a:schemeClr val="tx2"/>
                </a:solidFill>
                <a:effectLst/>
              </a:rPr>
              <a:t>Définition : Les plantes, les animaux et les milieux naturels. Phrase : </a:t>
            </a:r>
            <a:r>
              <a:rPr lang="fr-FR" sz="1500" i="1">
                <a:solidFill>
                  <a:schemeClr val="tx2"/>
                </a:solidFill>
                <a:effectLst/>
              </a:rPr>
              <a:t>La nature dépend de l’eau pour survivre.</a:t>
            </a:r>
            <a:endParaRPr lang="fr-FR" sz="1500">
              <a:solidFill>
                <a:schemeClr val="tx2"/>
              </a:solidFill>
            </a:endParaRPr>
          </a:p>
          <a:p>
            <a:pPr marL="0" indent="0">
              <a:buNone/>
            </a:pPr>
            <a:r>
              <a:rPr lang="fr-FR" sz="1500" b="1">
                <a:solidFill>
                  <a:schemeClr val="tx2"/>
                </a:solidFill>
              </a:rPr>
              <a:t>Carte 12</a:t>
            </a:r>
          </a:p>
          <a:p>
            <a:r>
              <a:rPr lang="fr-FR" sz="1500" b="1">
                <a:solidFill>
                  <a:schemeClr val="tx2"/>
                </a:solidFill>
              </a:rPr>
              <a:t>respect</a:t>
            </a:r>
          </a:p>
          <a:p>
            <a:r>
              <a:rPr lang="fr-FR" sz="1500">
                <a:solidFill>
                  <a:schemeClr val="tx2"/>
                </a:solidFill>
                <a:effectLst/>
              </a:rPr>
              <a:t>Définition : Traiter quelqu’un ou quelque chose avec soin. Phrase : </a:t>
            </a:r>
            <a:r>
              <a:rPr lang="fr-FR" sz="1500" i="1">
                <a:solidFill>
                  <a:schemeClr val="tx2"/>
                </a:solidFill>
                <a:effectLst/>
              </a:rPr>
              <a:t>Les peuples autochtones enseignent le respect de l’eau.</a:t>
            </a:r>
            <a:endParaRPr lang="fr-FR" sz="1500">
              <a:solidFill>
                <a:schemeClr val="tx2"/>
              </a:solidFill>
            </a:endParaRPr>
          </a:p>
          <a:p>
            <a:endParaRPr lang="en-CA" sz="1500">
              <a:solidFill>
                <a:schemeClr val="tx2"/>
              </a:solidFill>
            </a:endParaRPr>
          </a:p>
        </p:txBody>
      </p:sp>
    </p:spTree>
    <p:extLst>
      <p:ext uri="{BB962C8B-B14F-4D97-AF65-F5344CB8AC3E}">
        <p14:creationId xmlns:p14="http://schemas.microsoft.com/office/powerpoint/2010/main" val="124883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4FCE146-7A3C-0271-73A7-ED0375746D42}"/>
              </a:ext>
            </a:extLst>
          </p:cNvPr>
          <p:cNvSpPr>
            <a:spLocks noGrp="1"/>
          </p:cNvSpPr>
          <p:nvPr>
            <p:ph type="title"/>
          </p:nvPr>
        </p:nvSpPr>
        <p:spPr>
          <a:xfrm rot="16200000">
            <a:off x="-1325880" y="1947672"/>
            <a:ext cx="5961888" cy="2788920"/>
          </a:xfrm>
        </p:spPr>
        <p:txBody>
          <a:bodyPr anchor="ctr">
            <a:normAutofit/>
          </a:bodyPr>
          <a:lstStyle/>
          <a:p>
            <a:r>
              <a:rPr lang="fr-CA" sz="4800" dirty="0">
                <a:solidFill>
                  <a:schemeClr val="bg1"/>
                </a:solidFill>
              </a:rPr>
              <a:t>Cartes de vocabulaire</a:t>
            </a:r>
            <a:endParaRPr lang="en-CA" sz="4800" dirty="0">
              <a:solidFill>
                <a:schemeClr val="bg1"/>
              </a:solidFill>
            </a:endParaRP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E714FA-E17F-E920-7A1D-D1FC4D19864A}"/>
              </a:ext>
            </a:extLst>
          </p:cNvPr>
          <p:cNvSpPr>
            <a:spLocks noGrp="1"/>
          </p:cNvSpPr>
          <p:nvPr>
            <p:ph idx="1"/>
          </p:nvPr>
        </p:nvSpPr>
        <p:spPr>
          <a:xfrm>
            <a:off x="5001584" y="540048"/>
            <a:ext cx="5652097" cy="5641293"/>
          </a:xfrm>
        </p:spPr>
        <p:txBody>
          <a:bodyPr anchor="ctr">
            <a:normAutofit/>
          </a:bodyPr>
          <a:lstStyle/>
          <a:p>
            <a:pPr marL="0" indent="0">
              <a:buNone/>
            </a:pPr>
            <a:r>
              <a:rPr lang="fr-FR" sz="1800" b="1">
                <a:solidFill>
                  <a:schemeClr val="tx2"/>
                </a:solidFill>
              </a:rPr>
              <a:t>Carte 13</a:t>
            </a:r>
          </a:p>
          <a:p>
            <a:r>
              <a:rPr lang="fr-FR" sz="1800" b="1">
                <a:solidFill>
                  <a:schemeClr val="tx2"/>
                </a:solidFill>
              </a:rPr>
              <a:t>espoir</a:t>
            </a:r>
          </a:p>
          <a:p>
            <a:r>
              <a:rPr lang="fr-FR" sz="1800">
                <a:solidFill>
                  <a:schemeClr val="tx2"/>
                </a:solidFill>
                <a:effectLst/>
              </a:rPr>
              <a:t>Définition : Croire qu’une situation peut s’améliorer. Phrase : </a:t>
            </a:r>
            <a:r>
              <a:rPr lang="fr-FR" sz="1800" i="1">
                <a:solidFill>
                  <a:schemeClr val="tx2"/>
                </a:solidFill>
                <a:effectLst/>
              </a:rPr>
              <a:t>Nibi garde espoir que sa communauté aura de l’eau propre.</a:t>
            </a:r>
            <a:endParaRPr lang="fr-FR" sz="1800">
              <a:solidFill>
                <a:schemeClr val="tx2"/>
              </a:solidFill>
            </a:endParaRPr>
          </a:p>
          <a:p>
            <a:pPr marL="0" indent="0">
              <a:buNone/>
            </a:pPr>
            <a:r>
              <a:rPr lang="fr-FR" sz="1800" b="1">
                <a:solidFill>
                  <a:schemeClr val="tx2"/>
                </a:solidFill>
              </a:rPr>
              <a:t>Carte 14</a:t>
            </a:r>
          </a:p>
          <a:p>
            <a:r>
              <a:rPr lang="fr-FR" sz="1800" b="1">
                <a:solidFill>
                  <a:schemeClr val="tx2"/>
                </a:solidFill>
              </a:rPr>
              <a:t>agir</a:t>
            </a:r>
          </a:p>
          <a:p>
            <a:r>
              <a:rPr lang="fr-FR" sz="1800">
                <a:solidFill>
                  <a:schemeClr val="tx2"/>
                </a:solidFill>
                <a:effectLst/>
              </a:rPr>
              <a:t>Définition : Faire quelque chose pour aider ou changer une situation. Phrase : </a:t>
            </a:r>
            <a:r>
              <a:rPr lang="fr-FR" sz="1800" i="1">
                <a:solidFill>
                  <a:schemeClr val="tx2"/>
                </a:solidFill>
                <a:effectLst/>
              </a:rPr>
              <a:t>Nibi décide d’agir pour protéger l’eau.</a:t>
            </a:r>
            <a:endParaRPr lang="fr-FR" sz="1800">
              <a:solidFill>
                <a:schemeClr val="tx2"/>
              </a:solidFill>
            </a:endParaRPr>
          </a:p>
          <a:p>
            <a:pPr marL="0" indent="0">
              <a:buNone/>
            </a:pPr>
            <a:r>
              <a:rPr lang="fr-FR" sz="1800" b="1">
                <a:solidFill>
                  <a:schemeClr val="tx2"/>
                </a:solidFill>
              </a:rPr>
              <a:t>Carte 15</a:t>
            </a:r>
          </a:p>
          <a:p>
            <a:r>
              <a:rPr lang="fr-FR" sz="1800" b="1">
                <a:solidFill>
                  <a:schemeClr val="tx2"/>
                </a:solidFill>
              </a:rPr>
              <a:t>ensemble</a:t>
            </a:r>
          </a:p>
          <a:p>
            <a:r>
              <a:rPr lang="fr-FR" sz="1800">
                <a:solidFill>
                  <a:schemeClr val="tx2"/>
                </a:solidFill>
                <a:effectLst/>
              </a:rPr>
              <a:t>Définition : Avec d’autres personnes; en groupe. Phrase : </a:t>
            </a:r>
            <a:r>
              <a:rPr lang="fr-FR" sz="1800" i="1">
                <a:solidFill>
                  <a:schemeClr val="tx2"/>
                </a:solidFill>
                <a:effectLst/>
              </a:rPr>
              <a:t>Nous pouvons protéger l’eau si nous travaillons ensemble.</a:t>
            </a:r>
            <a:endParaRPr lang="fr-FR" sz="1800">
              <a:solidFill>
                <a:schemeClr val="tx2"/>
              </a:solidFill>
            </a:endParaRPr>
          </a:p>
          <a:p>
            <a:endParaRPr lang="en-CA" sz="1800">
              <a:solidFill>
                <a:schemeClr val="tx2"/>
              </a:solidFill>
            </a:endParaRPr>
          </a:p>
        </p:txBody>
      </p:sp>
    </p:spTree>
    <p:extLst>
      <p:ext uri="{BB962C8B-B14F-4D97-AF65-F5344CB8AC3E}">
        <p14:creationId xmlns:p14="http://schemas.microsoft.com/office/powerpoint/2010/main" val="283476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EA33759-A764-245B-BAA7-A173242CFCE7}"/>
              </a:ext>
            </a:extLst>
          </p:cNvPr>
          <p:cNvSpPr>
            <a:spLocks noGrp="1"/>
          </p:cNvSpPr>
          <p:nvPr>
            <p:ph type="title"/>
          </p:nvPr>
        </p:nvSpPr>
        <p:spPr>
          <a:xfrm>
            <a:off x="802888" y="598260"/>
            <a:ext cx="4236333" cy="5454242"/>
          </a:xfrm>
        </p:spPr>
        <p:txBody>
          <a:bodyPr anchor="ctr">
            <a:normAutofit/>
          </a:bodyPr>
          <a:lstStyle/>
          <a:p>
            <a:r>
              <a:rPr lang="fr-FR" sz="4800" dirty="0">
                <a:solidFill>
                  <a:schemeClr val="bg1"/>
                </a:solidFill>
              </a:rPr>
              <a:t>Idées d’activités avec les cartes de vocabulaire</a:t>
            </a:r>
            <a:endParaRPr lang="en-CA" sz="4800" dirty="0">
              <a:solidFill>
                <a:schemeClr val="bg1"/>
              </a:solidFill>
            </a:endParaRPr>
          </a:p>
        </p:txBody>
      </p:sp>
      <p:sp>
        <p:nvSpPr>
          <p:cNvPr id="3" name="Content Placeholder 2">
            <a:extLst>
              <a:ext uri="{FF2B5EF4-FFF2-40B4-BE49-F238E27FC236}">
                <a16:creationId xmlns:a16="http://schemas.microsoft.com/office/drawing/2014/main" id="{6A31F961-7AB7-F22D-933C-F649A7DA599C}"/>
              </a:ext>
            </a:extLst>
          </p:cNvPr>
          <p:cNvSpPr>
            <a:spLocks noGrp="1"/>
          </p:cNvSpPr>
          <p:nvPr>
            <p:ph idx="1"/>
          </p:nvPr>
        </p:nvSpPr>
        <p:spPr>
          <a:xfrm>
            <a:off x="5776332" y="805499"/>
            <a:ext cx="5774126" cy="5473502"/>
          </a:xfrm>
        </p:spPr>
        <p:txBody>
          <a:bodyPr anchor="ctr">
            <a:normAutofit/>
          </a:bodyPr>
          <a:lstStyle/>
          <a:p>
            <a:pPr marL="0" indent="0">
              <a:buNone/>
            </a:pPr>
            <a:r>
              <a:rPr lang="fr-FR" sz="2400" b="1" dirty="0">
                <a:solidFill>
                  <a:schemeClr val="bg1"/>
                </a:solidFill>
              </a:rPr>
              <a:t>Jeu : “Montre-moi la carte!”</a:t>
            </a:r>
          </a:p>
          <a:p>
            <a:r>
              <a:rPr lang="fr-FR" sz="2400" dirty="0">
                <a:solidFill>
                  <a:schemeClr val="bg1"/>
                </a:solidFill>
                <a:effectLst/>
              </a:rPr>
              <a:t>L’enseignant dit un mot, une définition ou une phrase‑indice, et les élèves doivent trouver et lever la carte correspondante.</a:t>
            </a:r>
            <a:endParaRPr lang="fr-FR" sz="2400" dirty="0">
              <a:solidFill>
                <a:schemeClr val="bg1"/>
              </a:solidFill>
            </a:endParaRPr>
          </a:p>
          <a:p>
            <a:pPr marL="0" indent="0">
              <a:buNone/>
            </a:pPr>
            <a:r>
              <a:rPr lang="fr-FR" sz="2400" b="1" dirty="0">
                <a:solidFill>
                  <a:schemeClr val="bg1"/>
                </a:solidFill>
              </a:rPr>
              <a:t>“Trouve ton partenaire”</a:t>
            </a:r>
          </a:p>
          <a:p>
            <a:r>
              <a:rPr lang="fr-FR" sz="2400" dirty="0">
                <a:solidFill>
                  <a:schemeClr val="bg1"/>
                </a:solidFill>
                <a:effectLst/>
              </a:rPr>
              <a:t>Distribuez les cartes :</a:t>
            </a:r>
            <a:endParaRPr lang="fr-FR" sz="2400" dirty="0">
              <a:solidFill>
                <a:schemeClr val="bg1"/>
              </a:solidFill>
            </a:endParaRPr>
          </a:p>
          <a:p>
            <a:r>
              <a:rPr lang="fr-FR" sz="2400" dirty="0">
                <a:solidFill>
                  <a:schemeClr val="bg1"/>
                </a:solidFill>
                <a:effectLst/>
              </a:rPr>
              <a:t>la moitié de la classe reçoit </a:t>
            </a:r>
            <a:r>
              <a:rPr lang="fr-FR" sz="2400" b="1" dirty="0">
                <a:solidFill>
                  <a:schemeClr val="bg1"/>
                </a:solidFill>
                <a:effectLst/>
              </a:rPr>
              <a:t>les mots</a:t>
            </a:r>
            <a:r>
              <a:rPr lang="fr-FR" sz="2400" dirty="0">
                <a:solidFill>
                  <a:schemeClr val="bg1"/>
                </a:solidFill>
                <a:effectLst/>
              </a:rPr>
              <a:t>,</a:t>
            </a:r>
            <a:endParaRPr lang="fr-FR" sz="2400" dirty="0">
              <a:solidFill>
                <a:schemeClr val="bg1"/>
              </a:solidFill>
            </a:endParaRPr>
          </a:p>
          <a:p>
            <a:r>
              <a:rPr lang="fr-FR" sz="2400" dirty="0">
                <a:solidFill>
                  <a:schemeClr val="bg1"/>
                </a:solidFill>
                <a:effectLst/>
              </a:rPr>
              <a:t>l’autre moitié reçoit </a:t>
            </a:r>
            <a:r>
              <a:rPr lang="fr-FR" sz="2400" b="1" dirty="0">
                <a:solidFill>
                  <a:schemeClr val="bg1"/>
                </a:solidFill>
                <a:effectLst/>
              </a:rPr>
              <a:t>les définitions</a:t>
            </a:r>
            <a:r>
              <a:rPr lang="fr-FR" sz="2400" dirty="0">
                <a:solidFill>
                  <a:schemeClr val="bg1"/>
                </a:solidFill>
                <a:effectLst/>
              </a:rPr>
              <a:t>. Les élèves circulent pour trouver leur partenaire.</a:t>
            </a:r>
            <a:endParaRPr lang="fr-FR" sz="2400" dirty="0">
              <a:solidFill>
                <a:schemeClr val="bg1"/>
              </a:solidFill>
            </a:endParaRPr>
          </a:p>
          <a:p>
            <a:endParaRPr lang="en-CA" sz="1800" dirty="0">
              <a:solidFill>
                <a:schemeClr val="bg1"/>
              </a:solidFill>
            </a:endParaRPr>
          </a:p>
        </p:txBody>
      </p:sp>
    </p:spTree>
    <p:extLst>
      <p:ext uri="{BB962C8B-B14F-4D97-AF65-F5344CB8AC3E}">
        <p14:creationId xmlns:p14="http://schemas.microsoft.com/office/powerpoint/2010/main" val="332458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22CBF-E733-1283-5438-2615950CB6F8}"/>
              </a:ext>
            </a:extLst>
          </p:cNvPr>
          <p:cNvSpPr>
            <a:spLocks noGrp="1"/>
          </p:cNvSpPr>
          <p:nvPr>
            <p:ph type="title"/>
          </p:nvPr>
        </p:nvSpPr>
        <p:spPr>
          <a:xfrm>
            <a:off x="838201" y="345810"/>
            <a:ext cx="5120561" cy="1325563"/>
          </a:xfrm>
        </p:spPr>
        <p:txBody>
          <a:bodyPr>
            <a:normAutofit/>
          </a:bodyPr>
          <a:lstStyle/>
          <a:p>
            <a:pPr algn="ctr"/>
            <a:r>
              <a:rPr lang="en-CA" dirty="0"/>
              <a:t>Mise </a:t>
            </a:r>
            <a:r>
              <a:rPr lang="en-CA" dirty="0" err="1"/>
              <a:t>en</a:t>
            </a:r>
            <a:r>
              <a:rPr lang="en-CA" dirty="0"/>
              <a:t> train</a:t>
            </a:r>
          </a:p>
        </p:txBody>
      </p:sp>
      <p:sp>
        <p:nvSpPr>
          <p:cNvPr id="3" name="Content Placeholder 2">
            <a:extLst>
              <a:ext uri="{FF2B5EF4-FFF2-40B4-BE49-F238E27FC236}">
                <a16:creationId xmlns:a16="http://schemas.microsoft.com/office/drawing/2014/main" id="{FC3C221D-0190-05BE-2705-7DE685D3D85C}"/>
              </a:ext>
            </a:extLst>
          </p:cNvPr>
          <p:cNvSpPr>
            <a:spLocks noGrp="1"/>
          </p:cNvSpPr>
          <p:nvPr>
            <p:ph idx="1"/>
          </p:nvPr>
        </p:nvSpPr>
        <p:spPr>
          <a:xfrm>
            <a:off x="440267" y="1524000"/>
            <a:ext cx="5490128" cy="4652963"/>
          </a:xfrm>
        </p:spPr>
        <p:txBody>
          <a:bodyPr>
            <a:normAutofit/>
          </a:bodyPr>
          <a:lstStyle/>
          <a:p>
            <a:pPr marL="0" indent="0" algn="ctr">
              <a:buNone/>
            </a:pPr>
            <a:r>
              <a:rPr lang="fr-FR" sz="2200" b="1" dirty="0"/>
              <a:t>Activité : “Pourquoi l’eau est importante?”</a:t>
            </a:r>
          </a:p>
          <a:p>
            <a:r>
              <a:rPr lang="fr-FR" sz="2200" dirty="0">
                <a:effectLst/>
              </a:rPr>
              <a:t>Montrez des images : lacs, pluie, robinet, animaux qui boivent.</a:t>
            </a:r>
            <a:endParaRPr lang="fr-FR" sz="2200" dirty="0"/>
          </a:p>
          <a:p>
            <a:pPr marL="0" indent="0">
              <a:buNone/>
            </a:pPr>
            <a:r>
              <a:rPr lang="fr-FR" sz="2200" b="1" dirty="0">
                <a:effectLst/>
              </a:rPr>
              <a:t>Posez des questions :</a:t>
            </a:r>
            <a:endParaRPr lang="fr-FR" sz="2200" b="1" dirty="0"/>
          </a:p>
          <a:p>
            <a:r>
              <a:rPr lang="fr-FR" sz="2200" i="1" dirty="0">
                <a:effectLst/>
              </a:rPr>
              <a:t>Où voit‑on de l’eau?</a:t>
            </a:r>
            <a:endParaRPr lang="fr-FR" sz="2200" dirty="0"/>
          </a:p>
          <a:p>
            <a:r>
              <a:rPr lang="fr-FR" sz="2200" i="1" dirty="0">
                <a:effectLst/>
              </a:rPr>
              <a:t>Pourquoi avons‑nous besoin d’eau? </a:t>
            </a:r>
          </a:p>
          <a:p>
            <a:endParaRPr lang="fr-FR" sz="2200" dirty="0"/>
          </a:p>
          <a:p>
            <a:r>
              <a:rPr lang="fr-FR" sz="2200" dirty="0">
                <a:effectLst/>
              </a:rPr>
              <a:t>Notez les idées des élèves.</a:t>
            </a:r>
            <a:endParaRPr lang="fr-FR" sz="2200" dirty="0"/>
          </a:p>
          <a:p>
            <a:r>
              <a:rPr lang="fr-FR" sz="2200" b="1" dirty="0">
                <a:effectLst/>
              </a:rPr>
              <a:t>Lien au curriculum :</a:t>
            </a:r>
            <a:r>
              <a:rPr lang="fr-FR" sz="2200" dirty="0">
                <a:effectLst/>
              </a:rPr>
              <a:t> A2.2 – Interaction orale.</a:t>
            </a:r>
            <a:endParaRPr lang="fr-FR" sz="2200" dirty="0"/>
          </a:p>
          <a:p>
            <a:endParaRPr lang="en-CA" sz="2200"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Side view of a massive wave swirling">
            <a:extLst>
              <a:ext uri="{FF2B5EF4-FFF2-40B4-BE49-F238E27FC236}">
                <a16:creationId xmlns:a16="http://schemas.microsoft.com/office/drawing/2014/main" id="{C820346F-99C7-F34F-9332-43CDD375914E}"/>
              </a:ext>
            </a:extLst>
          </p:cNvPr>
          <p:cNvPicPr>
            <a:picLocks noChangeAspect="1"/>
          </p:cNvPicPr>
          <p:nvPr/>
        </p:nvPicPr>
        <p:blipFill>
          <a:blip r:embed="rId2">
            <a:extLst>
              <a:ext uri="{28A0092B-C50C-407E-A947-70E740481C1C}">
                <a14:useLocalDpi xmlns:a14="http://schemas.microsoft.com/office/drawing/2010/main" val="0"/>
              </a:ext>
            </a:extLst>
          </a:blip>
          <a:srcRect b="-1"/>
          <a:stretch>
            <a:fill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Top view of surfacing dolphins in the ocean">
            <a:extLst>
              <a:ext uri="{FF2B5EF4-FFF2-40B4-BE49-F238E27FC236}">
                <a16:creationId xmlns:a16="http://schemas.microsoft.com/office/drawing/2014/main" id="{2C70F4E7-64FB-3B8C-273E-52F335C4D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64630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CDF8B-B171-0C4A-F1C4-685A47E20159}"/>
              </a:ext>
            </a:extLst>
          </p:cNvPr>
          <p:cNvSpPr>
            <a:spLocks noGrp="1"/>
          </p:cNvSpPr>
          <p:nvPr>
            <p:ph type="title"/>
          </p:nvPr>
        </p:nvSpPr>
        <p:spPr>
          <a:xfrm>
            <a:off x="838201" y="345810"/>
            <a:ext cx="5120561" cy="1325563"/>
          </a:xfrm>
        </p:spPr>
        <p:txBody>
          <a:bodyPr>
            <a:normAutofit/>
          </a:bodyPr>
          <a:lstStyle/>
          <a:p>
            <a:pPr algn="ctr"/>
            <a:r>
              <a:rPr lang="en-CA" dirty="0"/>
              <a:t>Introduction du </a:t>
            </a:r>
            <a:r>
              <a:rPr lang="en-CA" dirty="0" err="1"/>
              <a:t>vocabulaire</a:t>
            </a:r>
            <a:endParaRPr lang="en-CA" dirty="0"/>
          </a:p>
        </p:txBody>
      </p:sp>
      <p:sp>
        <p:nvSpPr>
          <p:cNvPr id="3" name="Content Placeholder 2">
            <a:extLst>
              <a:ext uri="{FF2B5EF4-FFF2-40B4-BE49-F238E27FC236}">
                <a16:creationId xmlns:a16="http://schemas.microsoft.com/office/drawing/2014/main" id="{B556902E-6B86-DFB9-CE8A-F3F4413B88EA}"/>
              </a:ext>
            </a:extLst>
          </p:cNvPr>
          <p:cNvSpPr>
            <a:spLocks noGrp="1"/>
          </p:cNvSpPr>
          <p:nvPr>
            <p:ph idx="1"/>
          </p:nvPr>
        </p:nvSpPr>
        <p:spPr>
          <a:xfrm>
            <a:off x="838201" y="1825625"/>
            <a:ext cx="5092194" cy="4351338"/>
          </a:xfrm>
        </p:spPr>
        <p:txBody>
          <a:bodyPr>
            <a:normAutofit/>
          </a:bodyPr>
          <a:lstStyle/>
          <a:p>
            <a:pPr marL="0" indent="0">
              <a:buNone/>
            </a:pPr>
            <a:r>
              <a:rPr lang="fr-FR" dirty="0">
                <a:effectLst/>
              </a:rPr>
              <a:t>Présentez des mots clés :</a:t>
            </a:r>
            <a:endParaRPr lang="fr-FR" dirty="0"/>
          </a:p>
          <a:p>
            <a:r>
              <a:rPr lang="fr-FR" b="1" dirty="0">
                <a:effectLst/>
              </a:rPr>
              <a:t>l’eau</a:t>
            </a:r>
            <a:endParaRPr lang="fr-FR" dirty="0"/>
          </a:p>
          <a:p>
            <a:r>
              <a:rPr lang="fr-FR" b="1" dirty="0">
                <a:effectLst/>
              </a:rPr>
              <a:t>propre / sale</a:t>
            </a:r>
            <a:endParaRPr lang="fr-FR" dirty="0"/>
          </a:p>
          <a:p>
            <a:r>
              <a:rPr lang="fr-FR" b="1" dirty="0">
                <a:effectLst/>
              </a:rPr>
              <a:t>protéger</a:t>
            </a:r>
            <a:endParaRPr lang="fr-FR" dirty="0"/>
          </a:p>
          <a:p>
            <a:r>
              <a:rPr lang="fr-FR" b="1" dirty="0">
                <a:effectLst/>
              </a:rPr>
              <a:t>soif</a:t>
            </a:r>
            <a:endParaRPr lang="fr-FR" dirty="0"/>
          </a:p>
          <a:p>
            <a:r>
              <a:rPr lang="fr-FR" b="1" dirty="0">
                <a:effectLst/>
              </a:rPr>
              <a:t>la Terre</a:t>
            </a:r>
            <a:endParaRPr lang="fr-FR" dirty="0"/>
          </a:p>
          <a:p>
            <a:r>
              <a:rPr lang="fr-FR" b="1" dirty="0">
                <a:effectLst/>
              </a:rPr>
              <a:t>les animaux</a:t>
            </a:r>
            <a:endParaRPr lang="fr-FR" dirty="0"/>
          </a:p>
          <a:p>
            <a:r>
              <a:rPr lang="fr-FR" b="1" dirty="0">
                <a:effectLst/>
              </a:rPr>
              <a:t>les humains</a:t>
            </a:r>
            <a:endParaRPr lang="fr-FR" dirty="0"/>
          </a:p>
          <a:p>
            <a:endParaRPr lang="en-CA"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Sea turtle in the water">
            <a:extLst>
              <a:ext uri="{FF2B5EF4-FFF2-40B4-BE49-F238E27FC236}">
                <a16:creationId xmlns:a16="http://schemas.microsoft.com/office/drawing/2014/main" id="{88E75491-74B8-2B82-3FCA-4F980EDB9EA2}"/>
              </a:ext>
            </a:extLst>
          </p:cNvPr>
          <p:cNvPicPr>
            <a:picLocks noChangeAspect="1"/>
          </p:cNvPicPr>
          <p:nvPr/>
        </p:nvPicPr>
        <p:blipFill>
          <a:blip r:embed="rId2">
            <a:extLst>
              <a:ext uri="{28A0092B-C50C-407E-A947-70E740481C1C}">
                <a14:useLocalDpi xmlns:a14="http://schemas.microsoft.com/office/drawing/2010/main" val="0"/>
              </a:ext>
            </a:extLst>
          </a:blip>
          <a:srcRect b="-1"/>
          <a:stretch>
            <a:fill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Scuba diver in coral reef">
            <a:extLst>
              <a:ext uri="{FF2B5EF4-FFF2-40B4-BE49-F238E27FC236}">
                <a16:creationId xmlns:a16="http://schemas.microsoft.com/office/drawing/2014/main" id="{5A415229-FAC5-C20D-34DC-E1A58EA4E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60772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D705D9-7390-4F7B-9D62-039F3DCA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11DD29-6357-C17C-F491-5CD6799E48D4}"/>
              </a:ext>
            </a:extLst>
          </p:cNvPr>
          <p:cNvSpPr>
            <a:spLocks noGrp="1"/>
          </p:cNvSpPr>
          <p:nvPr>
            <p:ph type="title"/>
          </p:nvPr>
        </p:nvSpPr>
        <p:spPr>
          <a:xfrm>
            <a:off x="1137035" y="84248"/>
            <a:ext cx="6635365" cy="1118020"/>
          </a:xfrm>
        </p:spPr>
        <p:txBody>
          <a:bodyPr>
            <a:normAutofit fontScale="90000"/>
          </a:bodyPr>
          <a:lstStyle/>
          <a:p>
            <a:pPr algn="ctr"/>
            <a:r>
              <a:rPr lang="fr-FR" b="1" dirty="0">
                <a:solidFill>
                  <a:schemeClr val="tx1">
                    <a:lumMod val="85000"/>
                    <a:lumOff val="15000"/>
                  </a:schemeClr>
                </a:solidFill>
              </a:rPr>
              <a:t>Lecture à voix haute : </a:t>
            </a:r>
            <a:r>
              <a:rPr lang="fr-FR" b="1" i="1" dirty="0" err="1">
                <a:solidFill>
                  <a:schemeClr val="tx1">
                    <a:lumMod val="85000"/>
                    <a:lumOff val="15000"/>
                  </a:schemeClr>
                </a:solidFill>
              </a:rPr>
              <a:t>Nibi</a:t>
            </a:r>
            <a:r>
              <a:rPr lang="fr-FR" b="1" i="1" dirty="0">
                <a:solidFill>
                  <a:schemeClr val="tx1">
                    <a:lumMod val="85000"/>
                    <a:lumOff val="15000"/>
                  </a:schemeClr>
                </a:solidFill>
              </a:rPr>
              <a:t> a soif</a:t>
            </a:r>
            <a:r>
              <a:rPr lang="fr-FR" b="1" dirty="0">
                <a:solidFill>
                  <a:schemeClr val="tx1">
                    <a:lumMod val="85000"/>
                    <a:lumOff val="15000"/>
                  </a:schemeClr>
                </a:solidFill>
              </a:rPr>
              <a:t> </a:t>
            </a:r>
            <a:endParaRPr lang="en-CA"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AA5172A-2591-5A5E-46A5-62261E3D0C1B}"/>
              </a:ext>
            </a:extLst>
          </p:cNvPr>
          <p:cNvSpPr>
            <a:spLocks noGrp="1"/>
          </p:cNvSpPr>
          <p:nvPr>
            <p:ph idx="1"/>
          </p:nvPr>
        </p:nvSpPr>
        <p:spPr>
          <a:xfrm>
            <a:off x="0" y="1066801"/>
            <a:ext cx="8820615" cy="5791200"/>
          </a:xfrm>
        </p:spPr>
        <p:txBody>
          <a:bodyPr>
            <a:normAutofit/>
          </a:bodyPr>
          <a:lstStyle/>
          <a:p>
            <a:pPr marL="0" indent="0">
              <a:buNone/>
            </a:pPr>
            <a:r>
              <a:rPr lang="fr-FR" sz="1800" dirty="0">
                <a:solidFill>
                  <a:schemeClr val="tx1">
                    <a:lumMod val="85000"/>
                    <a:lumOff val="15000"/>
                  </a:schemeClr>
                </a:solidFill>
                <a:effectLst/>
              </a:rPr>
              <a:t>Lisez le livre en français. Faites des pauses pour poser des questions :</a:t>
            </a:r>
          </a:p>
          <a:p>
            <a:pPr marL="0" indent="0">
              <a:buNone/>
            </a:pPr>
            <a:endParaRPr lang="fr-FR" sz="1800" dirty="0">
              <a:solidFill>
                <a:schemeClr val="tx1">
                  <a:lumMod val="85000"/>
                  <a:lumOff val="15000"/>
                </a:schemeClr>
              </a:solidFill>
            </a:endParaRPr>
          </a:p>
          <a:p>
            <a:r>
              <a:rPr lang="fr-FR" sz="1800" i="1" dirty="0">
                <a:solidFill>
                  <a:schemeClr val="tx1">
                    <a:lumMod val="85000"/>
                    <a:lumOff val="15000"/>
                  </a:schemeClr>
                </a:solidFill>
                <a:effectLst/>
              </a:rPr>
              <a:t>Qu’est‑ce que </a:t>
            </a:r>
            <a:r>
              <a:rPr lang="fr-FR" sz="1800" i="1" dirty="0" err="1">
                <a:solidFill>
                  <a:schemeClr val="tx1">
                    <a:lumMod val="85000"/>
                    <a:lumOff val="15000"/>
                  </a:schemeClr>
                </a:solidFill>
                <a:effectLst/>
              </a:rPr>
              <a:t>Nibi</a:t>
            </a:r>
            <a:r>
              <a:rPr lang="fr-FR" sz="1800" i="1" dirty="0">
                <a:solidFill>
                  <a:schemeClr val="tx1">
                    <a:lumMod val="85000"/>
                    <a:lumOff val="15000"/>
                  </a:schemeClr>
                </a:solidFill>
                <a:effectLst/>
              </a:rPr>
              <a:t> veut?</a:t>
            </a:r>
          </a:p>
          <a:p>
            <a:endParaRPr lang="fr-FR" sz="1800" dirty="0">
              <a:solidFill>
                <a:schemeClr val="tx1">
                  <a:lumMod val="85000"/>
                  <a:lumOff val="15000"/>
                </a:schemeClr>
              </a:solidFill>
            </a:endParaRPr>
          </a:p>
          <a:p>
            <a:r>
              <a:rPr lang="fr-FR" sz="1800" i="1" dirty="0">
                <a:solidFill>
                  <a:schemeClr val="tx1">
                    <a:lumMod val="85000"/>
                    <a:lumOff val="15000"/>
                  </a:schemeClr>
                </a:solidFill>
                <a:effectLst/>
              </a:rPr>
              <a:t>Comment est l’eau dans l’histoire?</a:t>
            </a:r>
          </a:p>
          <a:p>
            <a:endParaRPr lang="fr-FR" sz="1800" dirty="0">
              <a:solidFill>
                <a:schemeClr val="tx1">
                  <a:lumMod val="85000"/>
                  <a:lumOff val="15000"/>
                </a:schemeClr>
              </a:solidFill>
            </a:endParaRPr>
          </a:p>
          <a:p>
            <a:r>
              <a:rPr lang="fr-FR" sz="1800" i="1" dirty="0">
                <a:solidFill>
                  <a:schemeClr val="tx1">
                    <a:lumMod val="85000"/>
                    <a:lumOff val="15000"/>
                  </a:schemeClr>
                </a:solidFill>
                <a:effectLst/>
              </a:rPr>
              <a:t>Pourquoi est‑ce un problème?</a:t>
            </a:r>
          </a:p>
          <a:p>
            <a:endParaRPr lang="fr-FR" sz="1800" dirty="0">
              <a:solidFill>
                <a:schemeClr val="tx1">
                  <a:lumMod val="85000"/>
                  <a:lumOff val="15000"/>
                </a:schemeClr>
              </a:solidFill>
            </a:endParaRPr>
          </a:p>
          <a:p>
            <a:r>
              <a:rPr lang="fr-FR" sz="1800" i="1" dirty="0">
                <a:solidFill>
                  <a:schemeClr val="tx1">
                    <a:lumMod val="85000"/>
                    <a:lumOff val="15000"/>
                  </a:schemeClr>
                </a:solidFill>
                <a:effectLst/>
              </a:rPr>
              <a:t>Comment les gens aident‑ils? </a:t>
            </a:r>
          </a:p>
          <a:p>
            <a:endParaRPr lang="fr-FR" sz="1800" dirty="0">
              <a:solidFill>
                <a:schemeClr val="tx1">
                  <a:lumMod val="85000"/>
                  <a:lumOff val="15000"/>
                </a:schemeClr>
              </a:solidFill>
            </a:endParaRPr>
          </a:p>
          <a:p>
            <a:pPr marL="0" indent="0">
              <a:buNone/>
            </a:pPr>
            <a:r>
              <a:rPr lang="fr-FR" sz="1800" dirty="0">
                <a:solidFill>
                  <a:schemeClr val="tx1">
                    <a:lumMod val="85000"/>
                    <a:lumOff val="15000"/>
                  </a:schemeClr>
                </a:solidFill>
                <a:effectLst/>
              </a:rPr>
              <a:t>Amorces de phrases :</a:t>
            </a:r>
            <a:endParaRPr lang="fr-FR" sz="1800" dirty="0">
              <a:solidFill>
                <a:schemeClr val="tx1">
                  <a:lumMod val="85000"/>
                  <a:lumOff val="15000"/>
                </a:schemeClr>
              </a:solidFill>
            </a:endParaRPr>
          </a:p>
          <a:p>
            <a:r>
              <a:rPr lang="fr-FR" sz="1800" i="1" dirty="0">
                <a:solidFill>
                  <a:schemeClr val="tx1">
                    <a:lumMod val="85000"/>
                    <a:lumOff val="15000"/>
                  </a:schemeClr>
                </a:solidFill>
                <a:effectLst/>
              </a:rPr>
              <a:t>Je vois…</a:t>
            </a:r>
            <a:endParaRPr lang="fr-FR" sz="1800" dirty="0">
              <a:solidFill>
                <a:schemeClr val="tx1">
                  <a:lumMod val="85000"/>
                  <a:lumOff val="15000"/>
                </a:schemeClr>
              </a:solidFill>
            </a:endParaRPr>
          </a:p>
          <a:p>
            <a:r>
              <a:rPr lang="fr-FR" sz="1800" i="1" dirty="0">
                <a:solidFill>
                  <a:schemeClr val="tx1">
                    <a:lumMod val="85000"/>
                    <a:lumOff val="15000"/>
                  </a:schemeClr>
                </a:solidFill>
                <a:effectLst/>
              </a:rPr>
              <a:t>Je pense que…</a:t>
            </a:r>
            <a:endParaRPr lang="fr-FR" sz="1800" dirty="0">
              <a:solidFill>
                <a:schemeClr val="tx1">
                  <a:lumMod val="85000"/>
                  <a:lumOff val="15000"/>
                </a:schemeClr>
              </a:solidFill>
            </a:endParaRPr>
          </a:p>
          <a:p>
            <a:r>
              <a:rPr lang="fr-FR" sz="1800" i="1" dirty="0">
                <a:solidFill>
                  <a:schemeClr val="tx1">
                    <a:lumMod val="85000"/>
                    <a:lumOff val="15000"/>
                  </a:schemeClr>
                </a:solidFill>
                <a:effectLst/>
              </a:rPr>
              <a:t>Je comprends que…</a:t>
            </a:r>
            <a:endParaRPr lang="fr-FR" sz="1800" dirty="0">
              <a:solidFill>
                <a:schemeClr val="tx1">
                  <a:lumMod val="85000"/>
                  <a:lumOff val="15000"/>
                </a:schemeClr>
              </a:solidFill>
            </a:endParaRPr>
          </a:p>
          <a:p>
            <a:r>
              <a:rPr lang="fr-FR" sz="1800" b="1" dirty="0">
                <a:solidFill>
                  <a:schemeClr val="tx1">
                    <a:lumMod val="85000"/>
                    <a:lumOff val="15000"/>
                  </a:schemeClr>
                </a:solidFill>
                <a:effectLst/>
              </a:rPr>
              <a:t>Lien au curriculum :</a:t>
            </a:r>
            <a:r>
              <a:rPr lang="fr-FR" sz="1800" dirty="0">
                <a:solidFill>
                  <a:schemeClr val="tx1">
                    <a:lumMod val="85000"/>
                    <a:lumOff val="15000"/>
                  </a:schemeClr>
                </a:solidFill>
                <a:effectLst/>
              </a:rPr>
              <a:t> B1.3 – Compréhension du texte.</a:t>
            </a:r>
            <a:endParaRPr lang="fr-FR" sz="1800" dirty="0">
              <a:solidFill>
                <a:schemeClr val="tx1">
                  <a:lumMod val="85000"/>
                  <a:lumOff val="15000"/>
                </a:schemeClr>
              </a:solidFill>
            </a:endParaRPr>
          </a:p>
          <a:p>
            <a:endParaRPr lang="en-CA" sz="800" dirty="0">
              <a:solidFill>
                <a:schemeClr val="tx1">
                  <a:lumMod val="85000"/>
                  <a:lumOff val="15000"/>
                </a:schemeClr>
              </a:solidFill>
            </a:endParaRPr>
          </a:p>
        </p:txBody>
      </p:sp>
      <p:pic>
        <p:nvPicPr>
          <p:cNvPr id="5" name="Picture 4" descr="Bottle of water">
            <a:extLst>
              <a:ext uri="{FF2B5EF4-FFF2-40B4-BE49-F238E27FC236}">
                <a16:creationId xmlns:a16="http://schemas.microsoft.com/office/drawing/2014/main" id="{3450E798-E75A-7584-6BC2-55B20707C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743820" y="84247"/>
            <a:ext cx="3499465" cy="5215886"/>
          </a:xfrm>
          <a:custGeom>
            <a:avLst/>
            <a:gdLst/>
            <a:ahLst/>
            <a:cxnLst/>
            <a:rect l="l" t="t" r="r" b="b"/>
            <a:pathLst>
              <a:path w="4601192" h="6858000">
                <a:moveTo>
                  <a:pt x="738252" y="0"/>
                </a:moveTo>
                <a:lnTo>
                  <a:pt x="4601192" y="0"/>
                </a:lnTo>
                <a:lnTo>
                  <a:pt x="4601192" y="6858000"/>
                </a:lnTo>
                <a:lnTo>
                  <a:pt x="26600" y="6858000"/>
                </a:lnTo>
                <a:cubicBezTo>
                  <a:pt x="26892" y="6848886"/>
                  <a:pt x="27183" y="6839772"/>
                  <a:pt x="27474" y="6830658"/>
                </a:cubicBezTo>
                <a:cubicBezTo>
                  <a:pt x="26407" y="6820509"/>
                  <a:pt x="23746" y="6812097"/>
                  <a:pt x="18997" y="6807120"/>
                </a:cubicBezTo>
                <a:cubicBezTo>
                  <a:pt x="17525" y="6790325"/>
                  <a:pt x="29162" y="6774261"/>
                  <a:pt x="7137" y="6760865"/>
                </a:cubicBezTo>
                <a:cubicBezTo>
                  <a:pt x="-18690" y="6741525"/>
                  <a:pt x="36582" y="6698874"/>
                  <a:pt x="1509" y="6697766"/>
                </a:cubicBezTo>
                <a:cubicBezTo>
                  <a:pt x="39664" y="6667189"/>
                  <a:pt x="16022" y="6652694"/>
                  <a:pt x="8215" y="6616463"/>
                </a:cubicBezTo>
                <a:cubicBezTo>
                  <a:pt x="-6748" y="6590470"/>
                  <a:pt x="28879" y="6504828"/>
                  <a:pt x="36391" y="6432223"/>
                </a:cubicBezTo>
                <a:cubicBezTo>
                  <a:pt x="48645" y="6390313"/>
                  <a:pt x="62897" y="6411448"/>
                  <a:pt x="63226" y="6361482"/>
                </a:cubicBezTo>
                <a:cubicBezTo>
                  <a:pt x="58956" y="6358292"/>
                  <a:pt x="79553" y="6313235"/>
                  <a:pt x="84789" y="6290409"/>
                </a:cubicBezTo>
                <a:cubicBezTo>
                  <a:pt x="90026" y="6267583"/>
                  <a:pt x="70411" y="6240753"/>
                  <a:pt x="94648" y="6224529"/>
                </a:cubicBezTo>
                <a:cubicBezTo>
                  <a:pt x="175790" y="6142756"/>
                  <a:pt x="124488" y="6086153"/>
                  <a:pt x="150795" y="6009109"/>
                </a:cubicBezTo>
                <a:cubicBezTo>
                  <a:pt x="170315" y="5931813"/>
                  <a:pt x="154171" y="5972490"/>
                  <a:pt x="162963" y="5933293"/>
                </a:cubicBezTo>
                <a:lnTo>
                  <a:pt x="160072" y="5876809"/>
                </a:lnTo>
                <a:lnTo>
                  <a:pt x="145227" y="5835476"/>
                </a:lnTo>
                <a:cubicBezTo>
                  <a:pt x="134911" y="5801040"/>
                  <a:pt x="143825" y="5789510"/>
                  <a:pt x="148142" y="5777976"/>
                </a:cubicBezTo>
                <a:cubicBezTo>
                  <a:pt x="148142" y="5777862"/>
                  <a:pt x="148143" y="5777748"/>
                  <a:pt x="148143" y="5777634"/>
                </a:cubicBezTo>
                <a:lnTo>
                  <a:pt x="140074" y="5767522"/>
                </a:lnTo>
                <a:cubicBezTo>
                  <a:pt x="132636" y="5758605"/>
                  <a:pt x="127887" y="5750074"/>
                  <a:pt x="135915" y="5738405"/>
                </a:cubicBezTo>
                <a:lnTo>
                  <a:pt x="136567" y="5737743"/>
                </a:lnTo>
                <a:lnTo>
                  <a:pt x="123490" y="5720450"/>
                </a:lnTo>
                <a:cubicBezTo>
                  <a:pt x="137298" y="5702285"/>
                  <a:pt x="135593" y="5690529"/>
                  <a:pt x="123832" y="5675478"/>
                </a:cubicBezTo>
                <a:cubicBezTo>
                  <a:pt x="121625" y="5666952"/>
                  <a:pt x="122504" y="5659387"/>
                  <a:pt x="124569" y="5652490"/>
                </a:cubicBezTo>
                <a:lnTo>
                  <a:pt x="127524" y="5645356"/>
                </a:lnTo>
                <a:lnTo>
                  <a:pt x="115687" y="5603540"/>
                </a:lnTo>
                <a:cubicBezTo>
                  <a:pt x="116187" y="5593593"/>
                  <a:pt x="116685" y="5583645"/>
                  <a:pt x="117185" y="5573698"/>
                </a:cubicBezTo>
                <a:lnTo>
                  <a:pt x="128187" y="5578724"/>
                </a:lnTo>
                <a:lnTo>
                  <a:pt x="132990" y="5580535"/>
                </a:lnTo>
                <a:lnTo>
                  <a:pt x="133470" y="5580018"/>
                </a:lnTo>
                <a:lnTo>
                  <a:pt x="132923" y="5578485"/>
                </a:lnTo>
                <a:lnTo>
                  <a:pt x="132746" y="5563711"/>
                </a:lnTo>
                <a:cubicBezTo>
                  <a:pt x="132951" y="5549489"/>
                  <a:pt x="135516" y="5507940"/>
                  <a:pt x="134153" y="5493153"/>
                </a:cubicBezTo>
                <a:lnTo>
                  <a:pt x="124566" y="5474991"/>
                </a:lnTo>
                <a:cubicBezTo>
                  <a:pt x="119073" y="5461062"/>
                  <a:pt x="126245" y="5443046"/>
                  <a:pt x="123118" y="5430764"/>
                </a:cubicBezTo>
                <a:lnTo>
                  <a:pt x="127731" y="5390706"/>
                </a:lnTo>
                <a:lnTo>
                  <a:pt x="122359" y="5329235"/>
                </a:lnTo>
                <a:cubicBezTo>
                  <a:pt x="102663" y="5299213"/>
                  <a:pt x="95991" y="5269553"/>
                  <a:pt x="85293" y="5241830"/>
                </a:cubicBezTo>
                <a:cubicBezTo>
                  <a:pt x="72658" y="5199576"/>
                  <a:pt x="114666" y="5223439"/>
                  <a:pt x="73923" y="5173808"/>
                </a:cubicBezTo>
                <a:cubicBezTo>
                  <a:pt x="85313" y="5166518"/>
                  <a:pt x="84547" y="5159670"/>
                  <a:pt x="76238" y="5148983"/>
                </a:cubicBezTo>
                <a:cubicBezTo>
                  <a:pt x="80247" y="5132464"/>
                  <a:pt x="94902" y="5092755"/>
                  <a:pt x="97978" y="5074694"/>
                </a:cubicBezTo>
                <a:cubicBezTo>
                  <a:pt x="110731" y="5059292"/>
                  <a:pt x="83944" y="5055678"/>
                  <a:pt x="94694" y="5040617"/>
                </a:cubicBezTo>
                <a:cubicBezTo>
                  <a:pt x="94802" y="5025081"/>
                  <a:pt x="78298" y="5051506"/>
                  <a:pt x="73697" y="5034877"/>
                </a:cubicBezTo>
                <a:cubicBezTo>
                  <a:pt x="71814" y="5019478"/>
                  <a:pt x="53847" y="5017763"/>
                  <a:pt x="60452" y="5009251"/>
                </a:cubicBezTo>
                <a:cubicBezTo>
                  <a:pt x="62654" y="5006415"/>
                  <a:pt x="67586" y="5002823"/>
                  <a:pt x="76752" y="4997718"/>
                </a:cubicBezTo>
                <a:cubicBezTo>
                  <a:pt x="63037" y="4977564"/>
                  <a:pt x="80093" y="4971299"/>
                  <a:pt x="83605" y="4941112"/>
                </a:cubicBezTo>
                <a:cubicBezTo>
                  <a:pt x="71413" y="4930089"/>
                  <a:pt x="74481" y="4919724"/>
                  <a:pt x="82334" y="4909026"/>
                </a:cubicBezTo>
                <a:cubicBezTo>
                  <a:pt x="74598" y="4880945"/>
                  <a:pt x="84463" y="4853361"/>
                  <a:pt x="84533" y="4820775"/>
                </a:cubicBezTo>
                <a:cubicBezTo>
                  <a:pt x="66992" y="4787591"/>
                  <a:pt x="91097" y="4766727"/>
                  <a:pt x="91061" y="4731916"/>
                </a:cubicBezTo>
                <a:cubicBezTo>
                  <a:pt x="97317" y="4695770"/>
                  <a:pt x="116230" y="4627327"/>
                  <a:pt x="122071" y="4603897"/>
                </a:cubicBezTo>
                <a:cubicBezTo>
                  <a:pt x="117440" y="4600264"/>
                  <a:pt x="120402" y="4591022"/>
                  <a:pt x="126106" y="4591335"/>
                </a:cubicBezTo>
                <a:cubicBezTo>
                  <a:pt x="123756" y="4586933"/>
                  <a:pt x="111571" y="4577124"/>
                  <a:pt x="120368" y="4575090"/>
                </a:cubicBezTo>
                <a:lnTo>
                  <a:pt x="116699" y="4558891"/>
                </a:lnTo>
                <a:lnTo>
                  <a:pt x="117721" y="4555518"/>
                </a:lnTo>
                <a:cubicBezTo>
                  <a:pt x="123273" y="4548594"/>
                  <a:pt x="135291" y="4542181"/>
                  <a:pt x="121288" y="4532201"/>
                </a:cubicBezTo>
                <a:cubicBezTo>
                  <a:pt x="136928" y="4512310"/>
                  <a:pt x="128725" y="4502391"/>
                  <a:pt x="147711" y="4486617"/>
                </a:cubicBezTo>
                <a:cubicBezTo>
                  <a:pt x="158484" y="4463542"/>
                  <a:pt x="122280" y="4473495"/>
                  <a:pt x="144056" y="4443395"/>
                </a:cubicBezTo>
                <a:cubicBezTo>
                  <a:pt x="140912" y="4425979"/>
                  <a:pt x="142547" y="4407926"/>
                  <a:pt x="148799" y="4390977"/>
                </a:cubicBezTo>
                <a:cubicBezTo>
                  <a:pt x="155595" y="4391868"/>
                  <a:pt x="150366" y="4381694"/>
                  <a:pt x="150189" y="4377953"/>
                </a:cubicBezTo>
                <a:cubicBezTo>
                  <a:pt x="154054" y="4379688"/>
                  <a:pt x="159180" y="4373931"/>
                  <a:pt x="157161" y="4370129"/>
                </a:cubicBezTo>
                <a:cubicBezTo>
                  <a:pt x="168992" y="4355089"/>
                  <a:pt x="204839" y="4311648"/>
                  <a:pt x="221172" y="4287716"/>
                </a:cubicBezTo>
                <a:cubicBezTo>
                  <a:pt x="232682" y="4263059"/>
                  <a:pt x="256375" y="4254679"/>
                  <a:pt x="255165" y="4226534"/>
                </a:cubicBezTo>
                <a:cubicBezTo>
                  <a:pt x="266015" y="4203483"/>
                  <a:pt x="282023" y="4186568"/>
                  <a:pt x="285944" y="4164636"/>
                </a:cubicBezTo>
                <a:cubicBezTo>
                  <a:pt x="294955" y="4159143"/>
                  <a:pt x="300526" y="4152620"/>
                  <a:pt x="295693" y="4141582"/>
                </a:cubicBezTo>
                <a:cubicBezTo>
                  <a:pt x="308142" y="4121141"/>
                  <a:pt x="322089" y="4121228"/>
                  <a:pt x="319223" y="4103323"/>
                </a:cubicBezTo>
                <a:cubicBezTo>
                  <a:pt x="351512" y="4098587"/>
                  <a:pt x="328609" y="4093027"/>
                  <a:pt x="333663" y="4077824"/>
                </a:cubicBezTo>
                <a:cubicBezTo>
                  <a:pt x="335974" y="4064831"/>
                  <a:pt x="315731" y="4079163"/>
                  <a:pt x="320953" y="4068192"/>
                </a:cubicBezTo>
                <a:cubicBezTo>
                  <a:pt x="333427" y="4060380"/>
                  <a:pt x="315984" y="4050720"/>
                  <a:pt x="329962" y="4043196"/>
                </a:cubicBezTo>
                <a:cubicBezTo>
                  <a:pt x="341100" y="4053666"/>
                  <a:pt x="341751" y="4018950"/>
                  <a:pt x="353517" y="4024856"/>
                </a:cubicBezTo>
                <a:cubicBezTo>
                  <a:pt x="343556" y="4005479"/>
                  <a:pt x="366490" y="4012360"/>
                  <a:pt x="369715" y="3996365"/>
                </a:cubicBezTo>
                <a:cubicBezTo>
                  <a:pt x="367475" y="3986595"/>
                  <a:pt x="369211" y="3981543"/>
                  <a:pt x="379555" y="3979401"/>
                </a:cubicBezTo>
                <a:cubicBezTo>
                  <a:pt x="367646" y="3933458"/>
                  <a:pt x="388974" y="3961494"/>
                  <a:pt x="394185" y="3928228"/>
                </a:cubicBezTo>
                <a:cubicBezTo>
                  <a:pt x="396507" y="3898275"/>
                  <a:pt x="404954" y="3867782"/>
                  <a:pt x="390160" y="3828676"/>
                </a:cubicBezTo>
                <a:cubicBezTo>
                  <a:pt x="384585" y="3819798"/>
                  <a:pt x="387756" y="3808027"/>
                  <a:pt x="397237" y="3802385"/>
                </a:cubicBezTo>
                <a:cubicBezTo>
                  <a:pt x="398869" y="3801415"/>
                  <a:pt x="400632" y="3800665"/>
                  <a:pt x="402468" y="3800163"/>
                </a:cubicBezTo>
                <a:cubicBezTo>
                  <a:pt x="406187" y="3784407"/>
                  <a:pt x="412833" y="3729161"/>
                  <a:pt x="419553" y="3707849"/>
                </a:cubicBezTo>
                <a:cubicBezTo>
                  <a:pt x="427191" y="3696536"/>
                  <a:pt x="450857" y="3687984"/>
                  <a:pt x="442791" y="3672289"/>
                </a:cubicBezTo>
                <a:cubicBezTo>
                  <a:pt x="454321" y="3676732"/>
                  <a:pt x="442406" y="3654553"/>
                  <a:pt x="453506" y="3651490"/>
                </a:cubicBezTo>
                <a:cubicBezTo>
                  <a:pt x="462536" y="3649938"/>
                  <a:pt x="461024" y="3642848"/>
                  <a:pt x="463867" y="3637308"/>
                </a:cubicBezTo>
                <a:cubicBezTo>
                  <a:pt x="472833" y="3633114"/>
                  <a:pt x="478706" y="3605537"/>
                  <a:pt x="476438" y="3596088"/>
                </a:cubicBezTo>
                <a:cubicBezTo>
                  <a:pt x="464530" y="3569650"/>
                  <a:pt x="500049" y="3546790"/>
                  <a:pt x="491497" y="3525619"/>
                </a:cubicBezTo>
                <a:cubicBezTo>
                  <a:pt x="491833" y="3519984"/>
                  <a:pt x="493497" y="3515264"/>
                  <a:pt x="495979" y="3511139"/>
                </a:cubicBezTo>
                <a:lnTo>
                  <a:pt x="504897" y="3500760"/>
                </a:lnTo>
                <a:lnTo>
                  <a:pt x="511383" y="3500156"/>
                </a:lnTo>
                <a:lnTo>
                  <a:pt x="514661" y="3492522"/>
                </a:lnTo>
                <a:lnTo>
                  <a:pt x="516591" y="3490924"/>
                </a:lnTo>
                <a:cubicBezTo>
                  <a:pt x="520304" y="3487883"/>
                  <a:pt x="523811" y="3484792"/>
                  <a:pt x="526604" y="3481328"/>
                </a:cubicBezTo>
                <a:cubicBezTo>
                  <a:pt x="501233" y="3472978"/>
                  <a:pt x="546190" y="3450491"/>
                  <a:pt x="521677" y="3450102"/>
                </a:cubicBezTo>
                <a:cubicBezTo>
                  <a:pt x="532617" y="3429618"/>
                  <a:pt x="506415" y="3434623"/>
                  <a:pt x="537252" y="3420520"/>
                </a:cubicBezTo>
                <a:cubicBezTo>
                  <a:pt x="538177" y="3379165"/>
                  <a:pt x="597072" y="3324511"/>
                  <a:pt x="584418" y="3284165"/>
                </a:cubicBezTo>
                <a:cubicBezTo>
                  <a:pt x="595839" y="3253336"/>
                  <a:pt x="600583" y="3260142"/>
                  <a:pt x="605777" y="3235544"/>
                </a:cubicBezTo>
                <a:cubicBezTo>
                  <a:pt x="616179" y="3195982"/>
                  <a:pt x="622759" y="3088699"/>
                  <a:pt x="624913" y="3057384"/>
                </a:cubicBezTo>
                <a:cubicBezTo>
                  <a:pt x="621988" y="3054365"/>
                  <a:pt x="620005" y="3051091"/>
                  <a:pt x="618697" y="3047652"/>
                </a:cubicBezTo>
                <a:lnTo>
                  <a:pt x="616644" y="3037529"/>
                </a:lnTo>
                <a:lnTo>
                  <a:pt x="617876" y="3036541"/>
                </a:lnTo>
                <a:cubicBezTo>
                  <a:pt x="621043" y="3031669"/>
                  <a:pt x="621147" y="3028266"/>
                  <a:pt x="619896" y="3025524"/>
                </a:cubicBezTo>
                <a:lnTo>
                  <a:pt x="617374" y="3022606"/>
                </a:lnTo>
                <a:cubicBezTo>
                  <a:pt x="617526" y="3020033"/>
                  <a:pt x="617679" y="3017460"/>
                  <a:pt x="617831" y="3014887"/>
                </a:cubicBezTo>
                <a:lnTo>
                  <a:pt x="616227" y="2999257"/>
                </a:lnTo>
                <a:lnTo>
                  <a:pt x="618274" y="2996732"/>
                </a:lnTo>
                <a:cubicBezTo>
                  <a:pt x="618686" y="2989081"/>
                  <a:pt x="619099" y="2981431"/>
                  <a:pt x="619511" y="2973780"/>
                </a:cubicBezTo>
                <a:lnTo>
                  <a:pt x="620642" y="2973655"/>
                </a:lnTo>
                <a:cubicBezTo>
                  <a:pt x="623208" y="2972846"/>
                  <a:pt x="625154" y="2971263"/>
                  <a:pt x="625859" y="2968014"/>
                </a:cubicBezTo>
                <a:cubicBezTo>
                  <a:pt x="641104" y="2975784"/>
                  <a:pt x="632553" y="2967071"/>
                  <a:pt x="633290" y="2956801"/>
                </a:cubicBezTo>
                <a:cubicBezTo>
                  <a:pt x="657130" y="2966578"/>
                  <a:pt x="649356" y="2935726"/>
                  <a:pt x="664209" y="2933298"/>
                </a:cubicBezTo>
                <a:cubicBezTo>
                  <a:pt x="664212" y="2925534"/>
                  <a:pt x="664649" y="2917501"/>
                  <a:pt x="665622" y="2909390"/>
                </a:cubicBezTo>
                <a:lnTo>
                  <a:pt x="666516" y="2904671"/>
                </a:lnTo>
                <a:lnTo>
                  <a:pt x="666785" y="2904615"/>
                </a:lnTo>
                <a:cubicBezTo>
                  <a:pt x="667515" y="2903671"/>
                  <a:pt x="668011" y="2902150"/>
                  <a:pt x="668228" y="2899714"/>
                </a:cubicBezTo>
                <a:cubicBezTo>
                  <a:pt x="668200" y="2898499"/>
                  <a:pt x="668172" y="2897282"/>
                  <a:pt x="668144" y="2896066"/>
                </a:cubicBezTo>
                <a:lnTo>
                  <a:pt x="669877" y="2886912"/>
                </a:lnTo>
                <a:lnTo>
                  <a:pt x="672144" y="2884014"/>
                </a:lnTo>
                <a:lnTo>
                  <a:pt x="675452" y="2883229"/>
                </a:lnTo>
                <a:cubicBezTo>
                  <a:pt x="675391" y="2882933"/>
                  <a:pt x="675329" y="2882639"/>
                  <a:pt x="675268" y="2882343"/>
                </a:cubicBezTo>
                <a:cubicBezTo>
                  <a:pt x="671128" y="2875325"/>
                  <a:pt x="663714" y="2872524"/>
                  <a:pt x="687009" y="2866529"/>
                </a:cubicBezTo>
                <a:cubicBezTo>
                  <a:pt x="681161" y="2850828"/>
                  <a:pt x="694937" y="2849285"/>
                  <a:pt x="703772" y="2829536"/>
                </a:cubicBezTo>
                <a:cubicBezTo>
                  <a:pt x="697142" y="2820214"/>
                  <a:pt x="701540" y="2813723"/>
                  <a:pt x="709503" y="2807759"/>
                </a:cubicBezTo>
                <a:cubicBezTo>
                  <a:pt x="709675" y="2787664"/>
                  <a:pt x="722617" y="2770658"/>
                  <a:pt x="729434" y="2748755"/>
                </a:cubicBezTo>
                <a:cubicBezTo>
                  <a:pt x="723495" y="2723695"/>
                  <a:pt x="745457" y="2713438"/>
                  <a:pt x="752657" y="2690022"/>
                </a:cubicBezTo>
                <a:cubicBezTo>
                  <a:pt x="738132" y="2667595"/>
                  <a:pt x="772440" y="2674802"/>
                  <a:pt x="782299" y="2663439"/>
                </a:cubicBezTo>
                <a:lnTo>
                  <a:pt x="783672" y="2660083"/>
                </a:lnTo>
                <a:cubicBezTo>
                  <a:pt x="783367" y="2657010"/>
                  <a:pt x="783060" y="2653937"/>
                  <a:pt x="782755" y="2650864"/>
                </a:cubicBezTo>
                <a:lnTo>
                  <a:pt x="781641" y="2647388"/>
                </a:lnTo>
                <a:cubicBezTo>
                  <a:pt x="781160" y="2644997"/>
                  <a:pt x="781208" y="2643412"/>
                  <a:pt x="781648" y="2642321"/>
                </a:cubicBezTo>
                <a:lnTo>
                  <a:pt x="781893" y="2642199"/>
                </a:lnTo>
                <a:cubicBezTo>
                  <a:pt x="781736" y="2640614"/>
                  <a:pt x="781577" y="2639031"/>
                  <a:pt x="781420" y="2637446"/>
                </a:cubicBezTo>
                <a:cubicBezTo>
                  <a:pt x="780062" y="2629421"/>
                  <a:pt x="778210" y="2621608"/>
                  <a:pt x="776013" y="2614161"/>
                </a:cubicBezTo>
                <a:cubicBezTo>
                  <a:pt x="789698" y="2608058"/>
                  <a:pt x="773433" y="2580448"/>
                  <a:pt x="799274" y="2583767"/>
                </a:cubicBezTo>
                <a:cubicBezTo>
                  <a:pt x="797076" y="2573730"/>
                  <a:pt x="786332" y="2567549"/>
                  <a:pt x="803286" y="2571126"/>
                </a:cubicBezTo>
                <a:lnTo>
                  <a:pt x="804150" y="2569441"/>
                </a:lnTo>
                <a:lnTo>
                  <a:pt x="800301" y="2563632"/>
                </a:lnTo>
                <a:cubicBezTo>
                  <a:pt x="798670" y="2557453"/>
                  <a:pt x="797071" y="2551799"/>
                  <a:pt x="793576" y="2556344"/>
                </a:cubicBezTo>
                <a:cubicBezTo>
                  <a:pt x="785387" y="2548895"/>
                  <a:pt x="796146" y="2540807"/>
                  <a:pt x="788869" y="2533157"/>
                </a:cubicBezTo>
                <a:cubicBezTo>
                  <a:pt x="786041" y="2522927"/>
                  <a:pt x="797801" y="2536851"/>
                  <a:pt x="796781" y="2524899"/>
                </a:cubicBezTo>
                <a:cubicBezTo>
                  <a:pt x="796934" y="2523879"/>
                  <a:pt x="797088" y="2522860"/>
                  <a:pt x="797241" y="2521840"/>
                </a:cubicBezTo>
                <a:lnTo>
                  <a:pt x="796029" y="2516618"/>
                </a:lnTo>
                <a:lnTo>
                  <a:pt x="792761" y="2514462"/>
                </a:lnTo>
                <a:cubicBezTo>
                  <a:pt x="790774" y="2512148"/>
                  <a:pt x="789910" y="2508859"/>
                  <a:pt x="791595" y="2503381"/>
                </a:cubicBezTo>
                <a:lnTo>
                  <a:pt x="792181" y="2502571"/>
                </a:lnTo>
                <a:lnTo>
                  <a:pt x="788824" y="2501027"/>
                </a:lnTo>
                <a:lnTo>
                  <a:pt x="787270" y="2492600"/>
                </a:lnTo>
                <a:lnTo>
                  <a:pt x="778877" y="2485183"/>
                </a:lnTo>
                <a:lnTo>
                  <a:pt x="780557" y="2480669"/>
                </a:lnTo>
                <a:lnTo>
                  <a:pt x="783964" y="2480825"/>
                </a:lnTo>
                <a:lnTo>
                  <a:pt x="775765" y="2465130"/>
                </a:lnTo>
                <a:cubicBezTo>
                  <a:pt x="778982" y="2455259"/>
                  <a:pt x="775818" y="2449073"/>
                  <a:pt x="770558" y="2443685"/>
                </a:cubicBezTo>
                <a:cubicBezTo>
                  <a:pt x="768821" y="2423506"/>
                  <a:pt x="759680" y="2407402"/>
                  <a:pt x="753813" y="2385914"/>
                </a:cubicBezTo>
                <a:cubicBezTo>
                  <a:pt x="755336" y="2360280"/>
                  <a:pt x="741334" y="2351643"/>
                  <a:pt x="735113" y="2328662"/>
                </a:cubicBezTo>
                <a:cubicBezTo>
                  <a:pt x="742984" y="2301647"/>
                  <a:pt x="715756" y="2318371"/>
                  <a:pt x="713172" y="2298217"/>
                </a:cubicBezTo>
                <a:cubicBezTo>
                  <a:pt x="718425" y="2262517"/>
                  <a:pt x="703833" y="2301922"/>
                  <a:pt x="698974" y="2250782"/>
                </a:cubicBezTo>
                <a:cubicBezTo>
                  <a:pt x="700296" y="2247398"/>
                  <a:pt x="697378" y="2241930"/>
                  <a:pt x="695006" y="2243352"/>
                </a:cubicBezTo>
                <a:cubicBezTo>
                  <a:pt x="695218" y="2239945"/>
                  <a:pt x="698649" y="2230878"/>
                  <a:pt x="694540" y="2231409"/>
                </a:cubicBezTo>
                <a:cubicBezTo>
                  <a:pt x="691262" y="2215680"/>
                  <a:pt x="690791" y="2199138"/>
                  <a:pt x="693174" y="2183375"/>
                </a:cubicBezTo>
                <a:cubicBezTo>
                  <a:pt x="680938" y="2154998"/>
                  <a:pt x="702415" y="2165592"/>
                  <a:pt x="696594" y="2144085"/>
                </a:cubicBezTo>
                <a:cubicBezTo>
                  <a:pt x="685630" y="2128897"/>
                  <a:pt x="690840" y="2120189"/>
                  <a:pt x="682003" y="2101383"/>
                </a:cubicBezTo>
                <a:cubicBezTo>
                  <a:pt x="690702" y="2092860"/>
                  <a:pt x="683661" y="2086506"/>
                  <a:pt x="680520" y="2079956"/>
                </a:cubicBezTo>
                <a:lnTo>
                  <a:pt x="680002" y="2076836"/>
                </a:lnTo>
                <a:lnTo>
                  <a:pt x="682664" y="2062205"/>
                </a:lnTo>
                <a:cubicBezTo>
                  <a:pt x="677435" y="2059982"/>
                  <a:pt x="685036" y="2051541"/>
                  <a:pt x="686574" y="2047621"/>
                </a:cubicBezTo>
                <a:cubicBezTo>
                  <a:pt x="683137" y="2047669"/>
                  <a:pt x="681618" y="2039112"/>
                  <a:pt x="684505" y="2035989"/>
                </a:cubicBezTo>
                <a:cubicBezTo>
                  <a:pt x="697744" y="1971545"/>
                  <a:pt x="665102" y="2008454"/>
                  <a:pt x="684926" y="1969476"/>
                </a:cubicBezTo>
                <a:cubicBezTo>
                  <a:pt x="689323" y="1943615"/>
                  <a:pt x="649725" y="1944656"/>
                  <a:pt x="669491" y="1917869"/>
                </a:cubicBezTo>
                <a:cubicBezTo>
                  <a:pt x="670499" y="1886102"/>
                  <a:pt x="656602" y="1866056"/>
                  <a:pt x="668084" y="1836507"/>
                </a:cubicBezTo>
                <a:cubicBezTo>
                  <a:pt x="668964" y="1806766"/>
                  <a:pt x="663816" y="1781182"/>
                  <a:pt x="669261" y="1755879"/>
                </a:cubicBezTo>
                <a:cubicBezTo>
                  <a:pt x="664845" y="1745788"/>
                  <a:pt x="663293" y="1736202"/>
                  <a:pt x="670934" y="1726651"/>
                </a:cubicBezTo>
                <a:cubicBezTo>
                  <a:pt x="669678" y="1698957"/>
                  <a:pt x="659604" y="1692528"/>
                  <a:pt x="668418" y="1674709"/>
                </a:cubicBezTo>
                <a:cubicBezTo>
                  <a:pt x="663052" y="1669668"/>
                  <a:pt x="660191" y="1666183"/>
                  <a:pt x="658947" y="1663502"/>
                </a:cubicBezTo>
                <a:cubicBezTo>
                  <a:pt x="655218" y="1655460"/>
                  <a:pt x="666065" y="1654644"/>
                  <a:pt x="667634" y="1640672"/>
                </a:cubicBezTo>
                <a:cubicBezTo>
                  <a:pt x="670870" y="1625689"/>
                  <a:pt x="680041" y="1650492"/>
                  <a:pt x="680416" y="1636309"/>
                </a:cubicBezTo>
                <a:cubicBezTo>
                  <a:pt x="674381" y="1622116"/>
                  <a:pt x="690581" y="1619938"/>
                  <a:pt x="683355" y="1605349"/>
                </a:cubicBezTo>
                <a:cubicBezTo>
                  <a:pt x="671388" y="1611345"/>
                  <a:pt x="684009" y="1573894"/>
                  <a:pt x="673311" y="1574712"/>
                </a:cubicBezTo>
                <a:cubicBezTo>
                  <a:pt x="687788" y="1558635"/>
                  <a:pt x="668681" y="1555273"/>
                  <a:pt x="672392" y="1536647"/>
                </a:cubicBezTo>
                <a:cubicBezTo>
                  <a:pt x="677688" y="1527242"/>
                  <a:pt x="678342" y="1521025"/>
                  <a:pt x="671702" y="1513896"/>
                </a:cubicBezTo>
                <a:cubicBezTo>
                  <a:pt x="697596" y="1470305"/>
                  <a:pt x="671673" y="1490329"/>
                  <a:pt x="680462" y="1452296"/>
                </a:cubicBezTo>
                <a:cubicBezTo>
                  <a:pt x="690082" y="1419160"/>
                  <a:pt x="695497" y="1382582"/>
                  <a:pt x="720892" y="1347657"/>
                </a:cubicBezTo>
                <a:cubicBezTo>
                  <a:pt x="728252" y="1340763"/>
                  <a:pt x="730408" y="1326684"/>
                  <a:pt x="725707" y="1316214"/>
                </a:cubicBezTo>
                <a:cubicBezTo>
                  <a:pt x="724898" y="1314411"/>
                  <a:pt x="723913" y="1312787"/>
                  <a:pt x="722781" y="1311390"/>
                </a:cubicBezTo>
                <a:cubicBezTo>
                  <a:pt x="740925" y="1290091"/>
                  <a:pt x="731077" y="1279232"/>
                  <a:pt x="743580" y="1268952"/>
                </a:cubicBezTo>
                <a:cubicBezTo>
                  <a:pt x="747716" y="1237645"/>
                  <a:pt x="734341" y="1214150"/>
                  <a:pt x="745282" y="1204622"/>
                </a:cubicBezTo>
                <a:cubicBezTo>
                  <a:pt x="744051" y="1188944"/>
                  <a:pt x="730234" y="1168727"/>
                  <a:pt x="741960" y="1155703"/>
                </a:cubicBezTo>
                <a:cubicBezTo>
                  <a:pt x="731985" y="1155066"/>
                  <a:pt x="748925" y="1136907"/>
                  <a:pt x="742087" y="1128440"/>
                </a:cubicBezTo>
                <a:cubicBezTo>
                  <a:pt x="736171" y="1122556"/>
                  <a:pt x="739932" y="1115674"/>
                  <a:pt x="739973" y="1108417"/>
                </a:cubicBezTo>
                <a:cubicBezTo>
                  <a:pt x="735099" y="1099737"/>
                  <a:pt x="741268" y="1067483"/>
                  <a:pt x="746465" y="1058433"/>
                </a:cubicBezTo>
                <a:cubicBezTo>
                  <a:pt x="765005" y="1035713"/>
                  <a:pt x="748052" y="994640"/>
                  <a:pt x="762191" y="975987"/>
                </a:cubicBezTo>
                <a:cubicBezTo>
                  <a:pt x="764072" y="969800"/>
                  <a:pt x="764654" y="963971"/>
                  <a:pt x="764423" y="958395"/>
                </a:cubicBezTo>
                <a:lnTo>
                  <a:pt x="761915" y="943118"/>
                </a:lnTo>
                <a:lnTo>
                  <a:pt x="757474" y="939439"/>
                </a:lnTo>
                <a:cubicBezTo>
                  <a:pt x="757647" y="936206"/>
                  <a:pt x="757819" y="932972"/>
                  <a:pt x="757991" y="929739"/>
                </a:cubicBezTo>
                <a:lnTo>
                  <a:pt x="757204" y="927127"/>
                </a:lnTo>
                <a:cubicBezTo>
                  <a:pt x="755678" y="922138"/>
                  <a:pt x="754319" y="917190"/>
                  <a:pt x="753613" y="912177"/>
                </a:cubicBezTo>
                <a:cubicBezTo>
                  <a:pt x="775028" y="915106"/>
                  <a:pt x="751138" y="870019"/>
                  <a:pt x="768933" y="881067"/>
                </a:cubicBezTo>
                <a:cubicBezTo>
                  <a:pt x="768780" y="854032"/>
                  <a:pt x="782103" y="846928"/>
                  <a:pt x="765219" y="817416"/>
                </a:cubicBezTo>
                <a:cubicBezTo>
                  <a:pt x="780144" y="772732"/>
                  <a:pt x="762831" y="740070"/>
                  <a:pt x="787152" y="702815"/>
                </a:cubicBezTo>
                <a:cubicBezTo>
                  <a:pt x="777404" y="708645"/>
                  <a:pt x="779667" y="685431"/>
                  <a:pt x="783947" y="672401"/>
                </a:cubicBezTo>
                <a:cubicBezTo>
                  <a:pt x="745609" y="693593"/>
                  <a:pt x="816557" y="618072"/>
                  <a:pt x="789277" y="612154"/>
                </a:cubicBezTo>
                <a:cubicBezTo>
                  <a:pt x="814029" y="607196"/>
                  <a:pt x="790950" y="545243"/>
                  <a:pt x="816705" y="516197"/>
                </a:cubicBezTo>
                <a:cubicBezTo>
                  <a:pt x="818115" y="496236"/>
                  <a:pt x="819907" y="464307"/>
                  <a:pt x="823696" y="446558"/>
                </a:cubicBezTo>
                <a:lnTo>
                  <a:pt x="819138" y="402046"/>
                </a:lnTo>
                <a:cubicBezTo>
                  <a:pt x="813660" y="377878"/>
                  <a:pt x="816214" y="373884"/>
                  <a:pt x="809089" y="322733"/>
                </a:cubicBezTo>
                <a:cubicBezTo>
                  <a:pt x="809391" y="257376"/>
                  <a:pt x="793760" y="267420"/>
                  <a:pt x="798307" y="204587"/>
                </a:cubicBezTo>
                <a:cubicBezTo>
                  <a:pt x="791298" y="201120"/>
                  <a:pt x="789378" y="133016"/>
                  <a:pt x="784841" y="127724"/>
                </a:cubicBezTo>
                <a:lnTo>
                  <a:pt x="774543" y="110945"/>
                </a:lnTo>
                <a:lnTo>
                  <a:pt x="775980" y="108356"/>
                </a:lnTo>
                <a:cubicBezTo>
                  <a:pt x="778096" y="97517"/>
                  <a:pt x="775985" y="91347"/>
                  <a:pt x="772015" y="87265"/>
                </a:cubicBezTo>
                <a:lnTo>
                  <a:pt x="765760" y="83713"/>
                </a:lnTo>
                <a:lnTo>
                  <a:pt x="761352" y="69573"/>
                </a:lnTo>
                <a:lnTo>
                  <a:pt x="748123" y="42623"/>
                </a:lnTo>
                <a:lnTo>
                  <a:pt x="749910" y="36737"/>
                </a:lnTo>
                <a:close/>
              </a:path>
            </a:pathLst>
          </a:custGeom>
        </p:spPr>
      </p:pic>
      <p:sp>
        <p:nvSpPr>
          <p:cNvPr id="14" name="Freeform: Shape 13">
            <a:extLst>
              <a:ext uri="{FF2B5EF4-FFF2-40B4-BE49-F238E27FC236}">
                <a16:creationId xmlns:a16="http://schemas.microsoft.com/office/drawing/2014/main" id="{588716B6-19BA-4C13-A3E6-380170A88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364" y="2259463"/>
            <a:ext cx="2311233" cy="295642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Glass of water with bubbles">
            <a:extLst>
              <a:ext uri="{FF2B5EF4-FFF2-40B4-BE49-F238E27FC236}">
                <a16:creationId xmlns:a16="http://schemas.microsoft.com/office/drawing/2014/main" id="{A6133F9D-946F-4165-2335-B0BB667B2D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767569" y="3737674"/>
            <a:ext cx="2106092" cy="2771776"/>
          </a:xfrm>
          <a:prstGeom prst="rect">
            <a:avLst/>
          </a:prstGeom>
        </p:spPr>
      </p:pic>
    </p:spTree>
    <p:extLst>
      <p:ext uri="{BB962C8B-B14F-4D97-AF65-F5344CB8AC3E}">
        <p14:creationId xmlns:p14="http://schemas.microsoft.com/office/powerpoint/2010/main" val="14813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B4FBB-B374-13F6-D17D-2E61CE4CFCF8}"/>
              </a:ext>
            </a:extLst>
          </p:cNvPr>
          <p:cNvSpPr>
            <a:spLocks noGrp="1"/>
          </p:cNvSpPr>
          <p:nvPr>
            <p:ph type="title"/>
          </p:nvPr>
        </p:nvSpPr>
        <p:spPr>
          <a:xfrm>
            <a:off x="1171074" y="1396686"/>
            <a:ext cx="3240506" cy="4064628"/>
          </a:xfrm>
        </p:spPr>
        <p:txBody>
          <a:bodyPr>
            <a:normAutofit/>
          </a:bodyPr>
          <a:lstStyle/>
          <a:p>
            <a:r>
              <a:rPr lang="fr-CA">
                <a:solidFill>
                  <a:srgbClr val="FFFFFF"/>
                </a:solidFill>
              </a:rPr>
              <a:t>Pour enrichir la lecture du texte</a:t>
            </a:r>
            <a:endParaRPr lang="en-CA">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36EF23-FFAD-2518-623B-A8970F6FBDF2}"/>
              </a:ext>
            </a:extLst>
          </p:cNvPr>
          <p:cNvSpPr>
            <a:spLocks noGrp="1"/>
          </p:cNvSpPr>
          <p:nvPr>
            <p:ph idx="1"/>
          </p:nvPr>
        </p:nvSpPr>
        <p:spPr>
          <a:xfrm>
            <a:off x="5218771" y="1996068"/>
            <a:ext cx="6701883" cy="4466152"/>
          </a:xfrm>
        </p:spPr>
        <p:txBody>
          <a:bodyPr>
            <a:normAutofit/>
          </a:bodyPr>
          <a:lstStyle/>
          <a:p>
            <a:pPr marL="0" indent="0">
              <a:buNone/>
            </a:pPr>
            <a:r>
              <a:rPr lang="fr-CA" dirty="0"/>
              <a:t>Vous pouvez présenter la vidéo suivante, Cette vidéo est une lecture à haute voix du texte. Vous pouvez arrêter la vidéo pour revoir les mots et les phrases importantes. </a:t>
            </a:r>
          </a:p>
          <a:p>
            <a:endParaRPr lang="fr-CA" dirty="0"/>
          </a:p>
          <a:p>
            <a:pPr marL="0" indent="0">
              <a:buNone/>
            </a:pPr>
            <a:r>
              <a:rPr lang="fr-CA" dirty="0"/>
              <a:t>Voici le lien: </a:t>
            </a:r>
          </a:p>
          <a:p>
            <a:r>
              <a:rPr lang="en-CA" dirty="0">
                <a:hlinkClick r:id="rId2"/>
              </a:rPr>
              <a:t>Nibi a </a:t>
            </a:r>
            <a:r>
              <a:rPr lang="en-CA" dirty="0" err="1">
                <a:hlinkClick r:id="rId2"/>
              </a:rPr>
              <a:t>soif</a:t>
            </a:r>
            <a:r>
              <a:rPr lang="en-CA" dirty="0">
                <a:hlinkClick r:id="rId2"/>
              </a:rPr>
              <a:t>, très </a:t>
            </a:r>
            <a:r>
              <a:rPr lang="en-CA" dirty="0" err="1">
                <a:hlinkClick r:id="rId2"/>
              </a:rPr>
              <a:t>soif</a:t>
            </a:r>
            <a:r>
              <a:rPr lang="en-CA" dirty="0">
                <a:hlinkClick r:id="rId2"/>
              </a:rPr>
              <a:t> - Sunshine Tenasco - Scholastic</a:t>
            </a:r>
            <a:endParaRPr lang="en-CA" dirty="0"/>
          </a:p>
        </p:txBody>
      </p:sp>
    </p:spTree>
    <p:extLst>
      <p:ext uri="{BB962C8B-B14F-4D97-AF65-F5344CB8AC3E}">
        <p14:creationId xmlns:p14="http://schemas.microsoft.com/office/powerpoint/2010/main" val="142431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252F1-F6CA-B08C-C5CD-FE7500F65FD1}"/>
              </a:ext>
            </a:extLst>
          </p:cNvPr>
          <p:cNvSpPr>
            <a:spLocks noGrp="1"/>
          </p:cNvSpPr>
          <p:nvPr>
            <p:ph type="title"/>
          </p:nvPr>
        </p:nvSpPr>
        <p:spPr>
          <a:xfrm>
            <a:off x="686834" y="1153572"/>
            <a:ext cx="3200400" cy="4461163"/>
          </a:xfrm>
        </p:spPr>
        <p:txBody>
          <a:bodyPr>
            <a:normAutofit/>
          </a:bodyPr>
          <a:lstStyle/>
          <a:p>
            <a:r>
              <a:rPr lang="fr-FR">
                <a:solidFill>
                  <a:srgbClr val="FFFFFF"/>
                </a:solidFill>
              </a:rPr>
              <a:t>Discussion : perspectives autochtones sur l’eau</a:t>
            </a:r>
            <a:endParaRPr lang="en-CA">
              <a:solidFill>
                <a:srgbClr val="FFFFFF"/>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6D06BC-89BE-2304-1263-A706AEEC5C4D}"/>
              </a:ext>
            </a:extLst>
          </p:cNvPr>
          <p:cNvSpPr>
            <a:spLocks noGrp="1"/>
          </p:cNvSpPr>
          <p:nvPr>
            <p:ph idx="1"/>
          </p:nvPr>
        </p:nvSpPr>
        <p:spPr>
          <a:xfrm>
            <a:off x="4447308" y="591344"/>
            <a:ext cx="6906491" cy="5585619"/>
          </a:xfrm>
        </p:spPr>
        <p:txBody>
          <a:bodyPr anchor="ctr">
            <a:normAutofit/>
          </a:bodyPr>
          <a:lstStyle/>
          <a:p>
            <a:pPr marL="0" indent="0">
              <a:buNone/>
            </a:pPr>
            <a:r>
              <a:rPr lang="fr-FR" sz="2600">
                <a:effectLst/>
              </a:rPr>
              <a:t>Expliquez en termes simples :</a:t>
            </a:r>
            <a:endParaRPr lang="fr-FR" sz="2600"/>
          </a:p>
          <a:p>
            <a:r>
              <a:rPr lang="fr-FR" sz="2600">
                <a:effectLst/>
              </a:rPr>
              <a:t>L’eau est sacrée pour de nombreuses communautés autochtones.</a:t>
            </a:r>
            <a:endParaRPr lang="fr-FR" sz="2600"/>
          </a:p>
          <a:p>
            <a:r>
              <a:rPr lang="fr-FR" sz="2600">
                <a:effectLst/>
              </a:rPr>
              <a:t>Elle doit être respectée et protégée.</a:t>
            </a:r>
            <a:endParaRPr lang="fr-FR" sz="2600"/>
          </a:p>
          <a:p>
            <a:r>
              <a:rPr lang="fr-FR" sz="2600">
                <a:effectLst/>
              </a:rPr>
              <a:t>Le livre nous montre l’importance d’écouter et de prendre soin de l’eau.</a:t>
            </a:r>
            <a:endParaRPr lang="fr-FR" sz="2600"/>
          </a:p>
          <a:p>
            <a:pPr marL="0" indent="0">
              <a:buNone/>
            </a:pPr>
            <a:r>
              <a:rPr lang="fr-FR" sz="2600" b="1" u="sng">
                <a:effectLst/>
              </a:rPr>
              <a:t>Questions :</a:t>
            </a:r>
            <a:endParaRPr lang="fr-FR" sz="2600" b="1" u="sng"/>
          </a:p>
          <a:p>
            <a:r>
              <a:rPr lang="fr-FR" sz="2600" i="1">
                <a:effectLst/>
              </a:rPr>
              <a:t>Comment pouvons‑nous protéger l’eau?</a:t>
            </a:r>
            <a:endParaRPr lang="fr-FR" sz="2600"/>
          </a:p>
          <a:p>
            <a:r>
              <a:rPr lang="fr-FR" sz="2600" i="1">
                <a:effectLst/>
              </a:rPr>
              <a:t>Pourquoi est‑ce important pour tout le monde?</a:t>
            </a:r>
            <a:endParaRPr lang="fr-FR" sz="2600"/>
          </a:p>
          <a:p>
            <a:r>
              <a:rPr lang="fr-FR" sz="2600" b="1">
                <a:effectLst/>
              </a:rPr>
              <a:t>Lien au curriculum :</a:t>
            </a:r>
            <a:r>
              <a:rPr lang="fr-FR" sz="2600">
                <a:effectLst/>
              </a:rPr>
              <a:t> A2.2 – Interaction orale.</a:t>
            </a:r>
            <a:endParaRPr lang="fr-FR" sz="2600"/>
          </a:p>
          <a:p>
            <a:endParaRPr lang="en-CA" sz="2600"/>
          </a:p>
        </p:txBody>
      </p:sp>
    </p:spTree>
    <p:extLst>
      <p:ext uri="{BB962C8B-B14F-4D97-AF65-F5344CB8AC3E}">
        <p14:creationId xmlns:p14="http://schemas.microsoft.com/office/powerpoint/2010/main" val="152275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Rectangle 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45C7F-24D7-5B92-86BE-A9335BEE94FA}"/>
              </a:ext>
            </a:extLst>
          </p:cNvPr>
          <p:cNvSpPr>
            <a:spLocks noGrp="1"/>
          </p:cNvSpPr>
          <p:nvPr>
            <p:ph type="title"/>
          </p:nvPr>
        </p:nvSpPr>
        <p:spPr>
          <a:xfrm>
            <a:off x="466722" y="586855"/>
            <a:ext cx="3201366" cy="3387497"/>
          </a:xfrm>
        </p:spPr>
        <p:txBody>
          <a:bodyPr anchor="b">
            <a:normAutofit/>
          </a:bodyPr>
          <a:lstStyle/>
          <a:p>
            <a:pPr algn="r"/>
            <a:r>
              <a:rPr lang="fr-CA" sz="4000" b="1" u="sng">
                <a:solidFill>
                  <a:srgbClr val="FFFFFF"/>
                </a:solidFill>
              </a:rPr>
              <a:t>L'utilisation de l'intelligence artificielle </a:t>
            </a:r>
            <a:endParaRPr lang="en-CA" sz="4000" b="1" u="sng">
              <a:solidFill>
                <a:srgbClr val="FFFFFF"/>
              </a:solidFill>
            </a:endParaRPr>
          </a:p>
        </p:txBody>
      </p:sp>
      <p:sp>
        <p:nvSpPr>
          <p:cNvPr id="3" name="Content Placeholder 2">
            <a:extLst>
              <a:ext uri="{FF2B5EF4-FFF2-40B4-BE49-F238E27FC236}">
                <a16:creationId xmlns:a16="http://schemas.microsoft.com/office/drawing/2014/main" id="{7788AF11-56EC-DA8C-0DE6-061F5161948C}"/>
              </a:ext>
            </a:extLst>
          </p:cNvPr>
          <p:cNvSpPr>
            <a:spLocks noGrp="1"/>
          </p:cNvSpPr>
          <p:nvPr>
            <p:ph idx="1"/>
          </p:nvPr>
        </p:nvSpPr>
        <p:spPr>
          <a:xfrm>
            <a:off x="4581727" y="649480"/>
            <a:ext cx="3025303" cy="5546047"/>
          </a:xfrm>
        </p:spPr>
        <p:txBody>
          <a:bodyPr anchor="ctr">
            <a:normAutofit/>
          </a:bodyPr>
          <a:lstStyle/>
          <a:p>
            <a:pPr marL="0" indent="0">
              <a:buNone/>
            </a:pPr>
            <a:endParaRPr lang="fr-FR" sz="2000"/>
          </a:p>
          <a:p>
            <a:pPr marL="0" indent="0">
              <a:buNone/>
            </a:pPr>
            <a:r>
              <a:rPr lang="fr-FR" sz="2000"/>
              <a:t>Certains éléments de cette leçon ont été élaborés à l’aide d’outils d’intelligence artificielle, notamment pour générer des idées, organiser des concepts et repérer des ressources pertinentes.</a:t>
            </a:r>
          </a:p>
          <a:p>
            <a:pPr marL="0" indent="0">
              <a:buNone/>
            </a:pPr>
            <a:endParaRPr lang="fr-FR" sz="2000"/>
          </a:p>
          <a:p>
            <a:pPr marL="0" indent="0">
              <a:buNone/>
            </a:pPr>
            <a:r>
              <a:rPr lang="fr-FR" sz="2000"/>
              <a:t>Tout le contenu a été vérifié, adapté et validé afin de répondre aux besoins pédagogiques des élèves et aux attentes du curriculum de français langue seconde en Ontario.</a:t>
            </a:r>
            <a:endParaRPr lang="en-CA" sz="2000"/>
          </a:p>
          <a:p>
            <a:endParaRPr lang="en-CA" sz="2000"/>
          </a:p>
        </p:txBody>
      </p:sp>
      <p:pic>
        <p:nvPicPr>
          <p:cNvPr id="4" name="Picture 3">
            <a:extLst>
              <a:ext uri="{FF2B5EF4-FFF2-40B4-BE49-F238E27FC236}">
                <a16:creationId xmlns:a16="http://schemas.microsoft.com/office/drawing/2014/main" id="{D8D9A76B-8594-3EC9-65B5-36DC86922E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09502" y="1145603"/>
            <a:ext cx="3615776" cy="457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9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9DDA0-AC2C-2C5B-83F8-E16A3E9C968B}"/>
              </a:ext>
            </a:extLst>
          </p:cNvPr>
          <p:cNvSpPr>
            <a:spLocks noGrp="1"/>
          </p:cNvSpPr>
          <p:nvPr>
            <p:ph type="title"/>
          </p:nvPr>
        </p:nvSpPr>
        <p:spPr>
          <a:xfrm>
            <a:off x="1171074" y="1396686"/>
            <a:ext cx="3240506" cy="4064628"/>
          </a:xfrm>
        </p:spPr>
        <p:txBody>
          <a:bodyPr>
            <a:normAutofit/>
          </a:bodyPr>
          <a:lstStyle/>
          <a:p>
            <a:r>
              <a:rPr lang="fr-FR" dirty="0">
                <a:solidFill>
                  <a:srgbClr val="FFFFFF"/>
                </a:solidFill>
              </a:rPr>
              <a:t>Tâche des élèves : “Je protège l’eau quand…”</a:t>
            </a:r>
            <a:endParaRPr lang="en-CA"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905247-1F9F-FD9D-4862-81F277BF7F29}"/>
              </a:ext>
            </a:extLst>
          </p:cNvPr>
          <p:cNvSpPr>
            <a:spLocks noGrp="1"/>
          </p:cNvSpPr>
          <p:nvPr>
            <p:ph idx="1"/>
          </p:nvPr>
        </p:nvSpPr>
        <p:spPr>
          <a:xfrm>
            <a:off x="5093464" y="1526032"/>
            <a:ext cx="7095487" cy="4936187"/>
          </a:xfrm>
        </p:spPr>
        <p:txBody>
          <a:bodyPr>
            <a:normAutofit/>
          </a:bodyPr>
          <a:lstStyle/>
          <a:p>
            <a:pPr marL="0" indent="0">
              <a:buNone/>
            </a:pPr>
            <a:r>
              <a:rPr lang="fr-FR" sz="3200" dirty="0">
                <a:effectLst/>
              </a:rPr>
              <a:t>Les élèves écrivent 1–2 phrases :</a:t>
            </a:r>
            <a:endParaRPr lang="fr-FR" sz="3200" dirty="0"/>
          </a:p>
          <a:p>
            <a:r>
              <a:rPr lang="fr-FR" sz="3200" i="1" dirty="0">
                <a:effectLst/>
              </a:rPr>
              <a:t>Je protège l’eau quand je…</a:t>
            </a:r>
            <a:endParaRPr lang="fr-FR" sz="3200" dirty="0"/>
          </a:p>
          <a:p>
            <a:r>
              <a:rPr lang="fr-FR" sz="3200" i="1" dirty="0">
                <a:effectLst/>
              </a:rPr>
              <a:t>L’eau est importante parce que…</a:t>
            </a:r>
            <a:endParaRPr lang="fr-FR" sz="3200" dirty="0"/>
          </a:p>
          <a:p>
            <a:pPr marL="0" indent="0">
              <a:buNone/>
            </a:pPr>
            <a:endParaRPr lang="fr-FR" sz="3200" dirty="0">
              <a:effectLst/>
            </a:endParaRPr>
          </a:p>
          <a:p>
            <a:pPr marL="0" indent="0">
              <a:buNone/>
            </a:pPr>
            <a:r>
              <a:rPr lang="fr-FR" sz="3200" dirty="0">
                <a:effectLst/>
              </a:rPr>
              <a:t>Puis ils dessinent une image pour accompagner leur texte.</a:t>
            </a:r>
            <a:endParaRPr lang="fr-FR" sz="3200" dirty="0"/>
          </a:p>
          <a:p>
            <a:r>
              <a:rPr lang="fr-FR" sz="3200" b="1" dirty="0">
                <a:effectLst/>
              </a:rPr>
              <a:t>Lien au curriculum :</a:t>
            </a:r>
            <a:r>
              <a:rPr lang="fr-FR" sz="3200" dirty="0">
                <a:effectLst/>
              </a:rPr>
              <a:t> C1.4 – Production écrite.</a:t>
            </a:r>
            <a:endParaRPr lang="fr-FR" sz="3200" dirty="0"/>
          </a:p>
          <a:p>
            <a:endParaRPr lang="en-CA" dirty="0"/>
          </a:p>
        </p:txBody>
      </p:sp>
    </p:spTree>
    <p:extLst>
      <p:ext uri="{BB962C8B-B14F-4D97-AF65-F5344CB8AC3E}">
        <p14:creationId xmlns:p14="http://schemas.microsoft.com/office/powerpoint/2010/main" val="161102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1126E-FB11-BC5A-A5DE-C636EA085E6B}"/>
              </a:ext>
            </a:extLst>
          </p:cNvPr>
          <p:cNvSpPr>
            <a:spLocks noGrp="1"/>
          </p:cNvSpPr>
          <p:nvPr>
            <p:ph type="title"/>
          </p:nvPr>
        </p:nvSpPr>
        <p:spPr>
          <a:xfrm>
            <a:off x="1136395" y="186267"/>
            <a:ext cx="7364137" cy="559226"/>
          </a:xfrm>
        </p:spPr>
        <p:txBody>
          <a:bodyPr anchor="b">
            <a:normAutofit fontScale="90000"/>
          </a:bodyPr>
          <a:lstStyle/>
          <a:p>
            <a:pPr algn="ctr"/>
            <a:r>
              <a:rPr lang="fr-CA" sz="4000" b="1" dirty="0"/>
              <a:t>Note importante</a:t>
            </a:r>
            <a:endParaRPr lang="en-CA" sz="4000" b="1" dirty="0"/>
          </a:p>
        </p:txBody>
      </p:sp>
      <p:sp>
        <p:nvSpPr>
          <p:cNvPr id="3" name="Content Placeholder 2">
            <a:extLst>
              <a:ext uri="{FF2B5EF4-FFF2-40B4-BE49-F238E27FC236}">
                <a16:creationId xmlns:a16="http://schemas.microsoft.com/office/drawing/2014/main" id="{84825D2B-E96D-C25C-4F91-1AB9807444ED}"/>
              </a:ext>
            </a:extLst>
          </p:cNvPr>
          <p:cNvSpPr>
            <a:spLocks noGrp="1"/>
          </p:cNvSpPr>
          <p:nvPr>
            <p:ph idx="1"/>
          </p:nvPr>
        </p:nvSpPr>
        <p:spPr>
          <a:xfrm>
            <a:off x="51639" y="745493"/>
            <a:ext cx="12192000" cy="5740400"/>
          </a:xfrm>
        </p:spPr>
        <p:txBody>
          <a:bodyPr>
            <a:normAutofit/>
          </a:bodyPr>
          <a:lstStyle/>
          <a:p>
            <a:pPr marL="0" indent="0">
              <a:buNone/>
            </a:pPr>
            <a:r>
              <a:rPr lang="fr-FR" sz="1800" dirty="0"/>
              <a:t>Pour réaliser cette leçon, vous aurez besoin du livre de </a:t>
            </a:r>
            <a:r>
              <a:rPr lang="fr-FR" sz="1800" b="1" dirty="0"/>
              <a:t>Sunshine </a:t>
            </a:r>
            <a:r>
              <a:rPr lang="fr-FR" sz="1800" b="1" dirty="0" err="1"/>
              <a:t>Tenasco</a:t>
            </a:r>
            <a:r>
              <a:rPr lang="fr-FR" sz="1800" dirty="0"/>
              <a:t>, intitulé </a:t>
            </a:r>
            <a:r>
              <a:rPr lang="fr-FR" sz="1800" b="1" i="1" dirty="0" err="1"/>
              <a:t>Nibi</a:t>
            </a:r>
            <a:r>
              <a:rPr lang="fr-FR" sz="1800" b="1" i="1" dirty="0"/>
              <a:t> a soif, très soif – </a:t>
            </a:r>
            <a:r>
              <a:rPr lang="fr-FR" sz="1800" b="1" i="1" dirty="0" err="1"/>
              <a:t>Nibi</a:t>
            </a:r>
            <a:r>
              <a:rPr lang="fr-FR" sz="1800" b="1" i="1" dirty="0"/>
              <a:t> </a:t>
            </a:r>
            <a:r>
              <a:rPr lang="fr-FR" sz="1800" b="1" i="1" dirty="0" err="1"/>
              <a:t>Nigomon</a:t>
            </a:r>
            <a:r>
              <a:rPr lang="fr-FR" sz="1800" dirty="0"/>
              <a:t>.</a:t>
            </a:r>
          </a:p>
          <a:p>
            <a:pPr marL="0" indent="0">
              <a:buNone/>
            </a:pPr>
            <a:r>
              <a:rPr lang="fr-FR" sz="1800" dirty="0"/>
              <a:t>Ce livre est disponible sur le site de </a:t>
            </a:r>
            <a:r>
              <a:rPr lang="fr-FR" sz="1800" b="1" dirty="0" err="1"/>
              <a:t>Scholastic</a:t>
            </a:r>
            <a:r>
              <a:rPr lang="fr-FR" sz="1800" b="1" dirty="0"/>
              <a:t> Canada: </a:t>
            </a:r>
            <a:r>
              <a:rPr lang="en-CA" sz="1800" dirty="0">
                <a:hlinkClick r:id="rId2"/>
              </a:rPr>
              <a:t>Nibi a </a:t>
            </a:r>
            <a:r>
              <a:rPr lang="en-CA" sz="1800" dirty="0" err="1">
                <a:hlinkClick r:id="rId2"/>
              </a:rPr>
              <a:t>soif</a:t>
            </a:r>
            <a:r>
              <a:rPr lang="en-CA" sz="1800" dirty="0">
                <a:hlinkClick r:id="rId2"/>
              </a:rPr>
              <a:t>, très </a:t>
            </a:r>
            <a:r>
              <a:rPr lang="en-CA" sz="1800" dirty="0" err="1">
                <a:hlinkClick r:id="rId2"/>
              </a:rPr>
              <a:t>soif</a:t>
            </a:r>
            <a:r>
              <a:rPr lang="en-CA" sz="1800" dirty="0">
                <a:hlinkClick r:id="rId2"/>
              </a:rPr>
              <a:t> - Nibi </a:t>
            </a:r>
            <a:r>
              <a:rPr lang="en-CA" sz="1800" dirty="0" err="1">
                <a:hlinkClick r:id="rId2"/>
              </a:rPr>
              <a:t>Nigomon</a:t>
            </a:r>
            <a:r>
              <a:rPr lang="en-CA" sz="1800" dirty="0">
                <a:hlinkClick r:id="rId2"/>
              </a:rPr>
              <a:t> | Scholastic Canada Book Clubs</a:t>
            </a:r>
            <a:r>
              <a:rPr lang="en-CA" sz="1800" dirty="0"/>
              <a:t> </a:t>
            </a:r>
          </a:p>
          <a:p>
            <a:pPr marL="0" indent="0">
              <a:buNone/>
            </a:pPr>
            <a:endParaRPr lang="en-CA" sz="1800" dirty="0"/>
          </a:p>
          <a:p>
            <a:pPr marL="0" indent="0">
              <a:buNone/>
            </a:pPr>
            <a:r>
              <a:rPr lang="en-CA" sz="1800" b="1" u="sng" dirty="0" err="1"/>
              <a:t>Bref</a:t>
            </a:r>
            <a:r>
              <a:rPr lang="en-CA" sz="1800" b="1" u="sng" dirty="0"/>
              <a:t> résumé de </a:t>
            </a:r>
            <a:r>
              <a:rPr lang="en-CA" sz="1800" b="1" u="sng" dirty="0" err="1"/>
              <a:t>l’histoire</a:t>
            </a:r>
            <a:r>
              <a:rPr lang="en-CA" sz="1800" b="1" u="sng" dirty="0"/>
              <a:t>: </a:t>
            </a:r>
          </a:p>
          <a:p>
            <a:pPr marL="0" indent="0">
              <a:buNone/>
            </a:pPr>
            <a:r>
              <a:rPr lang="fr-FR" sz="1800" i="1" dirty="0" err="1">
                <a:effectLst/>
              </a:rPr>
              <a:t>Nibi</a:t>
            </a:r>
            <a:r>
              <a:rPr lang="fr-FR" sz="1800" i="1" dirty="0">
                <a:effectLst/>
              </a:rPr>
              <a:t> a soif, très soif – </a:t>
            </a:r>
            <a:r>
              <a:rPr lang="fr-FR" sz="1800" i="1" dirty="0" err="1">
                <a:effectLst/>
              </a:rPr>
              <a:t>Nibi</a:t>
            </a:r>
            <a:r>
              <a:rPr lang="fr-FR" sz="1800" i="1" dirty="0">
                <a:effectLst/>
              </a:rPr>
              <a:t> </a:t>
            </a:r>
            <a:r>
              <a:rPr lang="fr-FR" sz="1800" i="1" dirty="0" err="1">
                <a:effectLst/>
              </a:rPr>
              <a:t>Nigomon</a:t>
            </a:r>
            <a:r>
              <a:rPr lang="fr-FR" sz="1800" dirty="0">
                <a:effectLst/>
              </a:rPr>
              <a:t> raconte l’histoire d’une jeune fille nommée </a:t>
            </a:r>
            <a:r>
              <a:rPr lang="fr-FR" sz="1800" b="1" dirty="0" err="1">
                <a:effectLst/>
              </a:rPr>
              <a:t>Nibi</a:t>
            </a:r>
            <a:r>
              <a:rPr lang="fr-FR" sz="1800" dirty="0">
                <a:effectLst/>
              </a:rPr>
              <a:t> qui vit dans une communauté où l’eau n’est pas potable. Chaque jour, elle cherche de l’eau propre, mais elle ne trouve que de l’eau contaminée, sale ou dangereuse. Malgré les difficultés, </a:t>
            </a:r>
            <a:r>
              <a:rPr lang="fr-FR" sz="1800" dirty="0" err="1">
                <a:effectLst/>
              </a:rPr>
              <a:t>Nibi</a:t>
            </a:r>
            <a:r>
              <a:rPr lang="fr-FR" sz="1800" dirty="0">
                <a:effectLst/>
              </a:rPr>
              <a:t> ne perd pas espoir. Elle décide de sensibiliser les gens autour d’elle et de demander de l’aide pour que sa communauté puisse enfin avoir accès à de l’eau propre.</a:t>
            </a:r>
            <a:endParaRPr lang="fr-FR" sz="1800" dirty="0"/>
          </a:p>
          <a:p>
            <a:pPr marL="0" indent="0">
              <a:buNone/>
            </a:pPr>
            <a:r>
              <a:rPr lang="fr-FR" sz="1800" dirty="0">
                <a:effectLst/>
              </a:rPr>
              <a:t>L’histoire met en lumière :</a:t>
            </a:r>
            <a:endParaRPr lang="fr-FR" sz="1800" dirty="0"/>
          </a:p>
          <a:p>
            <a:r>
              <a:rPr lang="fr-FR" sz="1800" dirty="0">
                <a:effectLst/>
              </a:rPr>
              <a:t>l’importance de l’eau pour tous les êtres vivants</a:t>
            </a:r>
            <a:endParaRPr lang="fr-FR" sz="1800" dirty="0"/>
          </a:p>
          <a:p>
            <a:r>
              <a:rPr lang="fr-FR" sz="1800" dirty="0">
                <a:effectLst/>
              </a:rPr>
              <a:t>les réalités vécues par certaines communautés autochtones au Canada</a:t>
            </a:r>
            <a:endParaRPr lang="fr-FR" sz="1800" dirty="0"/>
          </a:p>
          <a:p>
            <a:r>
              <a:rPr lang="fr-FR" sz="1800" dirty="0">
                <a:effectLst/>
              </a:rPr>
              <a:t>la persévérance, la solidarité et l’action collective</a:t>
            </a:r>
            <a:endParaRPr lang="fr-FR" sz="1800" dirty="0"/>
          </a:p>
          <a:p>
            <a:r>
              <a:rPr lang="fr-FR" sz="1800" dirty="0">
                <a:effectLst/>
              </a:rPr>
              <a:t>le rôle des enfants comme agents de changement</a:t>
            </a:r>
            <a:endParaRPr lang="fr-FR" sz="1800" dirty="0"/>
          </a:p>
          <a:p>
            <a:r>
              <a:rPr lang="fr-FR" sz="1800" dirty="0">
                <a:effectLst/>
              </a:rPr>
              <a:t>Ce livre offre une entrée accessible et puissante pour discuter de la justice environnementale, des droits humains et du respect de l’eau dans une perspective autochtone.</a:t>
            </a:r>
            <a:endParaRPr lang="fr-FR" sz="1800" dirty="0"/>
          </a:p>
          <a:p>
            <a:pPr marL="0" indent="0">
              <a:buNone/>
            </a:pPr>
            <a:endParaRPr lang="en-CA" sz="800" dirty="0"/>
          </a:p>
          <a:p>
            <a:pPr marL="0" indent="0">
              <a:buNone/>
            </a:pPr>
            <a:endParaRPr lang="en-CA" sz="800" dirty="0"/>
          </a:p>
        </p:txBody>
      </p:sp>
      <p:pic>
        <p:nvPicPr>
          <p:cNvPr id="5" name="Graphic 4" descr="Leaky Tap outline">
            <a:extLst>
              <a:ext uri="{FF2B5EF4-FFF2-40B4-BE49-F238E27FC236}">
                <a16:creationId xmlns:a16="http://schemas.microsoft.com/office/drawing/2014/main" id="{8D8823B5-E47B-EE97-8C4D-079098ECC4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53399" y="3282787"/>
            <a:ext cx="1892266" cy="1892266"/>
          </a:xfrm>
          <a:prstGeom prst="rect">
            <a:avLst/>
          </a:prstGeom>
        </p:spPr>
      </p:pic>
      <p:sp>
        <p:nvSpPr>
          <p:cNvPr id="18" name="Rectangle 17">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2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0D32347-BA00-7DF5-4906-C2F2B58EC7D9}"/>
              </a:ext>
            </a:extLst>
          </p:cNvPr>
          <p:cNvSpPr>
            <a:spLocks noGrp="1"/>
          </p:cNvSpPr>
          <p:nvPr>
            <p:ph type="title"/>
          </p:nvPr>
        </p:nvSpPr>
        <p:spPr>
          <a:xfrm>
            <a:off x="479394" y="1070800"/>
            <a:ext cx="3939688" cy="5583126"/>
          </a:xfrm>
        </p:spPr>
        <p:txBody>
          <a:bodyPr>
            <a:normAutofit/>
          </a:bodyPr>
          <a:lstStyle/>
          <a:p>
            <a:pPr algn="r"/>
            <a:r>
              <a:rPr lang="fr-FR" sz="5600" dirty="0"/>
              <a:t>Liens avec le curriculum de FLS de l’Ontario (Immersion  3e année)</a:t>
            </a:r>
            <a:endParaRPr lang="en-CA" sz="5600"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B08B184-3EF9-E6B9-5B13-678F3424D310}"/>
              </a:ext>
            </a:extLst>
          </p:cNvPr>
          <p:cNvGraphicFramePr>
            <a:graphicFrameLocks noGrp="1"/>
          </p:cNvGraphicFramePr>
          <p:nvPr>
            <p:ph idx="1"/>
            <p:extLst>
              <p:ext uri="{D42A27DB-BD31-4B8C-83A1-F6EECF244321}">
                <p14:modId xmlns:p14="http://schemas.microsoft.com/office/powerpoint/2010/main" val="208009580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72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70DFF-00FB-06A4-59BF-B9E332F0AB8D}"/>
              </a:ext>
            </a:extLst>
          </p:cNvPr>
          <p:cNvSpPr>
            <a:spLocks noGrp="1"/>
          </p:cNvSpPr>
          <p:nvPr>
            <p:ph type="title"/>
          </p:nvPr>
        </p:nvSpPr>
        <p:spPr>
          <a:xfrm>
            <a:off x="841248" y="256032"/>
            <a:ext cx="10506456" cy="1014984"/>
          </a:xfrm>
        </p:spPr>
        <p:txBody>
          <a:bodyPr anchor="b">
            <a:normAutofit/>
          </a:bodyPr>
          <a:lstStyle/>
          <a:p>
            <a:pPr algn="ctr"/>
            <a:r>
              <a:rPr lang="fr-FR" sz="3100" dirty="0"/>
              <a:t>Liens avec le curriculum de FLS de l’Ontario (Immersion:  3e année)</a:t>
            </a:r>
            <a:endParaRPr lang="en-CA" sz="3100" dirty="0"/>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Rectangle 1">
            <a:extLst>
              <a:ext uri="{FF2B5EF4-FFF2-40B4-BE49-F238E27FC236}">
                <a16:creationId xmlns:a16="http://schemas.microsoft.com/office/drawing/2014/main" id="{4AC1ADEC-40B7-DB19-F5B1-52FE54F2413E}"/>
              </a:ext>
            </a:extLst>
          </p:cNvPr>
          <p:cNvGraphicFramePr>
            <a:graphicFrameLocks noGrp="1"/>
          </p:cNvGraphicFramePr>
          <p:nvPr>
            <p:ph idx="1"/>
            <p:extLst>
              <p:ext uri="{D42A27DB-BD31-4B8C-83A1-F6EECF244321}">
                <p14:modId xmlns:p14="http://schemas.microsoft.com/office/powerpoint/2010/main" val="262527913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55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B8DF257-E943-C274-F3BA-A2BDEB9FAB2B}"/>
              </a:ext>
            </a:extLst>
          </p:cNvPr>
          <p:cNvSpPr>
            <a:spLocks noGrp="1"/>
          </p:cNvSpPr>
          <p:nvPr>
            <p:ph type="title"/>
          </p:nvPr>
        </p:nvSpPr>
        <p:spPr>
          <a:xfrm>
            <a:off x="479394" y="1070800"/>
            <a:ext cx="3939688" cy="5583126"/>
          </a:xfrm>
        </p:spPr>
        <p:txBody>
          <a:bodyPr>
            <a:normAutofit/>
          </a:bodyPr>
          <a:lstStyle/>
          <a:p>
            <a:pPr algn="r"/>
            <a:r>
              <a:rPr lang="fr-FR" sz="5600"/>
              <a:t>Liens avec le curriculum de FLS de l’Ontario (Immersion:  3e année)</a:t>
            </a:r>
            <a:endParaRPr lang="en-CA" sz="56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4810308-1117-D0D6-483B-39DC6D344563}"/>
              </a:ext>
            </a:extLst>
          </p:cNvPr>
          <p:cNvGraphicFramePr>
            <a:graphicFrameLocks noGrp="1"/>
          </p:cNvGraphicFramePr>
          <p:nvPr>
            <p:ph idx="1"/>
            <p:extLst>
              <p:ext uri="{D42A27DB-BD31-4B8C-83A1-F6EECF244321}">
                <p14:modId xmlns:p14="http://schemas.microsoft.com/office/powerpoint/2010/main" val="337157618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65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9175"/>
            <a:ext cx="12198096"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D83566A-3448-D0A0-B207-F2C9D5F26D93}"/>
              </a:ext>
            </a:extLst>
          </p:cNvPr>
          <p:cNvSpPr>
            <a:spLocks noGrp="1"/>
          </p:cNvSpPr>
          <p:nvPr>
            <p:ph type="title"/>
          </p:nvPr>
        </p:nvSpPr>
        <p:spPr>
          <a:xfrm>
            <a:off x="1191966" y="1110000"/>
            <a:ext cx="3796079" cy="4633614"/>
          </a:xfrm>
        </p:spPr>
        <p:txBody>
          <a:bodyPr anchor="ctr">
            <a:normAutofit/>
          </a:bodyPr>
          <a:lstStyle/>
          <a:p>
            <a:r>
              <a:rPr lang="fr-FR" sz="4100" b="1"/>
              <a:t>Objectifs d’apprentissage (en langage élève)</a:t>
            </a:r>
            <a:br>
              <a:rPr lang="fr-FR" sz="4100" b="1"/>
            </a:br>
            <a:endParaRPr lang="en-CA" sz="4100"/>
          </a:p>
        </p:txBody>
      </p:sp>
      <p:graphicFrame>
        <p:nvGraphicFramePr>
          <p:cNvPr id="20" name="Content Placeholder 4">
            <a:extLst>
              <a:ext uri="{FF2B5EF4-FFF2-40B4-BE49-F238E27FC236}">
                <a16:creationId xmlns:a16="http://schemas.microsoft.com/office/drawing/2014/main" id="{34EB654C-76D1-397B-34CD-7E3EFB817AD8}"/>
              </a:ext>
            </a:extLst>
          </p:cNvPr>
          <p:cNvGraphicFramePr>
            <a:graphicFrameLocks noGrp="1"/>
          </p:cNvGraphicFramePr>
          <p:nvPr>
            <p:ph idx="1"/>
            <p:extLst>
              <p:ext uri="{D42A27DB-BD31-4B8C-83A1-F6EECF244321}">
                <p14:modId xmlns:p14="http://schemas.microsoft.com/office/powerpoint/2010/main" val="1337791982"/>
              </p:ext>
            </p:extLst>
          </p:nvPr>
        </p:nvGraphicFramePr>
        <p:xfrm>
          <a:off x="5313054" y="879732"/>
          <a:ext cx="6040745" cy="510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12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9175"/>
            <a:ext cx="12198096"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4873F5E7-907F-68A9-F001-07149739477E}"/>
              </a:ext>
            </a:extLst>
          </p:cNvPr>
          <p:cNvSpPr>
            <a:spLocks noGrp="1"/>
          </p:cNvSpPr>
          <p:nvPr>
            <p:ph type="title"/>
          </p:nvPr>
        </p:nvSpPr>
        <p:spPr>
          <a:xfrm>
            <a:off x="1191966" y="1110000"/>
            <a:ext cx="3796079" cy="4633614"/>
          </a:xfrm>
        </p:spPr>
        <p:txBody>
          <a:bodyPr anchor="ctr">
            <a:normAutofit/>
          </a:bodyPr>
          <a:lstStyle/>
          <a:p>
            <a:r>
              <a:rPr lang="fr-FR" sz="4800" b="1"/>
              <a:t>Critères de réussite</a:t>
            </a:r>
            <a:br>
              <a:rPr lang="fr-FR" sz="4800" b="1"/>
            </a:br>
            <a:endParaRPr lang="en-CA" sz="4800"/>
          </a:p>
        </p:txBody>
      </p:sp>
      <p:graphicFrame>
        <p:nvGraphicFramePr>
          <p:cNvPr id="5" name="Content Placeholder 2">
            <a:extLst>
              <a:ext uri="{FF2B5EF4-FFF2-40B4-BE49-F238E27FC236}">
                <a16:creationId xmlns:a16="http://schemas.microsoft.com/office/drawing/2014/main" id="{CE598108-F817-9AAE-808D-943387462B92}"/>
              </a:ext>
            </a:extLst>
          </p:cNvPr>
          <p:cNvGraphicFramePr>
            <a:graphicFrameLocks noGrp="1"/>
          </p:cNvGraphicFramePr>
          <p:nvPr>
            <p:ph idx="1"/>
            <p:extLst>
              <p:ext uri="{D42A27DB-BD31-4B8C-83A1-F6EECF244321}">
                <p14:modId xmlns:p14="http://schemas.microsoft.com/office/powerpoint/2010/main" val="2832930097"/>
              </p:ext>
            </p:extLst>
          </p:nvPr>
        </p:nvGraphicFramePr>
        <p:xfrm>
          <a:off x="5313054" y="879732"/>
          <a:ext cx="6040745" cy="510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21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9175"/>
            <a:ext cx="12198096"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2DA3D86-453F-0C0D-4813-6DC70F3A3DD7}"/>
              </a:ext>
            </a:extLst>
          </p:cNvPr>
          <p:cNvSpPr>
            <a:spLocks noGrp="1"/>
          </p:cNvSpPr>
          <p:nvPr>
            <p:ph type="title"/>
          </p:nvPr>
        </p:nvSpPr>
        <p:spPr>
          <a:xfrm>
            <a:off x="1191966" y="1110000"/>
            <a:ext cx="3796079" cy="4633614"/>
          </a:xfrm>
        </p:spPr>
        <p:txBody>
          <a:bodyPr anchor="ctr">
            <a:normAutofit/>
          </a:bodyPr>
          <a:lstStyle/>
          <a:p>
            <a:r>
              <a:rPr lang="fr-CA" sz="4800"/>
              <a:t>Matériel</a:t>
            </a:r>
            <a:endParaRPr lang="en-CA" sz="4800"/>
          </a:p>
        </p:txBody>
      </p:sp>
      <p:graphicFrame>
        <p:nvGraphicFramePr>
          <p:cNvPr id="6" name="Rectangle 1">
            <a:extLst>
              <a:ext uri="{FF2B5EF4-FFF2-40B4-BE49-F238E27FC236}">
                <a16:creationId xmlns:a16="http://schemas.microsoft.com/office/drawing/2014/main" id="{D39EAB10-F8FD-DFAB-DC4D-5E721B572D00}"/>
              </a:ext>
            </a:extLst>
          </p:cNvPr>
          <p:cNvGraphicFramePr>
            <a:graphicFrameLocks noGrp="1"/>
          </p:cNvGraphicFramePr>
          <p:nvPr>
            <p:ph idx="1"/>
            <p:extLst>
              <p:ext uri="{D42A27DB-BD31-4B8C-83A1-F6EECF244321}">
                <p14:modId xmlns:p14="http://schemas.microsoft.com/office/powerpoint/2010/main" val="134377952"/>
              </p:ext>
            </p:extLst>
          </p:nvPr>
        </p:nvGraphicFramePr>
        <p:xfrm>
          <a:off x="5313054" y="879732"/>
          <a:ext cx="6040745" cy="510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58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1376</Words>
  <Application>Microsoft Office PowerPoint</Application>
  <PresentationFormat>Widescreen</PresentationFormat>
  <Paragraphs>162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Une leçon basée sur le livre Nibi a soif, très soif: Nibi Nigomon </vt:lpstr>
      <vt:lpstr>L'utilisation de l'intelligence artificielle </vt:lpstr>
      <vt:lpstr>Note importante</vt:lpstr>
      <vt:lpstr>Liens avec le curriculum de FLS de l’Ontario (Immersion  3e année)</vt:lpstr>
      <vt:lpstr>Liens avec le curriculum de FLS de l’Ontario (Immersion:  3e année)</vt:lpstr>
      <vt:lpstr>Liens avec le curriculum de FLS de l’Ontario (Immersion:  3e année)</vt:lpstr>
      <vt:lpstr>Objectifs d’apprentissage (en langage élève) </vt:lpstr>
      <vt:lpstr>Critères de réussite </vt:lpstr>
      <vt:lpstr>Matériel</vt:lpstr>
      <vt:lpstr>Cartes de vocabulaire</vt:lpstr>
      <vt:lpstr>Cartes de vocabulaire</vt:lpstr>
      <vt:lpstr>Cartes de vocabulaire</vt:lpstr>
      <vt:lpstr>Cartes de vocabulaire</vt:lpstr>
      <vt:lpstr>Idées d’activités avec les cartes de vocabulaire</vt:lpstr>
      <vt:lpstr>Mise en train</vt:lpstr>
      <vt:lpstr>Introduction du vocabulaire</vt:lpstr>
      <vt:lpstr>Lecture à voix haute : Nibi a soif </vt:lpstr>
      <vt:lpstr>Pour enrichir la lecture du texte</vt:lpstr>
      <vt:lpstr>Discussion : perspectives autochtones sur l’eau</vt:lpstr>
      <vt:lpstr>Tâche des élèves : “Je protège l’eau quand…”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Cecile Robertson</dc:creator>
  <cp:lastModifiedBy>Cecile Robertson</cp:lastModifiedBy>
  <cp:revision>2</cp:revision>
  <dcterms:created xsi:type="dcterms:W3CDTF">2026-03-31T22:49:12Z</dcterms:created>
  <dcterms:modified xsi:type="dcterms:W3CDTF">2026-03-31T23:57:19Z</dcterms:modified>
</cp:coreProperties>
</file>