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7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6" r:id="rId23"/>
    <p:sldId id="27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48CA2A-4BFA-4948-8FCC-F718FA183119}" v="86" dt="2026-03-31T21:42:20.2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ecile Robertson" userId="60d9e854ded97a0d" providerId="LiveId" clId="{65D81530-A6A4-40A2-9A62-26A0E2A241CD}"/>
    <pc:docChg chg="undo custSel addSld modSld sldOrd">
      <pc:chgData name="Cecile Robertson" userId="60d9e854ded97a0d" providerId="LiveId" clId="{65D81530-A6A4-40A2-9A62-26A0E2A241CD}" dt="2026-03-31T21:42:22.216" v="1904" actId="27636"/>
      <pc:docMkLst>
        <pc:docMk/>
      </pc:docMkLst>
      <pc:sldChg chg="addSp modSp mod setBg">
        <pc:chgData name="Cecile Robertson" userId="60d9e854ded97a0d" providerId="LiveId" clId="{65D81530-A6A4-40A2-9A62-26A0E2A241CD}" dt="2026-03-31T20:23:24.757" v="95" actId="1076"/>
        <pc:sldMkLst>
          <pc:docMk/>
          <pc:sldMk cId="2731858138" sldId="256"/>
        </pc:sldMkLst>
        <pc:spChg chg="mod">
          <ac:chgData name="Cecile Robertson" userId="60d9e854ded97a0d" providerId="LiveId" clId="{65D81530-A6A4-40A2-9A62-26A0E2A241CD}" dt="2026-03-31T20:23:18.345" v="93" actId="113"/>
          <ac:spMkLst>
            <pc:docMk/>
            <pc:sldMk cId="2731858138" sldId="256"/>
            <ac:spMk id="2" creationId="{C4265312-3E94-0A0C-257A-866B77356228}"/>
          </ac:spMkLst>
        </pc:spChg>
        <pc:spChg chg="mod">
          <ac:chgData name="Cecile Robertson" userId="60d9e854ded97a0d" providerId="LiveId" clId="{65D81530-A6A4-40A2-9A62-26A0E2A241CD}" dt="2026-03-31T20:23:06.872" v="91" actId="27636"/>
          <ac:spMkLst>
            <pc:docMk/>
            <pc:sldMk cId="2731858138" sldId="256"/>
            <ac:spMk id="3" creationId="{56E2827A-F49D-7B6F-28A8-3F7E14FC7886}"/>
          </ac:spMkLst>
        </pc:spChg>
        <pc:spChg chg="add">
          <ac:chgData name="Cecile Robertson" userId="60d9e854ded97a0d" providerId="LiveId" clId="{65D81530-A6A4-40A2-9A62-26A0E2A241CD}" dt="2026-03-31T20:22:26.705" v="80" actId="26606"/>
          <ac:spMkLst>
            <pc:docMk/>
            <pc:sldMk cId="2731858138" sldId="256"/>
            <ac:spMk id="11" creationId="{C7D023E4-8DE1-436E-9847-ED6A4B4B04FD}"/>
          </ac:spMkLst>
        </pc:spChg>
        <pc:grpChg chg="add">
          <ac:chgData name="Cecile Robertson" userId="60d9e854ded97a0d" providerId="LiveId" clId="{65D81530-A6A4-40A2-9A62-26A0E2A241CD}" dt="2026-03-31T20:22:26.705" v="80" actId="26606"/>
          <ac:grpSpMkLst>
            <pc:docMk/>
            <pc:sldMk cId="2731858138" sldId="256"/>
            <ac:grpSpMk id="13" creationId="{519334DB-EC8F-4050-9C6E-F92B6A72DA20}"/>
          </ac:grpSpMkLst>
        </pc:grpChg>
        <pc:grpChg chg="add">
          <ac:chgData name="Cecile Robertson" userId="60d9e854ded97a0d" providerId="LiveId" clId="{65D81530-A6A4-40A2-9A62-26A0E2A241CD}" dt="2026-03-31T20:22:26.705" v="80" actId="26606"/>
          <ac:grpSpMkLst>
            <pc:docMk/>
            <pc:sldMk cId="2731858138" sldId="256"/>
            <ac:grpSpMk id="17" creationId="{3F87BA2A-0B66-4DEF-A04F-2CC1722572E0}"/>
          </ac:grpSpMkLst>
        </pc:grpChg>
        <pc:grpChg chg="add">
          <ac:chgData name="Cecile Robertson" userId="60d9e854ded97a0d" providerId="LiveId" clId="{65D81530-A6A4-40A2-9A62-26A0E2A241CD}" dt="2026-03-31T20:22:26.705" v="80" actId="26606"/>
          <ac:grpSpMkLst>
            <pc:docMk/>
            <pc:sldMk cId="2731858138" sldId="256"/>
            <ac:grpSpMk id="21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3-31T20:23:22.589" v="94" actId="1076"/>
          <ac:picMkLst>
            <pc:docMk/>
            <pc:sldMk cId="2731858138" sldId="256"/>
            <ac:picMk id="4" creationId="{543F2619-6AF4-D7E1-990E-FAA439EBE97E}"/>
          </ac:picMkLst>
        </pc:picChg>
        <pc:picChg chg="add mod ord">
          <ac:chgData name="Cecile Robertson" userId="60d9e854ded97a0d" providerId="LiveId" clId="{65D81530-A6A4-40A2-9A62-26A0E2A241CD}" dt="2026-03-31T20:23:24.757" v="95" actId="1076"/>
          <ac:picMkLst>
            <pc:docMk/>
            <pc:sldMk cId="2731858138" sldId="256"/>
            <ac:picMk id="6" creationId="{C7FF5F0A-0B92-C597-2633-1E186F4EEB18}"/>
          </ac:picMkLst>
        </pc:picChg>
      </pc:sldChg>
      <pc:sldChg chg="addSp modSp new mod setBg">
        <pc:chgData name="Cecile Robertson" userId="60d9e854ded97a0d" providerId="LiveId" clId="{65D81530-A6A4-40A2-9A62-26A0E2A241CD}" dt="2026-03-31T20:24:45.512" v="152" actId="20577"/>
        <pc:sldMkLst>
          <pc:docMk/>
          <pc:sldMk cId="3474496381" sldId="257"/>
        </pc:sldMkLst>
        <pc:spChg chg="mod">
          <ac:chgData name="Cecile Robertson" userId="60d9e854ded97a0d" providerId="LiveId" clId="{65D81530-A6A4-40A2-9A62-26A0E2A241CD}" dt="2026-03-31T20:24:39.910" v="151" actId="115"/>
          <ac:spMkLst>
            <pc:docMk/>
            <pc:sldMk cId="3474496381" sldId="257"/>
            <ac:spMk id="2" creationId="{BD745C7F-24D7-5B92-86BE-A9335BEE94FA}"/>
          </ac:spMkLst>
        </pc:spChg>
        <pc:spChg chg="mod">
          <ac:chgData name="Cecile Robertson" userId="60d9e854ded97a0d" providerId="LiveId" clId="{65D81530-A6A4-40A2-9A62-26A0E2A241CD}" dt="2026-03-31T20:24:45.512" v="152" actId="20577"/>
          <ac:spMkLst>
            <pc:docMk/>
            <pc:sldMk cId="3474496381" sldId="257"/>
            <ac:spMk id="3" creationId="{7788AF11-56EC-DA8C-0DE6-061F5161948C}"/>
          </ac:spMkLst>
        </pc:spChg>
        <pc:spChg chg="add">
          <ac:chgData name="Cecile Robertson" userId="60d9e854ded97a0d" providerId="LiveId" clId="{65D81530-A6A4-40A2-9A62-26A0E2A241CD}" dt="2026-03-31T20:24:18.526" v="144" actId="26606"/>
          <ac:spMkLst>
            <pc:docMk/>
            <pc:sldMk cId="3474496381" sldId="257"/>
            <ac:spMk id="9" creationId="{03AF1C04-3FEF-41BD-BB84-2F263765BEBC}"/>
          </ac:spMkLst>
        </pc:spChg>
        <pc:grpChg chg="add">
          <ac:chgData name="Cecile Robertson" userId="60d9e854ded97a0d" providerId="LiveId" clId="{65D81530-A6A4-40A2-9A62-26A0E2A241CD}" dt="2026-03-31T20:24:18.526" v="144" actId="26606"/>
          <ac:grpSpMkLst>
            <pc:docMk/>
            <pc:sldMk cId="3474496381" sldId="257"/>
            <ac:grpSpMk id="11" creationId="{2DD5E267-EB6F-47DF-ABEF-2C1BED44DAC6}"/>
          </ac:grpSpMkLst>
        </pc:grpChg>
        <pc:grpChg chg="add">
          <ac:chgData name="Cecile Robertson" userId="60d9e854ded97a0d" providerId="LiveId" clId="{65D81530-A6A4-40A2-9A62-26A0E2A241CD}" dt="2026-03-31T20:24:18.526" v="144" actId="26606"/>
          <ac:grpSpMkLst>
            <pc:docMk/>
            <pc:sldMk cId="3474496381" sldId="257"/>
            <ac:grpSpMk id="15" creationId="{66828D02-A05D-412B-9F20-B68E970B9FC2}"/>
          </ac:grpSpMkLst>
        </pc:grpChg>
        <pc:grpChg chg="add">
          <ac:chgData name="Cecile Robertson" userId="60d9e854ded97a0d" providerId="LiveId" clId="{65D81530-A6A4-40A2-9A62-26A0E2A241CD}" dt="2026-03-31T20:24:18.526" v="144" actId="26606"/>
          <ac:grpSpMkLst>
            <pc:docMk/>
            <pc:sldMk cId="3474496381" sldId="257"/>
            <ac:grpSpMk id="19" creationId="{E27AF472-EAE3-4572-AB69-B92BD10DBC6D}"/>
          </ac:grpSpMkLst>
        </pc:grpChg>
        <pc:picChg chg="add mod ord">
          <ac:chgData name="Cecile Robertson" userId="60d9e854ded97a0d" providerId="LiveId" clId="{65D81530-A6A4-40A2-9A62-26A0E2A241CD}" dt="2026-03-31T20:24:25.506" v="146" actId="1076"/>
          <ac:picMkLst>
            <pc:docMk/>
            <pc:sldMk cId="3474496381" sldId="257"/>
            <ac:picMk id="4" creationId="{D8D9A76B-8594-3EC9-65B5-36DC86922EE1}"/>
          </ac:picMkLst>
        </pc:picChg>
      </pc:sldChg>
      <pc:sldChg chg="addSp modSp new mod setBg">
        <pc:chgData name="Cecile Robertson" userId="60d9e854ded97a0d" providerId="LiveId" clId="{65D81530-A6A4-40A2-9A62-26A0E2A241CD}" dt="2026-03-31T20:27:40.702" v="237" actId="14100"/>
        <pc:sldMkLst>
          <pc:docMk/>
          <pc:sldMk cId="2517932678" sldId="258"/>
        </pc:sldMkLst>
        <pc:spChg chg="mod">
          <ac:chgData name="Cecile Robertson" userId="60d9e854ded97a0d" providerId="LiveId" clId="{65D81530-A6A4-40A2-9A62-26A0E2A241CD}" dt="2026-03-31T20:27:26.793" v="235" actId="20577"/>
          <ac:spMkLst>
            <pc:docMk/>
            <pc:sldMk cId="2517932678" sldId="258"/>
            <ac:spMk id="2" creationId="{277CD97B-8BFA-E035-419A-6AB6303B7471}"/>
          </ac:spMkLst>
        </pc:spChg>
        <pc:spChg chg="mod">
          <ac:chgData name="Cecile Robertson" userId="60d9e854ded97a0d" providerId="LiveId" clId="{65D81530-A6A4-40A2-9A62-26A0E2A241CD}" dt="2026-03-31T20:27:40.702" v="237" actId="14100"/>
          <ac:spMkLst>
            <pc:docMk/>
            <pc:sldMk cId="2517932678" sldId="258"/>
            <ac:spMk id="3" creationId="{3A112008-D8A5-7592-D9AF-C04FA4FD093A}"/>
          </ac:spMkLst>
        </pc:spChg>
        <pc:spChg chg="add">
          <ac:chgData name="Cecile Robertson" userId="60d9e854ded97a0d" providerId="LiveId" clId="{65D81530-A6A4-40A2-9A62-26A0E2A241CD}" dt="2026-03-31T20:26:36.868" v="224" actId="26606"/>
          <ac:spMkLst>
            <pc:docMk/>
            <pc:sldMk cId="2517932678" sldId="258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31T20:26:36.868" v="224" actId="26606"/>
          <ac:spMkLst>
            <pc:docMk/>
            <pc:sldMk cId="2517932678" sldId="258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31T20:26:36.868" v="224" actId="26606"/>
          <ac:spMkLst>
            <pc:docMk/>
            <pc:sldMk cId="2517932678" sldId="258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31T20:29:28.560" v="250" actId="255"/>
        <pc:sldMkLst>
          <pc:docMk/>
          <pc:sldMk cId="3516239803" sldId="259"/>
        </pc:sldMkLst>
        <pc:spChg chg="mod">
          <ac:chgData name="Cecile Robertson" userId="60d9e854ded97a0d" providerId="LiveId" clId="{65D81530-A6A4-40A2-9A62-26A0E2A241CD}" dt="2026-03-31T20:29:14.123" v="247" actId="122"/>
          <ac:spMkLst>
            <pc:docMk/>
            <pc:sldMk cId="3516239803" sldId="259"/>
            <ac:spMk id="2" creationId="{EAA68CB9-4119-BF55-F62F-146709FF1CC3}"/>
          </ac:spMkLst>
        </pc:spChg>
        <pc:spChg chg="mod">
          <ac:chgData name="Cecile Robertson" userId="60d9e854ded97a0d" providerId="LiveId" clId="{65D81530-A6A4-40A2-9A62-26A0E2A241CD}" dt="2026-03-31T20:29:28.560" v="250" actId="255"/>
          <ac:spMkLst>
            <pc:docMk/>
            <pc:sldMk cId="3516239803" sldId="259"/>
            <ac:spMk id="3" creationId="{140210F2-088C-E473-BF32-695598C3FFE7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10" creationId="{1CD81A2A-6ED4-4EF4-A14C-912D31E14800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12" creationId="{1661932C-CA15-4E17-B115-FAE7CBEE4789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14" creationId="{8590ADD5-9383-4D3D-9047-3DA2593CCB5D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16" creationId="{DABE3E45-88CF-45D8-8D40-C773324D93F6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20" creationId="{B91ECDA9-56DC-4270-8F33-01C5637B8CEB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22" creationId="{75F47824-961D-465D-84F9-EAE11BC6173B}"/>
          </ac:spMkLst>
        </pc:spChg>
        <pc:spChg chg="add">
          <ac:chgData name="Cecile Robertson" userId="60d9e854ded97a0d" providerId="LiveId" clId="{65D81530-A6A4-40A2-9A62-26A0E2A241CD}" dt="2026-03-31T20:29:09.692" v="246" actId="26606"/>
          <ac:spMkLst>
            <pc:docMk/>
            <pc:sldMk cId="3516239803" sldId="259"/>
            <ac:spMk id="24" creationId="{FEC9DA3E-C1D7-472D-B7C0-F71AE41FBA23}"/>
          </ac:spMkLst>
        </pc:spChg>
        <pc:picChg chg="add mod">
          <ac:chgData name="Cecile Robertson" userId="60d9e854ded97a0d" providerId="LiveId" clId="{65D81530-A6A4-40A2-9A62-26A0E2A241CD}" dt="2026-03-31T20:29:09.692" v="246" actId="26606"/>
          <ac:picMkLst>
            <pc:docMk/>
            <pc:sldMk cId="3516239803" sldId="259"/>
            <ac:picMk id="5" creationId="{E1721479-A5B6-A2B9-3025-54413984AEC5}"/>
          </ac:picMkLst>
        </pc:picChg>
      </pc:sldChg>
      <pc:sldChg chg="addSp modSp new mod setBg">
        <pc:chgData name="Cecile Robertson" userId="60d9e854ded97a0d" providerId="LiveId" clId="{65D81530-A6A4-40A2-9A62-26A0E2A241CD}" dt="2026-03-31T20:35:32.228" v="394" actId="20577"/>
        <pc:sldMkLst>
          <pc:docMk/>
          <pc:sldMk cId="2706723014" sldId="260"/>
        </pc:sldMkLst>
        <pc:spChg chg="mod">
          <ac:chgData name="Cecile Robertson" userId="60d9e854ded97a0d" providerId="LiveId" clId="{65D81530-A6A4-40A2-9A62-26A0E2A241CD}" dt="2026-03-31T20:33:52.318" v="351" actId="122"/>
          <ac:spMkLst>
            <pc:docMk/>
            <pc:sldMk cId="2706723014" sldId="260"/>
            <ac:spMk id="2" creationId="{62DF5D11-E336-CF96-BD24-1AD8A41B33BD}"/>
          </ac:spMkLst>
        </pc:spChg>
        <pc:spChg chg="mod">
          <ac:chgData name="Cecile Robertson" userId="60d9e854ded97a0d" providerId="LiveId" clId="{65D81530-A6A4-40A2-9A62-26A0E2A241CD}" dt="2026-03-31T20:35:32.228" v="394" actId="20577"/>
          <ac:spMkLst>
            <pc:docMk/>
            <pc:sldMk cId="2706723014" sldId="260"/>
            <ac:spMk id="3" creationId="{6FC3D872-07C9-8B66-12F7-C633391A6DAA}"/>
          </ac:spMkLst>
        </pc:spChg>
        <pc:spChg chg="add">
          <ac:chgData name="Cecile Robertson" userId="60d9e854ded97a0d" providerId="LiveId" clId="{65D81530-A6A4-40A2-9A62-26A0E2A241CD}" dt="2026-03-31T20:33:17.510" v="342" actId="26606"/>
          <ac:spMkLst>
            <pc:docMk/>
            <pc:sldMk cId="2706723014" sldId="260"/>
            <ac:spMk id="10" creationId="{058A14AF-9FB5-4CC7-BA35-E8E85D3EDF0E}"/>
          </ac:spMkLst>
        </pc:spChg>
        <pc:spChg chg="add">
          <ac:chgData name="Cecile Robertson" userId="60d9e854ded97a0d" providerId="LiveId" clId="{65D81530-A6A4-40A2-9A62-26A0E2A241CD}" dt="2026-03-31T20:33:17.510" v="342" actId="26606"/>
          <ac:spMkLst>
            <pc:docMk/>
            <pc:sldMk cId="2706723014" sldId="260"/>
            <ac:spMk id="12" creationId="{3A9A4357-BD1D-4622-A4FE-766E6AB8DE84}"/>
          </ac:spMkLst>
        </pc:spChg>
        <pc:spChg chg="add">
          <ac:chgData name="Cecile Robertson" userId="60d9e854ded97a0d" providerId="LiveId" clId="{65D81530-A6A4-40A2-9A62-26A0E2A241CD}" dt="2026-03-31T20:33:17.510" v="342" actId="26606"/>
          <ac:spMkLst>
            <pc:docMk/>
            <pc:sldMk cId="2706723014" sldId="260"/>
            <ac:spMk id="14" creationId="{E659831F-0D9A-4C63-9EBB-8435B85A440F}"/>
          </ac:spMkLst>
        </pc:spChg>
        <pc:spChg chg="add">
          <ac:chgData name="Cecile Robertson" userId="60d9e854ded97a0d" providerId="LiveId" clId="{65D81530-A6A4-40A2-9A62-26A0E2A241CD}" dt="2026-03-31T20:33:17.510" v="342" actId="26606"/>
          <ac:spMkLst>
            <pc:docMk/>
            <pc:sldMk cId="2706723014" sldId="260"/>
            <ac:spMk id="16" creationId="{E6995CE5-F890-4ABA-82A2-26507CE8D2A3}"/>
          </ac:spMkLst>
        </pc:spChg>
        <pc:picChg chg="add mod">
          <ac:chgData name="Cecile Robertson" userId="60d9e854ded97a0d" providerId="LiveId" clId="{65D81530-A6A4-40A2-9A62-26A0E2A241CD}" dt="2026-03-31T20:34:07.787" v="356" actId="1076"/>
          <ac:picMkLst>
            <pc:docMk/>
            <pc:sldMk cId="2706723014" sldId="260"/>
            <ac:picMk id="5" creationId="{F53A11ED-3986-2A42-29A2-07F4D804DDD1}"/>
          </ac:picMkLst>
        </pc:picChg>
      </pc:sldChg>
      <pc:sldChg chg="addSp modSp new mod setBg">
        <pc:chgData name="Cecile Robertson" userId="60d9e854ded97a0d" providerId="LiveId" clId="{65D81530-A6A4-40A2-9A62-26A0E2A241CD}" dt="2026-03-31T20:56:15.561" v="866" actId="20577"/>
        <pc:sldMkLst>
          <pc:docMk/>
          <pc:sldMk cId="4242979317" sldId="261"/>
        </pc:sldMkLst>
        <pc:spChg chg="mod">
          <ac:chgData name="Cecile Robertson" userId="60d9e854ded97a0d" providerId="LiveId" clId="{65D81530-A6A4-40A2-9A62-26A0E2A241CD}" dt="2026-03-31T20:43:06.038" v="529" actId="26606"/>
          <ac:spMkLst>
            <pc:docMk/>
            <pc:sldMk cId="4242979317" sldId="261"/>
            <ac:spMk id="2" creationId="{62CD6CC4-DF22-8461-2AE6-506CDE9C4464}"/>
          </ac:spMkLst>
        </pc:spChg>
        <pc:spChg chg="mod">
          <ac:chgData name="Cecile Robertson" userId="60d9e854ded97a0d" providerId="LiveId" clId="{65D81530-A6A4-40A2-9A62-26A0E2A241CD}" dt="2026-03-31T20:56:15.561" v="866" actId="20577"/>
          <ac:spMkLst>
            <pc:docMk/>
            <pc:sldMk cId="4242979317" sldId="261"/>
            <ac:spMk id="3" creationId="{7045FF7E-1E6B-369F-DD5F-B604570FA5D7}"/>
          </ac:spMkLst>
        </pc:spChg>
        <pc:spChg chg="add">
          <ac:chgData name="Cecile Robertson" userId="60d9e854ded97a0d" providerId="LiveId" clId="{65D81530-A6A4-40A2-9A62-26A0E2A241CD}" dt="2026-03-31T20:43:06.038" v="529" actId="26606"/>
          <ac:spMkLst>
            <pc:docMk/>
            <pc:sldMk cId="4242979317" sldId="261"/>
            <ac:spMk id="8" creationId="{389575E1-3389-451A-A5F7-27854C25C599}"/>
          </ac:spMkLst>
        </pc:spChg>
        <pc:spChg chg="add">
          <ac:chgData name="Cecile Robertson" userId="60d9e854ded97a0d" providerId="LiveId" clId="{65D81530-A6A4-40A2-9A62-26A0E2A241CD}" dt="2026-03-31T20:43:06.038" v="529" actId="26606"/>
          <ac:spMkLst>
            <pc:docMk/>
            <pc:sldMk cId="4242979317" sldId="261"/>
            <ac:spMk id="10" creationId="{A53CCC5C-D88E-40FB-B30B-23DCDBD01D37}"/>
          </ac:spMkLst>
        </pc:spChg>
        <pc:spChg chg="add">
          <ac:chgData name="Cecile Robertson" userId="60d9e854ded97a0d" providerId="LiveId" clId="{65D81530-A6A4-40A2-9A62-26A0E2A241CD}" dt="2026-03-31T20:43:06.038" v="529" actId="26606"/>
          <ac:spMkLst>
            <pc:docMk/>
            <pc:sldMk cId="4242979317" sldId="26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31T20:48:01.988" v="614" actId="255"/>
        <pc:sldMkLst>
          <pc:docMk/>
          <pc:sldMk cId="2881802671" sldId="262"/>
        </pc:sldMkLst>
        <pc:spChg chg="mod">
          <ac:chgData name="Cecile Robertson" userId="60d9e854ded97a0d" providerId="LiveId" clId="{65D81530-A6A4-40A2-9A62-26A0E2A241CD}" dt="2026-03-31T20:47:35.156" v="608" actId="26606"/>
          <ac:spMkLst>
            <pc:docMk/>
            <pc:sldMk cId="2881802671" sldId="262"/>
            <ac:spMk id="2" creationId="{7B90599A-4482-B154-771F-44B9BE8CE6E3}"/>
          </ac:spMkLst>
        </pc:spChg>
        <pc:spChg chg="mod">
          <ac:chgData name="Cecile Robertson" userId="60d9e854ded97a0d" providerId="LiveId" clId="{65D81530-A6A4-40A2-9A62-26A0E2A241CD}" dt="2026-03-31T20:48:01.988" v="614" actId="255"/>
          <ac:spMkLst>
            <pc:docMk/>
            <pc:sldMk cId="2881802671" sldId="262"/>
            <ac:spMk id="3" creationId="{8CBF1CF6-8C7D-DF12-70D9-2D76581F963C}"/>
          </ac:spMkLst>
        </pc:spChg>
        <pc:spChg chg="add">
          <ac:chgData name="Cecile Robertson" userId="60d9e854ded97a0d" providerId="LiveId" clId="{65D81530-A6A4-40A2-9A62-26A0E2A241CD}" dt="2026-03-31T20:47:35.156" v="608" actId="26606"/>
          <ac:spMkLst>
            <pc:docMk/>
            <pc:sldMk cId="2881802671" sldId="262"/>
            <ac:spMk id="10" creationId="{362810D9-2C5A-477D-949C-C191895477F3}"/>
          </ac:spMkLst>
        </pc:spChg>
        <pc:spChg chg="add">
          <ac:chgData name="Cecile Robertson" userId="60d9e854ded97a0d" providerId="LiveId" clId="{65D81530-A6A4-40A2-9A62-26A0E2A241CD}" dt="2026-03-31T20:47:35.156" v="608" actId="26606"/>
          <ac:spMkLst>
            <pc:docMk/>
            <pc:sldMk cId="2881802671" sldId="262"/>
            <ac:spMk id="12" creationId="{081E4A58-353D-44AE-B2FC-2A74E2E400F7}"/>
          </ac:spMkLst>
        </pc:spChg>
        <pc:picChg chg="add mod ord">
          <ac:chgData name="Cecile Robertson" userId="60d9e854ded97a0d" providerId="LiveId" clId="{65D81530-A6A4-40A2-9A62-26A0E2A241CD}" dt="2026-03-31T20:47:35.156" v="608" actId="26606"/>
          <ac:picMkLst>
            <pc:docMk/>
            <pc:sldMk cId="2881802671" sldId="262"/>
            <ac:picMk id="5" creationId="{E339D420-1603-7DE4-7749-378041A489D4}"/>
          </ac:picMkLst>
        </pc:picChg>
      </pc:sldChg>
      <pc:sldChg chg="addSp modSp new mod setBg">
        <pc:chgData name="Cecile Robertson" userId="60d9e854ded97a0d" providerId="LiveId" clId="{65D81530-A6A4-40A2-9A62-26A0E2A241CD}" dt="2026-03-31T20:48:51.903" v="623" actId="255"/>
        <pc:sldMkLst>
          <pc:docMk/>
          <pc:sldMk cId="1664278438" sldId="263"/>
        </pc:sldMkLst>
        <pc:spChg chg="mod">
          <ac:chgData name="Cecile Robertson" userId="60d9e854ded97a0d" providerId="LiveId" clId="{65D81530-A6A4-40A2-9A62-26A0E2A241CD}" dt="2026-03-31T20:48:25.767" v="617" actId="26606"/>
          <ac:spMkLst>
            <pc:docMk/>
            <pc:sldMk cId="1664278438" sldId="263"/>
            <ac:spMk id="2" creationId="{1E02C2EE-CCAD-D046-EBA9-5E43B8DEF929}"/>
          </ac:spMkLst>
        </pc:spChg>
        <pc:spChg chg="mod">
          <ac:chgData name="Cecile Robertson" userId="60d9e854ded97a0d" providerId="LiveId" clId="{65D81530-A6A4-40A2-9A62-26A0E2A241CD}" dt="2026-03-31T20:48:51.903" v="623" actId="255"/>
          <ac:spMkLst>
            <pc:docMk/>
            <pc:sldMk cId="1664278438" sldId="263"/>
            <ac:spMk id="3" creationId="{1E35BA4C-1E28-3398-DB36-0375A8BDDD2A}"/>
          </ac:spMkLst>
        </pc:spChg>
        <pc:spChg chg="add">
          <ac:chgData name="Cecile Robertson" userId="60d9e854ded97a0d" providerId="LiveId" clId="{65D81530-A6A4-40A2-9A62-26A0E2A241CD}" dt="2026-03-31T20:48:25.767" v="617" actId="26606"/>
          <ac:spMkLst>
            <pc:docMk/>
            <pc:sldMk cId="1664278438" sldId="263"/>
            <ac:spMk id="8" creationId="{A2679492-7988-4050-9056-542444452411}"/>
          </ac:spMkLst>
        </pc:spChg>
        <pc:spChg chg="add">
          <ac:chgData name="Cecile Robertson" userId="60d9e854ded97a0d" providerId="LiveId" clId="{65D81530-A6A4-40A2-9A62-26A0E2A241CD}" dt="2026-03-31T20:48:25.767" v="617" actId="26606"/>
          <ac:spMkLst>
            <pc:docMk/>
            <pc:sldMk cId="1664278438" sldId="263"/>
            <ac:spMk id="10" creationId="{B091B163-7D61-4891-ABCF-5C13D9C418D0}"/>
          </ac:spMkLst>
        </pc:spChg>
        <pc:grpChg chg="add">
          <ac:chgData name="Cecile Robertson" userId="60d9e854ded97a0d" providerId="LiveId" clId="{65D81530-A6A4-40A2-9A62-26A0E2A241CD}" dt="2026-03-31T20:48:25.767" v="617" actId="26606"/>
          <ac:grpSpMkLst>
            <pc:docMk/>
            <pc:sldMk cId="1664278438" sldId="263"/>
            <ac:grpSpMk id="12" creationId="{0474DF76-993E-44DE-AFB0-C416182ACECF}"/>
          </ac:grpSpMkLst>
        </pc:grpChg>
        <pc:cxnChg chg="add">
          <ac:chgData name="Cecile Robertson" userId="60d9e854ded97a0d" providerId="LiveId" clId="{65D81530-A6A4-40A2-9A62-26A0E2A241CD}" dt="2026-03-31T20:48:25.767" v="617" actId="26606"/>
          <ac:cxnSpMkLst>
            <pc:docMk/>
            <pc:sldMk cId="1664278438" sldId="263"/>
            <ac:cxnSpMk id="17" creationId="{C49DA8F6-BCC1-4447-B54C-57856834B94B}"/>
          </ac:cxnSpMkLst>
        </pc:cxnChg>
      </pc:sldChg>
      <pc:sldChg chg="addSp delSp modSp new mod setBg">
        <pc:chgData name="Cecile Robertson" userId="60d9e854ded97a0d" providerId="LiveId" clId="{65D81530-A6A4-40A2-9A62-26A0E2A241CD}" dt="2026-03-31T20:51:32.464" v="634" actId="14100"/>
        <pc:sldMkLst>
          <pc:docMk/>
          <pc:sldMk cId="1547281323" sldId="264"/>
        </pc:sldMkLst>
        <pc:spChg chg="mod">
          <ac:chgData name="Cecile Robertson" userId="60d9e854ded97a0d" providerId="LiveId" clId="{65D81530-A6A4-40A2-9A62-26A0E2A241CD}" dt="2026-03-31T20:51:16.205" v="630" actId="14100"/>
          <ac:spMkLst>
            <pc:docMk/>
            <pc:sldMk cId="1547281323" sldId="264"/>
            <ac:spMk id="2" creationId="{69BF294C-4CC9-0F60-F2D9-3D53DE43180C}"/>
          </ac:spMkLst>
        </pc:spChg>
        <pc:spChg chg="del mod">
          <ac:chgData name="Cecile Robertson" userId="60d9e854ded97a0d" providerId="LiveId" clId="{65D81530-A6A4-40A2-9A62-26A0E2A241CD}" dt="2026-03-31T20:46:37.816" v="597"/>
          <ac:spMkLst>
            <pc:docMk/>
            <pc:sldMk cId="1547281323" sldId="264"/>
            <ac:spMk id="3" creationId="{3F7CBB1E-A558-077E-2CD6-0E0E530A4444}"/>
          </ac:spMkLst>
        </pc:spChg>
        <pc:spChg chg="add mod ord">
          <ac:chgData name="Cecile Robertson" userId="60d9e854ded97a0d" providerId="LiveId" clId="{65D81530-A6A4-40A2-9A62-26A0E2A241CD}" dt="2026-03-31T20:51:32.464" v="634" actId="14100"/>
          <ac:spMkLst>
            <pc:docMk/>
            <pc:sldMk cId="1547281323" sldId="264"/>
            <ac:spMk id="4" creationId="{3DC5171E-7576-14CF-2F1D-7A1531332658}"/>
          </ac:spMkLst>
        </pc:spChg>
        <pc:spChg chg="add">
          <ac:chgData name="Cecile Robertson" userId="60d9e854ded97a0d" providerId="LiveId" clId="{65D81530-A6A4-40A2-9A62-26A0E2A241CD}" dt="2026-03-31T20:51:04.985" v="627" actId="26606"/>
          <ac:spMkLst>
            <pc:docMk/>
            <pc:sldMk cId="1547281323" sldId="264"/>
            <ac:spMk id="11" creationId="{327D73B4-9F5C-4A64-A179-51B9500CB8B5}"/>
          </ac:spMkLst>
        </pc:spChg>
        <pc:spChg chg="add">
          <ac:chgData name="Cecile Robertson" userId="60d9e854ded97a0d" providerId="LiveId" clId="{65D81530-A6A4-40A2-9A62-26A0E2A241CD}" dt="2026-03-31T20:51:04.985" v="627" actId="26606"/>
          <ac:spMkLst>
            <pc:docMk/>
            <pc:sldMk cId="1547281323" sldId="264"/>
            <ac:spMk id="13" creationId="{C1F06963-6374-4B48-844F-071A9BAAAE02}"/>
          </ac:spMkLst>
        </pc:spChg>
        <pc:spChg chg="add">
          <ac:chgData name="Cecile Robertson" userId="60d9e854ded97a0d" providerId="LiveId" clId="{65D81530-A6A4-40A2-9A62-26A0E2A241CD}" dt="2026-03-31T20:51:04.985" v="627" actId="26606"/>
          <ac:spMkLst>
            <pc:docMk/>
            <pc:sldMk cId="1547281323" sldId="264"/>
            <ac:spMk id="19" creationId="{E3020543-B24B-4EC4-8FFC-8DD88EEA91A8}"/>
          </ac:spMkLst>
        </pc:spChg>
        <pc:grpChg chg="add">
          <ac:chgData name="Cecile Robertson" userId="60d9e854ded97a0d" providerId="LiveId" clId="{65D81530-A6A4-40A2-9A62-26A0E2A241CD}" dt="2026-03-31T20:51:04.985" v="627" actId="26606"/>
          <ac:grpSpMkLst>
            <pc:docMk/>
            <pc:sldMk cId="1547281323" sldId="264"/>
            <ac:grpSpMk id="15" creationId="{5614C7C0-FA1D-4105-8345-1DF76F9870A8}"/>
          </ac:grpSpMkLst>
        </pc:grpChg>
        <pc:picChg chg="add mod">
          <ac:chgData name="Cecile Robertson" userId="60d9e854ded97a0d" providerId="LiveId" clId="{65D81530-A6A4-40A2-9A62-26A0E2A241CD}" dt="2026-03-31T20:51:04.985" v="627" actId="26606"/>
          <ac:picMkLst>
            <pc:docMk/>
            <pc:sldMk cId="1547281323" sldId="264"/>
            <ac:picMk id="6" creationId="{F9AA0F14-FB62-59A6-B6AF-C59F39D3D6ED}"/>
          </ac:picMkLst>
        </pc:picChg>
        <pc:cxnChg chg="add">
          <ac:chgData name="Cecile Robertson" userId="60d9e854ded97a0d" providerId="LiveId" clId="{65D81530-A6A4-40A2-9A62-26A0E2A241CD}" dt="2026-03-31T20:51:04.985" v="627" actId="26606"/>
          <ac:cxnSpMkLst>
            <pc:docMk/>
            <pc:sldMk cId="1547281323" sldId="264"/>
            <ac:cxnSpMk id="21" creationId="{C49DA8F6-BCC1-4447-B54C-57856834B94B}"/>
          </ac:cxnSpMkLst>
        </pc:cxnChg>
      </pc:sldChg>
      <pc:sldChg chg="addSp modSp new mod setBg">
        <pc:chgData name="Cecile Robertson" userId="60d9e854ded97a0d" providerId="LiveId" clId="{65D81530-A6A4-40A2-9A62-26A0E2A241CD}" dt="2026-03-31T20:54:39.679" v="711" actId="115"/>
        <pc:sldMkLst>
          <pc:docMk/>
          <pc:sldMk cId="831140204" sldId="265"/>
        </pc:sldMkLst>
        <pc:spChg chg="mod">
          <ac:chgData name="Cecile Robertson" userId="60d9e854ded97a0d" providerId="LiveId" clId="{65D81530-A6A4-40A2-9A62-26A0E2A241CD}" dt="2026-03-31T20:54:39.679" v="711" actId="115"/>
          <ac:spMkLst>
            <pc:docMk/>
            <pc:sldMk cId="831140204" sldId="265"/>
            <ac:spMk id="2" creationId="{6601574B-DCD1-F7D1-A53A-DD8A3999C291}"/>
          </ac:spMkLst>
        </pc:spChg>
        <pc:spChg chg="mod ord">
          <ac:chgData name="Cecile Robertson" userId="60d9e854ded97a0d" providerId="LiveId" clId="{65D81530-A6A4-40A2-9A62-26A0E2A241CD}" dt="2026-03-31T20:54:28.843" v="708" actId="27636"/>
          <ac:spMkLst>
            <pc:docMk/>
            <pc:sldMk cId="831140204" sldId="265"/>
            <ac:spMk id="3" creationId="{C2717698-4865-0938-32FC-F8C8BB5BC45C}"/>
          </ac:spMkLst>
        </pc:spChg>
        <pc:spChg chg="add">
          <ac:chgData name="Cecile Robertson" userId="60d9e854ded97a0d" providerId="LiveId" clId="{65D81530-A6A4-40A2-9A62-26A0E2A241CD}" dt="2026-03-31T20:54:16.714" v="704" actId="26606"/>
          <ac:spMkLst>
            <pc:docMk/>
            <pc:sldMk cId="831140204" sldId="265"/>
            <ac:spMk id="12" creationId="{327D73B4-9F5C-4A64-A179-51B9500CB8B5}"/>
          </ac:spMkLst>
        </pc:spChg>
        <pc:spChg chg="add">
          <ac:chgData name="Cecile Robertson" userId="60d9e854ded97a0d" providerId="LiveId" clId="{65D81530-A6A4-40A2-9A62-26A0E2A241CD}" dt="2026-03-31T20:54:16.714" v="704" actId="26606"/>
          <ac:spMkLst>
            <pc:docMk/>
            <pc:sldMk cId="831140204" sldId="265"/>
            <ac:spMk id="18" creationId="{AB673405-BF85-493E-8558-0DCBEDB2BB49}"/>
          </ac:spMkLst>
        </pc:spChg>
        <pc:spChg chg="add">
          <ac:chgData name="Cecile Robertson" userId="60d9e854ded97a0d" providerId="LiveId" clId="{65D81530-A6A4-40A2-9A62-26A0E2A241CD}" dt="2026-03-31T20:54:16.714" v="704" actId="26606"/>
          <ac:spMkLst>
            <pc:docMk/>
            <pc:sldMk cId="831140204" sldId="265"/>
            <ac:spMk id="20" creationId="{C64EAE84-A813-4501-BC71-DBD14BA0265E}"/>
          </ac:spMkLst>
        </pc:spChg>
        <pc:spChg chg="add">
          <ac:chgData name="Cecile Robertson" userId="60d9e854ded97a0d" providerId="LiveId" clId="{65D81530-A6A4-40A2-9A62-26A0E2A241CD}" dt="2026-03-31T20:54:16.714" v="704" actId="26606"/>
          <ac:spMkLst>
            <pc:docMk/>
            <pc:sldMk cId="831140204" sldId="265"/>
            <ac:spMk id="22" creationId="{E3020543-B24B-4EC4-8FFC-8DD88EEA91A8}"/>
          </ac:spMkLst>
        </pc:spChg>
        <pc:grpChg chg="add">
          <ac:chgData name="Cecile Robertson" userId="60d9e854ded97a0d" providerId="LiveId" clId="{65D81530-A6A4-40A2-9A62-26A0E2A241CD}" dt="2026-03-31T20:54:16.714" v="704" actId="26606"/>
          <ac:grpSpMkLst>
            <pc:docMk/>
            <pc:sldMk cId="831140204" sldId="265"/>
            <ac:grpSpMk id="14" creationId="{05BBA018-FA75-43BF-99E6-1F5245727D29}"/>
          </ac:grpSpMkLst>
        </pc:grpChg>
        <pc:picChg chg="add mod">
          <ac:chgData name="Cecile Robertson" userId="60d9e854ded97a0d" providerId="LiveId" clId="{65D81530-A6A4-40A2-9A62-26A0E2A241CD}" dt="2026-03-31T20:54:16.714" v="704" actId="26606"/>
          <ac:picMkLst>
            <pc:docMk/>
            <pc:sldMk cId="831140204" sldId="265"/>
            <ac:picMk id="5" creationId="{BB453595-CB49-583E-BE79-358BF51B7E79}"/>
          </ac:picMkLst>
        </pc:picChg>
        <pc:picChg chg="add mod">
          <ac:chgData name="Cecile Robertson" userId="60d9e854ded97a0d" providerId="LiveId" clId="{65D81530-A6A4-40A2-9A62-26A0E2A241CD}" dt="2026-03-31T20:54:16.714" v="704" actId="26606"/>
          <ac:picMkLst>
            <pc:docMk/>
            <pc:sldMk cId="831140204" sldId="265"/>
            <ac:picMk id="7" creationId="{1E5ECE7A-973F-686D-C63C-1556782FD7FD}"/>
          </ac:picMkLst>
        </pc:picChg>
        <pc:cxnChg chg="add">
          <ac:chgData name="Cecile Robertson" userId="60d9e854ded97a0d" providerId="LiveId" clId="{65D81530-A6A4-40A2-9A62-26A0E2A241CD}" dt="2026-03-31T20:54:16.714" v="704" actId="26606"/>
          <ac:cxnSpMkLst>
            <pc:docMk/>
            <pc:sldMk cId="831140204" sldId="265"/>
            <ac:cxnSpMk id="24" creationId="{C49DA8F6-BCC1-4447-B54C-57856834B94B}"/>
          </ac:cxnSpMkLst>
        </pc:cxnChg>
      </pc:sldChg>
      <pc:sldChg chg="addSp delSp modSp new mod setBg">
        <pc:chgData name="Cecile Robertson" userId="60d9e854ded97a0d" providerId="LiveId" clId="{65D81530-A6A4-40A2-9A62-26A0E2A241CD}" dt="2026-03-31T21:07:31.853" v="1218" actId="20577"/>
        <pc:sldMkLst>
          <pc:docMk/>
          <pc:sldMk cId="206907021" sldId="266"/>
        </pc:sldMkLst>
        <pc:spChg chg="mod">
          <ac:chgData name="Cecile Robertson" userId="60d9e854ded97a0d" providerId="LiveId" clId="{65D81530-A6A4-40A2-9A62-26A0E2A241CD}" dt="2026-03-31T20:59:39.123" v="931" actId="27636"/>
          <ac:spMkLst>
            <pc:docMk/>
            <pc:sldMk cId="206907021" sldId="266"/>
            <ac:spMk id="2" creationId="{4F31C5F8-AD8A-F95D-B885-8A918CC8D959}"/>
          </ac:spMkLst>
        </pc:spChg>
        <pc:spChg chg="mod">
          <ac:chgData name="Cecile Robertson" userId="60d9e854ded97a0d" providerId="LiveId" clId="{65D81530-A6A4-40A2-9A62-26A0E2A241CD}" dt="2026-03-31T21:07:31.853" v="1218" actId="20577"/>
          <ac:spMkLst>
            <pc:docMk/>
            <pc:sldMk cId="206907021" sldId="266"/>
            <ac:spMk id="3" creationId="{F445620C-A158-43F8-870E-113FC0896159}"/>
          </ac:spMkLst>
        </pc:spChg>
        <pc:spChg chg="add del mod">
          <ac:chgData name="Cecile Robertson" userId="60d9e854ded97a0d" providerId="LiveId" clId="{65D81530-A6A4-40A2-9A62-26A0E2A241CD}" dt="2026-03-31T20:57:44.701" v="907" actId="21"/>
          <ac:spMkLst>
            <pc:docMk/>
            <pc:sldMk cId="206907021" sldId="266"/>
            <ac:spMk id="4" creationId="{AE1B355C-96EF-3459-C411-8374CC8B0010}"/>
          </ac:spMkLst>
        </pc:spChg>
        <pc:spChg chg="add del">
          <ac:chgData name="Cecile Robertson" userId="60d9e854ded97a0d" providerId="LiveId" clId="{65D81530-A6A4-40A2-9A62-26A0E2A241CD}" dt="2026-03-31T20:58:55.045" v="917" actId="26606"/>
          <ac:spMkLst>
            <pc:docMk/>
            <pc:sldMk cId="206907021" sldId="266"/>
            <ac:spMk id="11" creationId="{C0763A76-9F1C-4FC5-82B7-DD475DA461B2}"/>
          </ac:spMkLst>
        </pc:spChg>
        <pc:spChg chg="add del">
          <ac:chgData name="Cecile Robertson" userId="60d9e854ded97a0d" providerId="LiveId" clId="{65D81530-A6A4-40A2-9A62-26A0E2A241CD}" dt="2026-03-31T20:58:55.045" v="917" actId="26606"/>
          <ac:spMkLst>
            <pc:docMk/>
            <pc:sldMk cId="206907021" sldId="266"/>
            <ac:spMk id="13" creationId="{E81BF4F6-F2CF-4984-9D14-D6966D92F99F}"/>
          </ac:spMkLst>
        </pc:spChg>
        <pc:spChg chg="add">
          <ac:chgData name="Cecile Robertson" userId="60d9e854ded97a0d" providerId="LiveId" clId="{65D81530-A6A4-40A2-9A62-26A0E2A241CD}" dt="2026-03-31T20:58:55.062" v="918" actId="26606"/>
          <ac:spMkLst>
            <pc:docMk/>
            <pc:sldMk cId="206907021" sldId="266"/>
            <ac:spMk id="15" creationId="{9F7D5CDA-D291-4307-BF55-1381FED29634}"/>
          </ac:spMkLst>
        </pc:spChg>
        <pc:picChg chg="add mod">
          <ac:chgData name="Cecile Robertson" userId="60d9e854ded97a0d" providerId="LiveId" clId="{65D81530-A6A4-40A2-9A62-26A0E2A241CD}" dt="2026-03-31T20:58:55.062" v="918" actId="26606"/>
          <ac:picMkLst>
            <pc:docMk/>
            <pc:sldMk cId="206907021" sldId="266"/>
            <ac:picMk id="6" creationId="{5FE81497-FB48-E1CA-71D7-3FF2321DC447}"/>
          </ac:picMkLst>
        </pc:picChg>
      </pc:sldChg>
      <pc:sldChg chg="addSp modSp new mod setBg">
        <pc:chgData name="Cecile Robertson" userId="60d9e854ded97a0d" providerId="LiveId" clId="{65D81530-A6A4-40A2-9A62-26A0E2A241CD}" dt="2026-03-31T21:07:39.172" v="1219" actId="122"/>
        <pc:sldMkLst>
          <pc:docMk/>
          <pc:sldMk cId="2737314164" sldId="267"/>
        </pc:sldMkLst>
        <pc:spChg chg="mod">
          <ac:chgData name="Cecile Robertson" userId="60d9e854ded97a0d" providerId="LiveId" clId="{65D81530-A6A4-40A2-9A62-26A0E2A241CD}" dt="2026-03-31T21:04:43.884" v="1182" actId="26606"/>
          <ac:spMkLst>
            <pc:docMk/>
            <pc:sldMk cId="2737314164" sldId="267"/>
            <ac:spMk id="2" creationId="{9C025ABF-BA4F-6B26-FEFE-76C18BE87B56}"/>
          </ac:spMkLst>
        </pc:spChg>
        <pc:spChg chg="mod">
          <ac:chgData name="Cecile Robertson" userId="60d9e854ded97a0d" providerId="LiveId" clId="{65D81530-A6A4-40A2-9A62-26A0E2A241CD}" dt="2026-03-31T21:07:39.172" v="1219" actId="122"/>
          <ac:spMkLst>
            <pc:docMk/>
            <pc:sldMk cId="2737314164" sldId="267"/>
            <ac:spMk id="3" creationId="{D7B502B9-194C-3435-5A0F-C74B6CFC7C47}"/>
          </ac:spMkLst>
        </pc:spChg>
        <pc:spChg chg="add">
          <ac:chgData name="Cecile Robertson" userId="60d9e854ded97a0d" providerId="LiveId" clId="{65D81530-A6A4-40A2-9A62-26A0E2A241CD}" dt="2026-03-31T21:04:43.884" v="1182" actId="26606"/>
          <ac:spMkLst>
            <pc:docMk/>
            <pc:sldMk cId="2737314164" sldId="267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31T21:04:43.884" v="1182" actId="26606"/>
          <ac:spMkLst>
            <pc:docMk/>
            <pc:sldMk cId="2737314164" sldId="267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31T21:04:43.884" v="1182" actId="26606"/>
          <ac:spMkLst>
            <pc:docMk/>
            <pc:sldMk cId="2737314164" sldId="267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31T21:04:43.884" v="1182" actId="26606"/>
          <ac:spMkLst>
            <pc:docMk/>
            <pc:sldMk cId="2737314164" sldId="267"/>
            <ac:spMk id="14" creationId="{FA23A907-97FB-4A8F-880A-DD77401C4296}"/>
          </ac:spMkLst>
        </pc:spChg>
      </pc:sldChg>
      <pc:sldChg chg="addSp modSp new mod setBg">
        <pc:chgData name="Cecile Robertson" userId="60d9e854ded97a0d" providerId="LiveId" clId="{65D81530-A6A4-40A2-9A62-26A0E2A241CD}" dt="2026-03-31T21:06:14.158" v="1204" actId="122"/>
        <pc:sldMkLst>
          <pc:docMk/>
          <pc:sldMk cId="1582133580" sldId="268"/>
        </pc:sldMkLst>
        <pc:spChg chg="mod">
          <ac:chgData name="Cecile Robertson" userId="60d9e854ded97a0d" providerId="LiveId" clId="{65D81530-A6A4-40A2-9A62-26A0E2A241CD}" dt="2026-03-31T21:06:14.158" v="1204" actId="122"/>
          <ac:spMkLst>
            <pc:docMk/>
            <pc:sldMk cId="1582133580" sldId="268"/>
            <ac:spMk id="2" creationId="{4A946F67-4765-E710-2959-C1F29D0C94C2}"/>
          </ac:spMkLst>
        </pc:spChg>
        <pc:spChg chg="mod">
          <ac:chgData name="Cecile Robertson" userId="60d9e854ded97a0d" providerId="LiveId" clId="{65D81530-A6A4-40A2-9A62-26A0E2A241CD}" dt="2026-03-31T21:06:06.751" v="1199" actId="255"/>
          <ac:spMkLst>
            <pc:docMk/>
            <pc:sldMk cId="1582133580" sldId="268"/>
            <ac:spMk id="3" creationId="{A1AEB0B0-51CD-31C0-B05C-064F2ABC0FF9}"/>
          </ac:spMkLst>
        </pc:spChg>
        <pc:spChg chg="add">
          <ac:chgData name="Cecile Robertson" userId="60d9e854ded97a0d" providerId="LiveId" clId="{65D81530-A6A4-40A2-9A62-26A0E2A241CD}" dt="2026-03-31T21:05:48.970" v="1195" actId="26606"/>
          <ac:spMkLst>
            <pc:docMk/>
            <pc:sldMk cId="1582133580" sldId="268"/>
            <ac:spMk id="9" creationId="{9F7D5CDA-D291-4307-BF55-1381FED29634}"/>
          </ac:spMkLst>
        </pc:spChg>
        <pc:picChg chg="add">
          <ac:chgData name="Cecile Robertson" userId="60d9e854ded97a0d" providerId="LiveId" clId="{65D81530-A6A4-40A2-9A62-26A0E2A241CD}" dt="2026-03-31T21:05:48.970" v="1195" actId="26606"/>
          <ac:picMkLst>
            <pc:docMk/>
            <pc:sldMk cId="1582133580" sldId="268"/>
            <ac:picMk id="5" creationId="{2AE619CA-6B06-A750-0AF8-85D0B1979E22}"/>
          </ac:picMkLst>
        </pc:picChg>
      </pc:sldChg>
      <pc:sldChg chg="addSp modSp new mod setBg">
        <pc:chgData name="Cecile Robertson" userId="60d9e854ded97a0d" providerId="LiveId" clId="{65D81530-A6A4-40A2-9A62-26A0E2A241CD}" dt="2026-03-31T21:07:52.285" v="1220" actId="122"/>
        <pc:sldMkLst>
          <pc:docMk/>
          <pc:sldMk cId="1114680209" sldId="269"/>
        </pc:sldMkLst>
        <pc:spChg chg="mod">
          <ac:chgData name="Cecile Robertson" userId="60d9e854ded97a0d" providerId="LiveId" clId="{65D81530-A6A4-40A2-9A62-26A0E2A241CD}" dt="2026-03-31T21:07:18.360" v="1217" actId="122"/>
          <ac:spMkLst>
            <pc:docMk/>
            <pc:sldMk cId="1114680209" sldId="269"/>
            <ac:spMk id="2" creationId="{A1FFF7EB-A2E7-B66B-1F16-5C40DFEA2E53}"/>
          </ac:spMkLst>
        </pc:spChg>
        <pc:spChg chg="mod ord">
          <ac:chgData name="Cecile Robertson" userId="60d9e854ded97a0d" providerId="LiveId" clId="{65D81530-A6A4-40A2-9A62-26A0E2A241CD}" dt="2026-03-31T21:07:52.285" v="1220" actId="122"/>
          <ac:spMkLst>
            <pc:docMk/>
            <pc:sldMk cId="1114680209" sldId="269"/>
            <ac:spMk id="3" creationId="{3E2C3443-6E12-8004-6B53-8819F572FA35}"/>
          </ac:spMkLst>
        </pc:spChg>
        <pc:spChg chg="add">
          <ac:chgData name="Cecile Robertson" userId="60d9e854ded97a0d" providerId="LiveId" clId="{65D81530-A6A4-40A2-9A62-26A0E2A241CD}" dt="2026-03-31T21:06:54.386" v="1207" actId="26606"/>
          <ac:spMkLst>
            <pc:docMk/>
            <pc:sldMk cId="1114680209" sldId="269"/>
            <ac:spMk id="10" creationId="{327D73B4-9F5C-4A64-A179-51B9500CB8B5}"/>
          </ac:spMkLst>
        </pc:spChg>
        <pc:spChg chg="add">
          <ac:chgData name="Cecile Robertson" userId="60d9e854ded97a0d" providerId="LiveId" clId="{65D81530-A6A4-40A2-9A62-26A0E2A241CD}" dt="2026-03-31T21:06:54.386" v="1207" actId="26606"/>
          <ac:spMkLst>
            <pc:docMk/>
            <pc:sldMk cId="1114680209" sldId="269"/>
            <ac:spMk id="12" creationId="{C1F06963-6374-4B48-844F-071A9BAAAE02}"/>
          </ac:spMkLst>
        </pc:spChg>
        <pc:spChg chg="add">
          <ac:chgData name="Cecile Robertson" userId="60d9e854ded97a0d" providerId="LiveId" clId="{65D81530-A6A4-40A2-9A62-26A0E2A241CD}" dt="2026-03-31T21:06:54.386" v="1207" actId="26606"/>
          <ac:spMkLst>
            <pc:docMk/>
            <pc:sldMk cId="1114680209" sldId="269"/>
            <ac:spMk id="18" creationId="{E3020543-B24B-4EC4-8FFC-8DD88EEA91A8}"/>
          </ac:spMkLst>
        </pc:spChg>
        <pc:grpChg chg="add">
          <ac:chgData name="Cecile Robertson" userId="60d9e854ded97a0d" providerId="LiveId" clId="{65D81530-A6A4-40A2-9A62-26A0E2A241CD}" dt="2026-03-31T21:06:54.386" v="1207" actId="26606"/>
          <ac:grpSpMkLst>
            <pc:docMk/>
            <pc:sldMk cId="1114680209" sldId="269"/>
            <ac:grpSpMk id="14" creationId="{5614C7C0-FA1D-4105-8345-1DF76F9870A8}"/>
          </ac:grpSpMkLst>
        </pc:grpChg>
        <pc:picChg chg="add mod">
          <ac:chgData name="Cecile Robertson" userId="60d9e854ded97a0d" providerId="LiveId" clId="{65D81530-A6A4-40A2-9A62-26A0E2A241CD}" dt="2026-03-31T21:06:54.386" v="1207" actId="26606"/>
          <ac:picMkLst>
            <pc:docMk/>
            <pc:sldMk cId="1114680209" sldId="269"/>
            <ac:picMk id="5" creationId="{DC65986D-D04F-B25C-588E-7F3582503108}"/>
          </ac:picMkLst>
        </pc:picChg>
        <pc:cxnChg chg="add">
          <ac:chgData name="Cecile Robertson" userId="60d9e854ded97a0d" providerId="LiveId" clId="{65D81530-A6A4-40A2-9A62-26A0E2A241CD}" dt="2026-03-31T21:06:54.386" v="1207" actId="26606"/>
          <ac:cxnSpMkLst>
            <pc:docMk/>
            <pc:sldMk cId="1114680209" sldId="269"/>
            <ac:cxnSpMk id="20" creationId="{C49DA8F6-BCC1-4447-B54C-57856834B94B}"/>
          </ac:cxnSpMkLst>
        </pc:cxnChg>
      </pc:sldChg>
      <pc:sldChg chg="addSp delSp modSp new mod setBg">
        <pc:chgData name="Cecile Robertson" userId="60d9e854ded97a0d" providerId="LiveId" clId="{65D81530-A6A4-40A2-9A62-26A0E2A241CD}" dt="2026-03-31T21:41:53.405" v="1876" actId="122"/>
        <pc:sldMkLst>
          <pc:docMk/>
          <pc:sldMk cId="2532074268" sldId="270"/>
        </pc:sldMkLst>
        <pc:spChg chg="mod">
          <ac:chgData name="Cecile Robertson" userId="60d9e854ded97a0d" providerId="LiveId" clId="{65D81530-A6A4-40A2-9A62-26A0E2A241CD}" dt="2026-03-31T21:10:15.907" v="1236" actId="115"/>
          <ac:spMkLst>
            <pc:docMk/>
            <pc:sldMk cId="2532074268" sldId="270"/>
            <ac:spMk id="2" creationId="{EF1061E0-E78D-0E67-48E4-D6BF844985E0}"/>
          </ac:spMkLst>
        </pc:spChg>
        <pc:spChg chg="mod ord">
          <ac:chgData name="Cecile Robertson" userId="60d9e854ded97a0d" providerId="LiveId" clId="{65D81530-A6A4-40A2-9A62-26A0E2A241CD}" dt="2026-03-31T21:41:53.405" v="1876" actId="122"/>
          <ac:spMkLst>
            <pc:docMk/>
            <pc:sldMk cId="2532074268" sldId="270"/>
            <ac:spMk id="3" creationId="{218473F5-0C36-2752-5353-3B2CCA6A6DCC}"/>
          </ac:spMkLst>
        </pc:spChg>
        <pc:spChg chg="add">
          <ac:chgData name="Cecile Robertson" userId="60d9e854ded97a0d" providerId="LiveId" clId="{65D81530-A6A4-40A2-9A62-26A0E2A241CD}" dt="2026-03-31T21:09:48.361" v="1224" actId="26606"/>
          <ac:spMkLst>
            <pc:docMk/>
            <pc:sldMk cId="2532074268" sldId="270"/>
            <ac:spMk id="12" creationId="{79BB35BC-D5C2-4C8B-A22A-A71E6191913B}"/>
          </ac:spMkLst>
        </pc:spChg>
        <pc:picChg chg="add del mod">
          <ac:chgData name="Cecile Robertson" userId="60d9e854ded97a0d" providerId="LiveId" clId="{65D81530-A6A4-40A2-9A62-26A0E2A241CD}" dt="2026-03-31T21:09:08.325" v="1222" actId="21"/>
          <ac:picMkLst>
            <pc:docMk/>
            <pc:sldMk cId="2532074268" sldId="270"/>
            <ac:picMk id="5" creationId="{53872892-635F-5409-DF35-6CCF66102EC8}"/>
          </ac:picMkLst>
        </pc:picChg>
        <pc:picChg chg="add mod">
          <ac:chgData name="Cecile Robertson" userId="60d9e854ded97a0d" providerId="LiveId" clId="{65D81530-A6A4-40A2-9A62-26A0E2A241CD}" dt="2026-03-31T21:10:17.765" v="1237" actId="1076"/>
          <ac:picMkLst>
            <pc:docMk/>
            <pc:sldMk cId="2532074268" sldId="270"/>
            <ac:picMk id="7" creationId="{1E0E9706-1D9E-21AB-0D6A-4739DDEEF820}"/>
          </ac:picMkLst>
        </pc:picChg>
      </pc:sldChg>
      <pc:sldChg chg="addSp modSp new mod setBg">
        <pc:chgData name="Cecile Robertson" userId="60d9e854ded97a0d" providerId="LiveId" clId="{65D81530-A6A4-40A2-9A62-26A0E2A241CD}" dt="2026-03-31T21:14:30.186" v="1250" actId="122"/>
        <pc:sldMkLst>
          <pc:docMk/>
          <pc:sldMk cId="2775047123" sldId="271"/>
        </pc:sldMkLst>
        <pc:spChg chg="mod">
          <ac:chgData name="Cecile Robertson" userId="60d9e854ded97a0d" providerId="LiveId" clId="{65D81530-A6A4-40A2-9A62-26A0E2A241CD}" dt="2026-03-31T21:13:59.587" v="1244" actId="26606"/>
          <ac:spMkLst>
            <pc:docMk/>
            <pc:sldMk cId="2775047123" sldId="271"/>
            <ac:spMk id="2" creationId="{A1C66B01-BF7F-C7AE-7953-41B8B13E7997}"/>
          </ac:spMkLst>
        </pc:spChg>
        <pc:spChg chg="mod">
          <ac:chgData name="Cecile Robertson" userId="60d9e854ded97a0d" providerId="LiveId" clId="{65D81530-A6A4-40A2-9A62-26A0E2A241CD}" dt="2026-03-31T21:14:30.186" v="1250" actId="122"/>
          <ac:spMkLst>
            <pc:docMk/>
            <pc:sldMk cId="2775047123" sldId="271"/>
            <ac:spMk id="3" creationId="{F15B048E-36C8-EDDA-0D57-89594B7186FD}"/>
          </ac:spMkLst>
        </pc:spChg>
        <pc:spChg chg="add">
          <ac:chgData name="Cecile Robertson" userId="60d9e854ded97a0d" providerId="LiveId" clId="{65D81530-A6A4-40A2-9A62-26A0E2A241CD}" dt="2026-03-31T21:13:59.587" v="1244" actId="26606"/>
          <ac:spMkLst>
            <pc:docMk/>
            <pc:sldMk cId="2775047123" sldId="271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31T21:13:59.587" v="1244" actId="26606"/>
          <ac:spMkLst>
            <pc:docMk/>
            <pc:sldMk cId="2775047123" sldId="271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31T21:13:59.587" v="1244" actId="26606"/>
          <ac:spMkLst>
            <pc:docMk/>
            <pc:sldMk cId="2775047123" sldId="271"/>
            <ac:spMk id="1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31T21:16:05.470" v="1265" actId="26606"/>
        <pc:sldMkLst>
          <pc:docMk/>
          <pc:sldMk cId="1222998576" sldId="272"/>
        </pc:sldMkLst>
        <pc:spChg chg="mod">
          <ac:chgData name="Cecile Robertson" userId="60d9e854ded97a0d" providerId="LiveId" clId="{65D81530-A6A4-40A2-9A62-26A0E2A241CD}" dt="2026-03-31T21:16:05.470" v="1265" actId="26606"/>
          <ac:spMkLst>
            <pc:docMk/>
            <pc:sldMk cId="1222998576" sldId="272"/>
            <ac:spMk id="2" creationId="{0EA5C857-1660-B994-5DFE-381CCD999598}"/>
          </ac:spMkLst>
        </pc:spChg>
        <pc:spChg chg="mod">
          <ac:chgData name="Cecile Robertson" userId="60d9e854ded97a0d" providerId="LiveId" clId="{65D81530-A6A4-40A2-9A62-26A0E2A241CD}" dt="2026-03-31T21:16:05.470" v="1265" actId="26606"/>
          <ac:spMkLst>
            <pc:docMk/>
            <pc:sldMk cId="1222998576" sldId="272"/>
            <ac:spMk id="3" creationId="{9D3E1B01-AD32-DB2A-363E-215EC7B60DCE}"/>
          </ac:spMkLst>
        </pc:spChg>
        <pc:spChg chg="add">
          <ac:chgData name="Cecile Robertson" userId="60d9e854ded97a0d" providerId="LiveId" clId="{65D81530-A6A4-40A2-9A62-26A0E2A241CD}" dt="2026-03-31T21:16:05.470" v="1265" actId="26606"/>
          <ac:spMkLst>
            <pc:docMk/>
            <pc:sldMk cId="1222998576" sldId="272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31T21:16:05.470" v="1265" actId="26606"/>
          <ac:spMkLst>
            <pc:docMk/>
            <pc:sldMk cId="1222998576" sldId="272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31T21:16:05.470" v="1265" actId="26606"/>
          <ac:spMkLst>
            <pc:docMk/>
            <pc:sldMk cId="1222998576" sldId="272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31T21:41:39.940" v="1874" actId="27636"/>
        <pc:sldMkLst>
          <pc:docMk/>
          <pc:sldMk cId="3389867215" sldId="273"/>
        </pc:sldMkLst>
        <pc:spChg chg="mod">
          <ac:chgData name="Cecile Robertson" userId="60d9e854ded97a0d" providerId="LiveId" clId="{65D81530-A6A4-40A2-9A62-26A0E2A241CD}" dt="2026-03-31T21:16:13.043" v="1266" actId="26606"/>
          <ac:spMkLst>
            <pc:docMk/>
            <pc:sldMk cId="3389867215" sldId="273"/>
            <ac:spMk id="2" creationId="{50D6B607-6AAD-3F09-4090-2A1BF4EF912A}"/>
          </ac:spMkLst>
        </pc:spChg>
        <pc:spChg chg="del">
          <ac:chgData name="Cecile Robertson" userId="60d9e854ded97a0d" providerId="LiveId" clId="{65D81530-A6A4-40A2-9A62-26A0E2A241CD}" dt="2026-03-31T21:15:12.638" v="1255"/>
          <ac:spMkLst>
            <pc:docMk/>
            <pc:sldMk cId="3389867215" sldId="273"/>
            <ac:spMk id="3" creationId="{A66FD781-56B3-5592-D801-4C25FCFA2DAE}"/>
          </ac:spMkLst>
        </pc:spChg>
        <pc:spChg chg="add mod">
          <ac:chgData name="Cecile Robertson" userId="60d9e854ded97a0d" providerId="LiveId" clId="{65D81530-A6A4-40A2-9A62-26A0E2A241CD}" dt="2026-03-31T21:41:39.940" v="1874" actId="27636"/>
          <ac:spMkLst>
            <pc:docMk/>
            <pc:sldMk cId="3389867215" sldId="273"/>
            <ac:spMk id="4" creationId="{BDBA69AE-5653-B78F-31C7-8DB5B18ED395}"/>
          </ac:spMkLst>
        </pc:spChg>
        <pc:spChg chg="add del">
          <ac:chgData name="Cecile Robertson" userId="60d9e854ded97a0d" providerId="LiveId" clId="{65D81530-A6A4-40A2-9A62-26A0E2A241CD}" dt="2026-03-31T21:16:28.289" v="1269" actId="26606"/>
          <ac:spMkLst>
            <pc:docMk/>
            <pc:sldMk cId="3389867215" sldId="273"/>
            <ac:spMk id="9" creationId="{907EF6B7-1338-4443-8C46-6A318D952DFD}"/>
          </ac:spMkLst>
        </pc:spChg>
        <pc:spChg chg="add del">
          <ac:chgData name="Cecile Robertson" userId="60d9e854ded97a0d" providerId="LiveId" clId="{65D81530-A6A4-40A2-9A62-26A0E2A241CD}" dt="2026-03-31T21:16:28.289" v="1269" actId="26606"/>
          <ac:spMkLst>
            <pc:docMk/>
            <pc:sldMk cId="3389867215" sldId="273"/>
            <ac:spMk id="11" creationId="{DAAE4CDD-124C-4DCF-9584-B6033B545DD5}"/>
          </ac:spMkLst>
        </pc:spChg>
        <pc:spChg chg="add del">
          <ac:chgData name="Cecile Robertson" userId="60d9e854ded97a0d" providerId="LiveId" clId="{65D81530-A6A4-40A2-9A62-26A0E2A241CD}" dt="2026-03-31T21:16:28.289" v="1269" actId="26606"/>
          <ac:spMkLst>
            <pc:docMk/>
            <pc:sldMk cId="3389867215" sldId="273"/>
            <ac:spMk id="13" creationId="{081E4A58-353D-44AE-B2FC-2A74E2E400F7}"/>
          </ac:spMkLst>
        </pc:spChg>
        <pc:spChg chg="add">
          <ac:chgData name="Cecile Robertson" userId="60d9e854ded97a0d" providerId="LiveId" clId="{65D81530-A6A4-40A2-9A62-26A0E2A241CD}" dt="2026-03-31T21:16:28.289" v="1269" actId="26606"/>
          <ac:spMkLst>
            <pc:docMk/>
            <pc:sldMk cId="3389867215" sldId="273"/>
            <ac:spMk id="1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31T21:16:28.289" v="1269" actId="26606"/>
          <ac:spMkLst>
            <pc:docMk/>
            <pc:sldMk cId="3389867215" sldId="273"/>
            <ac:spMk id="2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31T21:16:28.289" v="1269" actId="26606"/>
          <ac:spMkLst>
            <pc:docMk/>
            <pc:sldMk cId="3389867215" sldId="273"/>
            <ac:spMk id="22" creationId="{081E4A58-353D-44AE-B2FC-2A74E2E400F7}"/>
          </ac:spMkLst>
        </pc:spChg>
      </pc:sldChg>
      <pc:sldChg chg="addSp modSp new mod setBg">
        <pc:chgData name="Cecile Robertson" userId="60d9e854ded97a0d" providerId="LiveId" clId="{65D81530-A6A4-40A2-9A62-26A0E2A241CD}" dt="2026-03-31T21:16:35.075" v="1271" actId="26606"/>
        <pc:sldMkLst>
          <pc:docMk/>
          <pc:sldMk cId="2685202767" sldId="274"/>
        </pc:sldMkLst>
        <pc:spChg chg="mod">
          <ac:chgData name="Cecile Robertson" userId="60d9e854ded97a0d" providerId="LiveId" clId="{65D81530-A6A4-40A2-9A62-26A0E2A241CD}" dt="2026-03-31T21:16:35.075" v="1271" actId="26606"/>
          <ac:spMkLst>
            <pc:docMk/>
            <pc:sldMk cId="2685202767" sldId="274"/>
            <ac:spMk id="2" creationId="{F2B3586D-7FCF-AA5B-ABD7-1018E62F7BDC}"/>
          </ac:spMkLst>
        </pc:spChg>
        <pc:spChg chg="mod">
          <ac:chgData name="Cecile Robertson" userId="60d9e854ded97a0d" providerId="LiveId" clId="{65D81530-A6A4-40A2-9A62-26A0E2A241CD}" dt="2026-03-31T21:16:35.075" v="1271" actId="26606"/>
          <ac:spMkLst>
            <pc:docMk/>
            <pc:sldMk cId="2685202767" sldId="274"/>
            <ac:spMk id="3" creationId="{4B29FD9D-9FFD-395E-7858-EFB725E88A20}"/>
          </ac:spMkLst>
        </pc:spChg>
        <pc:spChg chg="add">
          <ac:chgData name="Cecile Robertson" userId="60d9e854ded97a0d" providerId="LiveId" clId="{65D81530-A6A4-40A2-9A62-26A0E2A241CD}" dt="2026-03-31T21:16:35.075" v="1271" actId="26606"/>
          <ac:spMkLst>
            <pc:docMk/>
            <pc:sldMk cId="2685202767" sldId="274"/>
            <ac:spMk id="8" creationId="{907EF6B7-1338-4443-8C46-6A318D952DFD}"/>
          </ac:spMkLst>
        </pc:spChg>
        <pc:spChg chg="add">
          <ac:chgData name="Cecile Robertson" userId="60d9e854ded97a0d" providerId="LiveId" clId="{65D81530-A6A4-40A2-9A62-26A0E2A241CD}" dt="2026-03-31T21:16:35.075" v="1271" actId="26606"/>
          <ac:spMkLst>
            <pc:docMk/>
            <pc:sldMk cId="2685202767" sldId="274"/>
            <ac:spMk id="10" creationId="{DAAE4CDD-124C-4DCF-9584-B6033B545DD5}"/>
          </ac:spMkLst>
        </pc:spChg>
        <pc:spChg chg="add">
          <ac:chgData name="Cecile Robertson" userId="60d9e854ded97a0d" providerId="LiveId" clId="{65D81530-A6A4-40A2-9A62-26A0E2A241CD}" dt="2026-03-31T21:16:35.075" v="1271" actId="26606"/>
          <ac:spMkLst>
            <pc:docMk/>
            <pc:sldMk cId="2685202767" sldId="274"/>
            <ac:spMk id="12" creationId="{081E4A58-353D-44AE-B2FC-2A74E2E400F7}"/>
          </ac:spMkLst>
        </pc:spChg>
      </pc:sldChg>
      <pc:sldChg chg="addSp delSp modSp new mod setBg">
        <pc:chgData name="Cecile Robertson" userId="60d9e854ded97a0d" providerId="LiveId" clId="{65D81530-A6A4-40A2-9A62-26A0E2A241CD}" dt="2026-03-31T21:42:22.216" v="1904" actId="27636"/>
        <pc:sldMkLst>
          <pc:docMk/>
          <pc:sldMk cId="1212382892" sldId="275"/>
        </pc:sldMkLst>
        <pc:spChg chg="mod">
          <ac:chgData name="Cecile Robertson" userId="60d9e854ded97a0d" providerId="LiveId" clId="{65D81530-A6A4-40A2-9A62-26A0E2A241CD}" dt="2026-03-31T21:42:22.216" v="1904" actId="27636"/>
          <ac:spMkLst>
            <pc:docMk/>
            <pc:sldMk cId="1212382892" sldId="275"/>
            <ac:spMk id="2" creationId="{2E1B838E-C350-F08E-2EFB-BA079B1DFDA5}"/>
          </ac:spMkLst>
        </pc:spChg>
        <pc:spChg chg="del">
          <ac:chgData name="Cecile Robertson" userId="60d9e854ded97a0d" providerId="LiveId" clId="{65D81530-A6A4-40A2-9A62-26A0E2A241CD}" dt="2026-03-31T21:18:34.967" v="1316"/>
          <ac:spMkLst>
            <pc:docMk/>
            <pc:sldMk cId="1212382892" sldId="275"/>
            <ac:spMk id="3" creationId="{F8D30AC8-392C-76D3-5D82-F008BCF8F00B}"/>
          </ac:spMkLst>
        </pc:spChg>
        <pc:spChg chg="add del mo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4" creationId="{11CB8BF9-296E-46AF-DD1E-EF5D685F2495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9" creationId="{09588DA8-065E-4F6F-8EFD-43104AB2E0CF}"/>
          </ac:spMkLst>
        </pc:spChg>
        <pc:spChg chg="add del">
          <ac:chgData name="Cecile Robertson" userId="60d9e854ded97a0d" providerId="LiveId" clId="{65D81530-A6A4-40A2-9A62-26A0E2A241CD}" dt="2026-03-31T21:38:48.965" v="1839" actId="26606"/>
          <ac:spMkLst>
            <pc:docMk/>
            <pc:sldMk cId="1212382892" sldId="275"/>
            <ac:spMk id="10" creationId="{BACC6370-2D7E-4714-9D71-7542949D7D5D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11" creationId="{C4285719-470E-454C-AF62-8323075F1F5B}"/>
          </ac:spMkLst>
        </pc:spChg>
        <pc:spChg chg="add del">
          <ac:chgData name="Cecile Robertson" userId="60d9e854ded97a0d" providerId="LiveId" clId="{65D81530-A6A4-40A2-9A62-26A0E2A241CD}" dt="2026-03-31T21:38:48.965" v="1839" actId="26606"/>
          <ac:spMkLst>
            <pc:docMk/>
            <pc:sldMk cId="1212382892" sldId="275"/>
            <ac:spMk id="12" creationId="{F68B3F68-107C-434F-AA38-110D5EA91B85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13" creationId="{CD9FE4EF-C4D8-49A0-B2FF-81D8DB7D8A24}"/>
          </ac:spMkLst>
        </pc:spChg>
        <pc:spChg chg="add del">
          <ac:chgData name="Cecile Robertson" userId="60d9e854ded97a0d" providerId="LiveId" clId="{65D81530-A6A4-40A2-9A62-26A0E2A241CD}" dt="2026-03-31T21:38:48.965" v="1839" actId="26606"/>
          <ac:spMkLst>
            <pc:docMk/>
            <pc:sldMk cId="1212382892" sldId="275"/>
            <ac:spMk id="14" creationId="{AAD0DBB9-1A4B-4391-81D4-CB19F9AB918A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15" creationId="{4300840D-0A0B-4512-BACA-B439D5B9C57C}"/>
          </ac:spMkLst>
        </pc:spChg>
        <pc:spChg chg="add del">
          <ac:chgData name="Cecile Robertson" userId="60d9e854ded97a0d" providerId="LiveId" clId="{65D81530-A6A4-40A2-9A62-26A0E2A241CD}" dt="2026-03-31T21:38:48.965" v="1839" actId="26606"/>
          <ac:spMkLst>
            <pc:docMk/>
            <pc:sldMk cId="1212382892" sldId="275"/>
            <ac:spMk id="16" creationId="{063BBA22-50EA-4C4D-BE05-F1CE4E63AA56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17" creationId="{D2B78728-A580-49A7-84F9-6EF6F583ADE0}"/>
          </ac:spMkLst>
        </pc:spChg>
        <pc:spChg chg="add mod">
          <ac:chgData name="Cecile Robertson" userId="60d9e854ded97a0d" providerId="LiveId" clId="{65D81530-A6A4-40A2-9A62-26A0E2A241CD}" dt="2026-03-31T21:39:09.778" v="1846" actId="14100"/>
          <ac:spMkLst>
            <pc:docMk/>
            <pc:sldMk cId="1212382892" sldId="275"/>
            <ac:spMk id="18" creationId="{11CB8BF9-296E-46AF-DD1E-EF5D685F2495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19" creationId="{38FAA1A1-D861-433F-88FA-1E9D6FD31D11}"/>
          </ac:spMkLst>
        </pc:spChg>
        <pc:spChg chg="add">
          <ac:chgData name="Cecile Robertson" userId="60d9e854ded97a0d" providerId="LiveId" clId="{65D81530-A6A4-40A2-9A62-26A0E2A241CD}" dt="2026-03-31T21:38:48.976" v="1840" actId="26606"/>
          <ac:spMkLst>
            <pc:docMk/>
            <pc:sldMk cId="1212382892" sldId="275"/>
            <ac:spMk id="21" creationId="{8D71EDA1-87BF-4D5D-AB79-F346FD19278A}"/>
          </ac:spMkLst>
        </pc:spChg>
        <pc:graphicFrameChg chg="add del">
          <ac:chgData name="Cecile Robertson" userId="60d9e854ded97a0d" providerId="LiveId" clId="{65D81530-A6A4-40A2-9A62-26A0E2A241CD}" dt="2026-03-31T21:38:48.965" v="1839" actId="26606"/>
          <ac:graphicFrameMkLst>
            <pc:docMk/>
            <pc:sldMk cId="1212382892" sldId="275"/>
            <ac:graphicFrameMk id="6" creationId="{541D72C4-31C4-CDA3-605F-6EBFCF70B564}"/>
          </ac:graphicFrameMkLst>
        </pc:graphicFrameChg>
      </pc:sldChg>
      <pc:sldChg chg="addSp modSp new mod setBg">
        <pc:chgData name="Cecile Robertson" userId="60d9e854ded97a0d" providerId="LiveId" clId="{65D81530-A6A4-40A2-9A62-26A0E2A241CD}" dt="2026-03-31T21:40:39.596" v="1848" actId="27636"/>
        <pc:sldMkLst>
          <pc:docMk/>
          <pc:sldMk cId="1986001716" sldId="276"/>
        </pc:sldMkLst>
        <pc:spChg chg="mod">
          <ac:chgData name="Cecile Robertson" userId="60d9e854ded97a0d" providerId="LiveId" clId="{65D81530-A6A4-40A2-9A62-26A0E2A241CD}" dt="2026-03-31T21:40:39.596" v="1848" actId="27636"/>
          <ac:spMkLst>
            <pc:docMk/>
            <pc:sldMk cId="1986001716" sldId="276"/>
            <ac:spMk id="2" creationId="{9B8D142F-0D6F-F46C-77ED-E9A0D6365CD1}"/>
          </ac:spMkLst>
        </pc:spChg>
        <pc:spChg chg="mod">
          <ac:chgData name="Cecile Robertson" userId="60d9e854ded97a0d" providerId="LiveId" clId="{65D81530-A6A4-40A2-9A62-26A0E2A241CD}" dt="2026-03-31T21:28:16.525" v="1425" actId="14100"/>
          <ac:spMkLst>
            <pc:docMk/>
            <pc:sldMk cId="1986001716" sldId="276"/>
            <ac:spMk id="3" creationId="{2D805853-B808-DA5E-CBCA-75692219F9C0}"/>
          </ac:spMkLst>
        </pc:spChg>
        <pc:spChg chg="add">
          <ac:chgData name="Cecile Robertson" userId="60d9e854ded97a0d" providerId="LiveId" clId="{65D81530-A6A4-40A2-9A62-26A0E2A241CD}" dt="2026-03-31T21:28:03.366" v="1421" actId="26606"/>
          <ac:spMkLst>
            <pc:docMk/>
            <pc:sldMk cId="1986001716" sldId="276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31T21:28:03.366" v="1421" actId="26606"/>
          <ac:spMkLst>
            <pc:docMk/>
            <pc:sldMk cId="1986001716" sldId="276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31T21:28:03.366" v="1421" actId="26606"/>
          <ac:spMkLst>
            <pc:docMk/>
            <pc:sldMk cId="1986001716" sldId="276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31T21:28:03.366" v="1421" actId="26606"/>
          <ac:spMkLst>
            <pc:docMk/>
            <pc:sldMk cId="1986001716" sldId="276"/>
            <ac:spMk id="14" creationId="{FA23A907-97FB-4A8F-880A-DD77401C4296}"/>
          </ac:spMkLst>
        </pc:spChg>
      </pc:sldChg>
      <pc:sldChg chg="addSp delSp modSp new mod ord setBg">
        <pc:chgData name="Cecile Robertson" userId="60d9e854ded97a0d" providerId="LiveId" clId="{65D81530-A6A4-40A2-9A62-26A0E2A241CD}" dt="2026-03-31T21:35:32.474" v="1759" actId="20577"/>
        <pc:sldMkLst>
          <pc:docMk/>
          <pc:sldMk cId="960524063" sldId="277"/>
        </pc:sldMkLst>
        <pc:spChg chg="mod">
          <ac:chgData name="Cecile Robertson" userId="60d9e854ded97a0d" providerId="LiveId" clId="{65D81530-A6A4-40A2-9A62-26A0E2A241CD}" dt="2026-03-31T21:34:23.851" v="1723" actId="26606"/>
          <ac:spMkLst>
            <pc:docMk/>
            <pc:sldMk cId="960524063" sldId="277"/>
            <ac:spMk id="2" creationId="{A2D7F06C-11F5-D0AE-CA3F-9940BEC42AC5}"/>
          </ac:spMkLst>
        </pc:spChg>
        <pc:spChg chg="mod">
          <ac:chgData name="Cecile Robertson" userId="60d9e854ded97a0d" providerId="LiveId" clId="{65D81530-A6A4-40A2-9A62-26A0E2A241CD}" dt="2026-03-31T21:35:32.474" v="1759" actId="20577"/>
          <ac:spMkLst>
            <pc:docMk/>
            <pc:sldMk cId="960524063" sldId="277"/>
            <ac:spMk id="3" creationId="{D047AABA-B3B8-2062-0140-A7EFF08A2785}"/>
          </ac:spMkLst>
        </pc:spChg>
        <pc:spChg chg="add del mod">
          <ac:chgData name="Cecile Robertson" userId="60d9e854ded97a0d" providerId="LiveId" clId="{65D81530-A6A4-40A2-9A62-26A0E2A241CD}" dt="2026-03-31T21:33:19.720" v="1661" actId="21"/>
          <ac:spMkLst>
            <pc:docMk/>
            <pc:sldMk cId="960524063" sldId="277"/>
            <ac:spMk id="4" creationId="{97134A5C-27FE-6AA6-578F-227D81843822}"/>
          </ac:spMkLst>
        </pc:spChg>
        <pc:spChg chg="add">
          <ac:chgData name="Cecile Robertson" userId="60d9e854ded97a0d" providerId="LiveId" clId="{65D81530-A6A4-40A2-9A62-26A0E2A241CD}" dt="2026-03-31T21:34:23.851" v="1723" actId="26606"/>
          <ac:spMkLst>
            <pc:docMk/>
            <pc:sldMk cId="960524063" sldId="277"/>
            <ac:spMk id="8" creationId="{C2554CA6-288E-4202-BC52-2E5A8F0C0AED}"/>
          </ac:spMkLst>
        </pc:spChg>
        <pc:spChg chg="add">
          <ac:chgData name="Cecile Robertson" userId="60d9e854ded97a0d" providerId="LiveId" clId="{65D81530-A6A4-40A2-9A62-26A0E2A241CD}" dt="2026-03-31T21:34:23.851" v="1723" actId="26606"/>
          <ac:spMkLst>
            <pc:docMk/>
            <pc:sldMk cId="960524063" sldId="277"/>
            <ac:spMk id="10" creationId="{B10BB131-AC8E-4A8E-A5D1-36260F720C3B}"/>
          </ac:spMkLst>
        </pc:spChg>
        <pc:spChg chg="add">
          <ac:chgData name="Cecile Robertson" userId="60d9e854ded97a0d" providerId="LiveId" clId="{65D81530-A6A4-40A2-9A62-26A0E2A241CD}" dt="2026-03-31T21:34:23.851" v="1723" actId="26606"/>
          <ac:spMkLst>
            <pc:docMk/>
            <pc:sldMk cId="960524063" sldId="277"/>
            <ac:spMk id="12" creationId="{5B7778FC-632E-4DCA-A7CB-0D7731CCF970}"/>
          </ac:spMkLst>
        </pc:spChg>
        <pc:spChg chg="add">
          <ac:chgData name="Cecile Robertson" userId="60d9e854ded97a0d" providerId="LiveId" clId="{65D81530-A6A4-40A2-9A62-26A0E2A241CD}" dt="2026-03-31T21:34:23.851" v="1723" actId="26606"/>
          <ac:spMkLst>
            <pc:docMk/>
            <pc:sldMk cId="960524063" sldId="277"/>
            <ac:spMk id="14" creationId="{FA23A907-97FB-4A8F-880A-DD77401C4296}"/>
          </ac:spMkLst>
        </pc:spChg>
      </pc:sldChg>
      <pc:sldChg chg="addSp modSp new mod ord setBg">
        <pc:chgData name="Cecile Robertson" userId="60d9e854ded97a0d" providerId="LiveId" clId="{65D81530-A6A4-40A2-9A62-26A0E2A241CD}" dt="2026-03-31T21:38:29.276" v="1837" actId="1076"/>
        <pc:sldMkLst>
          <pc:docMk/>
          <pc:sldMk cId="111903863" sldId="278"/>
        </pc:sldMkLst>
        <pc:spChg chg="mo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2" creationId="{8FC5C19B-2573-775D-42EE-161129044FD0}"/>
          </ac:spMkLst>
        </pc:spChg>
        <pc:spChg chg="mod">
          <ac:chgData name="Cecile Robertson" userId="60d9e854ded97a0d" providerId="LiveId" clId="{65D81530-A6A4-40A2-9A62-26A0E2A241CD}" dt="2026-03-31T21:38:23.618" v="1834" actId="255"/>
          <ac:spMkLst>
            <pc:docMk/>
            <pc:sldMk cId="111903863" sldId="278"/>
            <ac:spMk id="3" creationId="{C047EDB1-3E39-4292-A1A4-737E950D6F21}"/>
          </ac:spMkLst>
        </pc:spChg>
        <pc:spChg chg="ad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10" creationId="{C4285719-470E-454C-AF62-8323075F1F5B}"/>
          </ac:spMkLst>
        </pc:spChg>
        <pc:spChg chg="ad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12" creationId="{CD9FE4EF-C4D8-49A0-B2FF-81D8DB7D8A24}"/>
          </ac:spMkLst>
        </pc:spChg>
        <pc:spChg chg="ad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14" creationId="{4300840D-0A0B-4512-BACA-B439D5B9C57C}"/>
          </ac:spMkLst>
        </pc:spChg>
        <pc:spChg chg="ad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16" creationId="{D2B78728-A580-49A7-84F9-6EF6F583ADE0}"/>
          </ac:spMkLst>
        </pc:spChg>
        <pc:spChg chg="ad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18" creationId="{38FAA1A1-D861-433F-88FA-1E9D6FD31D11}"/>
          </ac:spMkLst>
        </pc:spChg>
        <pc:spChg chg="add">
          <ac:chgData name="Cecile Robertson" userId="60d9e854ded97a0d" providerId="LiveId" clId="{65D81530-A6A4-40A2-9A62-26A0E2A241CD}" dt="2026-03-31T21:37:48.067" v="1824" actId="26606"/>
          <ac:spMkLst>
            <pc:docMk/>
            <pc:sldMk cId="111903863" sldId="278"/>
            <ac:spMk id="20" creationId="{8D71EDA1-87BF-4D5D-AB79-F346FD19278A}"/>
          </ac:spMkLst>
        </pc:spChg>
        <pc:picChg chg="add mod">
          <ac:chgData name="Cecile Robertson" userId="60d9e854ded97a0d" providerId="LiveId" clId="{65D81530-A6A4-40A2-9A62-26A0E2A241CD}" dt="2026-03-31T21:38:29.276" v="1837" actId="1076"/>
          <ac:picMkLst>
            <pc:docMk/>
            <pc:sldMk cId="111903863" sldId="278"/>
            <ac:picMk id="5" creationId="{EEADD151-C777-0C5E-FDB6-8516241543B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8DEBF3-3A51-4FDE-802E-2284AB96E04A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566A5-3EA4-412C-BB52-5D7AE5BC5D2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916101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566A5-3EA4-412C-BB52-5D7AE5BC5D21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665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CE3AD-747B-8DE1-7580-F211FAA798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D5C03C-9441-E39F-83CB-BFA1E015EA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AD4C96-3F8A-D008-BA6D-AB264E08C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21DEC8-E1EC-103B-7005-70B9AABBD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CEAAEF-1EB3-B970-ACAF-FA6AFCAC9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5100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5B6CF-98C6-1512-3503-ED03FB99F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CB0860-21D0-4314-A905-9A905228FC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D09193-0A34-69CC-99E6-0145E0DA3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20E48-E706-CDDA-C0D4-2C2BA651A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6C575E-8FA6-144D-EF00-E434787E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432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8C1FC6-98E1-F781-6E61-E05D51E3F9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0A7B27-457B-B5F3-C8D8-EEF40ACC3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62464-9161-8177-A214-FF033D881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C8EA90-5B81-6657-7885-D595DB2F8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95E8EC-D294-659D-077F-596D2387A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38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BCF45-EADE-E986-172F-99122B001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FD2D19-35DE-AFC6-1DF1-84A520A694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470CB-5362-4046-E2EC-3577B4E62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12C1F-9C3E-1632-1E8C-0A7CCC896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760CB5-D761-22AD-F033-9B8A3BD43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71673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DBD7C-F225-C704-BE5E-793DE3DBA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69516D-B72A-AF26-937C-4CC550125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5DE5E1-C6B5-77D7-E545-C5CC5E89A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011DF-3A8E-ADDF-0EB4-32541F0B4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7ABBB-1E1E-01B6-78F1-26488E410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37120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FC2D3-C492-22F1-331F-693CAE619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145A2-CBA0-254A-52DB-C155D87B2C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D85AE0-C4EB-604B-6C5C-B417EB42BA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016883-99F5-C437-7F40-3AAD69AC5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1A460E-B3BB-09E8-6C3C-DD751CD16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C56854-4559-550D-2AB9-70F0C2060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715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58B54-70F0-8D11-452B-735DA133D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CB4D3D-8BFD-AF18-7357-F87B02ED23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B8F3B9-9E5A-0023-284C-48F3C6095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8311F-8BDD-67F7-0C8A-31FC92476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C5666A-ED93-D355-EA0B-9DF67D65C1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67AE8-8415-DC44-1326-A7903039E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ED00B6-E9AE-B176-157A-86B26C5DC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E5735B-FD94-77C9-6316-0048FC19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871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C9EDB-2E9B-6193-DABD-09DF8C12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1BB05-40E1-1565-3735-F79916D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527CA-E5F9-34B3-6A5F-E03D8D438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638225-E834-C62A-63CB-AA8DF9C8C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774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50974F-72D2-6A29-E78E-E04FB061C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F10BF4-871E-3FB9-4C02-05814210C5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AC8E18-1579-6D64-B83A-06E165A8F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2868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6E67-BCCC-E632-3236-B177AF6B89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4B731-2F46-804E-A7A1-5C08BD61FE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3C468-5D9C-3CCC-2C7C-AD71671C89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C7D065-7816-DDED-0336-F4FF2A69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4D86F-59BB-FF38-3B92-02C6F3674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F6718-D568-C837-94E2-3DBCDFDF0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2414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98F022-8176-A14A-FEBC-C08550717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06B7AF8-AB1E-1F06-2CEA-1986C8754E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E028FC-2599-5C5B-E53A-A17FD75F77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E8C529-6F1F-FFF8-7764-8EFC33A29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ECE6B-CD67-955C-D164-83DFA72B0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54266D-9D4B-A266-F1A3-B190979C8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07826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7CC149-7196-2962-CE79-F6827CDF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B74867-86EC-8AA3-8D67-A2C369516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85B211-FFA2-4C1E-DE80-404D11F9EE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F340302-36BA-459D-90CF-EC3AB1A0DE20}" type="datetimeFigureOut">
              <a:rPr lang="en-CA" smtClean="0"/>
              <a:t>2026-03-31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6C3B5E-FB87-DEBA-46E3-156D051A23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A3F6E0-3C9D-AE20-7E4E-DF833C585B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EC77A-8FF2-4356-B2EA-E99D8C59982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9570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o6FB93V0v8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sv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tisanatautochtone.com/blogs/origines/les-cercles-de-tambours-importance-pratiques-et-signification" TargetMode="External"/><Relationship Id="rId2" Type="http://schemas.openxmlformats.org/officeDocument/2006/relationships/hyperlink" Target="https://www.artisanatautochtone.com/blogs/origines/l-origine-des-tambours-autochtones-et-leur-significa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genousdrums.ca/fr/a-propos-de-tambours/" TargetMode="External"/><Relationship Id="rId5" Type="http://schemas.openxmlformats.org/officeDocument/2006/relationships/hyperlink" Target="https://indigenousdrums.ca/fr/galerie-de-tambours/" TargetMode="External"/><Relationship Id="rId4" Type="http://schemas.openxmlformats.org/officeDocument/2006/relationships/hyperlink" Target="https://www.thecanadianencyclopedia.ca/fr/article/la-musique-des-premieres-nations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indigenousdrums.ca/fr/accueil/?utm_source=copilot.co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indigenousdance.ca/fr/savants/tambours/?utm_source=copilot.co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9334DB-EC8F-4050-9C6E-F92B6A7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4" name="Color Cover">
              <a:extLst>
                <a:ext uri="{FF2B5EF4-FFF2-40B4-BE49-F238E27FC236}">
                  <a16:creationId xmlns:a16="http://schemas.microsoft.com/office/drawing/2014/main" id="{EA01B1DD-00B6-4407-827C-3F408B773B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 Cover">
              <a:extLst>
                <a:ext uri="{FF2B5EF4-FFF2-40B4-BE49-F238E27FC236}">
                  <a16:creationId xmlns:a16="http://schemas.microsoft.com/office/drawing/2014/main" id="{AF1D500A-77DB-437E-A54D-45B239D6D0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87BA2A-0B66-4DEF-A04F-2CC172257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8" name="Color">
              <a:extLst>
                <a:ext uri="{FF2B5EF4-FFF2-40B4-BE49-F238E27FC236}">
                  <a16:creationId xmlns:a16="http://schemas.microsoft.com/office/drawing/2014/main" id="{522B2F8C-7861-41DA-AB7F-C621655E4D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">
              <a:extLst>
                <a:ext uri="{FF2B5EF4-FFF2-40B4-BE49-F238E27FC236}">
                  <a16:creationId xmlns:a16="http://schemas.microsoft.com/office/drawing/2014/main" id="{90AE996F-5C1A-4DD0-B66D-9C837744AA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 descr="Pow wow drum and drumsticks">
            <a:extLst>
              <a:ext uri="{FF2B5EF4-FFF2-40B4-BE49-F238E27FC236}">
                <a16:creationId xmlns:a16="http://schemas.microsoft.com/office/drawing/2014/main" id="{C7FF5F0A-0B92-C597-2633-1E186F4EEB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939" y="1310442"/>
            <a:ext cx="4489556" cy="2853326"/>
          </a:xfrm>
          <a:prstGeom prst="rect">
            <a:avLst/>
          </a:prstGeom>
        </p:spPr>
      </p:pic>
      <p:pic>
        <p:nvPicPr>
          <p:cNvPr id="4" name="Google Shape;65;p14">
            <a:extLst>
              <a:ext uri="{FF2B5EF4-FFF2-40B4-BE49-F238E27FC236}">
                <a16:creationId xmlns:a16="http://schemas.microsoft.com/office/drawing/2014/main" id="{543F2619-6AF4-D7E1-990E-FAA439EBE97E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7599556" y="4969521"/>
            <a:ext cx="3696599" cy="984738"/>
          </a:xfrm>
          <a:prstGeom prst="rect">
            <a:avLst/>
          </a:prstGeom>
          <a:noFill/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52" cy="6858000"/>
            <a:chOff x="0" y="0"/>
            <a:chExt cx="12188952" cy="6858000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4265312-3E94-0A0C-257A-866B773562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2644" y="1197809"/>
            <a:ext cx="5203990" cy="2349622"/>
          </a:xfrm>
        </p:spPr>
        <p:txBody>
          <a:bodyPr anchor="b">
            <a:normAutofit/>
          </a:bodyPr>
          <a:lstStyle/>
          <a:p>
            <a:r>
              <a:rPr lang="fr-FR" sz="4100" b="1" dirty="0">
                <a:solidFill>
                  <a:schemeClr val="bg1"/>
                </a:solidFill>
              </a:rPr>
              <a:t>La tradition du tambour dans les communautés autochtones</a:t>
            </a:r>
            <a:endParaRPr lang="en-CA" sz="4100" b="1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2827A-F49D-7B6F-28A8-3F7E14FC7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2643" y="3681506"/>
            <a:ext cx="5203989" cy="2346080"/>
          </a:xfrm>
        </p:spPr>
        <p:txBody>
          <a:bodyPr anchor="t">
            <a:normAutofit lnSpcReduction="10000"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Une </a:t>
            </a:r>
            <a:r>
              <a:rPr lang="en-US" sz="2800" b="1" dirty="0" err="1">
                <a:solidFill>
                  <a:schemeClr val="bg1"/>
                </a:solidFill>
              </a:rPr>
              <a:t>leçon</a:t>
            </a:r>
            <a:r>
              <a:rPr lang="en-US" sz="2800" b="1" dirty="0">
                <a:solidFill>
                  <a:schemeClr val="bg1"/>
                </a:solidFill>
              </a:rPr>
              <a:t> pour </a:t>
            </a:r>
            <a:r>
              <a:rPr lang="en-US" sz="2800" b="1" dirty="0" err="1">
                <a:solidFill>
                  <a:schemeClr val="bg1"/>
                </a:solidFill>
              </a:rPr>
              <a:t>une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classe</a:t>
            </a:r>
            <a:r>
              <a:rPr lang="en-US" sz="2800" b="1" dirty="0">
                <a:solidFill>
                  <a:schemeClr val="bg1"/>
                </a:solidFill>
              </a:rPr>
              <a:t> de 8</a:t>
            </a:r>
            <a:r>
              <a:rPr lang="fr-CA" sz="2800" b="1" baseline="30000" dirty="0" err="1">
                <a:solidFill>
                  <a:schemeClr val="bg1"/>
                </a:solidFill>
              </a:rPr>
              <a:t>ème</a:t>
            </a:r>
            <a:r>
              <a:rPr lang="fr-CA" sz="2800" b="1" dirty="0">
                <a:solidFill>
                  <a:schemeClr val="bg1"/>
                </a:solidFill>
              </a:rPr>
              <a:t> année en immersion  </a:t>
            </a:r>
          </a:p>
          <a:p>
            <a:pPr algn="l"/>
            <a:endParaRPr lang="fr-CA" sz="2200" dirty="0">
              <a:solidFill>
                <a:schemeClr val="bg1"/>
              </a:solidFill>
            </a:endParaRPr>
          </a:p>
          <a:p>
            <a:pPr algn="l"/>
            <a:endParaRPr lang="fr-CA" sz="2200" dirty="0">
              <a:solidFill>
                <a:schemeClr val="bg1"/>
              </a:solidFill>
            </a:endParaRPr>
          </a:p>
          <a:p>
            <a:pPr algn="l"/>
            <a:r>
              <a:rPr lang="en-US" sz="1600" dirty="0">
                <a:solidFill>
                  <a:schemeClr val="bg1"/>
                </a:solidFill>
              </a:rPr>
              <a:t>All images used in this lesson plan are sourced from the Microsoft PowerPoint image library and are used in accordance with Microsoft’s content usage terms.</a:t>
            </a:r>
          </a:p>
          <a:p>
            <a:pPr algn="l"/>
            <a:endParaRPr lang="en-CA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58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01574B-DCD1-F7D1-A53A-DD8A3999C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6" y="467271"/>
            <a:ext cx="4195674" cy="2052522"/>
          </a:xfrm>
        </p:spPr>
        <p:txBody>
          <a:bodyPr anchor="b">
            <a:normAutofit/>
          </a:bodyPr>
          <a:lstStyle/>
          <a:p>
            <a:pPr algn="ctr"/>
            <a:r>
              <a:rPr lang="fr-FR" sz="3500" b="1" u="sng" dirty="0"/>
              <a:t>Vocabulaire essentiel sur les tambours autochtones</a:t>
            </a:r>
            <a:endParaRPr lang="en-CA" sz="3500" b="1" u="sng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BBA018-FA75-43BF-99E6-1F5245727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B673405-BF85-493E-8558-0DCBEDB2B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79610"/>
            <a:ext cx="4831130" cy="4078390"/>
          </a:xfrm>
          <a:custGeom>
            <a:avLst/>
            <a:gdLst>
              <a:gd name="connsiteX0" fmla="*/ 1960035 w 4831130"/>
              <a:gd name="connsiteY0" fmla="*/ 0 h 4078390"/>
              <a:gd name="connsiteX1" fmla="*/ 4831130 w 4831130"/>
              <a:gd name="connsiteY1" fmla="*/ 2871095 h 4078390"/>
              <a:gd name="connsiteX2" fmla="*/ 4605505 w 4831130"/>
              <a:gd name="connsiteY2" fmla="*/ 3988655 h 4078390"/>
              <a:gd name="connsiteX3" fmla="*/ 4562278 w 4831130"/>
              <a:gd name="connsiteY3" fmla="*/ 4078390 h 4078390"/>
              <a:gd name="connsiteX4" fmla="*/ 0 w 4831130"/>
              <a:gd name="connsiteY4" fmla="*/ 4078390 h 4078390"/>
              <a:gd name="connsiteX5" fmla="*/ 0 w 4831130"/>
              <a:gd name="connsiteY5" fmla="*/ 777181 h 4078390"/>
              <a:gd name="connsiteX6" fmla="*/ 133752 w 4831130"/>
              <a:gd name="connsiteY6" fmla="*/ 655619 h 4078390"/>
              <a:gd name="connsiteX7" fmla="*/ 1960035 w 4831130"/>
              <a:gd name="connsiteY7" fmla="*/ 0 h 4078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1130" h="4078390">
                <a:moveTo>
                  <a:pt x="1960035" y="0"/>
                </a:moveTo>
                <a:cubicBezTo>
                  <a:pt x="3545697" y="0"/>
                  <a:pt x="4831130" y="1285433"/>
                  <a:pt x="4831130" y="2871095"/>
                </a:cubicBezTo>
                <a:cubicBezTo>
                  <a:pt x="4831130" y="3267511"/>
                  <a:pt x="4750791" y="3645162"/>
                  <a:pt x="4605505" y="3988655"/>
                </a:cubicBezTo>
                <a:lnTo>
                  <a:pt x="4562278" y="4078390"/>
                </a:lnTo>
                <a:lnTo>
                  <a:pt x="0" y="4078390"/>
                </a:lnTo>
                <a:lnTo>
                  <a:pt x="0" y="777181"/>
                </a:lnTo>
                <a:lnTo>
                  <a:pt x="133752" y="655619"/>
                </a:lnTo>
                <a:cubicBezTo>
                  <a:pt x="630047" y="246040"/>
                  <a:pt x="1266308" y="0"/>
                  <a:pt x="1960035" y="0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C64EAE84-A813-4501-BC71-DBD14BA02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59782" y="1"/>
            <a:ext cx="4195674" cy="3095741"/>
          </a:xfrm>
          <a:custGeom>
            <a:avLst/>
            <a:gdLst>
              <a:gd name="connsiteX0" fmla="*/ 252211 w 4195674"/>
              <a:gd name="connsiteY0" fmla="*/ 0 h 3095741"/>
              <a:gd name="connsiteX1" fmla="*/ 3943464 w 4195674"/>
              <a:gd name="connsiteY1" fmla="*/ 0 h 3095741"/>
              <a:gd name="connsiteX2" fmla="*/ 4030816 w 4195674"/>
              <a:gd name="connsiteY2" fmla="*/ 181331 h 3095741"/>
              <a:gd name="connsiteX3" fmla="*/ 4195674 w 4195674"/>
              <a:gd name="connsiteY3" fmla="*/ 997904 h 3095741"/>
              <a:gd name="connsiteX4" fmla="*/ 2097837 w 4195674"/>
              <a:gd name="connsiteY4" fmla="*/ 3095741 h 3095741"/>
              <a:gd name="connsiteX5" fmla="*/ 0 w 4195674"/>
              <a:gd name="connsiteY5" fmla="*/ 997904 h 3095741"/>
              <a:gd name="connsiteX6" fmla="*/ 164859 w 4195674"/>
              <a:gd name="connsiteY6" fmla="*/ 181331 h 309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95674" h="3095741">
                <a:moveTo>
                  <a:pt x="252211" y="0"/>
                </a:moveTo>
                <a:lnTo>
                  <a:pt x="3943464" y="0"/>
                </a:lnTo>
                <a:lnTo>
                  <a:pt x="4030816" y="181331"/>
                </a:lnTo>
                <a:cubicBezTo>
                  <a:pt x="4136972" y="432313"/>
                  <a:pt x="4195674" y="708253"/>
                  <a:pt x="4195674" y="997904"/>
                </a:cubicBezTo>
                <a:cubicBezTo>
                  <a:pt x="4195674" y="2156507"/>
                  <a:pt x="3256440" y="3095741"/>
                  <a:pt x="2097837" y="3095741"/>
                </a:cubicBezTo>
                <a:cubicBezTo>
                  <a:pt x="939234" y="3095741"/>
                  <a:pt x="0" y="2156507"/>
                  <a:pt x="0" y="997904"/>
                </a:cubicBezTo>
                <a:cubicBezTo>
                  <a:pt x="0" y="708253"/>
                  <a:pt x="58702" y="432313"/>
                  <a:pt x="164859" y="181331"/>
                </a:cubicBezTo>
                <a:close/>
              </a:path>
            </a:pathLst>
          </a:cu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Graphic 4" descr="Tree Stump with solid fill">
            <a:extLst>
              <a:ext uri="{FF2B5EF4-FFF2-40B4-BE49-F238E27FC236}">
                <a16:creationId xmlns:a16="http://schemas.microsoft.com/office/drawing/2014/main" id="{BB453595-CB49-583E-BE79-358BF51B7E79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3036211" y="165871"/>
            <a:ext cx="2353922" cy="235392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17698-4865-0938-32FC-F8C8BB5BC4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8995" y="2899317"/>
            <a:ext cx="4954395" cy="3538206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r>
              <a:rPr lang="fr-FR" sz="3200" b="1" u="sng" dirty="0"/>
              <a:t>Fabrication et matériaux</a:t>
            </a:r>
          </a:p>
          <a:p>
            <a:r>
              <a:rPr lang="fr-FR" sz="3200" b="1" dirty="0">
                <a:effectLst/>
              </a:rPr>
              <a:t>Cèdre rouge</a:t>
            </a:r>
            <a:endParaRPr lang="fr-FR" sz="3200" dirty="0"/>
          </a:p>
          <a:p>
            <a:r>
              <a:rPr lang="fr-FR" sz="3200" b="1" dirty="0">
                <a:effectLst/>
              </a:rPr>
              <a:t>Bois sacré</a:t>
            </a:r>
            <a:endParaRPr lang="fr-FR" sz="3200" dirty="0"/>
          </a:p>
          <a:p>
            <a:r>
              <a:rPr lang="fr-FR" sz="3200" b="1" dirty="0">
                <a:effectLst/>
              </a:rPr>
              <a:t>Peau tendue</a:t>
            </a:r>
            <a:endParaRPr lang="fr-FR" sz="3200" dirty="0"/>
          </a:p>
          <a:p>
            <a:r>
              <a:rPr lang="fr-FR" sz="3200" b="1" dirty="0">
                <a:effectLst/>
              </a:rPr>
              <a:t>Matériaux naturels</a:t>
            </a:r>
            <a:endParaRPr lang="fr-FR" sz="3200" dirty="0"/>
          </a:p>
          <a:p>
            <a:r>
              <a:rPr lang="fr-FR" sz="3200" b="1" dirty="0">
                <a:effectLst/>
              </a:rPr>
              <a:t>Fabrication traditionnelle</a:t>
            </a:r>
            <a:endParaRPr lang="fr-FR" sz="3200" dirty="0"/>
          </a:p>
          <a:p>
            <a:endParaRPr lang="en-CA" sz="2000" dirty="0"/>
          </a:p>
        </p:txBody>
      </p:sp>
      <p:pic>
        <p:nvPicPr>
          <p:cNvPr id="7" name="Graphic 6" descr="Tree With Roots with solid fill">
            <a:extLst>
              <a:ext uri="{FF2B5EF4-FFF2-40B4-BE49-F238E27FC236}">
                <a16:creationId xmlns:a16="http://schemas.microsoft.com/office/drawing/2014/main" id="{1E5ECE7A-973F-686D-C63C-1556782FD7F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5154" y="3684772"/>
            <a:ext cx="2752751" cy="2752751"/>
          </a:xfrm>
          <a:prstGeom prst="rect">
            <a:avLst/>
          </a:prstGeom>
        </p:spPr>
      </p:pic>
      <p:sp>
        <p:nvSpPr>
          <p:cNvPr id="22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11402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D7F06C-11F5-D0AE-CA3F-9940BEC42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CA" dirty="0">
                <a:solidFill>
                  <a:srgbClr val="FFFFFF"/>
                </a:solidFill>
              </a:rPr>
              <a:t>Pour enrichir la discussion: une vidéo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47AABA-B3B8-2062-0140-A7EFF08A2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fr-CA" dirty="0"/>
              <a:t>Partagez la vidéo suivante intitulée: Le tambour d</a:t>
            </a:r>
            <a:r>
              <a:rPr lang="en-CA" dirty="0"/>
              <a:t>’</a:t>
            </a:r>
            <a:r>
              <a:rPr lang="fr-CA" dirty="0" err="1"/>
              <a:t>Évan</a:t>
            </a:r>
            <a:endParaRPr lang="fr-CA" dirty="0"/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Expliquez aux élèves qu’ils vont répondre à des questions après le visionnement. </a:t>
            </a:r>
          </a:p>
          <a:p>
            <a:pPr marL="514350" indent="-514350">
              <a:buFont typeface="+mj-lt"/>
              <a:buAutoNum type="arabicPeriod"/>
            </a:pPr>
            <a:r>
              <a:rPr lang="fr-CA" dirty="0"/>
              <a:t>Voici le lien: </a:t>
            </a:r>
            <a:r>
              <a:rPr lang="en-CA" dirty="0">
                <a:hlinkClick r:id="rId2"/>
              </a:rPr>
              <a:t>Le tambour </a:t>
            </a:r>
            <a:r>
              <a:rPr lang="en-CA" dirty="0" err="1">
                <a:hlinkClick r:id="rId2"/>
              </a:rPr>
              <a:t>d'Evan</a:t>
            </a:r>
            <a:r>
              <a:rPr lang="en-CA" dirty="0"/>
              <a:t> </a:t>
            </a:r>
          </a:p>
          <a:p>
            <a:pPr marL="514350" indent="-514350">
              <a:buFont typeface="+mj-lt"/>
              <a:buAutoNum type="arabicPeriod"/>
            </a:pPr>
            <a:r>
              <a:rPr lang="en-CA" dirty="0"/>
              <a:t>Les questions </a:t>
            </a:r>
            <a:r>
              <a:rPr lang="en-CA" dirty="0" err="1"/>
              <a:t>sont</a:t>
            </a:r>
            <a:r>
              <a:rPr lang="en-CA" dirty="0"/>
              <a:t> sur la diapositive </a:t>
            </a:r>
            <a:r>
              <a:rPr lang="en-CA" dirty="0" err="1"/>
              <a:t>suivante</a:t>
            </a:r>
            <a:r>
              <a:rPr lang="en-CA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6052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C5C19B-2573-775D-42EE-161129044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n-CA" sz="4000">
                <a:solidFill>
                  <a:srgbClr val="FFFFFF"/>
                </a:solidFill>
              </a:rPr>
              <a:t>Questions: Le tambour d’</a:t>
            </a:r>
            <a:r>
              <a:rPr lang="fr-CA" sz="4000">
                <a:solidFill>
                  <a:srgbClr val="FFFFFF"/>
                </a:solidFill>
              </a:rPr>
              <a:t>Évan</a:t>
            </a:r>
            <a:endParaRPr lang="en-CA" sz="4000">
              <a:solidFill>
                <a:srgbClr val="FFFFFF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47EDB1-3E39-4292-A1A4-737E950D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4810" y="74001"/>
            <a:ext cx="5980637" cy="668971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CA" sz="1600" dirty="0"/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b="1" dirty="0" err="1">
                <a:latin typeface="Aptos" panose="020B0004020202020204" pitchFamily="34" charset="0"/>
              </a:rPr>
              <a:t>Pourquoi</a:t>
            </a:r>
            <a:r>
              <a:rPr lang="en-US" altLang="en-US" sz="1800" b="1" dirty="0">
                <a:latin typeface="Aptos" panose="020B0004020202020204" pitchFamily="34" charset="0"/>
              </a:rPr>
              <a:t> Evan </a:t>
            </a:r>
            <a:r>
              <a:rPr lang="en-US" altLang="en-US" sz="1800" b="1" dirty="0" err="1">
                <a:latin typeface="Aptos" panose="020B0004020202020204" pitchFamily="34" charset="0"/>
              </a:rPr>
              <a:t>dit</a:t>
            </a:r>
            <a:r>
              <a:rPr lang="en-US" altLang="en-US" sz="1800" b="1" dirty="0">
                <a:latin typeface="Aptos" panose="020B0004020202020204" pitchFamily="34" charset="0"/>
              </a:rPr>
              <a:t>‑il </a:t>
            </a:r>
            <a:r>
              <a:rPr lang="en-US" altLang="en-US" sz="1800" b="1" dirty="0" err="1">
                <a:latin typeface="Aptos" panose="020B0004020202020204" pitchFamily="34" charset="0"/>
              </a:rPr>
              <a:t>que</a:t>
            </a:r>
            <a:r>
              <a:rPr lang="en-US" altLang="en-US" sz="1800" b="1" dirty="0">
                <a:latin typeface="Aptos" panose="020B0004020202020204" pitchFamily="34" charset="0"/>
              </a:rPr>
              <a:t> son tambour est important pour </a:t>
            </a:r>
            <a:r>
              <a:rPr lang="en-US" altLang="en-US" sz="1800" b="1" dirty="0" err="1">
                <a:latin typeface="Aptos" panose="020B0004020202020204" pitchFamily="34" charset="0"/>
              </a:rPr>
              <a:t>lui</a:t>
            </a:r>
            <a:r>
              <a:rPr lang="en-US" altLang="en-US" sz="1800" b="1" dirty="0">
                <a:latin typeface="Aptos" panose="020B0004020202020204" pitchFamily="34" charset="0"/>
              </a:rPr>
              <a:t>, et </a:t>
            </a:r>
            <a:r>
              <a:rPr lang="en-US" altLang="en-US" sz="1800" b="1" dirty="0" err="1">
                <a:latin typeface="Aptos" panose="020B0004020202020204" pitchFamily="34" charset="0"/>
              </a:rPr>
              <a:t>qu’est‑ce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qu’il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représente</a:t>
            </a:r>
            <a:r>
              <a:rPr lang="en-US" altLang="en-US" sz="1800" b="1" dirty="0">
                <a:latin typeface="Aptos" panose="020B0004020202020204" pitchFamily="34" charset="0"/>
              </a:rPr>
              <a:t> dans </a:t>
            </a:r>
            <a:r>
              <a:rPr lang="en-US" altLang="en-US" sz="1800" b="1" dirty="0" err="1">
                <a:latin typeface="Aptos" panose="020B0004020202020204" pitchFamily="34" charset="0"/>
              </a:rPr>
              <a:t>sa</a:t>
            </a:r>
            <a:r>
              <a:rPr lang="en-US" altLang="en-US" sz="1800" b="1" dirty="0">
                <a:latin typeface="Aptos" panose="020B0004020202020204" pitchFamily="34" charset="0"/>
              </a:rPr>
              <a:t> culture </a:t>
            </a:r>
            <a:r>
              <a:rPr lang="en-US" altLang="en-US" sz="1800" b="1" dirty="0" err="1">
                <a:latin typeface="Aptos" panose="020B0004020202020204" pitchFamily="34" charset="0"/>
              </a:rPr>
              <a:t>autochtone</a:t>
            </a:r>
            <a:r>
              <a:rPr lang="en-US" altLang="en-US" sz="1800" b="1" dirty="0">
                <a:latin typeface="Aptos" panose="020B0004020202020204" pitchFamily="34" charset="0"/>
              </a:rPr>
              <a:t> ?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800" dirty="0">
              <a:latin typeface="Aptos" panose="020B0004020202020204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b="1" dirty="0">
                <a:latin typeface="Aptos" panose="020B0004020202020204" pitchFamily="34" charset="0"/>
              </a:rPr>
              <a:t>Comment Evan </a:t>
            </a:r>
            <a:r>
              <a:rPr lang="en-US" altLang="en-US" sz="1800" b="1" dirty="0" err="1">
                <a:latin typeface="Aptos" panose="020B0004020202020204" pitchFamily="34" charset="0"/>
              </a:rPr>
              <a:t>explique</a:t>
            </a:r>
            <a:r>
              <a:rPr lang="en-US" altLang="en-US" sz="1800" b="1" dirty="0">
                <a:latin typeface="Aptos" panose="020B0004020202020204" pitchFamily="34" charset="0"/>
              </a:rPr>
              <a:t>‑t‑il la fabrication de son tambour ?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800" b="1" dirty="0">
              <a:latin typeface="Aptos" panose="020B0004020202020204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b="1" dirty="0">
                <a:latin typeface="Aptos" panose="020B0004020202020204" pitchFamily="34" charset="0"/>
              </a:rPr>
              <a:t> Quels </a:t>
            </a:r>
            <a:r>
              <a:rPr lang="en-US" altLang="en-US" sz="1800" b="1" dirty="0" err="1">
                <a:latin typeface="Aptos" panose="020B0004020202020204" pitchFamily="34" charset="0"/>
              </a:rPr>
              <a:t>matériaux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sont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utilisés</a:t>
            </a:r>
            <a:r>
              <a:rPr lang="en-US" altLang="en-US" sz="1800" b="1" dirty="0">
                <a:latin typeface="Aptos" panose="020B0004020202020204" pitchFamily="34" charset="0"/>
              </a:rPr>
              <a:t> et </a:t>
            </a:r>
            <a:r>
              <a:rPr lang="en-US" altLang="en-US" sz="1800" b="1" dirty="0" err="1">
                <a:latin typeface="Aptos" panose="020B0004020202020204" pitchFamily="34" charset="0"/>
              </a:rPr>
              <a:t>pourquoi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sont‑ils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significatifs</a:t>
            </a:r>
            <a:r>
              <a:rPr lang="en-US" altLang="en-US" sz="1800" b="1" dirty="0">
                <a:latin typeface="Aptos" panose="020B0004020202020204" pitchFamily="34" charset="0"/>
              </a:rPr>
              <a:t> ?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800" dirty="0">
              <a:latin typeface="Aptos" panose="020B0004020202020204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b="1" dirty="0" err="1">
                <a:latin typeface="Aptos" panose="020B0004020202020204" pitchFamily="34" charset="0"/>
              </a:rPr>
              <a:t>Selon</a:t>
            </a:r>
            <a:r>
              <a:rPr lang="en-US" altLang="en-US" sz="1800" b="1" dirty="0">
                <a:latin typeface="Aptos" panose="020B0004020202020204" pitchFamily="34" charset="0"/>
              </a:rPr>
              <a:t> la </a:t>
            </a:r>
            <a:r>
              <a:rPr lang="en-US" altLang="en-US" sz="1800" b="1" dirty="0" err="1">
                <a:latin typeface="Aptos" panose="020B0004020202020204" pitchFamily="34" charset="0"/>
              </a:rPr>
              <a:t>vidéo</a:t>
            </a:r>
            <a:r>
              <a:rPr lang="en-US" altLang="en-US" sz="1800" b="1" dirty="0">
                <a:latin typeface="Aptos" panose="020B0004020202020204" pitchFamily="34" charset="0"/>
              </a:rPr>
              <a:t>, </a:t>
            </a:r>
            <a:r>
              <a:rPr lang="en-US" altLang="en-US" sz="1800" b="1" dirty="0" err="1">
                <a:latin typeface="Aptos" panose="020B0004020202020204" pitchFamily="34" charset="0"/>
              </a:rPr>
              <a:t>quel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rôle</a:t>
            </a:r>
            <a:r>
              <a:rPr lang="en-US" altLang="en-US" sz="1800" b="1" dirty="0">
                <a:latin typeface="Aptos" panose="020B0004020202020204" pitchFamily="34" charset="0"/>
              </a:rPr>
              <a:t> le tambour </a:t>
            </a:r>
            <a:r>
              <a:rPr lang="en-US" altLang="en-US" sz="1800" b="1" dirty="0" err="1">
                <a:latin typeface="Aptos" panose="020B0004020202020204" pitchFamily="34" charset="0"/>
              </a:rPr>
              <a:t>joue</a:t>
            </a:r>
            <a:r>
              <a:rPr lang="en-US" altLang="en-US" sz="1800" b="1" dirty="0">
                <a:latin typeface="Aptos" panose="020B0004020202020204" pitchFamily="34" charset="0"/>
              </a:rPr>
              <a:t>‑t‑il dans les </a:t>
            </a:r>
            <a:r>
              <a:rPr lang="en-US" altLang="en-US" sz="1800" b="1" dirty="0" err="1">
                <a:latin typeface="Aptos" panose="020B0004020202020204" pitchFamily="34" charset="0"/>
              </a:rPr>
              <a:t>cérémonies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ou</a:t>
            </a:r>
            <a:r>
              <a:rPr lang="en-US" altLang="en-US" sz="1800" b="1" dirty="0">
                <a:latin typeface="Aptos" panose="020B0004020202020204" pitchFamily="34" charset="0"/>
              </a:rPr>
              <a:t> les </a:t>
            </a:r>
            <a:r>
              <a:rPr lang="en-US" altLang="en-US" sz="1800" b="1" dirty="0" err="1">
                <a:latin typeface="Aptos" panose="020B0004020202020204" pitchFamily="34" charset="0"/>
              </a:rPr>
              <a:t>rassemblements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communautaires</a:t>
            </a:r>
            <a:r>
              <a:rPr lang="en-US" altLang="en-US" sz="1800" b="1" dirty="0">
                <a:latin typeface="Aptos" panose="020B0004020202020204" pitchFamily="34" charset="0"/>
              </a:rPr>
              <a:t> ?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800" dirty="0">
              <a:latin typeface="Aptos" panose="020B0004020202020204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b="1" dirty="0">
                <a:latin typeface="Aptos" panose="020B0004020202020204" pitchFamily="34" charset="0"/>
              </a:rPr>
              <a:t>Comment Evan </a:t>
            </a:r>
            <a:r>
              <a:rPr lang="en-US" altLang="en-US" sz="1800" b="1" dirty="0" err="1">
                <a:latin typeface="Aptos" panose="020B0004020202020204" pitchFamily="34" charset="0"/>
              </a:rPr>
              <a:t>décrit</a:t>
            </a:r>
            <a:r>
              <a:rPr lang="en-US" altLang="en-US" sz="1800" b="1" dirty="0">
                <a:latin typeface="Aptos" panose="020B0004020202020204" pitchFamily="34" charset="0"/>
              </a:rPr>
              <a:t>‑il le son du tambour et </a:t>
            </a:r>
            <a:r>
              <a:rPr lang="en-US" altLang="en-US" sz="1800" b="1" dirty="0" err="1">
                <a:latin typeface="Aptos" panose="020B0004020202020204" pitchFamily="34" charset="0"/>
              </a:rPr>
              <a:t>l’effet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qu’il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produit</a:t>
            </a:r>
            <a:r>
              <a:rPr lang="en-US" altLang="en-US" sz="1800" b="1" dirty="0">
                <a:latin typeface="Aptos" panose="020B0004020202020204" pitchFamily="34" charset="0"/>
              </a:rPr>
              <a:t> sur </a:t>
            </a:r>
            <a:r>
              <a:rPr lang="en-US" altLang="en-US" sz="1800" b="1" dirty="0" err="1">
                <a:latin typeface="Aptos" panose="020B0004020202020204" pitchFamily="34" charset="0"/>
              </a:rPr>
              <a:t>lui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ou</a:t>
            </a:r>
            <a:r>
              <a:rPr lang="en-US" altLang="en-US" sz="1800" b="1" dirty="0">
                <a:latin typeface="Aptos" panose="020B0004020202020204" pitchFamily="34" charset="0"/>
              </a:rPr>
              <a:t> sur les </a:t>
            </a:r>
            <a:r>
              <a:rPr lang="en-US" altLang="en-US" sz="1800" b="1" dirty="0" err="1">
                <a:latin typeface="Aptos" panose="020B0004020202020204" pitchFamily="34" charset="0"/>
              </a:rPr>
              <a:t>personnes</a:t>
            </a:r>
            <a:r>
              <a:rPr lang="en-US" altLang="en-US" sz="1800" b="1" dirty="0">
                <a:latin typeface="Aptos" panose="020B0004020202020204" pitchFamily="34" charset="0"/>
              </a:rPr>
              <a:t> qui </a:t>
            </a:r>
            <a:r>
              <a:rPr lang="en-US" altLang="en-US" sz="1800" b="1" dirty="0" err="1">
                <a:latin typeface="Aptos" panose="020B0004020202020204" pitchFamily="34" charset="0"/>
              </a:rPr>
              <a:t>l’écoutent</a:t>
            </a:r>
            <a:r>
              <a:rPr lang="en-US" altLang="en-US" sz="1800" b="1" dirty="0">
                <a:latin typeface="Aptos" panose="020B0004020202020204" pitchFamily="34" charset="0"/>
              </a:rPr>
              <a:t> ? </a:t>
            </a: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endParaRPr lang="en-US" altLang="en-US" sz="1800" dirty="0">
              <a:latin typeface="Aptos" panose="020B0004020202020204" pitchFamily="34" charset="0"/>
            </a:endParaRPr>
          </a:p>
          <a:p>
            <a:pPr marL="514350" lvl="0" indent="-51435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en-US" sz="1800" b="1" dirty="0" err="1">
                <a:latin typeface="Aptos" panose="020B0004020202020204" pitchFamily="34" charset="0"/>
              </a:rPr>
              <a:t>Qu’as‑tu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appris</a:t>
            </a:r>
            <a:r>
              <a:rPr lang="en-US" altLang="en-US" sz="1800" b="1" dirty="0">
                <a:latin typeface="Aptos" panose="020B0004020202020204" pitchFamily="34" charset="0"/>
              </a:rPr>
              <a:t> dans la </a:t>
            </a:r>
            <a:r>
              <a:rPr lang="en-US" altLang="en-US" sz="1800" b="1" dirty="0" err="1">
                <a:latin typeface="Aptos" panose="020B0004020202020204" pitchFamily="34" charset="0"/>
              </a:rPr>
              <a:t>vidéo</a:t>
            </a:r>
            <a:r>
              <a:rPr lang="en-US" altLang="en-US" sz="1800" b="1" dirty="0">
                <a:latin typeface="Aptos" panose="020B0004020202020204" pitchFamily="34" charset="0"/>
              </a:rPr>
              <a:t> sur la relation entre le </a:t>
            </a:r>
            <a:r>
              <a:rPr lang="en-US" altLang="en-US" sz="1800" b="1" dirty="0" err="1">
                <a:latin typeface="Aptos" panose="020B0004020202020204" pitchFamily="34" charset="0"/>
              </a:rPr>
              <a:t>joueur</a:t>
            </a:r>
            <a:r>
              <a:rPr lang="en-US" altLang="en-US" sz="1800" b="1" dirty="0">
                <a:latin typeface="Aptos" panose="020B0004020202020204" pitchFamily="34" charset="0"/>
              </a:rPr>
              <a:t> et le tambour ? </a:t>
            </a:r>
            <a:r>
              <a:rPr lang="en-US" altLang="en-US" sz="1800" b="1" dirty="0" err="1">
                <a:latin typeface="Aptos" panose="020B0004020202020204" pitchFamily="34" charset="0"/>
              </a:rPr>
              <a:t>Pourquoi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cette</a:t>
            </a:r>
            <a:r>
              <a:rPr lang="en-US" altLang="en-US" sz="1800" b="1" dirty="0">
                <a:latin typeface="Aptos" panose="020B0004020202020204" pitchFamily="34" charset="0"/>
              </a:rPr>
              <a:t> relation est‑</a:t>
            </a:r>
            <a:r>
              <a:rPr lang="en-US" altLang="en-US" sz="1800" b="1" dirty="0" err="1">
                <a:latin typeface="Aptos" panose="020B0004020202020204" pitchFamily="34" charset="0"/>
              </a:rPr>
              <a:t>elle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considérée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comme</a:t>
            </a:r>
            <a:r>
              <a:rPr lang="en-US" altLang="en-US" sz="1800" b="1" dirty="0">
                <a:latin typeface="Aptos" panose="020B0004020202020204" pitchFamily="34" charset="0"/>
              </a:rPr>
              <a:t> </a:t>
            </a:r>
            <a:r>
              <a:rPr lang="en-US" altLang="en-US" sz="1800" b="1" dirty="0" err="1">
                <a:latin typeface="Aptos" panose="020B0004020202020204" pitchFamily="34" charset="0"/>
              </a:rPr>
              <a:t>spéciale</a:t>
            </a:r>
            <a:r>
              <a:rPr lang="en-US" altLang="en-US" sz="1800" b="1" dirty="0">
                <a:latin typeface="Aptos" panose="020B0004020202020204" pitchFamily="34" charset="0"/>
              </a:rPr>
              <a:t> ?</a:t>
            </a:r>
            <a:endParaRPr lang="en-US" altLang="en-US" sz="1800" dirty="0">
              <a:latin typeface="Aptos" panose="020B0004020202020204" pitchFamily="34" charset="0"/>
            </a:endParaRPr>
          </a:p>
          <a:p>
            <a:endParaRPr lang="en-CA" sz="1300" dirty="0"/>
          </a:p>
        </p:txBody>
      </p:sp>
      <p:pic>
        <p:nvPicPr>
          <p:cNvPr id="5" name="Graphic 4" descr="Islamic Drum with solid fill">
            <a:extLst>
              <a:ext uri="{FF2B5EF4-FFF2-40B4-BE49-F238E27FC236}">
                <a16:creationId xmlns:a16="http://schemas.microsoft.com/office/drawing/2014/main" id="{EEADD151-C777-0C5E-FDB6-8516241543B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0115447" y="4792669"/>
            <a:ext cx="1971050" cy="197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03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31C5F8-AD8A-F95D-B885-8A918CC8D9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448733"/>
            <a:ext cx="5334197" cy="1397000"/>
          </a:xfrm>
        </p:spPr>
        <p:txBody>
          <a:bodyPr anchor="ctr">
            <a:normAutofit/>
          </a:bodyPr>
          <a:lstStyle/>
          <a:p>
            <a:pPr algn="ctr"/>
            <a:r>
              <a:rPr lang="en-CA" sz="4000" dirty="0"/>
              <a:t>Une grande </a:t>
            </a:r>
            <a:r>
              <a:rPr lang="en-CA" sz="4000" dirty="0" err="1"/>
              <a:t>diversité</a:t>
            </a:r>
            <a:r>
              <a:rPr lang="en-CA" sz="4000" dirty="0"/>
              <a:t> </a:t>
            </a:r>
            <a:r>
              <a:rPr lang="en-CA" sz="4000" dirty="0" err="1"/>
              <a:t>culturelle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45620C-A158-43F8-870E-113FC08961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734" y="2057400"/>
            <a:ext cx="6206066" cy="4665133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2000" b="1" u="sng" dirty="0"/>
              <a:t>Expliquez aux élèves: </a:t>
            </a:r>
          </a:p>
          <a:p>
            <a:pPr marL="0" indent="0">
              <a:buNone/>
            </a:pPr>
            <a:endParaRPr lang="fr-CA" sz="2000" dirty="0"/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latin typeface="Aptos" panose="020B0004020202020204" pitchFamily="34" charset="0"/>
              </a:rPr>
              <a:t>Les tambours, chants et </a:t>
            </a:r>
            <a:r>
              <a:rPr lang="en-US" altLang="en-US" sz="2000" dirty="0" err="1">
                <a:latin typeface="Aptos" panose="020B0004020202020204" pitchFamily="34" charset="0"/>
              </a:rPr>
              <a:t>danses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sont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profondément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liés</a:t>
            </a:r>
            <a:r>
              <a:rPr lang="en-US" altLang="en-US" sz="2000" dirty="0">
                <a:latin typeface="Aptos" panose="020B0004020202020204" pitchFamily="34" charset="0"/>
              </a:rPr>
              <a:t> à la </a:t>
            </a:r>
            <a:r>
              <a:rPr lang="en-US" altLang="en-US" sz="2000" b="1" dirty="0">
                <a:latin typeface="Aptos" panose="020B0004020202020204" pitchFamily="34" charset="0"/>
              </a:rPr>
              <a:t>vie </a:t>
            </a:r>
            <a:r>
              <a:rPr lang="en-US" altLang="en-US" sz="2000" b="1" dirty="0" err="1">
                <a:latin typeface="Aptos" panose="020B0004020202020204" pitchFamily="34" charset="0"/>
              </a:rPr>
              <a:t>sociale</a:t>
            </a:r>
            <a:r>
              <a:rPr lang="en-US" altLang="en-US" sz="2000" b="1" dirty="0">
                <a:latin typeface="Aptos" panose="020B0004020202020204" pitchFamily="34" charset="0"/>
              </a:rPr>
              <a:t>, politique et spirituelle</a:t>
            </a:r>
            <a:r>
              <a:rPr lang="en-US" altLang="en-US" sz="2000" dirty="0">
                <a:latin typeface="Aptos" panose="020B0004020202020204" pitchFamily="34" charset="0"/>
              </a:rPr>
              <a:t> des </a:t>
            </a:r>
            <a:r>
              <a:rPr lang="en-US" altLang="en-US" sz="2000" dirty="0" err="1">
                <a:latin typeface="Aptos" panose="020B0004020202020204" pitchFamily="34" charset="0"/>
              </a:rPr>
              <a:t>peuples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autochtones</a:t>
            </a:r>
            <a:r>
              <a:rPr lang="en-US" altLang="en-US" sz="2000" dirty="0">
                <a:latin typeface="Aptos" panose="020B0004020202020204" pitchFamily="34" charset="0"/>
              </a:rPr>
              <a:t>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Aptos" panose="020B00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 err="1">
                <a:latin typeface="Aptos" panose="020B0004020202020204" pitchFamily="34" charset="0"/>
              </a:rPr>
              <a:t>Même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si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certains</a:t>
            </a:r>
            <a:r>
              <a:rPr lang="en-US" altLang="en-US" sz="2000" dirty="0">
                <a:latin typeface="Aptos" panose="020B0004020202020204" pitchFamily="34" charset="0"/>
              </a:rPr>
              <a:t> sons </a:t>
            </a:r>
            <a:r>
              <a:rPr lang="en-US" altLang="en-US" sz="2000" dirty="0" err="1">
                <a:latin typeface="Aptos" panose="020B0004020202020204" pitchFamily="34" charset="0"/>
              </a:rPr>
              <a:t>peuvent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sembler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similaires</a:t>
            </a:r>
            <a:r>
              <a:rPr lang="en-US" altLang="en-US" sz="2000" dirty="0">
                <a:latin typeface="Aptos" panose="020B0004020202020204" pitchFamily="34" charset="0"/>
              </a:rPr>
              <a:t> aux </a:t>
            </a:r>
            <a:r>
              <a:rPr lang="en-US" altLang="en-US" sz="2000" dirty="0" err="1">
                <a:latin typeface="Aptos" panose="020B0004020202020204" pitchFamily="34" charset="0"/>
              </a:rPr>
              <a:t>oreilles</a:t>
            </a:r>
            <a:r>
              <a:rPr lang="en-US" altLang="en-US" sz="2000" dirty="0">
                <a:latin typeface="Aptos" panose="020B0004020202020204" pitchFamily="34" charset="0"/>
              </a:rPr>
              <a:t> non </a:t>
            </a:r>
            <a:r>
              <a:rPr lang="en-US" altLang="en-US" sz="2000" dirty="0" err="1">
                <a:latin typeface="Aptos" panose="020B0004020202020204" pitchFamily="34" charset="0"/>
              </a:rPr>
              <a:t>initiées</a:t>
            </a:r>
            <a:r>
              <a:rPr lang="en-US" altLang="en-US" sz="2000" dirty="0">
                <a:latin typeface="Aptos" panose="020B0004020202020204" pitchFamily="34" charset="0"/>
              </a:rPr>
              <a:t>, </a:t>
            </a:r>
            <a:r>
              <a:rPr lang="en-US" altLang="en-US" sz="2000" dirty="0" err="1">
                <a:latin typeface="Aptos" panose="020B0004020202020204" pitchFamily="34" charset="0"/>
              </a:rPr>
              <a:t>chaque</a:t>
            </a:r>
            <a:r>
              <a:rPr lang="en-US" altLang="en-US" sz="2000" dirty="0">
                <a:latin typeface="Aptos" panose="020B0004020202020204" pitchFamily="34" charset="0"/>
              </a:rPr>
              <a:t> nation </a:t>
            </a:r>
            <a:r>
              <a:rPr lang="en-US" altLang="en-US" sz="2000" dirty="0" err="1">
                <a:latin typeface="Aptos" panose="020B0004020202020204" pitchFamily="34" charset="0"/>
              </a:rPr>
              <a:t>possède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b="1" dirty="0">
                <a:latin typeface="Aptos" panose="020B0004020202020204" pitchFamily="34" charset="0"/>
              </a:rPr>
              <a:t>des styles </a:t>
            </a:r>
            <a:r>
              <a:rPr lang="en-US" altLang="en-US" sz="2000" b="1" dirty="0" err="1">
                <a:latin typeface="Aptos" panose="020B0004020202020204" pitchFamily="34" charset="0"/>
              </a:rPr>
              <a:t>musicaux</a:t>
            </a:r>
            <a:r>
              <a:rPr lang="en-US" altLang="en-US" sz="2000" b="1" dirty="0">
                <a:latin typeface="Aptos" panose="020B0004020202020204" pitchFamily="34" charset="0"/>
              </a:rPr>
              <a:t> </a:t>
            </a:r>
            <a:r>
              <a:rPr lang="en-US" altLang="en-US" sz="2000" b="1" dirty="0" err="1">
                <a:latin typeface="Aptos" panose="020B0004020202020204" pitchFamily="34" charset="0"/>
              </a:rPr>
              <a:t>distincts</a:t>
            </a:r>
            <a:r>
              <a:rPr lang="en-US" altLang="en-US" sz="2000" dirty="0">
                <a:latin typeface="Aptos" panose="020B0004020202020204" pitchFamily="34" charset="0"/>
              </a:rPr>
              <a:t> (ex. : Iroquois, </a:t>
            </a:r>
            <a:r>
              <a:rPr lang="en-US" altLang="en-US" sz="2000" dirty="0" err="1">
                <a:latin typeface="Aptos" panose="020B0004020202020204" pitchFamily="34" charset="0"/>
              </a:rPr>
              <a:t>Innus</a:t>
            </a:r>
            <a:r>
              <a:rPr lang="en-US" altLang="en-US" sz="2000" dirty="0">
                <a:latin typeface="Aptos" panose="020B0004020202020204" pitchFamily="34" charset="0"/>
              </a:rPr>
              <a:t>, Salish, Cris, </a:t>
            </a:r>
            <a:r>
              <a:rPr lang="en-US" altLang="en-US" sz="2000" dirty="0" err="1">
                <a:latin typeface="Aptos" panose="020B0004020202020204" pitchFamily="34" charset="0"/>
              </a:rPr>
              <a:t>Siksikas</a:t>
            </a:r>
            <a:r>
              <a:rPr lang="en-US" altLang="en-US" sz="2000" dirty="0">
                <a:latin typeface="Aptos" panose="020B0004020202020204" pitchFamily="34" charset="0"/>
              </a:rPr>
              <a:t>).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sz="2000" dirty="0">
              <a:latin typeface="Aptos" panose="020B000402020202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2000" dirty="0">
                <a:latin typeface="Aptos" panose="020B0004020202020204" pitchFamily="34" charset="0"/>
              </a:rPr>
              <a:t>Les traditions </a:t>
            </a:r>
            <a:r>
              <a:rPr lang="en-US" altLang="en-US" sz="2000" dirty="0" err="1">
                <a:latin typeface="Aptos" panose="020B0004020202020204" pitchFamily="34" charset="0"/>
              </a:rPr>
              <a:t>varient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selon</a:t>
            </a:r>
            <a:r>
              <a:rPr lang="en-US" altLang="en-US" sz="2000" dirty="0">
                <a:latin typeface="Aptos" panose="020B0004020202020204" pitchFamily="34" charset="0"/>
              </a:rPr>
              <a:t> les </a:t>
            </a:r>
            <a:r>
              <a:rPr lang="en-US" altLang="en-US" sz="2000" b="1" dirty="0" err="1">
                <a:latin typeface="Aptos" panose="020B0004020202020204" pitchFamily="34" charset="0"/>
              </a:rPr>
              <a:t>régions</a:t>
            </a:r>
            <a:r>
              <a:rPr lang="en-US" altLang="en-US" sz="2000" b="1" dirty="0">
                <a:latin typeface="Aptos" panose="020B0004020202020204" pitchFamily="34" charset="0"/>
              </a:rPr>
              <a:t>, les </a:t>
            </a:r>
            <a:r>
              <a:rPr lang="en-US" altLang="en-US" sz="2000" b="1" dirty="0" err="1">
                <a:latin typeface="Aptos" panose="020B0004020202020204" pitchFamily="34" charset="0"/>
              </a:rPr>
              <a:t>matériaux</a:t>
            </a:r>
            <a:r>
              <a:rPr lang="en-US" altLang="en-US" sz="2000" b="1" dirty="0">
                <a:latin typeface="Aptos" panose="020B0004020202020204" pitchFamily="34" charset="0"/>
              </a:rPr>
              <a:t> </a:t>
            </a:r>
            <a:r>
              <a:rPr lang="en-US" altLang="en-US" sz="2000" b="1" dirty="0" err="1">
                <a:latin typeface="Aptos" panose="020B0004020202020204" pitchFamily="34" charset="0"/>
              </a:rPr>
              <a:t>disponibles</a:t>
            </a:r>
            <a:r>
              <a:rPr lang="en-US" altLang="en-US" sz="2000" dirty="0">
                <a:latin typeface="Aptos" panose="020B0004020202020204" pitchFamily="34" charset="0"/>
              </a:rPr>
              <a:t> et les </a:t>
            </a:r>
            <a:r>
              <a:rPr lang="en-US" altLang="en-US" sz="2000" b="1" dirty="0" err="1">
                <a:latin typeface="Aptos" panose="020B0004020202020204" pitchFamily="34" charset="0"/>
              </a:rPr>
              <a:t>paysages</a:t>
            </a:r>
            <a:r>
              <a:rPr lang="en-US" altLang="en-US" sz="2000" b="1" dirty="0">
                <a:latin typeface="Aptos" panose="020B0004020202020204" pitchFamily="34" charset="0"/>
              </a:rPr>
              <a:t> </a:t>
            </a:r>
            <a:r>
              <a:rPr lang="en-US" altLang="en-US" sz="2000" b="1" dirty="0" err="1">
                <a:latin typeface="Aptos" panose="020B0004020202020204" pitchFamily="34" charset="0"/>
              </a:rPr>
              <a:t>sonores</a:t>
            </a:r>
            <a:r>
              <a:rPr lang="en-US" altLang="en-US" sz="2000" dirty="0">
                <a:latin typeface="Aptos" panose="020B0004020202020204" pitchFamily="34" charset="0"/>
              </a:rPr>
              <a:t> </a:t>
            </a:r>
            <a:r>
              <a:rPr lang="en-US" altLang="en-US" sz="2000" dirty="0" err="1">
                <a:latin typeface="Aptos" panose="020B0004020202020204" pitchFamily="34" charset="0"/>
              </a:rPr>
              <a:t>locaux</a:t>
            </a:r>
            <a:r>
              <a:rPr lang="en-US" altLang="en-US" sz="2000" dirty="0">
                <a:latin typeface="Aptos" panose="020B0004020202020204" pitchFamily="34" charset="0"/>
              </a:rPr>
              <a:t>.</a:t>
            </a:r>
            <a:endParaRPr lang="en-CA" sz="2000" dirty="0">
              <a:latin typeface="Aptos" panose="020B0004020202020204" pitchFamily="34" charset="0"/>
            </a:endParaRPr>
          </a:p>
        </p:txBody>
      </p:sp>
      <p:pic>
        <p:nvPicPr>
          <p:cNvPr id="6" name="Picture 5" descr="Pin on a map">
            <a:extLst>
              <a:ext uri="{FF2B5EF4-FFF2-40B4-BE49-F238E27FC236}">
                <a16:creationId xmlns:a16="http://schemas.microsoft.com/office/drawing/2014/main" id="{5FE81497-FB48-E1CA-71D7-3FF2321DC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9070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025ABF-BA4F-6B26-FEFE-76C18BE87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fr-CA">
                <a:solidFill>
                  <a:srgbClr val="FFFFFF"/>
                </a:solidFill>
              </a:rPr>
              <a:t>Projet de recherche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502B9-194C-3435-5A0F-C74B6CFC7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3465" y="546410"/>
            <a:ext cx="6609346" cy="61083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CA" b="1" dirty="0"/>
              <a:t>Divisez les élèves en groupes pour effectuer un projet de recherche</a:t>
            </a:r>
            <a:r>
              <a:rPr lang="fr-CA" dirty="0"/>
              <a:t>. </a:t>
            </a:r>
          </a:p>
          <a:p>
            <a:pPr marL="0" indent="0" algn="ctr">
              <a:buNone/>
            </a:pPr>
            <a:r>
              <a:rPr lang="fr-CA" b="1" u="sng" dirty="0"/>
              <a:t>Groupe 1: </a:t>
            </a:r>
          </a:p>
          <a:p>
            <a:pPr marL="0" indent="0" algn="ctr">
              <a:buNone/>
            </a:pPr>
            <a:r>
              <a:rPr lang="fr-FR" b="1" u="sng" dirty="0"/>
              <a:t>Tambours de l’Arctique</a:t>
            </a:r>
          </a:p>
          <a:p>
            <a:r>
              <a:rPr lang="fr-FR" dirty="0">
                <a:effectLst/>
              </a:rPr>
              <a:t>Tambours légers frappés sur le </a:t>
            </a:r>
            <a:r>
              <a:rPr lang="fr-FR" b="1" dirty="0">
                <a:effectLst/>
              </a:rPr>
              <a:t>bord</a:t>
            </a:r>
            <a:r>
              <a:rPr lang="fr-FR" dirty="0">
                <a:effectLst/>
              </a:rPr>
              <a:t>, non sur la peau.</a:t>
            </a:r>
            <a:endParaRPr lang="fr-FR" dirty="0"/>
          </a:p>
          <a:p>
            <a:r>
              <a:rPr lang="fr-FR" dirty="0">
                <a:effectLst/>
              </a:rPr>
              <a:t>Fabriqués avec des peaux de caribou, de phoque ou même des </a:t>
            </a:r>
            <a:r>
              <a:rPr lang="fr-FR" b="1" dirty="0">
                <a:effectLst/>
              </a:rPr>
              <a:t>intestins de baleine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r>
              <a:rPr lang="fr-FR" dirty="0">
                <a:effectLst/>
              </a:rPr>
              <a:t>Le jeu du tambour s’accompagne souvent de </a:t>
            </a:r>
            <a:r>
              <a:rPr lang="fr-FR" b="1" dirty="0">
                <a:effectLst/>
              </a:rPr>
              <a:t>chants et de mouvements corporels</a:t>
            </a:r>
            <a:r>
              <a:rPr lang="fr-FR" dirty="0">
                <a:effectLst/>
              </a:rPr>
              <a:t>.</a:t>
            </a:r>
            <a:endParaRPr lang="fr-FR" dirty="0"/>
          </a:p>
          <a:p>
            <a:pPr marL="0" indent="0">
              <a:buNone/>
            </a:pP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37314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946F67-4765-E710-2959-C1F29D0C9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347133"/>
            <a:ext cx="5334197" cy="1049867"/>
          </a:xfrm>
        </p:spPr>
        <p:txBody>
          <a:bodyPr anchor="ctr">
            <a:normAutofit/>
          </a:bodyPr>
          <a:lstStyle/>
          <a:p>
            <a:pPr algn="ctr"/>
            <a:r>
              <a:rPr lang="fr-CA" sz="4000" dirty="0"/>
              <a:t>Projet de recherche</a:t>
            </a:r>
            <a:endParaRPr lang="en-C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EB0B0-51CD-31C0-B05C-064F2ABC0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4" y="1515534"/>
            <a:ext cx="5647264" cy="472454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CA" sz="2400" b="1" u="sng" dirty="0"/>
              <a:t>Groupe 2:</a:t>
            </a:r>
          </a:p>
          <a:p>
            <a:pPr marL="0" indent="0">
              <a:buNone/>
            </a:pPr>
            <a:r>
              <a:rPr lang="fr-FR" sz="2400" b="1" u="sng" dirty="0"/>
              <a:t>Tambours à cadre et tambours de pow-wow (Plaines)</a:t>
            </a:r>
          </a:p>
          <a:p>
            <a:r>
              <a:rPr lang="fr-FR" sz="2400" dirty="0">
                <a:effectLst/>
              </a:rPr>
              <a:t>Très répandus : tambours à main et grands tambours collectifs.</a:t>
            </a:r>
            <a:endParaRPr lang="fr-FR" sz="2400" dirty="0"/>
          </a:p>
          <a:p>
            <a:r>
              <a:rPr lang="fr-FR" sz="2400" dirty="0">
                <a:effectLst/>
              </a:rPr>
              <a:t>Le grand tambour de pow-wow peut atteindre </a:t>
            </a:r>
            <a:r>
              <a:rPr lang="fr-FR" sz="2400" b="1" dirty="0">
                <a:effectLst/>
              </a:rPr>
              <a:t>2,5 m de diamètre</a:t>
            </a:r>
            <a:r>
              <a:rPr lang="fr-FR" sz="2400" dirty="0">
                <a:effectLst/>
              </a:rPr>
              <a:t>.</a:t>
            </a:r>
            <a:endParaRPr lang="fr-FR" sz="2400" dirty="0"/>
          </a:p>
          <a:p>
            <a:r>
              <a:rPr lang="fr-FR" sz="2400" dirty="0">
                <a:effectLst/>
              </a:rPr>
              <a:t>Plusieurs récits racontent que ces tambours ont été </a:t>
            </a:r>
            <a:r>
              <a:rPr lang="fr-FR" sz="2400" b="1" dirty="0">
                <a:effectLst/>
              </a:rPr>
              <a:t>offerts aux peuples par une femme</a:t>
            </a:r>
            <a:r>
              <a:rPr lang="fr-FR" sz="2400" dirty="0">
                <a:effectLst/>
              </a:rPr>
              <a:t>, souvent associée à un enseignement spirituel.</a:t>
            </a:r>
            <a:endParaRPr lang="fr-FR" sz="2400" dirty="0"/>
          </a:p>
          <a:p>
            <a:pPr marL="0" indent="0">
              <a:buNone/>
            </a:pPr>
            <a:endParaRPr lang="en-CA" sz="2000" dirty="0"/>
          </a:p>
        </p:txBody>
      </p:sp>
      <p:pic>
        <p:nvPicPr>
          <p:cNvPr id="5" name="Picture 4" descr="People playing instruments">
            <a:extLst>
              <a:ext uri="{FF2B5EF4-FFF2-40B4-BE49-F238E27FC236}">
                <a16:creationId xmlns:a16="http://schemas.microsoft.com/office/drawing/2014/main" id="{2AE619CA-6B06-A750-0AF8-85D0B1979E2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>
            <a:fillRect/>
          </a:stretch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82133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FFF7EB-A2E7-B66B-1F16-5C40DFEA2E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2"/>
            <a:ext cx="4195674" cy="1252970"/>
          </a:xfrm>
        </p:spPr>
        <p:txBody>
          <a:bodyPr anchor="b">
            <a:normAutofit fontScale="90000"/>
          </a:bodyPr>
          <a:lstStyle/>
          <a:p>
            <a:pPr algn="ctr"/>
            <a:r>
              <a:rPr lang="fr-CA" sz="5600" dirty="0"/>
              <a:t>Projet de recherche </a:t>
            </a:r>
            <a:endParaRPr lang="en-CA" sz="5600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5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5" name="Graphic 4" descr="Turtle outline">
            <a:extLst>
              <a:ext uri="{FF2B5EF4-FFF2-40B4-BE49-F238E27FC236}">
                <a16:creationId xmlns:a16="http://schemas.microsoft.com/office/drawing/2014/main" id="{DC65986D-D04F-B25C-588E-7F358250310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2C3443-6E12-8004-6B53-8819F572F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8861" y="1862254"/>
            <a:ext cx="4995744" cy="4995746"/>
          </a:xfrm>
        </p:spPr>
        <p:txBody>
          <a:bodyPr anchor="t">
            <a:normAutofit/>
          </a:bodyPr>
          <a:lstStyle/>
          <a:p>
            <a:pPr marL="0" indent="0" algn="ctr">
              <a:buNone/>
            </a:pPr>
            <a:r>
              <a:rPr lang="fr-CA" sz="2400" b="1" u="sng" dirty="0">
                <a:solidFill>
                  <a:schemeClr val="tx1">
                    <a:alpha val="80000"/>
                  </a:schemeClr>
                </a:solidFill>
              </a:rPr>
              <a:t>Groupe 3: </a:t>
            </a:r>
          </a:p>
          <a:p>
            <a:pPr marL="0" indent="0">
              <a:buNone/>
            </a:pPr>
            <a:r>
              <a:rPr lang="fr-FR" sz="2400" b="1" dirty="0">
                <a:solidFill>
                  <a:schemeClr val="tx1">
                    <a:alpha val="80000"/>
                  </a:schemeClr>
                </a:solidFill>
              </a:rPr>
              <a:t>Tambours à eau (Centre du Canada)</a:t>
            </a:r>
          </a:p>
          <a:p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Utilisés par les </a:t>
            </a:r>
            <a:r>
              <a:rPr lang="fr-FR" sz="2400" b="1" dirty="0">
                <a:solidFill>
                  <a:schemeClr val="tx1">
                    <a:alpha val="80000"/>
                  </a:schemeClr>
                </a:solidFill>
                <a:effectLst/>
              </a:rPr>
              <a:t>Ojibwés</a:t>
            </a:r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 et les </a:t>
            </a:r>
            <a:r>
              <a:rPr lang="fr-FR" sz="2400" b="1" dirty="0" err="1">
                <a:solidFill>
                  <a:schemeClr val="tx1">
                    <a:alpha val="80000"/>
                  </a:schemeClr>
                </a:solidFill>
                <a:effectLst/>
              </a:rPr>
              <a:t>Haudenosaunee</a:t>
            </a:r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.</a:t>
            </a:r>
            <a:endParaRPr lang="fr-FR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Importants dans les cérémonies et dans la tradition du </a:t>
            </a:r>
            <a:r>
              <a:rPr lang="fr-FR" sz="2400" b="1" dirty="0" err="1">
                <a:solidFill>
                  <a:schemeClr val="tx1">
                    <a:alpha val="80000"/>
                  </a:schemeClr>
                </a:solidFill>
                <a:effectLst/>
              </a:rPr>
              <a:t>Midewiwin</a:t>
            </a:r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 (Société de la grande médecine).</a:t>
            </a:r>
            <a:endParaRPr lang="fr-FR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Les hochets, comme le </a:t>
            </a:r>
            <a:r>
              <a:rPr lang="fr-FR" sz="2400" b="1" dirty="0">
                <a:solidFill>
                  <a:schemeClr val="tx1">
                    <a:alpha val="80000"/>
                  </a:schemeClr>
                </a:solidFill>
                <a:effectLst/>
              </a:rPr>
              <a:t>hochet tortue</a:t>
            </a:r>
            <a:r>
              <a:rPr lang="fr-FR" sz="2400" dirty="0">
                <a:solidFill>
                  <a:schemeClr val="tx1">
                    <a:alpha val="80000"/>
                  </a:schemeClr>
                </a:solidFill>
                <a:effectLst/>
              </a:rPr>
              <a:t>, jouent aussi un rôle cérémoniel majeur.</a:t>
            </a:r>
            <a:endParaRPr lang="fr-FR" sz="2400" dirty="0">
              <a:solidFill>
                <a:schemeClr val="tx1">
                  <a:alpha val="80000"/>
                </a:schemeClr>
              </a:solidFill>
            </a:endParaRPr>
          </a:p>
          <a:p>
            <a:pPr marL="0" indent="0">
              <a:buNone/>
            </a:pPr>
            <a:endParaRPr lang="en-CA" sz="1700" dirty="0">
              <a:solidFill>
                <a:schemeClr val="tx1">
                  <a:alpha val="80000"/>
                </a:schemeClr>
              </a:solidFill>
            </a:endParaRPr>
          </a:p>
        </p:txBody>
      </p:sp>
      <p:sp>
        <p:nvSpPr>
          <p:cNvPr id="18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4680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061E0-E78D-0E67-48E4-D6BF84498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65125"/>
            <a:ext cx="7315198" cy="1343877"/>
          </a:xfrm>
        </p:spPr>
        <p:txBody>
          <a:bodyPr>
            <a:normAutofit/>
          </a:bodyPr>
          <a:lstStyle/>
          <a:p>
            <a:pPr algn="ctr"/>
            <a:r>
              <a:rPr lang="fr-CA" b="1" u="sng" dirty="0"/>
              <a:t>Projet de recherche </a:t>
            </a:r>
            <a:endParaRPr lang="en-CA" b="1" u="sng" dirty="0"/>
          </a:p>
        </p:txBody>
      </p:sp>
      <p:pic>
        <p:nvPicPr>
          <p:cNvPr id="7" name="Picture 6" descr="Woman in a library">
            <a:extLst>
              <a:ext uri="{FF2B5EF4-FFF2-40B4-BE49-F238E27FC236}">
                <a16:creationId xmlns:a16="http://schemas.microsoft.com/office/drawing/2014/main" id="{1E0E9706-1D9E-21AB-0D6A-4739DDEEF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>
            <a:fillRect/>
          </a:stretch>
        </p:blipFill>
        <p:spPr>
          <a:xfrm>
            <a:off x="638345" y="1401661"/>
            <a:ext cx="3406823" cy="3819794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8473F5-0C36-2752-5353-3B2CCA6A6D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512" y="2074127"/>
            <a:ext cx="6670286" cy="441874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fr-CA" sz="3600" b="1" u="sng" dirty="0"/>
              <a:t>Groupe 4: </a:t>
            </a:r>
            <a:endParaRPr lang="en-CA" sz="3600" b="1" u="sng" dirty="0"/>
          </a:p>
          <a:p>
            <a:pPr marL="0" indent="0" algn="ctr">
              <a:buNone/>
            </a:pPr>
            <a:r>
              <a:rPr lang="fr-FR" sz="3600" b="1" dirty="0"/>
              <a:t>Tambours de la Côte Ouest</a:t>
            </a:r>
          </a:p>
          <a:p>
            <a:r>
              <a:rPr lang="fr-FR" sz="3600" dirty="0">
                <a:effectLst/>
              </a:rPr>
              <a:t>Certaines nations n’utilisaient pas de tambours à cadre à cause de l’humidité.</a:t>
            </a:r>
            <a:endParaRPr lang="fr-FR" sz="3600" dirty="0"/>
          </a:p>
          <a:p>
            <a:r>
              <a:rPr lang="fr-FR" sz="3600" dirty="0">
                <a:effectLst/>
              </a:rPr>
              <a:t>Elles fabriquaient plutôt des tambours en </a:t>
            </a:r>
            <a:r>
              <a:rPr lang="fr-FR" sz="3600" b="1" dirty="0">
                <a:effectLst/>
              </a:rPr>
              <a:t>cèdre rouge</a:t>
            </a:r>
            <a:r>
              <a:rPr lang="fr-FR" sz="3600" dirty="0">
                <a:effectLst/>
              </a:rPr>
              <a:t>, un bois sacré.</a:t>
            </a:r>
            <a:endParaRPr lang="fr-FR" sz="3600" dirty="0"/>
          </a:p>
          <a:p>
            <a:pPr marL="0" indent="0">
              <a:buNone/>
            </a:pPr>
            <a:endParaRPr lang="fr-CA" sz="2000" b="1" u="sng" dirty="0"/>
          </a:p>
        </p:txBody>
      </p:sp>
    </p:spTree>
    <p:extLst>
      <p:ext uri="{BB962C8B-B14F-4D97-AF65-F5344CB8AC3E}">
        <p14:creationId xmlns:p14="http://schemas.microsoft.com/office/powerpoint/2010/main" val="253207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66B01-BF7F-C7AE-7953-41B8B13E7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Questions directrices pour guider la recherche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5B048E-36C8-EDDA-0D57-89594B7186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2600" b="1" dirty="0"/>
              <a:t>Tambours des Plaines (ex. Cris, </a:t>
            </a:r>
            <a:r>
              <a:rPr lang="fr-FR" sz="2600" b="1" dirty="0" err="1"/>
              <a:t>Siksikas</a:t>
            </a:r>
            <a:r>
              <a:rPr lang="fr-FR" sz="2600" b="1" dirty="0"/>
              <a:t>, nations des pow-wow)</a:t>
            </a:r>
          </a:p>
          <a:p>
            <a:r>
              <a:rPr lang="fr-FR" sz="2600" dirty="0">
                <a:effectLst/>
              </a:rPr>
              <a:t>Quel type de tambour est utilisé dans cette région</a:t>
            </a:r>
            <a:endParaRPr lang="fr-FR" sz="2600" dirty="0"/>
          </a:p>
          <a:p>
            <a:r>
              <a:rPr lang="fr-FR" sz="2600" dirty="0">
                <a:effectLst/>
              </a:rPr>
              <a:t>Comment est-il fabriqué (matériaux, forme, taille)</a:t>
            </a:r>
            <a:endParaRPr lang="fr-FR" sz="2600" dirty="0"/>
          </a:p>
          <a:p>
            <a:r>
              <a:rPr lang="fr-FR" sz="2600" dirty="0">
                <a:effectLst/>
              </a:rPr>
              <a:t>Qui joue le tambour et dans quel contexte</a:t>
            </a:r>
            <a:endParaRPr lang="fr-FR" sz="2600" dirty="0"/>
          </a:p>
          <a:p>
            <a:r>
              <a:rPr lang="fr-FR" sz="2600" dirty="0">
                <a:effectLst/>
              </a:rPr>
              <a:t>Quelle est la signification du grand tambour dans les pow-wow</a:t>
            </a:r>
            <a:endParaRPr lang="fr-FR" sz="2600" dirty="0"/>
          </a:p>
          <a:p>
            <a:r>
              <a:rPr lang="fr-FR" sz="2600" dirty="0">
                <a:effectLst/>
              </a:rPr>
              <a:t>Quels enseignements ou récits sont associés à ce tambour</a:t>
            </a:r>
            <a:endParaRPr lang="fr-FR" sz="2600" dirty="0"/>
          </a:p>
          <a:p>
            <a:r>
              <a:rPr lang="fr-FR" sz="2600" dirty="0">
                <a:effectLst/>
              </a:rPr>
              <a:t>Comment le rythme influence-t-il la danse ou le chant</a:t>
            </a:r>
            <a:endParaRPr lang="fr-FR" sz="2600" dirty="0"/>
          </a:p>
          <a:p>
            <a:endParaRPr lang="en-CA" sz="2600" dirty="0"/>
          </a:p>
        </p:txBody>
      </p:sp>
    </p:spTree>
    <p:extLst>
      <p:ext uri="{BB962C8B-B14F-4D97-AF65-F5344CB8AC3E}">
        <p14:creationId xmlns:p14="http://schemas.microsoft.com/office/powerpoint/2010/main" val="2775047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A5C857-1660-B994-5DFE-381CCD999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sz="3400">
                <a:solidFill>
                  <a:srgbClr val="FFFFFF"/>
                </a:solidFill>
              </a:rPr>
              <a:t>Tambours à eau du Centre du Canada (Ojibwés, Haudenosaunee)</a:t>
            </a:r>
            <a:endParaRPr lang="en-CA" sz="340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3E1B01-AD32-DB2A-363E-215EC7B60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>
                <a:effectLst/>
              </a:rPr>
              <a:t>Qu’est-ce qu’un tambour à eau et comment fonctionne-t-il</a:t>
            </a:r>
            <a:endParaRPr lang="fr-FR"/>
          </a:p>
          <a:p>
            <a:r>
              <a:rPr lang="fr-FR">
                <a:effectLst/>
              </a:rPr>
              <a:t>Quels matériaux sont utilisés pour le fabriquer</a:t>
            </a:r>
            <a:endParaRPr lang="fr-FR"/>
          </a:p>
          <a:p>
            <a:r>
              <a:rPr lang="fr-FR">
                <a:effectLst/>
              </a:rPr>
              <a:t>Dans quelles cérémonies ou traditions est-il utilisé</a:t>
            </a:r>
            <a:endParaRPr lang="fr-FR"/>
          </a:p>
          <a:p>
            <a:r>
              <a:rPr lang="fr-FR">
                <a:effectLst/>
              </a:rPr>
              <a:t>Quelle est la signification de l’eau dans ce type de tambour</a:t>
            </a:r>
            <a:endParaRPr lang="fr-FR"/>
          </a:p>
          <a:p>
            <a:r>
              <a:rPr lang="fr-FR">
                <a:effectLst/>
              </a:rPr>
              <a:t>Quel rôle joue le tambour dans la société du </a:t>
            </a:r>
            <a:r>
              <a:rPr lang="fr-FR" err="1">
                <a:effectLst/>
              </a:rPr>
              <a:t>Midewiwin</a:t>
            </a:r>
            <a:endParaRPr lang="fr-FR"/>
          </a:p>
          <a:p>
            <a:r>
              <a:rPr lang="fr-FR">
                <a:effectLst/>
              </a:rPr>
              <a:t>Quels autres instruments (comme le hochet tortue) accompagnent ce tambour</a:t>
            </a:r>
            <a:endParaRPr lang="fr-FR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22998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2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16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8D9A76B-8594-3EC9-65B5-36DC86922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67205" y="1252777"/>
            <a:ext cx="2618023" cy="331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D745C7F-24D7-5B92-86BE-A9335BEE9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anchor="b">
            <a:normAutofit/>
          </a:bodyPr>
          <a:lstStyle/>
          <a:p>
            <a:pPr algn="ctr"/>
            <a:r>
              <a:rPr lang="fr-CA" sz="4800" b="1" u="sng" dirty="0">
                <a:solidFill>
                  <a:schemeClr val="bg1"/>
                </a:solidFill>
              </a:rPr>
              <a:t>L'utilisation de l'intelligence artificielle </a:t>
            </a:r>
            <a:endParaRPr lang="en-CA" sz="4800" b="1" u="sng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88AF11-56EC-DA8C-0DE6-061F516194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772" y="3183805"/>
            <a:ext cx="7601607" cy="283186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Certains éléments de cette leçon ont été élaborés à l’aide d’outils d’intelligence artificielle, notamment pour générer des idées, organiser des concepts et repérer des ressources pertinentes.</a:t>
            </a:r>
          </a:p>
          <a:p>
            <a:pPr marL="0" indent="0">
              <a:buNone/>
            </a:pPr>
            <a:endParaRPr lang="fr-FR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fr-FR" sz="1800" dirty="0">
                <a:solidFill>
                  <a:schemeClr val="bg1"/>
                </a:solidFill>
              </a:rPr>
              <a:t>Tout le contenu a été vérifié, adapté et validé afin de répondre aux besoins pédagogiques des élèves et aux attentes du curriculum de français langue seconde en Ontario.</a:t>
            </a:r>
            <a:endParaRPr lang="en-CA" sz="1800" dirty="0">
              <a:solidFill>
                <a:schemeClr val="bg1"/>
              </a:solidFill>
            </a:endParaRPr>
          </a:p>
          <a:p>
            <a:endParaRPr lang="en-CA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963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6B607-6AAD-3F09-4090-2A1BF4EF91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Tambours de la Côte Ouest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BDBA69AE-5653-B78F-31C7-8DB5B18ED3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258734" y="160868"/>
            <a:ext cx="7605318" cy="660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 lnSpcReduction="10000"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les tambours à cadre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traditionnels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étaient-ils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moins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utilisés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dans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cette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region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 type de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bois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est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privilégié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Comment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l’environnement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(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humidité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climat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) influence-t-il la fabrication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Quels motifs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symboles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peut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-on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trouver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sur les tambours </a:t>
            </a: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Dans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quelles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cérémonies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danses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tambours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sont-ils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utili</a:t>
            </a:r>
            <a:r>
              <a:rPr lang="en-US" altLang="en-US" dirty="0">
                <a:latin typeface="Aptos" panose="020B0004020202020204" pitchFamily="34" charset="0"/>
              </a:rPr>
              <a:t>s</a:t>
            </a:r>
            <a:r>
              <a:rPr lang="fr-CA" altLang="en-US" dirty="0" err="1">
                <a:latin typeface="Aptos" panose="020B0004020202020204" pitchFamily="34" charset="0"/>
              </a:rPr>
              <a:t>és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Comment le tambour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reflète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-t-il les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valeurs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culturelles</a:t>
            </a:r>
            <a:r>
              <a:rPr kumimoji="0" lang="en-US" altLang="en-US" b="0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la nation </a:t>
            </a:r>
            <a:r>
              <a:rPr kumimoji="0" lang="en-US" altLang="en-US" b="0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étudiée</a:t>
            </a:r>
            <a:endParaRPr kumimoji="0" lang="en-US" altLang="en-US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9867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B3586D-7FCF-AA5B-ABD7-1018E62F7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Tambours de l’Arctique (Inuit, Inuvialuit, Yupik)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29FD9D-9FFD-395E-7858-EFB725E88A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fr-FR" sz="2600">
                <a:effectLst/>
              </a:rPr>
              <a:t>Comment se distingue le tambour de l’Arctique des autres tambours du Canada</a:t>
            </a:r>
            <a:endParaRPr lang="fr-FR" sz="2600"/>
          </a:p>
          <a:p>
            <a:r>
              <a:rPr lang="fr-FR" sz="2600">
                <a:effectLst/>
              </a:rPr>
              <a:t>Pourquoi frappe-t-on le tambour sur le bord plutôt que sur la peau</a:t>
            </a:r>
            <a:endParaRPr lang="fr-FR" sz="2600"/>
          </a:p>
          <a:p>
            <a:r>
              <a:rPr lang="fr-FR" sz="2600">
                <a:effectLst/>
              </a:rPr>
              <a:t>Quels matériaux sont utilisés (peau de caribou, phoque, baleine, etc.)</a:t>
            </a:r>
            <a:endParaRPr lang="fr-FR" sz="2600"/>
          </a:p>
          <a:p>
            <a:r>
              <a:rPr lang="fr-FR" sz="2600">
                <a:effectLst/>
              </a:rPr>
              <a:t>Comment le tambour accompagne-t-il les chants et les mouvements corporels</a:t>
            </a:r>
            <a:endParaRPr lang="fr-FR" sz="2600"/>
          </a:p>
          <a:p>
            <a:r>
              <a:rPr lang="fr-FR" sz="2600">
                <a:effectLst/>
              </a:rPr>
              <a:t>Quel rôle joue le tambour dans les rassemblements communautaires</a:t>
            </a:r>
            <a:endParaRPr lang="fr-FR" sz="2600"/>
          </a:p>
          <a:p>
            <a:r>
              <a:rPr lang="fr-FR" sz="2600">
                <a:effectLst/>
              </a:rPr>
              <a:t>Comment ce tambour reflète-t-il la relation des peuples de l’Arctique avec leur environnement</a:t>
            </a:r>
            <a:endParaRPr lang="fr-FR" sz="2600"/>
          </a:p>
          <a:p>
            <a:endParaRPr lang="en-CA" sz="2600"/>
          </a:p>
        </p:txBody>
      </p:sp>
    </p:spTree>
    <p:extLst>
      <p:ext uri="{BB962C8B-B14F-4D97-AF65-F5344CB8AC3E}">
        <p14:creationId xmlns:p14="http://schemas.microsoft.com/office/powerpoint/2010/main" val="26852027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8D142F-0D6F-F46C-77ED-E9A0D6365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396686"/>
            <a:ext cx="2887580" cy="3530914"/>
          </a:xfrm>
        </p:spPr>
        <p:txBody>
          <a:bodyPr>
            <a:normAutofit fontScale="90000"/>
          </a:bodyPr>
          <a:lstStyle/>
          <a:p>
            <a:r>
              <a:rPr lang="fr-CA" dirty="0">
                <a:solidFill>
                  <a:srgbClr val="FFFFFF"/>
                </a:solidFill>
              </a:rPr>
              <a:t>Voici des sites pour aider les élèves avec le projet de recherche</a:t>
            </a: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05853-B808-DA5E-CBCA-75692219F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825671" cy="5164699"/>
          </a:xfrm>
        </p:spPr>
        <p:txBody>
          <a:bodyPr>
            <a:normAutofit/>
          </a:bodyPr>
          <a:lstStyle/>
          <a:p>
            <a:r>
              <a:rPr lang="fr-FR" dirty="0">
                <a:hlinkClick r:id="rId2"/>
              </a:rPr>
              <a:t>L'origine et la signification des tambours autochtones</a:t>
            </a:r>
            <a:r>
              <a:rPr lang="fr-FR" dirty="0"/>
              <a:t> </a:t>
            </a:r>
          </a:p>
          <a:p>
            <a:r>
              <a:rPr lang="fr-FR" dirty="0">
                <a:hlinkClick r:id="rId3"/>
              </a:rPr>
              <a:t>Cercles de tambours : tradition, signification, impact</a:t>
            </a:r>
            <a:r>
              <a:rPr lang="fr-FR" dirty="0"/>
              <a:t> </a:t>
            </a:r>
          </a:p>
          <a:p>
            <a:r>
              <a:rPr lang="fr-FR" dirty="0">
                <a:hlinkClick r:id="rId4"/>
              </a:rPr>
              <a:t>La musique autochtone | l'Encyclopédie Canadienne</a:t>
            </a:r>
            <a:r>
              <a:rPr lang="fr-FR" dirty="0"/>
              <a:t> </a:t>
            </a:r>
          </a:p>
          <a:p>
            <a:r>
              <a:rPr lang="en-CA" dirty="0">
                <a:hlinkClick r:id="rId5"/>
              </a:rPr>
              <a:t>IndigenousDrums.ca Galerie de Tambours - IndigenousDrums.ca</a:t>
            </a:r>
            <a:r>
              <a:rPr lang="en-CA" dirty="0"/>
              <a:t> </a:t>
            </a:r>
          </a:p>
          <a:p>
            <a:r>
              <a:rPr lang="fr-FR" dirty="0">
                <a:hlinkClick r:id="rId6"/>
              </a:rPr>
              <a:t>IndigenousDrums.ca À Propos de Tambours - IndigenousDrums.ca</a:t>
            </a:r>
            <a:r>
              <a:rPr lang="fr-FR" dirty="0"/>
              <a:t> </a:t>
            </a:r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19860017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1B838E-C350-F08E-2EFB-BA079B1DF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4704812"/>
          </a:xfrm>
        </p:spPr>
        <p:txBody>
          <a:bodyPr anchor="b">
            <a:normAutofit/>
          </a:bodyPr>
          <a:lstStyle/>
          <a:p>
            <a:pPr algn="r"/>
            <a:r>
              <a:rPr lang="fr-FR" sz="4000" dirty="0">
                <a:solidFill>
                  <a:srgbClr val="FFFFFF"/>
                </a:solidFill>
              </a:rPr>
              <a:t>Questions générales pour une réflexion personnelle à la fin de la </a:t>
            </a:r>
            <a:r>
              <a:rPr lang="fr-CA" sz="4000" dirty="0">
                <a:solidFill>
                  <a:srgbClr val="FFFFFF"/>
                </a:solidFill>
              </a:rPr>
              <a:t>leçon </a:t>
            </a:r>
            <a:endParaRPr lang="en-CA" sz="4000" dirty="0">
              <a:solidFill>
                <a:srgbClr val="FFFFFF"/>
              </a:solidFill>
            </a:endParaRPr>
          </a:p>
        </p:txBody>
      </p:sp>
      <p:sp>
        <p:nvSpPr>
          <p:cNvPr id="18" name="Rectangle 1">
            <a:extLst>
              <a:ext uri="{FF2B5EF4-FFF2-40B4-BE49-F238E27FC236}">
                <a16:creationId xmlns:a16="http://schemas.microsoft.com/office/drawing/2014/main" id="{11CB8BF9-296E-46AF-DD1E-EF5D685F249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367695" y="234176"/>
            <a:ext cx="7824305" cy="63338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Comment le son du tambour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peut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‑il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créer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un sentiment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communauté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connexion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entre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personnes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qui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l’écoutent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qui le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jouent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En quoi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différents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types de tambours (des Plaines, de la Côte Ouest,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l’Arctique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, etc.)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reflètent‑ils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relation unique de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chaque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nation avec son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territoire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son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environnement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Pourquoi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est‑il important de respecter les traditions et les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enseignements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associés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au tambour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lorsque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apprend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ou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que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l’on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parle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en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classe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  <a:p>
            <a:pPr marL="457200" marR="0" lvl="0" indent="-45720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 typeface="+mj-lt"/>
              <a:buAutoNum type="arabicPeriod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Comment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découverte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des traditions du tambour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peut‑elle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t’aider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à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mieux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comprendre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la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diversité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et la richesse des cultures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effectLst/>
                <a:latin typeface="Aptos" panose="020B0004020202020204" pitchFamily="34" charset="0"/>
              </a:rPr>
              <a:t>autochtones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effectLst/>
                <a:latin typeface="Aptos" panose="020B0004020202020204" pitchFamily="34" charset="0"/>
              </a:rPr>
              <a:t> au Canada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effectLst/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382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7CD97B-8BFA-E035-419A-6AB6303B7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FFFFFF"/>
                </a:solidFill>
              </a:rPr>
              <a:t>Liens au curriculum FSL :  Immersion (Ontario)</a:t>
            </a:r>
            <a:br>
              <a:rPr lang="fr-FR" b="1" dirty="0">
                <a:solidFill>
                  <a:srgbClr val="FFFFFF"/>
                </a:solidFill>
              </a:rPr>
            </a:br>
            <a:endParaRPr lang="en-CA" dirty="0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2008-D8A5-7592-D9AF-C04FA4FD0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234" y="0"/>
            <a:ext cx="8301718" cy="66907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fr-FR" sz="1300" b="1" dirty="0"/>
          </a:p>
          <a:p>
            <a:pPr marL="0" indent="0">
              <a:buNone/>
            </a:pPr>
            <a:r>
              <a:rPr lang="fr-FR" sz="1800" b="1" dirty="0"/>
              <a:t>A. Écouter pour comprendre</a:t>
            </a:r>
          </a:p>
          <a:p>
            <a:r>
              <a:rPr lang="fr-FR" sz="1800" b="1" dirty="0">
                <a:effectLst/>
              </a:rPr>
              <a:t>A1.1</a:t>
            </a:r>
            <a:r>
              <a:rPr lang="fr-FR" sz="1800" dirty="0">
                <a:effectLst/>
              </a:rPr>
              <a:t> : Démontrer la compréhension d’informations orales variées.</a:t>
            </a:r>
            <a:endParaRPr lang="fr-FR" sz="1800" dirty="0"/>
          </a:p>
          <a:p>
            <a:r>
              <a:rPr lang="fr-FR" sz="1800" b="1" dirty="0">
                <a:effectLst/>
              </a:rPr>
              <a:t>A1.2</a:t>
            </a:r>
            <a:r>
              <a:rPr lang="fr-FR" sz="1800" dirty="0">
                <a:effectLst/>
              </a:rPr>
              <a:t> : Utiliser des stratégies d’écoute pour comprendre des textes oraux. 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B. Lire pour comprendre</a:t>
            </a:r>
          </a:p>
          <a:p>
            <a:r>
              <a:rPr lang="fr-FR" sz="1800" b="1" dirty="0">
                <a:effectLst/>
              </a:rPr>
              <a:t>B1.1</a:t>
            </a:r>
            <a:r>
              <a:rPr lang="fr-FR" sz="1800" dirty="0">
                <a:effectLst/>
              </a:rPr>
              <a:t> : Démontrer la compréhension d’idées et d’informations dans des textes variés.</a:t>
            </a:r>
            <a:endParaRPr lang="fr-FR" sz="1800" dirty="0"/>
          </a:p>
          <a:p>
            <a:r>
              <a:rPr lang="fr-FR" sz="1800" b="1" dirty="0">
                <a:effectLst/>
              </a:rPr>
              <a:t>B1.2</a:t>
            </a:r>
            <a:r>
              <a:rPr lang="fr-FR" sz="1800" dirty="0">
                <a:effectLst/>
              </a:rPr>
              <a:t> : Utiliser des stratégies de lecture pour comprendre des textes informatifs. 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C. Communiquer oralement</a:t>
            </a:r>
          </a:p>
          <a:p>
            <a:r>
              <a:rPr lang="fr-FR" sz="1800" b="1" dirty="0">
                <a:effectLst/>
              </a:rPr>
              <a:t>C1.1</a:t>
            </a:r>
            <a:r>
              <a:rPr lang="fr-FR" sz="1800" dirty="0">
                <a:effectLst/>
              </a:rPr>
              <a:t> : Exprimer des idées et des opinions sur des sujets culturels.</a:t>
            </a:r>
            <a:endParaRPr lang="fr-FR" sz="1800" dirty="0"/>
          </a:p>
          <a:p>
            <a:r>
              <a:rPr lang="fr-FR" sz="1800" b="1" dirty="0">
                <a:effectLst/>
              </a:rPr>
              <a:t>C1.4</a:t>
            </a:r>
            <a:r>
              <a:rPr lang="fr-FR" sz="1800" dirty="0">
                <a:effectLst/>
              </a:rPr>
              <a:t> : Utiliser un vocabulaire approprié pour parler de traditions et de perspectives culturelles. </a:t>
            </a:r>
          </a:p>
          <a:p>
            <a:endParaRPr lang="fr-FR" sz="1800" dirty="0"/>
          </a:p>
          <a:p>
            <a:pPr marL="0" indent="0">
              <a:buNone/>
            </a:pPr>
            <a:r>
              <a:rPr lang="fr-FR" sz="1800" b="1" dirty="0"/>
              <a:t>D. Écrire</a:t>
            </a:r>
          </a:p>
          <a:p>
            <a:r>
              <a:rPr lang="fr-FR" sz="1800" b="1" dirty="0">
                <a:effectLst/>
              </a:rPr>
              <a:t>D1.2</a:t>
            </a:r>
            <a:r>
              <a:rPr lang="fr-FR" sz="1800" dirty="0">
                <a:effectLst/>
              </a:rPr>
              <a:t> : Produire des textes informatifs ou descriptifs.</a:t>
            </a:r>
            <a:endParaRPr lang="fr-FR" sz="1800" dirty="0"/>
          </a:p>
          <a:p>
            <a:r>
              <a:rPr lang="fr-FR" sz="1800" b="1" dirty="0">
                <a:effectLst/>
              </a:rPr>
              <a:t>D2.1</a:t>
            </a:r>
            <a:r>
              <a:rPr lang="fr-FR" sz="1800" dirty="0">
                <a:effectLst/>
              </a:rPr>
              <a:t> : Utiliser le processus d’écriture pour organiser et réviser ses idées.</a:t>
            </a:r>
            <a:endParaRPr lang="fr-FR" sz="1800" dirty="0"/>
          </a:p>
          <a:p>
            <a:pPr marL="0" indent="0">
              <a:buNone/>
            </a:pPr>
            <a:endParaRPr lang="en-CA" sz="1300" dirty="0"/>
          </a:p>
        </p:txBody>
      </p:sp>
    </p:spTree>
    <p:extLst>
      <p:ext uri="{BB962C8B-B14F-4D97-AF65-F5344CB8AC3E}">
        <p14:creationId xmlns:p14="http://schemas.microsoft.com/office/powerpoint/2010/main" val="2517932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A68CB9-4119-BF55-F62F-146709FF1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pPr algn="ctr"/>
            <a:r>
              <a:rPr lang="en-CA" dirty="0" err="1"/>
              <a:t>Objectifs</a:t>
            </a:r>
            <a:r>
              <a:rPr lang="en-CA" dirty="0"/>
              <a:t> </a:t>
            </a:r>
            <a:r>
              <a:rPr lang="en-CA" dirty="0" err="1"/>
              <a:t>d’apprentissage</a:t>
            </a:r>
            <a:endParaRPr lang="en-CA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210F2-088C-E473-BF32-695598C3FF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800" y="1981199"/>
            <a:ext cx="6053761" cy="4775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400" dirty="0">
                <a:effectLst/>
              </a:rPr>
              <a:t>À la fin de la leçon, les élèves pourront :</a:t>
            </a:r>
            <a:endParaRPr lang="fr-FR" sz="2400" dirty="0"/>
          </a:p>
          <a:p>
            <a:r>
              <a:rPr lang="fr-FR" sz="2400" dirty="0">
                <a:effectLst/>
              </a:rPr>
              <a:t>Décrire </a:t>
            </a:r>
            <a:r>
              <a:rPr lang="fr-FR" sz="2400" b="1" dirty="0">
                <a:effectLst/>
              </a:rPr>
              <a:t>l’origine et l’histoire du tambour</a:t>
            </a:r>
            <a:r>
              <a:rPr lang="fr-FR" sz="2400" dirty="0">
                <a:effectLst/>
              </a:rPr>
              <a:t> dans plusieurs nations autochtones.</a:t>
            </a:r>
            <a:endParaRPr lang="fr-FR" sz="2400" dirty="0"/>
          </a:p>
          <a:p>
            <a:r>
              <a:rPr lang="fr-FR" sz="2400" dirty="0">
                <a:effectLst/>
              </a:rPr>
              <a:t>Expliquer </a:t>
            </a:r>
            <a:r>
              <a:rPr lang="fr-FR" sz="2400" b="1" dirty="0">
                <a:effectLst/>
              </a:rPr>
              <a:t>la signification spirituelle, culturelle et communautaire</a:t>
            </a:r>
            <a:r>
              <a:rPr lang="fr-FR" sz="2400" dirty="0">
                <a:effectLst/>
              </a:rPr>
              <a:t> du tambour.</a:t>
            </a:r>
            <a:endParaRPr lang="fr-FR" sz="2400" dirty="0"/>
          </a:p>
          <a:p>
            <a:r>
              <a:rPr lang="fr-FR" sz="2400" dirty="0">
                <a:effectLst/>
              </a:rPr>
              <a:t>Comparer différentes pratiques de tambour dans diverses nations (p. ex. </a:t>
            </a:r>
            <a:r>
              <a:rPr lang="fr-FR" sz="2400" dirty="0" err="1">
                <a:effectLst/>
              </a:rPr>
              <a:t>Anishinaabe</a:t>
            </a:r>
            <a:r>
              <a:rPr lang="fr-FR" sz="2400" dirty="0">
                <a:effectLst/>
              </a:rPr>
              <a:t>, </a:t>
            </a:r>
            <a:r>
              <a:rPr lang="fr-FR" sz="2400" dirty="0" err="1">
                <a:effectLst/>
              </a:rPr>
              <a:t>Haudenosaunee</a:t>
            </a:r>
            <a:r>
              <a:rPr lang="fr-FR" sz="2400" dirty="0">
                <a:effectLst/>
              </a:rPr>
              <a:t>, Cris).</a:t>
            </a:r>
            <a:endParaRPr lang="fr-FR" sz="2400" dirty="0"/>
          </a:p>
          <a:p>
            <a:r>
              <a:rPr lang="fr-FR" sz="2400" dirty="0">
                <a:effectLst/>
              </a:rPr>
              <a:t>Utiliser un vocabulaire précis pour parler de traditions autochtones.</a:t>
            </a:r>
            <a:endParaRPr lang="fr-FR" sz="2400" dirty="0"/>
          </a:p>
          <a:p>
            <a:r>
              <a:rPr lang="fr-FR" sz="2400" dirty="0">
                <a:effectLst/>
              </a:rPr>
              <a:t>Produire un court texte informatif ou une réflexion personnelle.</a:t>
            </a:r>
            <a:endParaRPr lang="fr-FR" sz="2400" dirty="0"/>
          </a:p>
          <a:p>
            <a:pPr marL="0" indent="0">
              <a:buNone/>
            </a:pPr>
            <a:endParaRPr lang="en-CA" sz="20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Drum with solid fill">
            <a:extLst>
              <a:ext uri="{FF2B5EF4-FFF2-40B4-BE49-F238E27FC236}">
                <a16:creationId xmlns:a16="http://schemas.microsoft.com/office/drawing/2014/main" id="{E1721479-A5B6-A2B9-3025-54413984AEC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7887184" y="1216485"/>
            <a:ext cx="3781051" cy="3781051"/>
          </a:xfrm>
          <a:custGeom>
            <a:avLst/>
            <a:gdLst/>
            <a:ahLst/>
            <a:cxnLst/>
            <a:rect l="l" t="t" r="r" b="b"/>
            <a:pathLst>
              <a:path w="4114800" h="5712488">
                <a:moveTo>
                  <a:pt x="133155" y="0"/>
                </a:moveTo>
                <a:lnTo>
                  <a:pt x="3981645" y="0"/>
                </a:lnTo>
                <a:cubicBezTo>
                  <a:pt x="4055184" y="0"/>
                  <a:pt x="4114800" y="59616"/>
                  <a:pt x="4114800" y="133155"/>
                </a:cubicBezTo>
                <a:lnTo>
                  <a:pt x="4114800" y="5579333"/>
                </a:lnTo>
                <a:cubicBezTo>
                  <a:pt x="4114800" y="5652872"/>
                  <a:pt x="4055184" y="5712488"/>
                  <a:pt x="3981645" y="5712488"/>
                </a:cubicBezTo>
                <a:lnTo>
                  <a:pt x="133155" y="5712488"/>
                </a:lnTo>
                <a:cubicBezTo>
                  <a:pt x="59616" y="5712488"/>
                  <a:pt x="0" y="5652872"/>
                  <a:pt x="0" y="5579333"/>
                </a:cubicBezTo>
                <a:lnTo>
                  <a:pt x="0" y="133155"/>
                </a:lnTo>
                <a:cubicBezTo>
                  <a:pt x="0" y="59616"/>
                  <a:pt x="59616" y="0"/>
                  <a:pt x="133155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2398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58A14AF-9FB5-4CC7-BA35-E8E85D3E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DF5D11-E336-CF96-BD24-1AD8A41B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anchor="b">
            <a:normAutofit/>
          </a:bodyPr>
          <a:lstStyle/>
          <a:p>
            <a:pPr algn="ctr"/>
            <a:r>
              <a:rPr lang="fr-FR" sz="4100" b="1" dirty="0"/>
              <a:t>Introduction (10 minutes)</a:t>
            </a:r>
            <a:br>
              <a:rPr lang="fr-FR" sz="4100" b="1" dirty="0"/>
            </a:br>
            <a:endParaRPr lang="en-CA" sz="41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3D872-07C9-8B66-12F7-C633391A6D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140" y="2203080"/>
            <a:ext cx="7646270" cy="403588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endParaRPr lang="fr-FR" sz="1400" b="1" dirty="0"/>
          </a:p>
          <a:p>
            <a:r>
              <a:rPr lang="fr-FR" sz="2000" dirty="0">
                <a:effectLst/>
              </a:rPr>
              <a:t>Présenter une image d’un tambour autochtone.</a:t>
            </a:r>
            <a:endParaRPr lang="fr-FR" sz="2000" dirty="0"/>
          </a:p>
          <a:p>
            <a:r>
              <a:rPr lang="fr-FR" sz="2000" dirty="0">
                <a:effectLst/>
              </a:rPr>
              <a:t>Demander aux élèves :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« Qu’est-ce que vous savez déjà sur les tambours autochtones »</a:t>
            </a:r>
            <a:endParaRPr lang="fr-FR" sz="2000" dirty="0"/>
          </a:p>
          <a:p>
            <a:pPr lvl="1"/>
            <a:r>
              <a:rPr lang="fr-FR" sz="2000" dirty="0">
                <a:effectLst/>
              </a:rPr>
              <a:t>« Où avez-vous vu ou entendu un tambour dans un contexte culturel »</a:t>
            </a:r>
            <a:endParaRPr lang="fr-FR" sz="2000" dirty="0"/>
          </a:p>
          <a:p>
            <a:r>
              <a:rPr lang="fr-FR" sz="2000" dirty="0">
                <a:effectLst/>
              </a:rPr>
              <a:t>Expliquer que le tambour est considéré comme </a:t>
            </a:r>
            <a:r>
              <a:rPr lang="fr-FR" sz="2000" b="1" dirty="0">
                <a:effectLst/>
              </a:rPr>
              <a:t>le cœur battant</a:t>
            </a:r>
            <a:r>
              <a:rPr lang="fr-FR" sz="2000" dirty="0">
                <a:effectLst/>
              </a:rPr>
              <a:t> de nombreuses nations autochtones. </a:t>
            </a:r>
          </a:p>
          <a:p>
            <a:endParaRPr lang="fr-FR" sz="2000" dirty="0"/>
          </a:p>
          <a:p>
            <a:pPr marL="0" indent="0">
              <a:buNone/>
            </a:pPr>
            <a:r>
              <a:rPr lang="fr-FR" sz="2000" dirty="0"/>
              <a:t>Site pour explorer les points ci-dessus: </a:t>
            </a:r>
          </a:p>
          <a:p>
            <a:r>
              <a:rPr lang="de-DE" sz="2000" dirty="0">
                <a:hlinkClick r:id="rId2"/>
              </a:rPr>
              <a:t>IndigenousDrums.ca Accueil - IndigenousDrums.ca</a:t>
            </a:r>
            <a:endParaRPr lang="fr-FR" sz="2000" dirty="0"/>
          </a:p>
          <a:p>
            <a:endParaRPr lang="en-CA" sz="1400" dirty="0"/>
          </a:p>
        </p:txBody>
      </p:sp>
      <p:pic>
        <p:nvPicPr>
          <p:cNvPr id="5" name="Picture 4" descr="Layered pink hearts">
            <a:extLst>
              <a:ext uri="{FF2B5EF4-FFF2-40B4-BE49-F238E27FC236}">
                <a16:creationId xmlns:a16="http://schemas.microsoft.com/office/drawing/2014/main" id="{F53A11ED-3986-2A42-29A2-07F4D804D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221" y="3480856"/>
            <a:ext cx="3044330" cy="171243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23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CD6CC4-DF22-8461-2AE6-506CDE9C4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L’histoire et la signification du tambour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45FF7E-1E6B-369F-DD5F-B604570FA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7268" y="4294"/>
            <a:ext cx="8024732" cy="684941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fr-CA" sz="2000" dirty="0"/>
              <a:t>Pour cette partie de la leçon, consultez le lien suivant. Vous trouverez un texte informatif: </a:t>
            </a:r>
          </a:p>
          <a:p>
            <a:pPr marL="0" indent="0">
              <a:buNone/>
            </a:pPr>
            <a:r>
              <a:rPr lang="en-CA" sz="2000" dirty="0">
                <a:hlinkClick r:id="rId2"/>
              </a:rPr>
              <a:t>IndigenousDance.ca Tambours - IndigenousDance.ca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r>
              <a:rPr lang="en-CA" sz="2000" b="1" u="sng" dirty="0" err="1"/>
              <a:t>Voici</a:t>
            </a:r>
            <a:r>
              <a:rPr lang="en-CA" sz="2000" b="1" u="sng" dirty="0"/>
              <a:t> le résumé du </a:t>
            </a:r>
            <a:r>
              <a:rPr lang="en-CA" sz="2000" b="1" u="sng" dirty="0" err="1"/>
              <a:t>texte</a:t>
            </a:r>
            <a:r>
              <a:rPr lang="en-CA" sz="2000" b="1" u="sng" dirty="0"/>
              <a:t>:</a:t>
            </a:r>
            <a:r>
              <a:rPr lang="en-CA" sz="2000" dirty="0"/>
              <a:t> </a:t>
            </a:r>
          </a:p>
          <a:p>
            <a:pPr marL="0" indent="0">
              <a:buNone/>
            </a:pPr>
            <a:r>
              <a:rPr lang="fr-FR" sz="2000" dirty="0"/>
              <a:t>Les tambours autochtones sont des instruments uniques qui possèdent chacun leur propre esprit et leur propre identité.</a:t>
            </a:r>
          </a:p>
          <a:p>
            <a:pPr marL="0" indent="0">
              <a:buNone/>
            </a:pPr>
            <a:r>
              <a:rPr lang="fr-FR" sz="2000" dirty="0"/>
              <a:t>Ils jouent un rôle essentiel dans la vie culturelle, sociale et spirituelle de nombreuses nations autochtones du Canada.</a:t>
            </a:r>
          </a:p>
          <a:p>
            <a:pPr marL="0" indent="0">
              <a:buNone/>
            </a:pPr>
            <a:r>
              <a:rPr lang="fr-FR" sz="2000" dirty="0"/>
              <a:t>Chaque région a développé ses propres styles de tambours selon son environnement : les tambours à cadre et les grands tambours de pow-wow dans les Plaines, les tambours à eau chez les Ojibwés et les </a:t>
            </a:r>
            <a:r>
              <a:rPr lang="fr-FR" sz="2000" dirty="0" err="1"/>
              <a:t>Haudenosaunee</a:t>
            </a:r>
            <a:r>
              <a:rPr lang="fr-FR" sz="2000" dirty="0"/>
              <a:t>, les tambours en cèdre sur la côte Ouest, ou encore les tambours légers de l’Arctique frappés sur le bord.</a:t>
            </a:r>
          </a:p>
          <a:p>
            <a:pPr marL="0" indent="0">
              <a:buNone/>
            </a:pPr>
            <a:r>
              <a:rPr lang="fr-FR" sz="2000" dirty="0"/>
              <a:t>Le tambour est considéré comme un être vivant qui relie les gens à la </a:t>
            </a:r>
            <a:r>
              <a:rPr lang="fr-FR" sz="2000" dirty="0" err="1"/>
              <a:t>Terre-Mère</a:t>
            </a:r>
            <a:r>
              <a:rPr lang="fr-FR" sz="2000" dirty="0"/>
              <a:t>, aux ancêtres et à la communauté. L’auteur du site souligne que pour comprendre pleinement cette richesse, il est important de rencontrer les communautés et d’écouter leurs traditions directement.</a:t>
            </a:r>
            <a:endParaRPr lang="en-CA" sz="2000" dirty="0"/>
          </a:p>
          <a:p>
            <a:pPr marL="0" indent="0">
              <a:buNone/>
            </a:pPr>
            <a:r>
              <a:rPr lang="en-CA" sz="2000" b="1" dirty="0"/>
              <a:t>Revoir les mots cl</a:t>
            </a:r>
            <a:r>
              <a:rPr lang="fr-CA" sz="2000" b="1" dirty="0" err="1"/>
              <a:t>és</a:t>
            </a:r>
            <a:r>
              <a:rPr lang="fr-CA" sz="2000" b="1" dirty="0"/>
              <a:t> avec les élèves.</a:t>
            </a:r>
          </a:p>
          <a:p>
            <a:pPr marL="0" indent="0">
              <a:buNone/>
            </a:pPr>
            <a:r>
              <a:rPr lang="fr-CA" sz="2000" b="1" dirty="0"/>
              <a:t>Les diapos suivantes contiennent des mots importants basés sur le texte. 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4242979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!!Rectangle">
            <a:extLst>
              <a:ext uri="{FF2B5EF4-FFF2-40B4-BE49-F238E27FC236}">
                <a16:creationId xmlns:a16="http://schemas.microsoft.com/office/drawing/2014/main" id="{362810D9-2C5A-477D-949C-C191895477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8467"/>
            <a:ext cx="12191999" cy="6866467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erson using festival drum">
            <a:extLst>
              <a:ext uri="{FF2B5EF4-FFF2-40B4-BE49-F238E27FC236}">
                <a16:creationId xmlns:a16="http://schemas.microsoft.com/office/drawing/2014/main" id="{E339D420-1603-7DE4-7749-378041A489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3" b="4958"/>
          <a:stretch>
            <a:fillRect/>
          </a:stretch>
        </p:blipFill>
        <p:spPr>
          <a:xfrm>
            <a:off x="20" y="-9107"/>
            <a:ext cx="1219198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90599A-4482-B154-771F-44B9BE8CE6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fr-FR">
                <a:solidFill>
                  <a:srgbClr val="FFFFFF"/>
                </a:solidFill>
              </a:rPr>
              <a:t>Vocabulaire essentiel sur les tambours autochtones</a:t>
            </a:r>
            <a:endParaRPr lang="en-CA">
              <a:solidFill>
                <a:srgbClr val="FFFFFF"/>
              </a:solidFill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BF1CF6-8C7D-DF12-70D9-2D76581F96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3934" y="319088"/>
            <a:ext cx="7399866" cy="6352645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sz="3200" b="1" u="sng" dirty="0">
                <a:solidFill>
                  <a:srgbClr val="FFFFFF"/>
                </a:solidFill>
              </a:rPr>
              <a:t>Les instruments et leurs formes: </a:t>
            </a:r>
          </a:p>
          <a:p>
            <a:pPr marL="0" indent="0">
              <a:buNone/>
            </a:pPr>
            <a:endParaRPr lang="fr-FR" sz="2600" b="1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Tambour à cadre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Tambour à main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Grand tambour / tambour de pow-wow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Tambour à eau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Hochet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Hochet tortue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Peau (de caribou, de phoque, etc.)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Cadre en cèdre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b="1" dirty="0">
                <a:solidFill>
                  <a:srgbClr val="FFFFFF"/>
                </a:solidFill>
                <a:effectLst/>
              </a:rPr>
              <a:t>Bord du tambour</a:t>
            </a:r>
            <a:endParaRPr lang="fr-FR" dirty="0">
              <a:solidFill>
                <a:srgbClr val="FFFFFF"/>
              </a:solidFill>
            </a:endParaRPr>
          </a:p>
          <a:p>
            <a:endParaRPr lang="en-CA" sz="2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802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02C2EE-CCAD-D046-EBA9-5E43B8DEF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8069" y="381935"/>
            <a:ext cx="4008583" cy="5974414"/>
          </a:xfrm>
        </p:spPr>
        <p:txBody>
          <a:bodyPr anchor="ctr">
            <a:normAutofit/>
          </a:bodyPr>
          <a:lstStyle/>
          <a:p>
            <a:r>
              <a:rPr lang="fr-FR" sz="5600">
                <a:solidFill>
                  <a:srgbClr val="FFFFFF"/>
                </a:solidFill>
              </a:rPr>
              <a:t>Vocabulaire essentiel sur les tambours autochtones</a:t>
            </a:r>
            <a:endParaRPr lang="en-CA" sz="5600">
              <a:solidFill>
                <a:srgbClr val="FFFFFF"/>
              </a:solidFill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474DF76-993E-44DE-AFB0-C416182ACE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892" y="554152"/>
            <a:ext cx="574177" cy="1075866"/>
            <a:chOff x="613892" y="554152"/>
            <a:chExt cx="574177" cy="1075866"/>
          </a:xfrm>
          <a:solidFill>
            <a:srgbClr val="FFFFFF"/>
          </a:solidFill>
        </p:grpSpPr>
        <p:sp>
          <p:nvSpPr>
            <p:cNvPr id="13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3061" y="554152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grpFill/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Graphic 10">
              <a:extLst>
                <a:ext uri="{FF2B5EF4-FFF2-40B4-BE49-F238E27FC236}">
                  <a16:creationId xmlns:a16="http://schemas.microsoft.com/office/drawing/2014/main" id="{E3020543-B24B-4EC4-8FFC-8DD88EEA9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75643" y="837005"/>
              <a:ext cx="112426" cy="112426"/>
            </a:xfrm>
            <a:custGeom>
              <a:avLst/>
              <a:gdLst>
                <a:gd name="connsiteX0" fmla="*/ 112426 w 112426"/>
                <a:gd name="connsiteY0" fmla="*/ 56213 h 112426"/>
                <a:gd name="connsiteX1" fmla="*/ 56213 w 112426"/>
                <a:gd name="connsiteY1" fmla="*/ 112426 h 112426"/>
                <a:gd name="connsiteX2" fmla="*/ 0 w 112426"/>
                <a:gd name="connsiteY2" fmla="*/ 56213 h 112426"/>
                <a:gd name="connsiteX3" fmla="*/ 56213 w 112426"/>
                <a:gd name="connsiteY3" fmla="*/ 0 h 112426"/>
                <a:gd name="connsiteX4" fmla="*/ 112426 w 112426"/>
                <a:gd name="connsiteY4" fmla="*/ 56213 h 112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2426" h="112426">
                  <a:moveTo>
                    <a:pt x="112426" y="56213"/>
                  </a:moveTo>
                  <a:cubicBezTo>
                    <a:pt x="112426" y="87259"/>
                    <a:pt x="87259" y="112426"/>
                    <a:pt x="56213" y="112426"/>
                  </a:cubicBezTo>
                  <a:cubicBezTo>
                    <a:pt x="25167" y="112426"/>
                    <a:pt x="0" y="87259"/>
                    <a:pt x="0" y="56213"/>
                  </a:cubicBezTo>
                  <a:cubicBezTo>
                    <a:pt x="0" y="25167"/>
                    <a:pt x="25167" y="0"/>
                    <a:pt x="56213" y="0"/>
                  </a:cubicBezTo>
                  <a:cubicBezTo>
                    <a:pt x="87259" y="0"/>
                    <a:pt x="112426" y="25167"/>
                    <a:pt x="112426" y="56213"/>
                  </a:cubicBezTo>
                  <a:close/>
                </a:path>
              </a:pathLst>
            </a:custGeom>
            <a:grpFill/>
            <a:ln w="51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3892" y="1472473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grpFill/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5BA4C-1E28-3398-DB36-0375A8BDD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211874"/>
            <a:ext cx="5947316" cy="6144476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fr-FR" b="1" u="sng" dirty="0">
                <a:solidFill>
                  <a:schemeClr val="tx1">
                    <a:alpha val="80000"/>
                  </a:schemeClr>
                </a:solidFill>
              </a:rPr>
              <a:t>Les peuples et régions</a:t>
            </a: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Nations autochtones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Ojibwés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 err="1">
                <a:solidFill>
                  <a:schemeClr val="tx1">
                    <a:alpha val="80000"/>
                  </a:schemeClr>
                </a:solidFill>
                <a:effectLst/>
              </a:rPr>
              <a:t>Haudenosaunee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Innus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Cris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Salish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 err="1">
                <a:solidFill>
                  <a:schemeClr val="tx1">
                    <a:alpha val="80000"/>
                  </a:schemeClr>
                </a:solidFill>
                <a:effectLst/>
              </a:rPr>
              <a:t>Siksikas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Arctique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Plaines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fr-FR" b="1" dirty="0">
                <a:solidFill>
                  <a:schemeClr val="tx1">
                    <a:alpha val="80000"/>
                  </a:schemeClr>
                </a:solidFill>
                <a:effectLst/>
              </a:rPr>
              <a:t>Côte Ouest</a:t>
            </a:r>
            <a:endParaRPr lang="fr-FR" dirty="0">
              <a:solidFill>
                <a:schemeClr val="tx1">
                  <a:alpha val="80000"/>
                </a:schemeClr>
              </a:solidFill>
            </a:endParaRPr>
          </a:p>
          <a:p>
            <a:endParaRPr lang="en-CA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4278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9BF294C-4CC9-0F60-F2D9-3D53DE4318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7715" y="467271"/>
            <a:ext cx="4195674" cy="1683262"/>
          </a:xfrm>
        </p:spPr>
        <p:txBody>
          <a:bodyPr anchor="b">
            <a:normAutofit/>
          </a:bodyPr>
          <a:lstStyle/>
          <a:p>
            <a:pPr algn="ctr"/>
            <a:r>
              <a:rPr lang="fr-FR" sz="3500" dirty="0"/>
              <a:t>Vocabulaire essentiel sur les tambours autochtones</a:t>
            </a:r>
            <a:endParaRPr lang="en-CA" sz="3500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2965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14C7C0-FA1D-4105-8345-1DF76F9870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2753" y="703679"/>
            <a:ext cx="753718" cy="1016562"/>
            <a:chOff x="422753" y="703679"/>
            <a:chExt cx="753718" cy="1016562"/>
          </a:xfrm>
        </p:grpSpPr>
        <p:sp>
          <p:nvSpPr>
            <p:cNvPr id="16" name="Graphic 11">
              <a:extLst>
                <a:ext uri="{FF2B5EF4-FFF2-40B4-BE49-F238E27FC236}">
                  <a16:creationId xmlns:a16="http://schemas.microsoft.com/office/drawing/2014/main" id="{6CB927A4-E432-4310-9CD5-E89FF50631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956" y="703679"/>
              <a:ext cx="171515" cy="171515"/>
            </a:xfrm>
            <a:custGeom>
              <a:avLst/>
              <a:gdLst>
                <a:gd name="connsiteX0" fmla="*/ 159874 w 171515"/>
                <a:gd name="connsiteY0" fmla="*/ 74116 h 171515"/>
                <a:gd name="connsiteX1" fmla="*/ 97399 w 171515"/>
                <a:gd name="connsiteY1" fmla="*/ 74116 h 171515"/>
                <a:gd name="connsiteX2" fmla="*/ 97399 w 171515"/>
                <a:gd name="connsiteY2" fmla="*/ 11641 h 171515"/>
                <a:gd name="connsiteX3" fmla="*/ 85758 w 171515"/>
                <a:gd name="connsiteY3" fmla="*/ 0 h 171515"/>
                <a:gd name="connsiteX4" fmla="*/ 74116 w 171515"/>
                <a:gd name="connsiteY4" fmla="*/ 11641 h 171515"/>
                <a:gd name="connsiteX5" fmla="*/ 74116 w 171515"/>
                <a:gd name="connsiteY5" fmla="*/ 74116 h 171515"/>
                <a:gd name="connsiteX6" fmla="*/ 11641 w 171515"/>
                <a:gd name="connsiteY6" fmla="*/ 74116 h 171515"/>
                <a:gd name="connsiteX7" fmla="*/ 0 w 171515"/>
                <a:gd name="connsiteY7" fmla="*/ 85758 h 171515"/>
                <a:gd name="connsiteX8" fmla="*/ 11641 w 171515"/>
                <a:gd name="connsiteY8" fmla="*/ 97399 h 171515"/>
                <a:gd name="connsiteX9" fmla="*/ 74116 w 171515"/>
                <a:gd name="connsiteY9" fmla="*/ 97399 h 171515"/>
                <a:gd name="connsiteX10" fmla="*/ 74116 w 171515"/>
                <a:gd name="connsiteY10" fmla="*/ 159874 h 171515"/>
                <a:gd name="connsiteX11" fmla="*/ 85758 w 171515"/>
                <a:gd name="connsiteY11" fmla="*/ 171515 h 171515"/>
                <a:gd name="connsiteX12" fmla="*/ 97399 w 171515"/>
                <a:gd name="connsiteY12" fmla="*/ 159874 h 171515"/>
                <a:gd name="connsiteX13" fmla="*/ 97399 w 171515"/>
                <a:gd name="connsiteY13" fmla="*/ 97399 h 171515"/>
                <a:gd name="connsiteX14" fmla="*/ 159874 w 171515"/>
                <a:gd name="connsiteY14" fmla="*/ 97399 h 171515"/>
                <a:gd name="connsiteX15" fmla="*/ 171515 w 171515"/>
                <a:gd name="connsiteY15" fmla="*/ 85758 h 171515"/>
                <a:gd name="connsiteX16" fmla="*/ 159874 w 171515"/>
                <a:gd name="connsiteY16" fmla="*/ 74116 h 17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515" h="171515">
                  <a:moveTo>
                    <a:pt x="159874" y="74116"/>
                  </a:moveTo>
                  <a:lnTo>
                    <a:pt x="97399" y="74116"/>
                  </a:lnTo>
                  <a:lnTo>
                    <a:pt x="97399" y="11641"/>
                  </a:lnTo>
                  <a:cubicBezTo>
                    <a:pt x="97399" y="5212"/>
                    <a:pt x="92187" y="0"/>
                    <a:pt x="85758" y="0"/>
                  </a:cubicBezTo>
                  <a:cubicBezTo>
                    <a:pt x="79328" y="0"/>
                    <a:pt x="74116" y="5212"/>
                    <a:pt x="74116" y="11641"/>
                  </a:cubicBezTo>
                  <a:lnTo>
                    <a:pt x="74116" y="74116"/>
                  </a:lnTo>
                  <a:lnTo>
                    <a:pt x="11641" y="74116"/>
                  </a:lnTo>
                  <a:cubicBezTo>
                    <a:pt x="5212" y="74116"/>
                    <a:pt x="0" y="79328"/>
                    <a:pt x="0" y="85758"/>
                  </a:cubicBezTo>
                  <a:cubicBezTo>
                    <a:pt x="0" y="92187"/>
                    <a:pt x="5212" y="97399"/>
                    <a:pt x="11641" y="97399"/>
                  </a:cubicBezTo>
                  <a:lnTo>
                    <a:pt x="74116" y="97399"/>
                  </a:lnTo>
                  <a:lnTo>
                    <a:pt x="74116" y="159874"/>
                  </a:lnTo>
                  <a:cubicBezTo>
                    <a:pt x="74116" y="166303"/>
                    <a:pt x="79328" y="171515"/>
                    <a:pt x="85758" y="171515"/>
                  </a:cubicBezTo>
                  <a:cubicBezTo>
                    <a:pt x="92187" y="171515"/>
                    <a:pt x="97399" y="166303"/>
                    <a:pt x="97399" y="159874"/>
                  </a:cubicBezTo>
                  <a:lnTo>
                    <a:pt x="97399" y="97399"/>
                  </a:lnTo>
                  <a:lnTo>
                    <a:pt x="159874" y="97399"/>
                  </a:lnTo>
                  <a:cubicBezTo>
                    <a:pt x="166303" y="97399"/>
                    <a:pt x="171515" y="92187"/>
                    <a:pt x="171515" y="85758"/>
                  </a:cubicBezTo>
                  <a:cubicBezTo>
                    <a:pt x="171515" y="79328"/>
                    <a:pt x="166303" y="74116"/>
                    <a:pt x="159874" y="74116"/>
                  </a:cubicBezTo>
                  <a:close/>
                </a:path>
              </a:pathLst>
            </a:custGeom>
            <a:solidFill>
              <a:schemeClr val="accent1"/>
            </a:solidFill>
            <a:ln w="77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Graphic 12">
              <a:extLst>
                <a:ext uri="{FF2B5EF4-FFF2-40B4-BE49-F238E27FC236}">
                  <a16:creationId xmlns:a16="http://schemas.microsoft.com/office/drawing/2014/main" id="{1453BF6C-B012-48B7-B4E8-6D7AC7C27D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22753" y="1562696"/>
              <a:ext cx="157545" cy="157545"/>
            </a:xfrm>
            <a:custGeom>
              <a:avLst/>
              <a:gdLst>
                <a:gd name="connsiteX0" fmla="*/ 78773 w 157545"/>
                <a:gd name="connsiteY0" fmla="*/ 23283 h 157545"/>
                <a:gd name="connsiteX1" fmla="*/ 134262 w 157545"/>
                <a:gd name="connsiteY1" fmla="*/ 78773 h 157545"/>
                <a:gd name="connsiteX2" fmla="*/ 78773 w 157545"/>
                <a:gd name="connsiteY2" fmla="*/ 134262 h 157545"/>
                <a:gd name="connsiteX3" fmla="*/ 23283 w 157545"/>
                <a:gd name="connsiteY3" fmla="*/ 78773 h 157545"/>
                <a:gd name="connsiteX4" fmla="*/ 78773 w 157545"/>
                <a:gd name="connsiteY4" fmla="*/ 23283 h 157545"/>
                <a:gd name="connsiteX5" fmla="*/ 78773 w 157545"/>
                <a:gd name="connsiteY5" fmla="*/ 0 h 157545"/>
                <a:gd name="connsiteX6" fmla="*/ 0 w 157545"/>
                <a:gd name="connsiteY6" fmla="*/ 78773 h 157545"/>
                <a:gd name="connsiteX7" fmla="*/ 78773 w 157545"/>
                <a:gd name="connsiteY7" fmla="*/ 157545 h 157545"/>
                <a:gd name="connsiteX8" fmla="*/ 157545 w 157545"/>
                <a:gd name="connsiteY8" fmla="*/ 78773 h 157545"/>
                <a:gd name="connsiteX9" fmla="*/ 78773 w 157545"/>
                <a:gd name="connsiteY9" fmla="*/ 0 h 157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7545" h="157545">
                  <a:moveTo>
                    <a:pt x="78773" y="23283"/>
                  </a:moveTo>
                  <a:cubicBezTo>
                    <a:pt x="109419" y="23283"/>
                    <a:pt x="134262" y="48126"/>
                    <a:pt x="134262" y="78773"/>
                  </a:cubicBezTo>
                  <a:cubicBezTo>
                    <a:pt x="134262" y="109419"/>
                    <a:pt x="109419" y="134262"/>
                    <a:pt x="78773" y="134262"/>
                  </a:cubicBezTo>
                  <a:cubicBezTo>
                    <a:pt x="48126" y="134262"/>
                    <a:pt x="23283" y="109419"/>
                    <a:pt x="23283" y="78773"/>
                  </a:cubicBezTo>
                  <a:cubicBezTo>
                    <a:pt x="23312" y="48139"/>
                    <a:pt x="48139" y="23312"/>
                    <a:pt x="78773" y="23283"/>
                  </a:cubicBezTo>
                  <a:moveTo>
                    <a:pt x="78773" y="0"/>
                  </a:moveTo>
                  <a:cubicBezTo>
                    <a:pt x="35268" y="0"/>
                    <a:pt x="0" y="35268"/>
                    <a:pt x="0" y="78773"/>
                  </a:cubicBezTo>
                  <a:cubicBezTo>
                    <a:pt x="0" y="122277"/>
                    <a:pt x="35268" y="157545"/>
                    <a:pt x="78773" y="157545"/>
                  </a:cubicBezTo>
                  <a:cubicBezTo>
                    <a:pt x="122277" y="157545"/>
                    <a:pt x="157545" y="122277"/>
                    <a:pt x="157545" y="78773"/>
                  </a:cubicBezTo>
                  <a:cubicBezTo>
                    <a:pt x="157545" y="35268"/>
                    <a:pt x="122277" y="0"/>
                    <a:pt x="78773" y="0"/>
                  </a:cubicBezTo>
                  <a:close/>
                </a:path>
              </a:pathLst>
            </a:custGeom>
            <a:solidFill>
              <a:schemeClr val="accent1"/>
            </a:solidFill>
            <a:ln w="7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pic>
        <p:nvPicPr>
          <p:cNvPr id="6" name="Graphic 5" descr="Cheers with solid fill">
            <a:extLst>
              <a:ext uri="{FF2B5EF4-FFF2-40B4-BE49-F238E27FC236}">
                <a16:creationId xmlns:a16="http://schemas.microsoft.com/office/drawing/2014/main" id="{F9AA0F14-FB62-59A6-B6AF-C59F39D3D6E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1217770" y="1448957"/>
            <a:ext cx="3952579" cy="395257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DC5171E-7576-14CF-2F1D-7A15313326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239934" y="2472267"/>
            <a:ext cx="5346227" cy="43095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Esprit du tambour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Enseignement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Cérémonie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Tradition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Spiritualité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Identité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culturelle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Communauté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Transmission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Vision du monde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Approche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400" b="1" i="0" u="none" strike="noStrike" cap="none" normalizeH="0" baseline="0" dirty="0" err="1">
                <a:ln>
                  <a:noFill/>
                </a:ln>
                <a:solidFill>
                  <a:schemeClr val="tx1">
                    <a:alpha val="80000"/>
                  </a:schemeClr>
                </a:solidFill>
                <a:effectLst/>
                <a:latin typeface="Arial" panose="020B0604020202020204" pitchFamily="34" charset="0"/>
              </a:rPr>
              <a:t>holistique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>
                  <a:alpha val="80000"/>
                </a:schemeClr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54149" y="5775082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1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7281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1619</Words>
  <Application>Microsoft Office PowerPoint</Application>
  <PresentationFormat>Widescreen</PresentationFormat>
  <Paragraphs>195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Aptos</vt:lpstr>
      <vt:lpstr>Aptos Display</vt:lpstr>
      <vt:lpstr>Arial</vt:lpstr>
      <vt:lpstr>Calibri</vt:lpstr>
      <vt:lpstr>Office Theme</vt:lpstr>
      <vt:lpstr>La tradition du tambour dans les communautés autochtones</vt:lpstr>
      <vt:lpstr>L'utilisation de l'intelligence artificielle </vt:lpstr>
      <vt:lpstr>Liens au curriculum FSL :  Immersion (Ontario) </vt:lpstr>
      <vt:lpstr>Objectifs d’apprentissage</vt:lpstr>
      <vt:lpstr>Introduction (10 minutes) </vt:lpstr>
      <vt:lpstr>L’histoire et la signification du tambour</vt:lpstr>
      <vt:lpstr>Vocabulaire essentiel sur les tambours autochtones</vt:lpstr>
      <vt:lpstr>Vocabulaire essentiel sur les tambours autochtones</vt:lpstr>
      <vt:lpstr>Vocabulaire essentiel sur les tambours autochtones</vt:lpstr>
      <vt:lpstr>Vocabulaire essentiel sur les tambours autochtones</vt:lpstr>
      <vt:lpstr>Pour enrichir la discussion: une vidéo</vt:lpstr>
      <vt:lpstr>Questions: Le tambour d’Évan</vt:lpstr>
      <vt:lpstr>Une grande diversité culturelle</vt:lpstr>
      <vt:lpstr>Projet de recherche</vt:lpstr>
      <vt:lpstr>Projet de recherche</vt:lpstr>
      <vt:lpstr>Projet de recherche </vt:lpstr>
      <vt:lpstr>Projet de recherche </vt:lpstr>
      <vt:lpstr>Questions directrices pour guider la recherche</vt:lpstr>
      <vt:lpstr>Tambours à eau du Centre du Canada (Ojibwés, Haudenosaunee)</vt:lpstr>
      <vt:lpstr>Tambours de la Côte Ouest</vt:lpstr>
      <vt:lpstr>Tambours de l’Arctique (Inuit, Inuvialuit, Yupik)</vt:lpstr>
      <vt:lpstr>Voici des sites pour aider les élèves avec le projet de recherche</vt:lpstr>
      <vt:lpstr>Questions générales pour une réflexion personnelle à la fin de la leçon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Cecile Robertson</dc:creator>
  <cp:lastModifiedBy>Cecile Robertson</cp:lastModifiedBy>
  <cp:revision>1</cp:revision>
  <dcterms:created xsi:type="dcterms:W3CDTF">2026-03-31T20:08:34Z</dcterms:created>
  <dcterms:modified xsi:type="dcterms:W3CDTF">2026-03-31T21:42:28Z</dcterms:modified>
</cp:coreProperties>
</file>