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2" r:id="rId5"/>
    <p:sldId id="263" r:id="rId6"/>
    <p:sldId id="264" r:id="rId7"/>
    <p:sldId id="265" r:id="rId8"/>
    <p:sldId id="266" r:id="rId9"/>
    <p:sldId id="267" r:id="rId10"/>
    <p:sldId id="268" r:id="rId11"/>
    <p:sldId id="269" r:id="rId12"/>
    <p:sldId id="271" r:id="rId13"/>
    <p:sldId id="272" r:id="rId14"/>
    <p:sldId id="270" r:id="rId15"/>
    <p:sldId id="273"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05F64-7064-40B6-BC37-19DF3AC91096}" v="58" dt="2026-04-28T00:49:04.1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79" d="100"/>
          <a:sy n="79" d="100"/>
        </p:scale>
        <p:origin x="7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e Robertson" userId="60d9e854ded97a0d" providerId="LiveId" clId="{65D81530-A6A4-40A2-9A62-26A0E2A241CD}"/>
    <pc:docChg chg="undo custSel addSld delSld modSld sldOrd">
      <pc:chgData name="Cecile Robertson" userId="60d9e854ded97a0d" providerId="LiveId" clId="{65D81530-A6A4-40A2-9A62-26A0E2A241CD}" dt="2026-04-28T00:49:29.348" v="1088" actId="1076"/>
      <pc:docMkLst>
        <pc:docMk/>
      </pc:docMkLst>
      <pc:sldChg chg="addSp delSp modSp mod setBg">
        <pc:chgData name="Cecile Robertson" userId="60d9e854ded97a0d" providerId="LiveId" clId="{65D81530-A6A4-40A2-9A62-26A0E2A241CD}" dt="2026-04-27T23:51:54.699" v="112" actId="27636"/>
        <pc:sldMkLst>
          <pc:docMk/>
          <pc:sldMk cId="1876382092" sldId="256"/>
        </pc:sldMkLst>
        <pc:spChg chg="mod ord">
          <ac:chgData name="Cecile Robertson" userId="60d9e854ded97a0d" providerId="LiveId" clId="{65D81530-A6A4-40A2-9A62-26A0E2A241CD}" dt="2026-04-27T23:51:54.699" v="112" actId="27636"/>
          <ac:spMkLst>
            <pc:docMk/>
            <pc:sldMk cId="1876382092" sldId="256"/>
            <ac:spMk id="2" creationId="{019D22A3-FA7D-27A5-D13B-E1D1CC65752E}"/>
          </ac:spMkLst>
        </pc:spChg>
        <pc:spChg chg="mod ord">
          <ac:chgData name="Cecile Robertson" userId="60d9e854ded97a0d" providerId="LiveId" clId="{65D81530-A6A4-40A2-9A62-26A0E2A241CD}" dt="2026-04-27T23:46:16.886" v="87" actId="207"/>
          <ac:spMkLst>
            <pc:docMk/>
            <pc:sldMk cId="1876382092" sldId="256"/>
            <ac:spMk id="3" creationId="{7E82EF98-9F04-5899-F550-0C29273E0017}"/>
          </ac:spMkLst>
        </pc:spChg>
        <pc:spChg chg="add del">
          <ac:chgData name="Cecile Robertson" userId="60d9e854ded97a0d" providerId="LiveId" clId="{65D81530-A6A4-40A2-9A62-26A0E2A241CD}" dt="2026-04-27T23:39:54.827" v="7" actId="26606"/>
          <ac:spMkLst>
            <pc:docMk/>
            <pc:sldMk cId="1876382092" sldId="256"/>
            <ac:spMk id="11" creationId="{9D25F302-27C5-414F-97F8-6EA0A6C028BA}"/>
          </ac:spMkLst>
        </pc:spChg>
        <pc:spChg chg="add del">
          <ac:chgData name="Cecile Robertson" userId="60d9e854ded97a0d" providerId="LiveId" clId="{65D81530-A6A4-40A2-9A62-26A0E2A241CD}" dt="2026-04-27T23:39:54.827" v="7" actId="26606"/>
          <ac:spMkLst>
            <pc:docMk/>
            <pc:sldMk cId="1876382092" sldId="256"/>
            <ac:spMk id="13" creationId="{830A36F8-48C2-4842-A87B-8CE8DF4E7FD2}"/>
          </ac:spMkLst>
        </pc:spChg>
        <pc:spChg chg="add del">
          <ac:chgData name="Cecile Robertson" userId="60d9e854ded97a0d" providerId="LiveId" clId="{65D81530-A6A4-40A2-9A62-26A0E2A241CD}" dt="2026-04-27T23:39:54.827" v="7" actId="26606"/>
          <ac:spMkLst>
            <pc:docMk/>
            <pc:sldMk cId="1876382092" sldId="256"/>
            <ac:spMk id="15" creationId="{7F488E8B-4E1E-4402-8935-D4E6C02615C7}"/>
          </ac:spMkLst>
        </pc:spChg>
        <pc:spChg chg="add">
          <ac:chgData name="Cecile Robertson" userId="60d9e854ded97a0d" providerId="LiveId" clId="{65D81530-A6A4-40A2-9A62-26A0E2A241CD}" dt="2026-04-27T23:39:54.955" v="8" actId="26606"/>
          <ac:spMkLst>
            <pc:docMk/>
            <pc:sldMk cId="1876382092" sldId="256"/>
            <ac:spMk id="20" creationId="{03AF1C04-3FEF-41BD-BB84-2F263765BEBC}"/>
          </ac:spMkLst>
        </pc:spChg>
        <pc:grpChg chg="add">
          <ac:chgData name="Cecile Robertson" userId="60d9e854ded97a0d" providerId="LiveId" clId="{65D81530-A6A4-40A2-9A62-26A0E2A241CD}" dt="2026-04-27T23:39:54.955" v="8" actId="26606"/>
          <ac:grpSpMkLst>
            <pc:docMk/>
            <pc:sldMk cId="1876382092" sldId="256"/>
            <ac:grpSpMk id="17" creationId="{9A28EBCD-582B-4E3B-AB95-15EA16034C64}"/>
          </ac:grpSpMkLst>
        </pc:grpChg>
        <pc:grpChg chg="add">
          <ac:chgData name="Cecile Robertson" userId="60d9e854ded97a0d" providerId="LiveId" clId="{65D81530-A6A4-40A2-9A62-26A0E2A241CD}" dt="2026-04-27T23:39:54.955" v="8" actId="26606"/>
          <ac:grpSpMkLst>
            <pc:docMk/>
            <pc:sldMk cId="1876382092" sldId="256"/>
            <ac:grpSpMk id="21" creationId="{E27AF472-EAE3-4572-AB69-B92BD10DBC6D}"/>
          </ac:grpSpMkLst>
        </pc:grpChg>
        <pc:grpChg chg="add">
          <ac:chgData name="Cecile Robertson" userId="60d9e854ded97a0d" providerId="LiveId" clId="{65D81530-A6A4-40A2-9A62-26A0E2A241CD}" dt="2026-04-27T23:39:54.955" v="8" actId="26606"/>
          <ac:grpSpMkLst>
            <pc:docMk/>
            <pc:sldMk cId="1876382092" sldId="256"/>
            <ac:grpSpMk id="29" creationId="{094DE5E8-C080-45A4-B2F4-8FE7D8F8EEE8}"/>
          </ac:grpSpMkLst>
        </pc:grpChg>
        <pc:picChg chg="add mod ord">
          <ac:chgData name="Cecile Robertson" userId="60d9e854ded97a0d" providerId="LiveId" clId="{65D81530-A6A4-40A2-9A62-26A0E2A241CD}" dt="2026-04-27T23:39:54.955" v="8" actId="26606"/>
          <ac:picMkLst>
            <pc:docMk/>
            <pc:sldMk cId="1876382092" sldId="256"/>
            <ac:picMk id="4" creationId="{AB2F60D0-1B45-98F3-658C-70A619EF610C}"/>
          </ac:picMkLst>
        </pc:picChg>
        <pc:picChg chg="add mod ord">
          <ac:chgData name="Cecile Robertson" userId="60d9e854ded97a0d" providerId="LiveId" clId="{65D81530-A6A4-40A2-9A62-26A0E2A241CD}" dt="2026-04-27T23:39:54.955" v="8" actId="26606"/>
          <ac:picMkLst>
            <pc:docMk/>
            <pc:sldMk cId="1876382092" sldId="256"/>
            <ac:picMk id="6" creationId="{D9B8672F-ACD1-6F21-DBD5-51E0A107FF6E}"/>
          </ac:picMkLst>
        </pc:picChg>
      </pc:sldChg>
      <pc:sldChg chg="addSp modSp new del mod setBg">
        <pc:chgData name="Cecile Robertson" userId="60d9e854ded97a0d" providerId="LiveId" clId="{65D81530-A6A4-40A2-9A62-26A0E2A241CD}" dt="2026-04-28T00:49:11.386" v="1083" actId="2696"/>
        <pc:sldMkLst>
          <pc:docMk/>
          <pc:sldMk cId="2019522271" sldId="257"/>
        </pc:sldMkLst>
        <pc:spChg chg="mod">
          <ac:chgData name="Cecile Robertson" userId="60d9e854ded97a0d" providerId="LiveId" clId="{65D81530-A6A4-40A2-9A62-26A0E2A241CD}" dt="2026-04-27T23:43:44.239" v="55" actId="26606"/>
          <ac:spMkLst>
            <pc:docMk/>
            <pc:sldMk cId="2019522271" sldId="257"/>
            <ac:spMk id="2" creationId="{8EE20B91-1407-444E-9759-BDD50D2ECFA9}"/>
          </ac:spMkLst>
        </pc:spChg>
        <pc:spChg chg="mod">
          <ac:chgData name="Cecile Robertson" userId="60d9e854ded97a0d" providerId="LiveId" clId="{65D81530-A6A4-40A2-9A62-26A0E2A241CD}" dt="2026-04-27T23:52:10.977" v="114" actId="255"/>
          <ac:spMkLst>
            <pc:docMk/>
            <pc:sldMk cId="2019522271" sldId="257"/>
            <ac:spMk id="3" creationId="{1014F95A-158C-30F5-9980-09AA96B2F72D}"/>
          </ac:spMkLst>
        </pc:spChg>
        <pc:spChg chg="add">
          <ac:chgData name="Cecile Robertson" userId="60d9e854ded97a0d" providerId="LiveId" clId="{65D81530-A6A4-40A2-9A62-26A0E2A241CD}" dt="2026-04-27T23:43:44.239" v="55" actId="26606"/>
          <ac:spMkLst>
            <pc:docMk/>
            <pc:sldMk cId="2019522271" sldId="257"/>
            <ac:spMk id="10" creationId="{03AF1C04-3FEF-41BD-BB84-2F263765BEBC}"/>
          </ac:spMkLst>
        </pc:spChg>
        <pc:grpChg chg="add">
          <ac:chgData name="Cecile Robertson" userId="60d9e854ded97a0d" providerId="LiveId" clId="{65D81530-A6A4-40A2-9A62-26A0E2A241CD}" dt="2026-04-27T23:43:44.239" v="55" actId="26606"/>
          <ac:grpSpMkLst>
            <pc:docMk/>
            <pc:sldMk cId="2019522271" sldId="257"/>
            <ac:grpSpMk id="12" creationId="{E56E71F1-5A87-4A96-B42F-2DFA1B766B5E}"/>
          </ac:grpSpMkLst>
        </pc:grpChg>
        <pc:grpChg chg="add">
          <ac:chgData name="Cecile Robertson" userId="60d9e854ded97a0d" providerId="LiveId" clId="{65D81530-A6A4-40A2-9A62-26A0E2A241CD}" dt="2026-04-27T23:43:44.239" v="55" actId="26606"/>
          <ac:grpSpMkLst>
            <pc:docMk/>
            <pc:sldMk cId="2019522271" sldId="257"/>
            <ac:grpSpMk id="16" creationId="{C733FE3C-12C4-4FA2-A795-87D2F6776A53}"/>
          </ac:grpSpMkLst>
        </pc:grpChg>
        <pc:grpChg chg="add">
          <ac:chgData name="Cecile Robertson" userId="60d9e854ded97a0d" providerId="LiveId" clId="{65D81530-A6A4-40A2-9A62-26A0E2A241CD}" dt="2026-04-27T23:43:44.239" v="55" actId="26606"/>
          <ac:grpSpMkLst>
            <pc:docMk/>
            <pc:sldMk cId="2019522271" sldId="257"/>
            <ac:grpSpMk id="20" creationId="{0C2B5F12-8A82-4A59-9400-3164CBF47F63}"/>
          </ac:grpSpMkLst>
        </pc:grpChg>
        <pc:picChg chg="add mod ord">
          <ac:chgData name="Cecile Robertson" userId="60d9e854ded97a0d" providerId="LiveId" clId="{65D81530-A6A4-40A2-9A62-26A0E2A241CD}" dt="2026-04-28T00:45:35.523" v="1067" actId="1076"/>
          <ac:picMkLst>
            <pc:docMk/>
            <pc:sldMk cId="2019522271" sldId="257"/>
            <ac:picMk id="5" creationId="{1EE6D0AB-2794-E949-B459-355C84BC283F}"/>
          </ac:picMkLst>
        </pc:picChg>
      </pc:sldChg>
      <pc:sldChg chg="addSp delSp modSp add del mod ord setBg delDesignElem">
        <pc:chgData name="Cecile Robertson" userId="60d9e854ded97a0d" providerId="LiveId" clId="{65D81530-A6A4-40A2-9A62-26A0E2A241CD}" dt="2026-04-28T00:48:07.160" v="1079" actId="2696"/>
        <pc:sldMkLst>
          <pc:docMk/>
          <pc:sldMk cId="2724806214" sldId="258"/>
        </pc:sldMkLst>
        <pc:spChg chg="mod">
          <ac:chgData name="Cecile Robertson" userId="60d9e854ded97a0d" providerId="LiveId" clId="{65D81530-A6A4-40A2-9A62-26A0E2A241CD}" dt="2026-04-27T23:42:09.676" v="36" actId="20577"/>
          <ac:spMkLst>
            <pc:docMk/>
            <pc:sldMk cId="2724806214" sldId="258"/>
            <ac:spMk id="2" creationId="{9AC56C0F-A9EA-2FB7-9F66-88FB97DCBD54}"/>
          </ac:spMkLst>
        </pc:spChg>
        <pc:spChg chg="mod">
          <ac:chgData name="Cecile Robertson" userId="60d9e854ded97a0d" providerId="LiveId" clId="{65D81530-A6A4-40A2-9A62-26A0E2A241CD}" dt="2026-04-27T23:41:47.390" v="32" actId="26606"/>
          <ac:spMkLst>
            <pc:docMk/>
            <pc:sldMk cId="2724806214" sldId="258"/>
            <ac:spMk id="3" creationId="{8C3B3DD7-71E7-947C-5AA1-9D5A4938C1F2}"/>
          </ac:spMkLst>
        </pc:spChg>
        <pc:spChg chg="add">
          <ac:chgData name="Cecile Robertson" userId="60d9e854ded97a0d" providerId="LiveId" clId="{65D81530-A6A4-40A2-9A62-26A0E2A241CD}" dt="2026-04-27T23:41:47.390" v="32" actId="26606"/>
          <ac:spMkLst>
            <pc:docMk/>
            <pc:sldMk cId="2724806214" sldId="258"/>
            <ac:spMk id="6" creationId="{03AF1C04-3FEF-41BD-BB84-2F263765BEBC}"/>
          </ac:spMkLst>
        </pc:spChg>
        <pc:spChg chg="del">
          <ac:chgData name="Cecile Robertson" userId="60d9e854ded97a0d" providerId="LiveId" clId="{65D81530-A6A4-40A2-9A62-26A0E2A241CD}" dt="2026-04-27T23:41:29.595" v="29"/>
          <ac:spMkLst>
            <pc:docMk/>
            <pc:sldMk cId="2724806214" sldId="258"/>
            <ac:spMk id="9" creationId="{4AC6B390-BC59-4F1D-A0EE-D71A92F0A0B2}"/>
          </ac:spMkLst>
        </pc:spChg>
        <pc:spChg chg="del">
          <ac:chgData name="Cecile Robertson" userId="60d9e854ded97a0d" providerId="LiveId" clId="{65D81530-A6A4-40A2-9A62-26A0E2A241CD}" dt="2026-04-27T23:41:29.595" v="29"/>
          <ac:spMkLst>
            <pc:docMk/>
            <pc:sldMk cId="2724806214" sldId="258"/>
            <ac:spMk id="11" creationId="{B6C60D79-16F1-4C4B-B7E3-7634E7069CDE}"/>
          </ac:spMkLst>
        </pc:spChg>
        <pc:spChg chg="del">
          <ac:chgData name="Cecile Robertson" userId="60d9e854ded97a0d" providerId="LiveId" clId="{65D81530-A6A4-40A2-9A62-26A0E2A241CD}" dt="2026-04-27T23:41:29.595" v="29"/>
          <ac:spMkLst>
            <pc:docMk/>
            <pc:sldMk cId="2724806214" sldId="258"/>
            <ac:spMk id="13" creationId="{426B127E-6498-4C77-9C9D-4553A5113B80}"/>
          </ac:spMkLst>
        </pc:spChg>
        <pc:grpChg chg="add">
          <ac:chgData name="Cecile Robertson" userId="60d9e854ded97a0d" providerId="LiveId" clId="{65D81530-A6A4-40A2-9A62-26A0E2A241CD}" dt="2026-04-27T23:41:47.390" v="32" actId="26606"/>
          <ac:grpSpMkLst>
            <pc:docMk/>
            <pc:sldMk cId="2724806214" sldId="258"/>
            <ac:grpSpMk id="7" creationId="{2DD5E267-EB6F-47DF-ABEF-2C1BED44DAC6}"/>
          </ac:grpSpMkLst>
        </pc:grpChg>
        <pc:grpChg chg="add">
          <ac:chgData name="Cecile Robertson" userId="60d9e854ded97a0d" providerId="LiveId" clId="{65D81530-A6A4-40A2-9A62-26A0E2A241CD}" dt="2026-04-27T23:41:47.390" v="32" actId="26606"/>
          <ac:grpSpMkLst>
            <pc:docMk/>
            <pc:sldMk cId="2724806214" sldId="258"/>
            <ac:grpSpMk id="15" creationId="{66828D02-A05D-412B-9F20-B68E970B9FC2}"/>
          </ac:grpSpMkLst>
        </pc:grpChg>
        <pc:grpChg chg="add">
          <ac:chgData name="Cecile Robertson" userId="60d9e854ded97a0d" providerId="LiveId" clId="{65D81530-A6A4-40A2-9A62-26A0E2A241CD}" dt="2026-04-27T23:41:47.390" v="32" actId="26606"/>
          <ac:grpSpMkLst>
            <pc:docMk/>
            <pc:sldMk cId="2724806214" sldId="258"/>
            <ac:grpSpMk id="19" creationId="{E27AF472-EAE3-4572-AB69-B92BD10DBC6D}"/>
          </ac:grpSpMkLst>
        </pc:grpChg>
        <pc:picChg chg="mod">
          <ac:chgData name="Cecile Robertson" userId="60d9e854ded97a0d" providerId="LiveId" clId="{65D81530-A6A4-40A2-9A62-26A0E2A241CD}" dt="2026-04-28T00:46:22.901" v="1069" actId="1076"/>
          <ac:picMkLst>
            <pc:docMk/>
            <pc:sldMk cId="2724806214" sldId="258"/>
            <ac:picMk id="4" creationId="{EDA00A8D-8E5F-2B3F-1BE9-963847CDE3C2}"/>
          </ac:picMkLst>
        </pc:picChg>
      </pc:sldChg>
      <pc:sldChg chg="addSp modSp new mod setBg">
        <pc:chgData name="Cecile Robertson" userId="60d9e854ded97a0d" providerId="LiveId" clId="{65D81530-A6A4-40A2-9A62-26A0E2A241CD}" dt="2026-04-28T00:49:29.348" v="1088" actId="1076"/>
        <pc:sldMkLst>
          <pc:docMk/>
          <pc:sldMk cId="748774816" sldId="259"/>
        </pc:sldMkLst>
        <pc:spChg chg="mod">
          <ac:chgData name="Cecile Robertson" userId="60d9e854ded97a0d" providerId="LiveId" clId="{65D81530-A6A4-40A2-9A62-26A0E2A241CD}" dt="2026-04-27T23:46:30.639" v="90" actId="14100"/>
          <ac:spMkLst>
            <pc:docMk/>
            <pc:sldMk cId="748774816" sldId="259"/>
            <ac:spMk id="2" creationId="{0A0DD134-31CF-D5B6-1046-9326EB8C4419}"/>
          </ac:spMkLst>
        </pc:spChg>
        <pc:spChg chg="mod">
          <ac:chgData name="Cecile Robertson" userId="60d9e854ded97a0d" providerId="LiveId" clId="{65D81530-A6A4-40A2-9A62-26A0E2A241CD}" dt="2026-04-28T00:49:25.612" v="1086" actId="14100"/>
          <ac:spMkLst>
            <pc:docMk/>
            <pc:sldMk cId="748774816" sldId="259"/>
            <ac:spMk id="3" creationId="{6C27A06D-2E53-489C-2557-083F01EC9CCF}"/>
          </ac:spMkLst>
        </pc:spChg>
        <pc:spChg chg="add">
          <ac:chgData name="Cecile Robertson" userId="60d9e854ded97a0d" providerId="LiveId" clId="{65D81530-A6A4-40A2-9A62-26A0E2A241CD}" dt="2026-04-27T23:44:54.300" v="76" actId="26606"/>
          <ac:spMkLst>
            <pc:docMk/>
            <pc:sldMk cId="748774816" sldId="259"/>
            <ac:spMk id="10" creationId="{03AF1C04-3FEF-41BD-BB84-2F263765BEBC}"/>
          </ac:spMkLst>
        </pc:spChg>
        <pc:grpChg chg="add">
          <ac:chgData name="Cecile Robertson" userId="60d9e854ded97a0d" providerId="LiveId" clId="{65D81530-A6A4-40A2-9A62-26A0E2A241CD}" dt="2026-04-27T23:44:54.300" v="76" actId="26606"/>
          <ac:grpSpMkLst>
            <pc:docMk/>
            <pc:sldMk cId="748774816" sldId="259"/>
            <ac:grpSpMk id="12" creationId="{2DD5E267-EB6F-47DF-ABEF-2C1BED44DAC6}"/>
          </ac:grpSpMkLst>
        </pc:grpChg>
        <pc:grpChg chg="add">
          <ac:chgData name="Cecile Robertson" userId="60d9e854ded97a0d" providerId="LiveId" clId="{65D81530-A6A4-40A2-9A62-26A0E2A241CD}" dt="2026-04-27T23:44:54.300" v="76" actId="26606"/>
          <ac:grpSpMkLst>
            <pc:docMk/>
            <pc:sldMk cId="748774816" sldId="259"/>
            <ac:grpSpMk id="16" creationId="{66828D02-A05D-412B-9F20-B68E970B9FC2}"/>
          </ac:grpSpMkLst>
        </pc:grpChg>
        <pc:grpChg chg="add">
          <ac:chgData name="Cecile Robertson" userId="60d9e854ded97a0d" providerId="LiveId" clId="{65D81530-A6A4-40A2-9A62-26A0E2A241CD}" dt="2026-04-27T23:44:54.300" v="76" actId="26606"/>
          <ac:grpSpMkLst>
            <pc:docMk/>
            <pc:sldMk cId="748774816" sldId="259"/>
            <ac:grpSpMk id="20" creationId="{E27AF472-EAE3-4572-AB69-B92BD10DBC6D}"/>
          </ac:grpSpMkLst>
        </pc:grpChg>
        <pc:picChg chg="add mod ord">
          <ac:chgData name="Cecile Robertson" userId="60d9e854ded97a0d" providerId="LiveId" clId="{65D81530-A6A4-40A2-9A62-26A0E2A241CD}" dt="2026-04-28T00:49:29.348" v="1088" actId="1076"/>
          <ac:picMkLst>
            <pc:docMk/>
            <pc:sldMk cId="748774816" sldId="259"/>
            <ac:picMk id="5" creationId="{6845D194-4CCD-FE7C-BF03-86DBD1809E32}"/>
          </ac:picMkLst>
        </pc:picChg>
      </pc:sldChg>
      <pc:sldChg chg="addSp delSp modSp new mod setBg">
        <pc:chgData name="Cecile Robertson" userId="60d9e854ded97a0d" providerId="LiveId" clId="{65D81530-A6A4-40A2-9A62-26A0E2A241CD}" dt="2026-04-28T00:44:43.531" v="1065" actId="1076"/>
        <pc:sldMkLst>
          <pc:docMk/>
          <pc:sldMk cId="3591430348" sldId="260"/>
        </pc:sldMkLst>
        <pc:spChg chg="mod ord">
          <ac:chgData name="Cecile Robertson" userId="60d9e854ded97a0d" providerId="LiveId" clId="{65D81530-A6A4-40A2-9A62-26A0E2A241CD}" dt="2026-04-27T23:51:12.461" v="108" actId="122"/>
          <ac:spMkLst>
            <pc:docMk/>
            <pc:sldMk cId="3591430348" sldId="260"/>
            <ac:spMk id="2" creationId="{B89AB695-EA69-01B8-2864-7556500317A0}"/>
          </ac:spMkLst>
        </pc:spChg>
        <pc:spChg chg="mod ord">
          <ac:chgData name="Cecile Robertson" userId="60d9e854ded97a0d" providerId="LiveId" clId="{65D81530-A6A4-40A2-9A62-26A0E2A241CD}" dt="2026-04-27T23:51:08.179" v="107" actId="27636"/>
          <ac:spMkLst>
            <pc:docMk/>
            <pc:sldMk cId="3591430348" sldId="260"/>
            <ac:spMk id="3" creationId="{D1EF2C68-3ED7-C9E8-161E-81257BE7333F}"/>
          </ac:spMkLst>
        </pc:spChg>
        <pc:spChg chg="add del">
          <ac:chgData name="Cecile Robertson" userId="60d9e854ded97a0d" providerId="LiveId" clId="{65D81530-A6A4-40A2-9A62-26A0E2A241CD}" dt="2026-04-27T23:49:48.029" v="102" actId="26606"/>
          <ac:spMkLst>
            <pc:docMk/>
            <pc:sldMk cId="3591430348" sldId="260"/>
            <ac:spMk id="10" creationId="{D1D34770-47A8-402C-AF23-2B653F2D88C1}"/>
          </ac:spMkLst>
        </pc:spChg>
        <pc:spChg chg="add del">
          <ac:chgData name="Cecile Robertson" userId="60d9e854ded97a0d" providerId="LiveId" clId="{65D81530-A6A4-40A2-9A62-26A0E2A241CD}" dt="2026-04-27T23:50:54.794" v="104" actId="26606"/>
          <ac:spMkLst>
            <pc:docMk/>
            <pc:sldMk cId="3591430348" sldId="260"/>
            <ac:spMk id="12" creationId="{59383CF9-23B5-4335-9B21-1791C4CF1C75}"/>
          </ac:spMkLst>
        </pc:spChg>
        <pc:spChg chg="add del">
          <ac:chgData name="Cecile Robertson" userId="60d9e854ded97a0d" providerId="LiveId" clId="{65D81530-A6A4-40A2-9A62-26A0E2A241CD}" dt="2026-04-27T23:50:54.794" v="104" actId="26606"/>
          <ac:spMkLst>
            <pc:docMk/>
            <pc:sldMk cId="3591430348" sldId="260"/>
            <ac:spMk id="13" creationId="{2EB492CD-616E-47F8-933B-5E2D952A0593}"/>
          </ac:spMkLst>
        </pc:spChg>
        <pc:spChg chg="add del">
          <ac:chgData name="Cecile Robertson" userId="60d9e854ded97a0d" providerId="LiveId" clId="{65D81530-A6A4-40A2-9A62-26A0E2A241CD}" dt="2026-04-27T23:50:54.794" v="104" actId="26606"/>
          <ac:spMkLst>
            <pc:docMk/>
            <pc:sldMk cId="3591430348" sldId="260"/>
            <ac:spMk id="14" creationId="{0007FE00-9498-4706-B255-6437B0252C02}"/>
          </ac:spMkLst>
        </pc:spChg>
        <pc:spChg chg="add">
          <ac:chgData name="Cecile Robertson" userId="60d9e854ded97a0d" providerId="LiveId" clId="{65D81530-A6A4-40A2-9A62-26A0E2A241CD}" dt="2026-04-27T23:50:54.794" v="104" actId="26606"/>
          <ac:spMkLst>
            <pc:docMk/>
            <pc:sldMk cId="3591430348" sldId="260"/>
            <ac:spMk id="19" creationId="{9D25F302-27C5-414F-97F8-6EA0A6C028BA}"/>
          </ac:spMkLst>
        </pc:spChg>
        <pc:spChg chg="add">
          <ac:chgData name="Cecile Robertson" userId="60d9e854ded97a0d" providerId="LiveId" clId="{65D81530-A6A4-40A2-9A62-26A0E2A241CD}" dt="2026-04-27T23:50:54.794" v="104" actId="26606"/>
          <ac:spMkLst>
            <pc:docMk/>
            <pc:sldMk cId="3591430348" sldId="260"/>
            <ac:spMk id="21" creationId="{830A36F8-48C2-4842-A87B-8CE8DF4E7FD2}"/>
          </ac:spMkLst>
        </pc:spChg>
        <pc:spChg chg="add">
          <ac:chgData name="Cecile Robertson" userId="60d9e854ded97a0d" providerId="LiveId" clId="{65D81530-A6A4-40A2-9A62-26A0E2A241CD}" dt="2026-04-27T23:50:54.794" v="104" actId="26606"/>
          <ac:spMkLst>
            <pc:docMk/>
            <pc:sldMk cId="3591430348" sldId="260"/>
            <ac:spMk id="23" creationId="{51C89C42-AF83-451A-81EA-4728447557EF}"/>
          </ac:spMkLst>
        </pc:spChg>
        <pc:picChg chg="add mod">
          <ac:chgData name="Cecile Robertson" userId="60d9e854ded97a0d" providerId="LiveId" clId="{65D81530-A6A4-40A2-9A62-26A0E2A241CD}" dt="2026-04-28T00:44:43.531" v="1065" actId="1076"/>
          <ac:picMkLst>
            <pc:docMk/>
            <pc:sldMk cId="3591430348" sldId="260"/>
            <ac:picMk id="5" creationId="{AE9A144F-D30A-D2E8-1B73-23EBDCAAE36F}"/>
          </ac:picMkLst>
        </pc:picChg>
      </pc:sldChg>
      <pc:sldChg chg="addSp modSp new del mod setBg">
        <pc:chgData name="Cecile Robertson" userId="60d9e854ded97a0d" providerId="LiveId" clId="{65D81530-A6A4-40A2-9A62-26A0E2A241CD}" dt="2026-04-28T00:44:36.208" v="1063" actId="2696"/>
        <pc:sldMkLst>
          <pc:docMk/>
          <pc:sldMk cId="4117195740" sldId="261"/>
        </pc:sldMkLst>
        <pc:spChg chg="mod">
          <ac:chgData name="Cecile Robertson" userId="60d9e854ded97a0d" providerId="LiveId" clId="{65D81530-A6A4-40A2-9A62-26A0E2A241CD}" dt="2026-04-27T23:53:28.231" v="120" actId="26606"/>
          <ac:spMkLst>
            <pc:docMk/>
            <pc:sldMk cId="4117195740" sldId="261"/>
            <ac:spMk id="2" creationId="{BE20CF59-02FC-50D6-3C72-058DDEB0CC79}"/>
          </ac:spMkLst>
        </pc:spChg>
        <pc:spChg chg="mod ord">
          <ac:chgData name="Cecile Robertson" userId="60d9e854ded97a0d" providerId="LiveId" clId="{65D81530-A6A4-40A2-9A62-26A0E2A241CD}" dt="2026-04-27T23:53:28.231" v="120" actId="26606"/>
          <ac:spMkLst>
            <pc:docMk/>
            <pc:sldMk cId="4117195740" sldId="261"/>
            <ac:spMk id="3" creationId="{FA85779D-267A-0B91-A543-1F56B6929775}"/>
          </ac:spMkLst>
        </pc:spChg>
        <pc:spChg chg="add">
          <ac:chgData name="Cecile Robertson" userId="60d9e854ded97a0d" providerId="LiveId" clId="{65D81530-A6A4-40A2-9A62-26A0E2A241CD}" dt="2026-04-27T23:53:28.231" v="120" actId="26606"/>
          <ac:spMkLst>
            <pc:docMk/>
            <pc:sldMk cId="4117195740" sldId="261"/>
            <ac:spMk id="10" creationId="{2EB492CD-616E-47F8-933B-5E2D952A0593}"/>
          </ac:spMkLst>
        </pc:spChg>
        <pc:spChg chg="add">
          <ac:chgData name="Cecile Robertson" userId="60d9e854ded97a0d" providerId="LiveId" clId="{65D81530-A6A4-40A2-9A62-26A0E2A241CD}" dt="2026-04-27T23:53:28.231" v="120" actId="26606"/>
          <ac:spMkLst>
            <pc:docMk/>
            <pc:sldMk cId="4117195740" sldId="261"/>
            <ac:spMk id="12" creationId="{59383CF9-23B5-4335-9B21-1791C4CF1C75}"/>
          </ac:spMkLst>
        </pc:spChg>
        <pc:spChg chg="add">
          <ac:chgData name="Cecile Robertson" userId="60d9e854ded97a0d" providerId="LiveId" clId="{65D81530-A6A4-40A2-9A62-26A0E2A241CD}" dt="2026-04-27T23:53:28.231" v="120" actId="26606"/>
          <ac:spMkLst>
            <pc:docMk/>
            <pc:sldMk cId="4117195740" sldId="261"/>
            <ac:spMk id="14" creationId="{0007FE00-9498-4706-B255-6437B0252C02}"/>
          </ac:spMkLst>
        </pc:spChg>
        <pc:picChg chg="add mod">
          <ac:chgData name="Cecile Robertson" userId="60d9e854ded97a0d" providerId="LiveId" clId="{65D81530-A6A4-40A2-9A62-26A0E2A241CD}" dt="2026-04-27T23:53:28.231" v="120" actId="26606"/>
          <ac:picMkLst>
            <pc:docMk/>
            <pc:sldMk cId="4117195740" sldId="261"/>
            <ac:picMk id="5" creationId="{E568199B-3852-D41A-9AAC-DB1BE47ABBD8}"/>
          </ac:picMkLst>
        </pc:picChg>
      </pc:sldChg>
      <pc:sldChg chg="addSp modSp new mod setBg">
        <pc:chgData name="Cecile Robertson" userId="60d9e854ded97a0d" providerId="LiveId" clId="{65D81530-A6A4-40A2-9A62-26A0E2A241CD}" dt="2026-04-27T23:59:07.642" v="158" actId="122"/>
        <pc:sldMkLst>
          <pc:docMk/>
          <pc:sldMk cId="2563787564" sldId="262"/>
        </pc:sldMkLst>
        <pc:spChg chg="mod">
          <ac:chgData name="Cecile Robertson" userId="60d9e854ded97a0d" providerId="LiveId" clId="{65D81530-A6A4-40A2-9A62-26A0E2A241CD}" dt="2026-04-27T23:58:38.475" v="152" actId="26606"/>
          <ac:spMkLst>
            <pc:docMk/>
            <pc:sldMk cId="2563787564" sldId="262"/>
            <ac:spMk id="2" creationId="{A36C60B3-9724-4634-B0A4-EE088EBFD1D0}"/>
          </ac:spMkLst>
        </pc:spChg>
        <pc:spChg chg="mod">
          <ac:chgData name="Cecile Robertson" userId="60d9e854ded97a0d" providerId="LiveId" clId="{65D81530-A6A4-40A2-9A62-26A0E2A241CD}" dt="2026-04-27T23:59:07.642" v="158" actId="122"/>
          <ac:spMkLst>
            <pc:docMk/>
            <pc:sldMk cId="2563787564" sldId="262"/>
            <ac:spMk id="3" creationId="{A55E1EED-7396-2DB2-568A-579C47D87DBB}"/>
          </ac:spMkLst>
        </pc:spChg>
        <pc:spChg chg="add">
          <ac:chgData name="Cecile Robertson" userId="60d9e854ded97a0d" providerId="LiveId" clId="{65D81530-A6A4-40A2-9A62-26A0E2A241CD}" dt="2026-04-27T23:58:38.475" v="152" actId="26606"/>
          <ac:spMkLst>
            <pc:docMk/>
            <pc:sldMk cId="2563787564" sldId="262"/>
            <ac:spMk id="10" creationId="{2E17E911-875F-4DE5-8699-99D9F1805A5D}"/>
          </ac:spMkLst>
        </pc:spChg>
        <pc:spChg chg="add">
          <ac:chgData name="Cecile Robertson" userId="60d9e854ded97a0d" providerId="LiveId" clId="{65D81530-A6A4-40A2-9A62-26A0E2A241CD}" dt="2026-04-27T23:58:38.475" v="152" actId="26606"/>
          <ac:spMkLst>
            <pc:docMk/>
            <pc:sldMk cId="2563787564" sldId="262"/>
            <ac:spMk id="12" creationId="{CD9FE4EF-C4D8-49A0-B2FF-81D8DB7D8A24}"/>
          </ac:spMkLst>
        </pc:spChg>
        <pc:spChg chg="add">
          <ac:chgData name="Cecile Robertson" userId="60d9e854ded97a0d" providerId="LiveId" clId="{65D81530-A6A4-40A2-9A62-26A0E2A241CD}" dt="2026-04-27T23:58:38.475" v="152" actId="26606"/>
          <ac:spMkLst>
            <pc:docMk/>
            <pc:sldMk cId="2563787564" sldId="262"/>
            <ac:spMk id="14" creationId="{4300840D-0A0B-4512-BACA-B439D5B9C57C}"/>
          </ac:spMkLst>
        </pc:spChg>
        <pc:spChg chg="add">
          <ac:chgData name="Cecile Robertson" userId="60d9e854ded97a0d" providerId="LiveId" clId="{65D81530-A6A4-40A2-9A62-26A0E2A241CD}" dt="2026-04-27T23:58:38.475" v="152" actId="26606"/>
          <ac:spMkLst>
            <pc:docMk/>
            <pc:sldMk cId="2563787564" sldId="262"/>
            <ac:spMk id="16" creationId="{D2B78728-A580-49A7-84F9-6EF6F583ADE0}"/>
          </ac:spMkLst>
        </pc:spChg>
        <pc:spChg chg="add">
          <ac:chgData name="Cecile Robertson" userId="60d9e854ded97a0d" providerId="LiveId" clId="{65D81530-A6A4-40A2-9A62-26A0E2A241CD}" dt="2026-04-27T23:58:38.475" v="152" actId="26606"/>
          <ac:spMkLst>
            <pc:docMk/>
            <pc:sldMk cId="2563787564" sldId="262"/>
            <ac:spMk id="18" creationId="{38FAA1A1-D861-433F-88FA-1E9D6FD31D11}"/>
          </ac:spMkLst>
        </pc:spChg>
        <pc:spChg chg="add">
          <ac:chgData name="Cecile Robertson" userId="60d9e854ded97a0d" providerId="LiveId" clId="{65D81530-A6A4-40A2-9A62-26A0E2A241CD}" dt="2026-04-27T23:58:38.475" v="152" actId="26606"/>
          <ac:spMkLst>
            <pc:docMk/>
            <pc:sldMk cId="2563787564" sldId="262"/>
            <ac:spMk id="20" creationId="{8D71EDA1-87BF-4D5D-AB79-F346FD19278A}"/>
          </ac:spMkLst>
        </pc:spChg>
        <pc:picChg chg="add mod">
          <ac:chgData name="Cecile Robertson" userId="60d9e854ded97a0d" providerId="LiveId" clId="{65D81530-A6A4-40A2-9A62-26A0E2A241CD}" dt="2026-04-27T23:58:38.475" v="152" actId="26606"/>
          <ac:picMkLst>
            <pc:docMk/>
            <pc:sldMk cId="2563787564" sldId="262"/>
            <ac:picMk id="5" creationId="{063778FF-DAA2-87EA-1009-956718A2E67D}"/>
          </ac:picMkLst>
        </pc:picChg>
      </pc:sldChg>
      <pc:sldChg chg="addSp modSp new mod setBg">
        <pc:chgData name="Cecile Robertson" userId="60d9e854ded97a0d" providerId="LiveId" clId="{65D81530-A6A4-40A2-9A62-26A0E2A241CD}" dt="2026-04-28T00:07:25.611" v="259" actId="255"/>
        <pc:sldMkLst>
          <pc:docMk/>
          <pc:sldMk cId="2331219875" sldId="263"/>
        </pc:sldMkLst>
        <pc:spChg chg="mod">
          <ac:chgData name="Cecile Robertson" userId="60d9e854ded97a0d" providerId="LiveId" clId="{65D81530-A6A4-40A2-9A62-26A0E2A241CD}" dt="2026-04-28T00:07:09.235" v="255" actId="26606"/>
          <ac:spMkLst>
            <pc:docMk/>
            <pc:sldMk cId="2331219875" sldId="263"/>
            <ac:spMk id="2" creationId="{D90E9A06-9EA1-0949-6A9C-8E8EC7735F96}"/>
          </ac:spMkLst>
        </pc:spChg>
        <pc:spChg chg="mod">
          <ac:chgData name="Cecile Robertson" userId="60d9e854ded97a0d" providerId="LiveId" clId="{65D81530-A6A4-40A2-9A62-26A0E2A241CD}" dt="2026-04-28T00:07:25.611" v="259" actId="255"/>
          <ac:spMkLst>
            <pc:docMk/>
            <pc:sldMk cId="2331219875" sldId="263"/>
            <ac:spMk id="3" creationId="{8B9CB812-DE4B-22D6-35C7-9F01D2B665AC}"/>
          </ac:spMkLst>
        </pc:spChg>
        <pc:spChg chg="add">
          <ac:chgData name="Cecile Robertson" userId="60d9e854ded97a0d" providerId="LiveId" clId="{65D81530-A6A4-40A2-9A62-26A0E2A241CD}" dt="2026-04-28T00:07:09.235" v="255" actId="26606"/>
          <ac:spMkLst>
            <pc:docMk/>
            <pc:sldMk cId="2331219875" sldId="263"/>
            <ac:spMk id="8" creationId="{907EF6B7-1338-4443-8C46-6A318D952DFD}"/>
          </ac:spMkLst>
        </pc:spChg>
        <pc:spChg chg="add">
          <ac:chgData name="Cecile Robertson" userId="60d9e854ded97a0d" providerId="LiveId" clId="{65D81530-A6A4-40A2-9A62-26A0E2A241CD}" dt="2026-04-28T00:07:09.235" v="255" actId="26606"/>
          <ac:spMkLst>
            <pc:docMk/>
            <pc:sldMk cId="2331219875" sldId="263"/>
            <ac:spMk id="10" creationId="{DAAE4CDD-124C-4DCF-9584-B6033B545DD5}"/>
          </ac:spMkLst>
        </pc:spChg>
        <pc:spChg chg="add">
          <ac:chgData name="Cecile Robertson" userId="60d9e854ded97a0d" providerId="LiveId" clId="{65D81530-A6A4-40A2-9A62-26A0E2A241CD}" dt="2026-04-28T00:07:09.235" v="255" actId="26606"/>
          <ac:spMkLst>
            <pc:docMk/>
            <pc:sldMk cId="2331219875" sldId="263"/>
            <ac:spMk id="12" creationId="{081E4A58-353D-44AE-B2FC-2A74E2E400F7}"/>
          </ac:spMkLst>
        </pc:spChg>
      </pc:sldChg>
      <pc:sldChg chg="addSp modSp new mod setBg">
        <pc:chgData name="Cecile Robertson" userId="60d9e854ded97a0d" providerId="LiveId" clId="{65D81530-A6A4-40A2-9A62-26A0E2A241CD}" dt="2026-04-28T00:10:40.887" v="498" actId="27636"/>
        <pc:sldMkLst>
          <pc:docMk/>
          <pc:sldMk cId="2622534074" sldId="264"/>
        </pc:sldMkLst>
        <pc:spChg chg="mod">
          <ac:chgData name="Cecile Robertson" userId="60d9e854ded97a0d" providerId="LiveId" clId="{65D81530-A6A4-40A2-9A62-26A0E2A241CD}" dt="2026-04-28T00:10:15.393" v="490" actId="26606"/>
          <ac:spMkLst>
            <pc:docMk/>
            <pc:sldMk cId="2622534074" sldId="264"/>
            <ac:spMk id="2" creationId="{639833F0-9495-0381-606D-E0EA9DEF899B}"/>
          </ac:spMkLst>
        </pc:spChg>
        <pc:spChg chg="mod">
          <ac:chgData name="Cecile Robertson" userId="60d9e854ded97a0d" providerId="LiveId" clId="{65D81530-A6A4-40A2-9A62-26A0E2A241CD}" dt="2026-04-28T00:10:40.887" v="498" actId="27636"/>
          <ac:spMkLst>
            <pc:docMk/>
            <pc:sldMk cId="2622534074" sldId="264"/>
            <ac:spMk id="3" creationId="{E180D491-99C2-9B30-BA05-DB82BD29EFB3}"/>
          </ac:spMkLst>
        </pc:spChg>
        <pc:spChg chg="add">
          <ac:chgData name="Cecile Robertson" userId="60d9e854ded97a0d" providerId="LiveId" clId="{65D81530-A6A4-40A2-9A62-26A0E2A241CD}" dt="2026-04-28T00:10:15.393" v="490" actId="26606"/>
          <ac:spMkLst>
            <pc:docMk/>
            <pc:sldMk cId="2622534074" sldId="264"/>
            <ac:spMk id="8" creationId="{907EF6B7-1338-4443-8C46-6A318D952DFD}"/>
          </ac:spMkLst>
        </pc:spChg>
        <pc:spChg chg="add">
          <ac:chgData name="Cecile Robertson" userId="60d9e854ded97a0d" providerId="LiveId" clId="{65D81530-A6A4-40A2-9A62-26A0E2A241CD}" dt="2026-04-28T00:10:15.393" v="490" actId="26606"/>
          <ac:spMkLst>
            <pc:docMk/>
            <pc:sldMk cId="2622534074" sldId="264"/>
            <ac:spMk id="10" creationId="{DAAE4CDD-124C-4DCF-9584-B6033B545DD5}"/>
          </ac:spMkLst>
        </pc:spChg>
        <pc:spChg chg="add">
          <ac:chgData name="Cecile Robertson" userId="60d9e854ded97a0d" providerId="LiveId" clId="{65D81530-A6A4-40A2-9A62-26A0E2A241CD}" dt="2026-04-28T00:10:15.393" v="490" actId="26606"/>
          <ac:spMkLst>
            <pc:docMk/>
            <pc:sldMk cId="2622534074" sldId="264"/>
            <ac:spMk id="12" creationId="{081E4A58-353D-44AE-B2FC-2A74E2E400F7}"/>
          </ac:spMkLst>
        </pc:spChg>
      </pc:sldChg>
      <pc:sldChg chg="addSp modSp new mod setBg">
        <pc:chgData name="Cecile Robertson" userId="60d9e854ded97a0d" providerId="LiveId" clId="{65D81530-A6A4-40A2-9A62-26A0E2A241CD}" dt="2026-04-28T00:26:37.446" v="893" actId="20577"/>
        <pc:sldMkLst>
          <pc:docMk/>
          <pc:sldMk cId="494780619" sldId="265"/>
        </pc:sldMkLst>
        <pc:spChg chg="mod">
          <ac:chgData name="Cecile Robertson" userId="60d9e854ded97a0d" providerId="LiveId" clId="{65D81530-A6A4-40A2-9A62-26A0E2A241CD}" dt="2026-04-28T00:15:06.450" v="606" actId="14100"/>
          <ac:spMkLst>
            <pc:docMk/>
            <pc:sldMk cId="494780619" sldId="265"/>
            <ac:spMk id="2" creationId="{4F05B33C-280D-56C8-E63E-41510C28C166}"/>
          </ac:spMkLst>
        </pc:spChg>
        <pc:spChg chg="mod ord">
          <ac:chgData name="Cecile Robertson" userId="60d9e854ded97a0d" providerId="LiveId" clId="{65D81530-A6A4-40A2-9A62-26A0E2A241CD}" dt="2026-04-28T00:26:37.446" v="893" actId="20577"/>
          <ac:spMkLst>
            <pc:docMk/>
            <pc:sldMk cId="494780619" sldId="265"/>
            <ac:spMk id="3" creationId="{9CEC5570-4258-1085-2ECF-428585E806B7}"/>
          </ac:spMkLst>
        </pc:spChg>
        <pc:spChg chg="add">
          <ac:chgData name="Cecile Robertson" userId="60d9e854ded97a0d" providerId="LiveId" clId="{65D81530-A6A4-40A2-9A62-26A0E2A241CD}" dt="2026-04-28T00:14:34.197" v="595" actId="26606"/>
          <ac:spMkLst>
            <pc:docMk/>
            <pc:sldMk cId="494780619" sldId="265"/>
            <ac:spMk id="10" creationId="{637B2035-1FCB-439A-B421-095E136C7E07}"/>
          </ac:spMkLst>
        </pc:spChg>
        <pc:spChg chg="add">
          <ac:chgData name="Cecile Robertson" userId="60d9e854ded97a0d" providerId="LiveId" clId="{65D81530-A6A4-40A2-9A62-26A0E2A241CD}" dt="2026-04-28T00:14:34.197" v="595" actId="26606"/>
          <ac:spMkLst>
            <pc:docMk/>
            <pc:sldMk cId="494780619" sldId="265"/>
            <ac:spMk id="12" creationId="{B39A1F5A-E57E-4178-8F57-A18DC747E5E1}"/>
          </ac:spMkLst>
        </pc:spChg>
        <pc:spChg chg="add">
          <ac:chgData name="Cecile Robertson" userId="60d9e854ded97a0d" providerId="LiveId" clId="{65D81530-A6A4-40A2-9A62-26A0E2A241CD}" dt="2026-04-28T00:14:34.197" v="595" actId="26606"/>
          <ac:spMkLst>
            <pc:docMk/>
            <pc:sldMk cId="494780619" sldId="265"/>
            <ac:spMk id="14" creationId="{CF93DC6C-1BFD-4414-BF23-471C8831CA04}"/>
          </ac:spMkLst>
        </pc:spChg>
        <pc:spChg chg="add">
          <ac:chgData name="Cecile Robertson" userId="60d9e854ded97a0d" providerId="LiveId" clId="{65D81530-A6A4-40A2-9A62-26A0E2A241CD}" dt="2026-04-28T00:14:34.197" v="595" actId="26606"/>
          <ac:spMkLst>
            <pc:docMk/>
            <pc:sldMk cId="494780619" sldId="265"/>
            <ac:spMk id="16" creationId="{001928A5-13A8-4372-8A77-BCAAE5553E6F}"/>
          </ac:spMkLst>
        </pc:spChg>
        <pc:picChg chg="add mod">
          <ac:chgData name="Cecile Robertson" userId="60d9e854ded97a0d" providerId="LiveId" clId="{65D81530-A6A4-40A2-9A62-26A0E2A241CD}" dt="2026-04-28T00:15:02.290" v="605" actId="14100"/>
          <ac:picMkLst>
            <pc:docMk/>
            <pc:sldMk cId="494780619" sldId="265"/>
            <ac:picMk id="5" creationId="{8294A65E-C50C-324B-443B-80BCA488E72A}"/>
          </ac:picMkLst>
        </pc:picChg>
      </pc:sldChg>
      <pc:sldChg chg="addSp modSp new mod setBg">
        <pc:chgData name="Cecile Robertson" userId="60d9e854ded97a0d" providerId="LiveId" clId="{65D81530-A6A4-40A2-9A62-26A0E2A241CD}" dt="2026-04-28T00:36:50.691" v="1045" actId="20577"/>
        <pc:sldMkLst>
          <pc:docMk/>
          <pc:sldMk cId="1364263722" sldId="266"/>
        </pc:sldMkLst>
        <pc:spChg chg="mod">
          <ac:chgData name="Cecile Robertson" userId="60d9e854ded97a0d" providerId="LiveId" clId="{65D81530-A6A4-40A2-9A62-26A0E2A241CD}" dt="2026-04-28T00:21:01.927" v="704" actId="26606"/>
          <ac:spMkLst>
            <pc:docMk/>
            <pc:sldMk cId="1364263722" sldId="266"/>
            <ac:spMk id="2" creationId="{65E11039-1411-C098-4A77-FF84D22858CB}"/>
          </ac:spMkLst>
        </pc:spChg>
        <pc:spChg chg="mod ord">
          <ac:chgData name="Cecile Robertson" userId="60d9e854ded97a0d" providerId="LiveId" clId="{65D81530-A6A4-40A2-9A62-26A0E2A241CD}" dt="2026-04-28T00:36:50.691" v="1045" actId="20577"/>
          <ac:spMkLst>
            <pc:docMk/>
            <pc:sldMk cId="1364263722" sldId="266"/>
            <ac:spMk id="3" creationId="{C670EA20-977B-8DE9-33E4-394E99421B20}"/>
          </ac:spMkLst>
        </pc:spChg>
        <pc:spChg chg="add">
          <ac:chgData name="Cecile Robertson" userId="60d9e854ded97a0d" providerId="LiveId" clId="{65D81530-A6A4-40A2-9A62-26A0E2A241CD}" dt="2026-04-28T00:21:01.927" v="704" actId="26606"/>
          <ac:spMkLst>
            <pc:docMk/>
            <pc:sldMk cId="1364263722" sldId="266"/>
            <ac:spMk id="10" creationId="{637B2035-1FCB-439A-B421-095E136C7E07}"/>
          </ac:spMkLst>
        </pc:spChg>
        <pc:spChg chg="add">
          <ac:chgData name="Cecile Robertson" userId="60d9e854ded97a0d" providerId="LiveId" clId="{65D81530-A6A4-40A2-9A62-26A0E2A241CD}" dt="2026-04-28T00:21:01.927" v="704" actId="26606"/>
          <ac:spMkLst>
            <pc:docMk/>
            <pc:sldMk cId="1364263722" sldId="266"/>
            <ac:spMk id="12" creationId="{B39A1F5A-E57E-4178-8F57-A18DC747E5E1}"/>
          </ac:spMkLst>
        </pc:spChg>
        <pc:spChg chg="add">
          <ac:chgData name="Cecile Robertson" userId="60d9e854ded97a0d" providerId="LiveId" clId="{65D81530-A6A4-40A2-9A62-26A0E2A241CD}" dt="2026-04-28T00:21:01.927" v="704" actId="26606"/>
          <ac:spMkLst>
            <pc:docMk/>
            <pc:sldMk cId="1364263722" sldId="266"/>
            <ac:spMk id="14" creationId="{CF93DC6C-1BFD-4414-BF23-471C8831CA04}"/>
          </ac:spMkLst>
        </pc:spChg>
        <pc:spChg chg="add">
          <ac:chgData name="Cecile Robertson" userId="60d9e854ded97a0d" providerId="LiveId" clId="{65D81530-A6A4-40A2-9A62-26A0E2A241CD}" dt="2026-04-28T00:21:01.927" v="704" actId="26606"/>
          <ac:spMkLst>
            <pc:docMk/>
            <pc:sldMk cId="1364263722" sldId="266"/>
            <ac:spMk id="16" creationId="{001928A5-13A8-4372-8A77-BCAAE5553E6F}"/>
          </ac:spMkLst>
        </pc:spChg>
        <pc:picChg chg="add mod">
          <ac:chgData name="Cecile Robertson" userId="60d9e854ded97a0d" providerId="LiveId" clId="{65D81530-A6A4-40A2-9A62-26A0E2A241CD}" dt="2026-04-28T00:21:01.927" v="704" actId="26606"/>
          <ac:picMkLst>
            <pc:docMk/>
            <pc:sldMk cId="1364263722" sldId="266"/>
            <ac:picMk id="5" creationId="{D91F3B19-8936-2FED-DF6E-D38CB7C33385}"/>
          </ac:picMkLst>
        </pc:picChg>
      </pc:sldChg>
      <pc:sldChg chg="addSp modSp new mod setBg">
        <pc:chgData name="Cecile Robertson" userId="60d9e854ded97a0d" providerId="LiveId" clId="{65D81530-A6A4-40A2-9A62-26A0E2A241CD}" dt="2026-04-28T00:27:08.720" v="901" actId="1076"/>
        <pc:sldMkLst>
          <pc:docMk/>
          <pc:sldMk cId="3454980728" sldId="267"/>
        </pc:sldMkLst>
        <pc:spChg chg="mod">
          <ac:chgData name="Cecile Robertson" userId="60d9e854ded97a0d" providerId="LiveId" clId="{65D81530-A6A4-40A2-9A62-26A0E2A241CD}" dt="2026-04-28T00:22:42.387" v="764" actId="26606"/>
          <ac:spMkLst>
            <pc:docMk/>
            <pc:sldMk cId="3454980728" sldId="267"/>
            <ac:spMk id="2" creationId="{4E7B70FE-C342-D934-C779-D533F4234FD4}"/>
          </ac:spMkLst>
        </pc:spChg>
        <pc:spChg chg="mod">
          <ac:chgData name="Cecile Robertson" userId="60d9e854ded97a0d" providerId="LiveId" clId="{65D81530-A6A4-40A2-9A62-26A0E2A241CD}" dt="2026-04-28T00:27:06.115" v="900" actId="14100"/>
          <ac:spMkLst>
            <pc:docMk/>
            <pc:sldMk cId="3454980728" sldId="267"/>
            <ac:spMk id="3" creationId="{6F6DF431-5E44-3DC4-E614-FEBCE03F3359}"/>
          </ac:spMkLst>
        </pc:spChg>
        <pc:spChg chg="add">
          <ac:chgData name="Cecile Robertson" userId="60d9e854ded97a0d" providerId="LiveId" clId="{65D81530-A6A4-40A2-9A62-26A0E2A241CD}" dt="2026-04-28T00:22:42.387" v="764" actId="26606"/>
          <ac:spMkLst>
            <pc:docMk/>
            <pc:sldMk cId="3454980728" sldId="267"/>
            <ac:spMk id="10" creationId="{7FF47CB7-972F-479F-A36D-9E72D26EC8DA}"/>
          </ac:spMkLst>
        </pc:spChg>
        <pc:spChg chg="add">
          <ac:chgData name="Cecile Robertson" userId="60d9e854ded97a0d" providerId="LiveId" clId="{65D81530-A6A4-40A2-9A62-26A0E2A241CD}" dt="2026-04-28T00:22:42.387" v="764" actId="26606"/>
          <ac:spMkLst>
            <pc:docMk/>
            <pc:sldMk cId="3454980728" sldId="267"/>
            <ac:spMk id="12" creationId="{0D153B68-5844-490D-8E67-F616D6D721CA}"/>
          </ac:spMkLst>
        </pc:spChg>
        <pc:spChg chg="add">
          <ac:chgData name="Cecile Robertson" userId="60d9e854ded97a0d" providerId="LiveId" clId="{65D81530-A6A4-40A2-9A62-26A0E2A241CD}" dt="2026-04-28T00:22:42.387" v="764" actId="26606"/>
          <ac:spMkLst>
            <pc:docMk/>
            <pc:sldMk cId="3454980728" sldId="267"/>
            <ac:spMk id="14" creationId="{9A0D773F-7A7D-4DBB-9DEA-86BB8B8F4BC8}"/>
          </ac:spMkLst>
        </pc:spChg>
        <pc:picChg chg="add mod">
          <ac:chgData name="Cecile Robertson" userId="60d9e854ded97a0d" providerId="LiveId" clId="{65D81530-A6A4-40A2-9A62-26A0E2A241CD}" dt="2026-04-28T00:27:08.720" v="901" actId="1076"/>
          <ac:picMkLst>
            <pc:docMk/>
            <pc:sldMk cId="3454980728" sldId="267"/>
            <ac:picMk id="5" creationId="{BD1544A2-20CB-9EE7-713F-254F67A7BBB5}"/>
          </ac:picMkLst>
        </pc:picChg>
      </pc:sldChg>
      <pc:sldChg chg="addSp modSp new mod setBg">
        <pc:chgData name="Cecile Robertson" userId="60d9e854ded97a0d" providerId="LiveId" clId="{65D81530-A6A4-40A2-9A62-26A0E2A241CD}" dt="2026-04-28T00:24:26.775" v="828" actId="14100"/>
        <pc:sldMkLst>
          <pc:docMk/>
          <pc:sldMk cId="3050924619" sldId="268"/>
        </pc:sldMkLst>
        <pc:spChg chg="mod">
          <ac:chgData name="Cecile Robertson" userId="60d9e854ded97a0d" providerId="LiveId" clId="{65D81530-A6A4-40A2-9A62-26A0E2A241CD}" dt="2026-04-28T00:24:13.246" v="822" actId="26606"/>
          <ac:spMkLst>
            <pc:docMk/>
            <pc:sldMk cId="3050924619" sldId="268"/>
            <ac:spMk id="2" creationId="{862EE81E-441D-A069-4C91-072C1C03D005}"/>
          </ac:spMkLst>
        </pc:spChg>
        <pc:spChg chg="mod">
          <ac:chgData name="Cecile Robertson" userId="60d9e854ded97a0d" providerId="LiveId" clId="{65D81530-A6A4-40A2-9A62-26A0E2A241CD}" dt="2026-04-28T00:24:26.775" v="828" actId="14100"/>
          <ac:spMkLst>
            <pc:docMk/>
            <pc:sldMk cId="3050924619" sldId="268"/>
            <ac:spMk id="3" creationId="{10D24F3E-3BE7-33B9-8E8D-FC3896688DB2}"/>
          </ac:spMkLst>
        </pc:spChg>
        <pc:spChg chg="add">
          <ac:chgData name="Cecile Robertson" userId="60d9e854ded97a0d" providerId="LiveId" clId="{65D81530-A6A4-40A2-9A62-26A0E2A241CD}" dt="2026-04-28T00:24:13.246" v="822" actId="26606"/>
          <ac:spMkLst>
            <pc:docMk/>
            <pc:sldMk cId="3050924619" sldId="268"/>
            <ac:spMk id="8" creationId="{815925C2-A704-4D47-B1C1-3FCA52512EC1}"/>
          </ac:spMkLst>
        </pc:spChg>
        <pc:spChg chg="add">
          <ac:chgData name="Cecile Robertson" userId="60d9e854ded97a0d" providerId="LiveId" clId="{65D81530-A6A4-40A2-9A62-26A0E2A241CD}" dt="2026-04-28T00:24:13.246" v="822" actId="26606"/>
          <ac:spMkLst>
            <pc:docMk/>
            <pc:sldMk cId="3050924619" sldId="268"/>
            <ac:spMk id="10" creationId="{01D4315C-C23C-4FD3-98DF-08C29E2292A8}"/>
          </ac:spMkLst>
        </pc:spChg>
        <pc:grpChg chg="add">
          <ac:chgData name="Cecile Robertson" userId="60d9e854ded97a0d" providerId="LiveId" clId="{65D81530-A6A4-40A2-9A62-26A0E2A241CD}" dt="2026-04-28T00:24:13.246" v="822" actId="26606"/>
          <ac:grpSpMkLst>
            <pc:docMk/>
            <pc:sldMk cId="3050924619" sldId="268"/>
            <ac:grpSpMk id="12" creationId="{5E6B47BC-43FD-4C91-8BFF-B41B99A8A39E}"/>
          </ac:grpSpMkLst>
        </pc:grpChg>
        <pc:grpChg chg="add">
          <ac:chgData name="Cecile Robertson" userId="60d9e854ded97a0d" providerId="LiveId" clId="{65D81530-A6A4-40A2-9A62-26A0E2A241CD}" dt="2026-04-28T00:24:13.246" v="822" actId="26606"/>
          <ac:grpSpMkLst>
            <pc:docMk/>
            <pc:sldMk cId="3050924619" sldId="268"/>
            <ac:grpSpMk id="16" creationId="{43F5E015-E085-4624-B431-B42414448684}"/>
          </ac:grpSpMkLst>
        </pc:grpChg>
      </pc:sldChg>
      <pc:sldChg chg="addSp modSp new mod setBg">
        <pc:chgData name="Cecile Robertson" userId="60d9e854ded97a0d" providerId="LiveId" clId="{65D81530-A6A4-40A2-9A62-26A0E2A241CD}" dt="2026-04-28T00:26:28.267" v="879" actId="14100"/>
        <pc:sldMkLst>
          <pc:docMk/>
          <pc:sldMk cId="3826740978" sldId="269"/>
        </pc:sldMkLst>
        <pc:spChg chg="mod">
          <ac:chgData name="Cecile Robertson" userId="60d9e854ded97a0d" providerId="LiveId" clId="{65D81530-A6A4-40A2-9A62-26A0E2A241CD}" dt="2026-04-28T00:26:10.687" v="874" actId="26606"/>
          <ac:spMkLst>
            <pc:docMk/>
            <pc:sldMk cId="3826740978" sldId="269"/>
            <ac:spMk id="2" creationId="{73D8D30C-8935-9379-5E9C-A58F38790BC0}"/>
          </ac:spMkLst>
        </pc:spChg>
        <pc:spChg chg="mod">
          <ac:chgData name="Cecile Robertson" userId="60d9e854ded97a0d" providerId="LiveId" clId="{65D81530-A6A4-40A2-9A62-26A0E2A241CD}" dt="2026-04-28T00:26:28.267" v="879" actId="14100"/>
          <ac:spMkLst>
            <pc:docMk/>
            <pc:sldMk cId="3826740978" sldId="269"/>
            <ac:spMk id="3" creationId="{C0D033AD-8CD0-0ACF-7D4A-B2C444B1889B}"/>
          </ac:spMkLst>
        </pc:spChg>
        <pc:spChg chg="add">
          <ac:chgData name="Cecile Robertson" userId="60d9e854ded97a0d" providerId="LiveId" clId="{65D81530-A6A4-40A2-9A62-26A0E2A241CD}" dt="2026-04-28T00:26:10.687" v="874" actId="26606"/>
          <ac:spMkLst>
            <pc:docMk/>
            <pc:sldMk cId="3826740978" sldId="269"/>
            <ac:spMk id="8" creationId="{815925C2-A704-4D47-B1C1-3FCA52512EC1}"/>
          </ac:spMkLst>
        </pc:spChg>
        <pc:spChg chg="add">
          <ac:chgData name="Cecile Robertson" userId="60d9e854ded97a0d" providerId="LiveId" clId="{65D81530-A6A4-40A2-9A62-26A0E2A241CD}" dt="2026-04-28T00:26:10.687" v="874" actId="26606"/>
          <ac:spMkLst>
            <pc:docMk/>
            <pc:sldMk cId="3826740978" sldId="269"/>
            <ac:spMk id="10" creationId="{01D4315C-C23C-4FD3-98DF-08C29E2292A8}"/>
          </ac:spMkLst>
        </pc:spChg>
        <pc:grpChg chg="add">
          <ac:chgData name="Cecile Robertson" userId="60d9e854ded97a0d" providerId="LiveId" clId="{65D81530-A6A4-40A2-9A62-26A0E2A241CD}" dt="2026-04-28T00:26:10.687" v="874" actId="26606"/>
          <ac:grpSpMkLst>
            <pc:docMk/>
            <pc:sldMk cId="3826740978" sldId="269"/>
            <ac:grpSpMk id="12" creationId="{5E6B47BC-43FD-4C91-8BFF-B41B99A8A39E}"/>
          </ac:grpSpMkLst>
        </pc:grpChg>
        <pc:grpChg chg="add">
          <ac:chgData name="Cecile Robertson" userId="60d9e854ded97a0d" providerId="LiveId" clId="{65D81530-A6A4-40A2-9A62-26A0E2A241CD}" dt="2026-04-28T00:26:10.687" v="874" actId="26606"/>
          <ac:grpSpMkLst>
            <pc:docMk/>
            <pc:sldMk cId="3826740978" sldId="269"/>
            <ac:grpSpMk id="16" creationId="{43F5E015-E085-4624-B431-B42414448684}"/>
          </ac:grpSpMkLst>
        </pc:grpChg>
      </pc:sldChg>
      <pc:sldChg chg="addSp delSp modSp new mod setBg">
        <pc:chgData name="Cecile Robertson" userId="60d9e854ded97a0d" providerId="LiveId" clId="{65D81530-A6A4-40A2-9A62-26A0E2A241CD}" dt="2026-04-28T00:29:50.696" v="923" actId="14100"/>
        <pc:sldMkLst>
          <pc:docMk/>
          <pc:sldMk cId="3030707145" sldId="270"/>
        </pc:sldMkLst>
        <pc:spChg chg="mod">
          <ac:chgData name="Cecile Robertson" userId="60d9e854ded97a0d" providerId="LiveId" clId="{65D81530-A6A4-40A2-9A62-26A0E2A241CD}" dt="2026-04-28T00:28:54.604" v="915" actId="26606"/>
          <ac:spMkLst>
            <pc:docMk/>
            <pc:sldMk cId="3030707145" sldId="270"/>
            <ac:spMk id="2" creationId="{C4981498-EFBF-03D3-96A1-B51855F591BC}"/>
          </ac:spMkLst>
        </pc:spChg>
        <pc:spChg chg="del">
          <ac:chgData name="Cecile Robertson" userId="60d9e854ded97a0d" providerId="LiveId" clId="{65D81530-A6A4-40A2-9A62-26A0E2A241CD}" dt="2026-04-28T00:28:47.205" v="912"/>
          <ac:spMkLst>
            <pc:docMk/>
            <pc:sldMk cId="3030707145" sldId="270"/>
            <ac:spMk id="3" creationId="{7319276B-4592-B2E1-43C1-DC69B4279AFC}"/>
          </ac:spMkLst>
        </pc:spChg>
        <pc:spChg chg="add mod">
          <ac:chgData name="Cecile Robertson" userId="60d9e854ded97a0d" providerId="LiveId" clId="{65D81530-A6A4-40A2-9A62-26A0E2A241CD}" dt="2026-04-28T00:29:50.696" v="923" actId="14100"/>
          <ac:spMkLst>
            <pc:docMk/>
            <pc:sldMk cId="3030707145" sldId="270"/>
            <ac:spMk id="4" creationId="{1D389C58-AF86-5CA8-88A7-8170E99E74B3}"/>
          </ac:spMkLst>
        </pc:spChg>
        <pc:spChg chg="add del">
          <ac:chgData name="Cecile Robertson" userId="60d9e854ded97a0d" providerId="LiveId" clId="{65D81530-A6A4-40A2-9A62-26A0E2A241CD}" dt="2026-04-28T00:28:54.581" v="914" actId="26606"/>
          <ac:spMkLst>
            <pc:docMk/>
            <pc:sldMk cId="3030707145" sldId="270"/>
            <ac:spMk id="9" creationId="{815925C2-A704-4D47-B1C1-3FCA52512EC1}"/>
          </ac:spMkLst>
        </pc:spChg>
        <pc:spChg chg="add del">
          <ac:chgData name="Cecile Robertson" userId="60d9e854ded97a0d" providerId="LiveId" clId="{65D81530-A6A4-40A2-9A62-26A0E2A241CD}" dt="2026-04-28T00:28:54.581" v="914" actId="26606"/>
          <ac:spMkLst>
            <pc:docMk/>
            <pc:sldMk cId="3030707145" sldId="270"/>
            <ac:spMk id="11" creationId="{01D4315C-C23C-4FD3-98DF-08C29E2292A8}"/>
          </ac:spMkLst>
        </pc:spChg>
        <pc:spChg chg="add">
          <ac:chgData name="Cecile Robertson" userId="60d9e854ded97a0d" providerId="LiveId" clId="{65D81530-A6A4-40A2-9A62-26A0E2A241CD}" dt="2026-04-28T00:28:54.604" v="915" actId="26606"/>
          <ac:spMkLst>
            <pc:docMk/>
            <pc:sldMk cId="3030707145" sldId="270"/>
            <ac:spMk id="26" creationId="{1709F1D5-B0F1-4714-A239-E5B61C161915}"/>
          </ac:spMkLst>
        </pc:spChg>
        <pc:spChg chg="add">
          <ac:chgData name="Cecile Robertson" userId="60d9e854ded97a0d" providerId="LiveId" clId="{65D81530-A6A4-40A2-9A62-26A0E2A241CD}" dt="2026-04-28T00:28:54.604" v="915" actId="26606"/>
          <ac:spMkLst>
            <pc:docMk/>
            <pc:sldMk cId="3030707145" sldId="270"/>
            <ac:spMk id="27" creationId="{228FB460-D3FF-4440-A020-05982A09E517}"/>
          </ac:spMkLst>
        </pc:spChg>
        <pc:spChg chg="add">
          <ac:chgData name="Cecile Robertson" userId="60d9e854ded97a0d" providerId="LiveId" clId="{65D81530-A6A4-40A2-9A62-26A0E2A241CD}" dt="2026-04-28T00:28:54.604" v="915" actId="26606"/>
          <ac:spMkLst>
            <pc:docMk/>
            <pc:sldMk cId="3030707145" sldId="270"/>
            <ac:spMk id="28" creationId="{14847E93-7DC1-4D4B-8829-B19AA7137C50}"/>
          </ac:spMkLst>
        </pc:spChg>
        <pc:spChg chg="add">
          <ac:chgData name="Cecile Robertson" userId="60d9e854ded97a0d" providerId="LiveId" clId="{65D81530-A6A4-40A2-9A62-26A0E2A241CD}" dt="2026-04-28T00:28:54.604" v="915" actId="26606"/>
          <ac:spMkLst>
            <pc:docMk/>
            <pc:sldMk cId="3030707145" sldId="270"/>
            <ac:spMk id="29" creationId="{5566D6E1-03A1-4D73-A4E0-35D74D568A04}"/>
          </ac:spMkLst>
        </pc:spChg>
        <pc:spChg chg="add">
          <ac:chgData name="Cecile Robertson" userId="60d9e854ded97a0d" providerId="LiveId" clId="{65D81530-A6A4-40A2-9A62-26A0E2A241CD}" dt="2026-04-28T00:28:54.604" v="915" actId="26606"/>
          <ac:spMkLst>
            <pc:docMk/>
            <pc:sldMk cId="3030707145" sldId="270"/>
            <ac:spMk id="30" creationId="{9F835A99-04AC-494A-A572-AFE8413CC938}"/>
          </ac:spMkLst>
        </pc:spChg>
        <pc:spChg chg="add">
          <ac:chgData name="Cecile Robertson" userId="60d9e854ded97a0d" providerId="LiveId" clId="{65D81530-A6A4-40A2-9A62-26A0E2A241CD}" dt="2026-04-28T00:28:54.604" v="915" actId="26606"/>
          <ac:spMkLst>
            <pc:docMk/>
            <pc:sldMk cId="3030707145" sldId="270"/>
            <ac:spMk id="31" creationId="{7B786209-1B0B-4CA9-9BDD-F7327066A84D}"/>
          </ac:spMkLst>
        </pc:spChg>
        <pc:spChg chg="add">
          <ac:chgData name="Cecile Robertson" userId="60d9e854ded97a0d" providerId="LiveId" clId="{65D81530-A6A4-40A2-9A62-26A0E2A241CD}" dt="2026-04-28T00:28:54.604" v="915" actId="26606"/>
          <ac:spMkLst>
            <pc:docMk/>
            <pc:sldMk cId="3030707145" sldId="270"/>
            <ac:spMk id="32" creationId="{2D2964BB-484D-45AE-AD66-D407D0629652}"/>
          </ac:spMkLst>
        </pc:spChg>
        <pc:spChg chg="add">
          <ac:chgData name="Cecile Robertson" userId="60d9e854ded97a0d" providerId="LiveId" clId="{65D81530-A6A4-40A2-9A62-26A0E2A241CD}" dt="2026-04-28T00:28:54.604" v="915" actId="26606"/>
          <ac:spMkLst>
            <pc:docMk/>
            <pc:sldMk cId="3030707145" sldId="270"/>
            <ac:spMk id="33" creationId="{6691AC69-A76E-4DAB-B565-468B6B87ACF3}"/>
          </ac:spMkLst>
        </pc:spChg>
        <pc:grpChg chg="add del">
          <ac:chgData name="Cecile Robertson" userId="60d9e854ded97a0d" providerId="LiveId" clId="{65D81530-A6A4-40A2-9A62-26A0E2A241CD}" dt="2026-04-28T00:28:54.581" v="914" actId="26606"/>
          <ac:grpSpMkLst>
            <pc:docMk/>
            <pc:sldMk cId="3030707145" sldId="270"/>
            <ac:grpSpMk id="13" creationId="{5E6B47BC-43FD-4C91-8BFF-B41B99A8A39E}"/>
          </ac:grpSpMkLst>
        </pc:grpChg>
        <pc:grpChg chg="add del">
          <ac:chgData name="Cecile Robertson" userId="60d9e854ded97a0d" providerId="LiveId" clId="{65D81530-A6A4-40A2-9A62-26A0E2A241CD}" dt="2026-04-28T00:28:54.581" v="914" actId="26606"/>
          <ac:grpSpMkLst>
            <pc:docMk/>
            <pc:sldMk cId="3030707145" sldId="270"/>
            <ac:grpSpMk id="17" creationId="{43F5E015-E085-4624-B431-B42414448684}"/>
          </ac:grpSpMkLst>
        </pc:grpChg>
      </pc:sldChg>
      <pc:sldChg chg="addSp modSp new mod ord setBg">
        <pc:chgData name="Cecile Robertson" userId="60d9e854ded97a0d" providerId="LiveId" clId="{65D81530-A6A4-40A2-9A62-26A0E2A241CD}" dt="2026-04-28T00:37:23.241" v="1047"/>
        <pc:sldMkLst>
          <pc:docMk/>
          <pc:sldMk cId="1390258520" sldId="271"/>
        </pc:sldMkLst>
        <pc:spChg chg="mod">
          <ac:chgData name="Cecile Robertson" userId="60d9e854ded97a0d" providerId="LiveId" clId="{65D81530-A6A4-40A2-9A62-26A0E2A241CD}" dt="2026-04-28T00:31:55.300" v="941" actId="26606"/>
          <ac:spMkLst>
            <pc:docMk/>
            <pc:sldMk cId="1390258520" sldId="271"/>
            <ac:spMk id="2" creationId="{024E6F48-DC91-88CD-A0F7-E5F02ABBF833}"/>
          </ac:spMkLst>
        </pc:spChg>
        <pc:spChg chg="mod">
          <ac:chgData name="Cecile Robertson" userId="60d9e854ded97a0d" providerId="LiveId" clId="{65D81530-A6A4-40A2-9A62-26A0E2A241CD}" dt="2026-04-28T00:31:55.300" v="941" actId="26606"/>
          <ac:spMkLst>
            <pc:docMk/>
            <pc:sldMk cId="1390258520" sldId="271"/>
            <ac:spMk id="3" creationId="{B9F9F05B-ECED-33FE-590B-D93FF3895261}"/>
          </ac:spMkLst>
        </pc:spChg>
        <pc:spChg chg="add">
          <ac:chgData name="Cecile Robertson" userId="60d9e854ded97a0d" providerId="LiveId" clId="{65D81530-A6A4-40A2-9A62-26A0E2A241CD}" dt="2026-04-28T00:31:55.300" v="941" actId="26606"/>
          <ac:spMkLst>
            <pc:docMk/>
            <pc:sldMk cId="1390258520" sldId="271"/>
            <ac:spMk id="8" creationId="{1709F1D5-B0F1-4714-A239-E5B61C161915}"/>
          </ac:spMkLst>
        </pc:spChg>
        <pc:spChg chg="add">
          <ac:chgData name="Cecile Robertson" userId="60d9e854ded97a0d" providerId="LiveId" clId="{65D81530-A6A4-40A2-9A62-26A0E2A241CD}" dt="2026-04-28T00:31:55.300" v="941" actId="26606"/>
          <ac:spMkLst>
            <pc:docMk/>
            <pc:sldMk cId="1390258520" sldId="271"/>
            <ac:spMk id="10" creationId="{228FB460-D3FF-4440-A020-05982A09E517}"/>
          </ac:spMkLst>
        </pc:spChg>
        <pc:spChg chg="add">
          <ac:chgData name="Cecile Robertson" userId="60d9e854ded97a0d" providerId="LiveId" clId="{65D81530-A6A4-40A2-9A62-26A0E2A241CD}" dt="2026-04-28T00:31:55.300" v="941" actId="26606"/>
          <ac:spMkLst>
            <pc:docMk/>
            <pc:sldMk cId="1390258520" sldId="271"/>
            <ac:spMk id="12" creationId="{14847E93-7DC1-4D4B-8829-B19AA7137C50}"/>
          </ac:spMkLst>
        </pc:spChg>
        <pc:spChg chg="add">
          <ac:chgData name="Cecile Robertson" userId="60d9e854ded97a0d" providerId="LiveId" clId="{65D81530-A6A4-40A2-9A62-26A0E2A241CD}" dt="2026-04-28T00:31:55.300" v="941" actId="26606"/>
          <ac:spMkLst>
            <pc:docMk/>
            <pc:sldMk cId="1390258520" sldId="271"/>
            <ac:spMk id="14" creationId="{5566D6E1-03A1-4D73-A4E0-35D74D568A04}"/>
          </ac:spMkLst>
        </pc:spChg>
        <pc:spChg chg="add">
          <ac:chgData name="Cecile Robertson" userId="60d9e854ded97a0d" providerId="LiveId" clId="{65D81530-A6A4-40A2-9A62-26A0E2A241CD}" dt="2026-04-28T00:31:55.300" v="941" actId="26606"/>
          <ac:spMkLst>
            <pc:docMk/>
            <pc:sldMk cId="1390258520" sldId="271"/>
            <ac:spMk id="16" creationId="{9F835A99-04AC-494A-A572-AFE8413CC938}"/>
          </ac:spMkLst>
        </pc:spChg>
        <pc:spChg chg="add">
          <ac:chgData name="Cecile Robertson" userId="60d9e854ded97a0d" providerId="LiveId" clId="{65D81530-A6A4-40A2-9A62-26A0E2A241CD}" dt="2026-04-28T00:31:55.300" v="941" actId="26606"/>
          <ac:spMkLst>
            <pc:docMk/>
            <pc:sldMk cId="1390258520" sldId="271"/>
            <ac:spMk id="18" creationId="{7B786209-1B0B-4CA9-9BDD-F7327066A84D}"/>
          </ac:spMkLst>
        </pc:spChg>
        <pc:spChg chg="add">
          <ac:chgData name="Cecile Robertson" userId="60d9e854ded97a0d" providerId="LiveId" clId="{65D81530-A6A4-40A2-9A62-26A0E2A241CD}" dt="2026-04-28T00:31:55.300" v="941" actId="26606"/>
          <ac:spMkLst>
            <pc:docMk/>
            <pc:sldMk cId="1390258520" sldId="271"/>
            <ac:spMk id="20" creationId="{2D2964BB-484D-45AE-AD66-D407D0629652}"/>
          </ac:spMkLst>
        </pc:spChg>
        <pc:spChg chg="add">
          <ac:chgData name="Cecile Robertson" userId="60d9e854ded97a0d" providerId="LiveId" clId="{65D81530-A6A4-40A2-9A62-26A0E2A241CD}" dt="2026-04-28T00:31:55.300" v="941" actId="26606"/>
          <ac:spMkLst>
            <pc:docMk/>
            <pc:sldMk cId="1390258520" sldId="271"/>
            <ac:spMk id="22" creationId="{6691AC69-A76E-4DAB-B565-468B6B87ACF3}"/>
          </ac:spMkLst>
        </pc:spChg>
      </pc:sldChg>
      <pc:sldChg chg="addSp modSp new mod ord setBg">
        <pc:chgData name="Cecile Robertson" userId="60d9e854ded97a0d" providerId="LiveId" clId="{65D81530-A6A4-40A2-9A62-26A0E2A241CD}" dt="2026-04-28T00:37:25.729" v="1049"/>
        <pc:sldMkLst>
          <pc:docMk/>
          <pc:sldMk cId="4246975078" sldId="272"/>
        </pc:sldMkLst>
        <pc:spChg chg="mod">
          <ac:chgData name="Cecile Robertson" userId="60d9e854ded97a0d" providerId="LiveId" clId="{65D81530-A6A4-40A2-9A62-26A0E2A241CD}" dt="2026-04-28T00:32:01.033" v="942" actId="26606"/>
          <ac:spMkLst>
            <pc:docMk/>
            <pc:sldMk cId="4246975078" sldId="272"/>
            <ac:spMk id="2" creationId="{6FFB9DA9-7EFB-1390-C000-36106F2AB683}"/>
          </ac:spMkLst>
        </pc:spChg>
        <pc:spChg chg="mod">
          <ac:chgData name="Cecile Robertson" userId="60d9e854ded97a0d" providerId="LiveId" clId="{65D81530-A6A4-40A2-9A62-26A0E2A241CD}" dt="2026-04-28T00:32:01.033" v="942" actId="26606"/>
          <ac:spMkLst>
            <pc:docMk/>
            <pc:sldMk cId="4246975078" sldId="272"/>
            <ac:spMk id="3" creationId="{396BB598-B8B0-D93A-22EC-33EAF3AF6D6E}"/>
          </ac:spMkLst>
        </pc:spChg>
        <pc:spChg chg="add">
          <ac:chgData name="Cecile Robertson" userId="60d9e854ded97a0d" providerId="LiveId" clId="{65D81530-A6A4-40A2-9A62-26A0E2A241CD}" dt="2026-04-28T00:32:01.033" v="942" actId="26606"/>
          <ac:spMkLst>
            <pc:docMk/>
            <pc:sldMk cId="4246975078" sldId="272"/>
            <ac:spMk id="8" creationId="{1709F1D5-B0F1-4714-A239-E5B61C161915}"/>
          </ac:spMkLst>
        </pc:spChg>
        <pc:spChg chg="add">
          <ac:chgData name="Cecile Robertson" userId="60d9e854ded97a0d" providerId="LiveId" clId="{65D81530-A6A4-40A2-9A62-26A0E2A241CD}" dt="2026-04-28T00:32:01.033" v="942" actId="26606"/>
          <ac:spMkLst>
            <pc:docMk/>
            <pc:sldMk cId="4246975078" sldId="272"/>
            <ac:spMk id="10" creationId="{228FB460-D3FF-4440-A020-05982A09E517}"/>
          </ac:spMkLst>
        </pc:spChg>
        <pc:spChg chg="add">
          <ac:chgData name="Cecile Robertson" userId="60d9e854ded97a0d" providerId="LiveId" clId="{65D81530-A6A4-40A2-9A62-26A0E2A241CD}" dt="2026-04-28T00:32:01.033" v="942" actId="26606"/>
          <ac:spMkLst>
            <pc:docMk/>
            <pc:sldMk cId="4246975078" sldId="272"/>
            <ac:spMk id="12" creationId="{14847E93-7DC1-4D4B-8829-B19AA7137C50}"/>
          </ac:spMkLst>
        </pc:spChg>
        <pc:spChg chg="add">
          <ac:chgData name="Cecile Robertson" userId="60d9e854ded97a0d" providerId="LiveId" clId="{65D81530-A6A4-40A2-9A62-26A0E2A241CD}" dt="2026-04-28T00:32:01.033" v="942" actId="26606"/>
          <ac:spMkLst>
            <pc:docMk/>
            <pc:sldMk cId="4246975078" sldId="272"/>
            <ac:spMk id="14" creationId="{5566D6E1-03A1-4D73-A4E0-35D74D568A04}"/>
          </ac:spMkLst>
        </pc:spChg>
        <pc:spChg chg="add">
          <ac:chgData name="Cecile Robertson" userId="60d9e854ded97a0d" providerId="LiveId" clId="{65D81530-A6A4-40A2-9A62-26A0E2A241CD}" dt="2026-04-28T00:32:01.033" v="942" actId="26606"/>
          <ac:spMkLst>
            <pc:docMk/>
            <pc:sldMk cId="4246975078" sldId="272"/>
            <ac:spMk id="16" creationId="{9F835A99-04AC-494A-A572-AFE8413CC938}"/>
          </ac:spMkLst>
        </pc:spChg>
        <pc:spChg chg="add">
          <ac:chgData name="Cecile Robertson" userId="60d9e854ded97a0d" providerId="LiveId" clId="{65D81530-A6A4-40A2-9A62-26A0E2A241CD}" dt="2026-04-28T00:32:01.033" v="942" actId="26606"/>
          <ac:spMkLst>
            <pc:docMk/>
            <pc:sldMk cId="4246975078" sldId="272"/>
            <ac:spMk id="18" creationId="{7B786209-1B0B-4CA9-9BDD-F7327066A84D}"/>
          </ac:spMkLst>
        </pc:spChg>
        <pc:spChg chg="add">
          <ac:chgData name="Cecile Robertson" userId="60d9e854ded97a0d" providerId="LiveId" clId="{65D81530-A6A4-40A2-9A62-26A0E2A241CD}" dt="2026-04-28T00:32:01.033" v="942" actId="26606"/>
          <ac:spMkLst>
            <pc:docMk/>
            <pc:sldMk cId="4246975078" sldId="272"/>
            <ac:spMk id="20" creationId="{2D2964BB-484D-45AE-AD66-D407D0629652}"/>
          </ac:spMkLst>
        </pc:spChg>
        <pc:spChg chg="add">
          <ac:chgData name="Cecile Robertson" userId="60d9e854ded97a0d" providerId="LiveId" clId="{65D81530-A6A4-40A2-9A62-26A0E2A241CD}" dt="2026-04-28T00:32:01.033" v="942" actId="26606"/>
          <ac:spMkLst>
            <pc:docMk/>
            <pc:sldMk cId="4246975078" sldId="272"/>
            <ac:spMk id="22" creationId="{6691AC69-A76E-4DAB-B565-468B6B87ACF3}"/>
          </ac:spMkLst>
        </pc:spChg>
      </pc:sldChg>
      <pc:sldChg chg="addSp modSp new mod setBg">
        <pc:chgData name="Cecile Robertson" userId="60d9e854ded97a0d" providerId="LiveId" clId="{65D81530-A6A4-40A2-9A62-26A0E2A241CD}" dt="2026-04-28T00:47:37.374" v="1078" actId="20577"/>
        <pc:sldMkLst>
          <pc:docMk/>
          <pc:sldMk cId="1749358369" sldId="273"/>
        </pc:sldMkLst>
        <pc:spChg chg="mod">
          <ac:chgData name="Cecile Robertson" userId="60d9e854ded97a0d" providerId="LiveId" clId="{65D81530-A6A4-40A2-9A62-26A0E2A241CD}" dt="2026-04-28T00:33:28.935" v="1010" actId="26606"/>
          <ac:spMkLst>
            <pc:docMk/>
            <pc:sldMk cId="1749358369" sldId="273"/>
            <ac:spMk id="2" creationId="{962E2314-15D0-D14F-8BA0-4DD493755657}"/>
          </ac:spMkLst>
        </pc:spChg>
        <pc:spChg chg="mod">
          <ac:chgData name="Cecile Robertson" userId="60d9e854ded97a0d" providerId="LiveId" clId="{65D81530-A6A4-40A2-9A62-26A0E2A241CD}" dt="2026-04-28T00:47:37.374" v="1078" actId="20577"/>
          <ac:spMkLst>
            <pc:docMk/>
            <pc:sldMk cId="1749358369" sldId="273"/>
            <ac:spMk id="3" creationId="{7F48B0F0-8BFC-6E0C-86BB-BA1700028F2E}"/>
          </ac:spMkLst>
        </pc:spChg>
        <pc:spChg chg="add">
          <ac:chgData name="Cecile Robertson" userId="60d9e854ded97a0d" providerId="LiveId" clId="{65D81530-A6A4-40A2-9A62-26A0E2A241CD}" dt="2026-04-28T00:33:28.935" v="1010" actId="26606"/>
          <ac:spMkLst>
            <pc:docMk/>
            <pc:sldMk cId="1749358369" sldId="273"/>
            <ac:spMk id="10" creationId="{4F7EBAE4-9945-4473-9E34-B2C66EA0F03D}"/>
          </ac:spMkLst>
        </pc:spChg>
        <pc:spChg chg="add">
          <ac:chgData name="Cecile Robertson" userId="60d9e854ded97a0d" providerId="LiveId" clId="{65D81530-A6A4-40A2-9A62-26A0E2A241CD}" dt="2026-04-28T00:33:28.935" v="1010" actId="26606"/>
          <ac:spMkLst>
            <pc:docMk/>
            <pc:sldMk cId="1749358369" sldId="273"/>
            <ac:spMk id="12" creationId="{70BEB1E7-2F88-40BC-B73D-42E5B6F80BFC}"/>
          </ac:spMkLst>
        </pc:spChg>
        <pc:spChg chg="add">
          <ac:chgData name="Cecile Robertson" userId="60d9e854ded97a0d" providerId="LiveId" clId="{65D81530-A6A4-40A2-9A62-26A0E2A241CD}" dt="2026-04-28T00:33:28.935" v="1010" actId="26606"/>
          <ac:spMkLst>
            <pc:docMk/>
            <pc:sldMk cId="1749358369" sldId="273"/>
            <ac:spMk id="14" creationId="{A7B99495-F43F-4D80-A44F-2CB4764EB90B}"/>
          </ac:spMkLst>
        </pc:spChg>
        <pc:picChg chg="add mod">
          <ac:chgData name="Cecile Robertson" userId="60d9e854ded97a0d" providerId="LiveId" clId="{65D81530-A6A4-40A2-9A62-26A0E2A241CD}" dt="2026-04-28T00:33:28.935" v="1010" actId="26606"/>
          <ac:picMkLst>
            <pc:docMk/>
            <pc:sldMk cId="1749358369" sldId="273"/>
            <ac:picMk id="5" creationId="{DC48CD2E-1CC0-92C5-9B41-2512F6F66C4B}"/>
          </ac:picMkLst>
        </pc:picChg>
      </pc:sldChg>
      <pc:sldChg chg="addSp modSp new mod setBg">
        <pc:chgData name="Cecile Robertson" userId="60d9e854ded97a0d" providerId="LiveId" clId="{65D81530-A6A4-40A2-9A62-26A0E2A241CD}" dt="2026-04-28T00:37:53.668" v="1062" actId="122"/>
        <pc:sldMkLst>
          <pc:docMk/>
          <pc:sldMk cId="1178405262" sldId="274"/>
        </pc:sldMkLst>
        <pc:spChg chg="mod">
          <ac:chgData name="Cecile Robertson" userId="60d9e854ded97a0d" providerId="LiveId" clId="{65D81530-A6A4-40A2-9A62-26A0E2A241CD}" dt="2026-04-28T00:34:31.266" v="1024" actId="26606"/>
          <ac:spMkLst>
            <pc:docMk/>
            <pc:sldMk cId="1178405262" sldId="274"/>
            <ac:spMk id="2" creationId="{4F26169D-5A32-AC9B-8D7A-8C27EB88CA90}"/>
          </ac:spMkLst>
        </pc:spChg>
        <pc:spChg chg="mod">
          <ac:chgData name="Cecile Robertson" userId="60d9e854ded97a0d" providerId="LiveId" clId="{65D81530-A6A4-40A2-9A62-26A0E2A241CD}" dt="2026-04-28T00:37:53.668" v="1062" actId="122"/>
          <ac:spMkLst>
            <pc:docMk/>
            <pc:sldMk cId="1178405262" sldId="274"/>
            <ac:spMk id="3" creationId="{F6D513E3-B6DC-903C-974B-68C4B7C18C32}"/>
          </ac:spMkLst>
        </pc:spChg>
        <pc:spChg chg="add">
          <ac:chgData name="Cecile Robertson" userId="60d9e854ded97a0d" providerId="LiveId" clId="{65D81530-A6A4-40A2-9A62-26A0E2A241CD}" dt="2026-04-28T00:34:31.266" v="1024" actId="26606"/>
          <ac:spMkLst>
            <pc:docMk/>
            <pc:sldMk cId="1178405262" sldId="274"/>
            <ac:spMk id="8" creationId="{C2554CA6-288E-4202-BC52-2E5A8F0C0AED}"/>
          </ac:spMkLst>
        </pc:spChg>
        <pc:spChg chg="add">
          <ac:chgData name="Cecile Robertson" userId="60d9e854ded97a0d" providerId="LiveId" clId="{65D81530-A6A4-40A2-9A62-26A0E2A241CD}" dt="2026-04-28T00:34:31.266" v="1024" actId="26606"/>
          <ac:spMkLst>
            <pc:docMk/>
            <pc:sldMk cId="1178405262" sldId="274"/>
            <ac:spMk id="10" creationId="{B10BB131-AC8E-4A8E-A5D1-36260F720C3B}"/>
          </ac:spMkLst>
        </pc:spChg>
        <pc:spChg chg="add">
          <ac:chgData name="Cecile Robertson" userId="60d9e854ded97a0d" providerId="LiveId" clId="{65D81530-A6A4-40A2-9A62-26A0E2A241CD}" dt="2026-04-28T00:34:31.266" v="1024" actId="26606"/>
          <ac:spMkLst>
            <pc:docMk/>
            <pc:sldMk cId="1178405262" sldId="274"/>
            <ac:spMk id="12" creationId="{5B7778FC-632E-4DCA-A7CB-0D7731CCF970}"/>
          </ac:spMkLst>
        </pc:spChg>
        <pc:spChg chg="add">
          <ac:chgData name="Cecile Robertson" userId="60d9e854ded97a0d" providerId="LiveId" clId="{65D81530-A6A4-40A2-9A62-26A0E2A241CD}" dt="2026-04-28T00:34:31.266" v="1024" actId="26606"/>
          <ac:spMkLst>
            <pc:docMk/>
            <pc:sldMk cId="1178405262" sldId="274"/>
            <ac:spMk id="14" creationId="{FA23A907-97FB-4A8F-880A-DD77401C4296}"/>
          </ac:spMkLst>
        </pc:spChg>
      </pc:sldChg>
      <pc:sldChg chg="new del">
        <pc:chgData name="Cecile Robertson" userId="60d9e854ded97a0d" providerId="LiveId" clId="{65D81530-A6A4-40A2-9A62-26A0E2A241CD}" dt="2026-04-28T00:35:23.032" v="1035" actId="2696"/>
        <pc:sldMkLst>
          <pc:docMk/>
          <pc:sldMk cId="2080218642" sldId="2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CC617-C6FB-9101-F0CC-EB0C421519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C031924-971B-A737-4888-EFD5A5A90E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1E6241E-ED79-CBE8-DFEA-AE74676866D1}"/>
              </a:ext>
            </a:extLst>
          </p:cNvPr>
          <p:cNvSpPr>
            <a:spLocks noGrp="1"/>
          </p:cNvSpPr>
          <p:nvPr>
            <p:ph type="dt" sz="half" idx="10"/>
          </p:nvPr>
        </p:nvSpPr>
        <p:spPr/>
        <p:txBody>
          <a:bodyPr/>
          <a:lstStyle/>
          <a:p>
            <a:fld id="{A35A2E55-C977-460F-9AEC-269153CCEF68}" type="datetimeFigureOut">
              <a:rPr lang="en-CA" smtClean="0"/>
              <a:t>2026-04-27</a:t>
            </a:fld>
            <a:endParaRPr lang="en-CA"/>
          </a:p>
        </p:txBody>
      </p:sp>
      <p:sp>
        <p:nvSpPr>
          <p:cNvPr id="5" name="Footer Placeholder 4">
            <a:extLst>
              <a:ext uri="{FF2B5EF4-FFF2-40B4-BE49-F238E27FC236}">
                <a16:creationId xmlns:a16="http://schemas.microsoft.com/office/drawing/2014/main" id="{E6AD7D25-9431-EAE7-B979-68E99C7841C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906CCBF-33BF-8A0A-EBD2-D3316AC167D8}"/>
              </a:ext>
            </a:extLst>
          </p:cNvPr>
          <p:cNvSpPr>
            <a:spLocks noGrp="1"/>
          </p:cNvSpPr>
          <p:nvPr>
            <p:ph type="sldNum" sz="quarter" idx="12"/>
          </p:nvPr>
        </p:nvSpPr>
        <p:spPr/>
        <p:txBody>
          <a:bodyPr/>
          <a:lstStyle/>
          <a:p>
            <a:fld id="{1047C9EE-F93E-4C63-AF94-9744D0921DD3}" type="slidenum">
              <a:rPr lang="en-CA" smtClean="0"/>
              <a:t>‹#›</a:t>
            </a:fld>
            <a:endParaRPr lang="en-CA"/>
          </a:p>
        </p:txBody>
      </p:sp>
    </p:spTree>
    <p:extLst>
      <p:ext uri="{BB962C8B-B14F-4D97-AF65-F5344CB8AC3E}">
        <p14:creationId xmlns:p14="http://schemas.microsoft.com/office/powerpoint/2010/main" val="91646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409B-0A6C-D8BF-E6C2-609296CBB68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BA5DF3B-916A-C1FE-86EF-AF7672DE50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BF9EAB4-615F-2C3A-465C-68CF1B95A455}"/>
              </a:ext>
            </a:extLst>
          </p:cNvPr>
          <p:cNvSpPr>
            <a:spLocks noGrp="1"/>
          </p:cNvSpPr>
          <p:nvPr>
            <p:ph type="dt" sz="half" idx="10"/>
          </p:nvPr>
        </p:nvSpPr>
        <p:spPr/>
        <p:txBody>
          <a:bodyPr/>
          <a:lstStyle/>
          <a:p>
            <a:fld id="{A35A2E55-C977-460F-9AEC-269153CCEF68}" type="datetimeFigureOut">
              <a:rPr lang="en-CA" smtClean="0"/>
              <a:t>2026-04-27</a:t>
            </a:fld>
            <a:endParaRPr lang="en-CA"/>
          </a:p>
        </p:txBody>
      </p:sp>
      <p:sp>
        <p:nvSpPr>
          <p:cNvPr id="5" name="Footer Placeholder 4">
            <a:extLst>
              <a:ext uri="{FF2B5EF4-FFF2-40B4-BE49-F238E27FC236}">
                <a16:creationId xmlns:a16="http://schemas.microsoft.com/office/drawing/2014/main" id="{CDA9A0AE-3E91-90D4-304F-4598F2563BA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BD3F60B-5F58-BAF7-4BB2-D4917B17322B}"/>
              </a:ext>
            </a:extLst>
          </p:cNvPr>
          <p:cNvSpPr>
            <a:spLocks noGrp="1"/>
          </p:cNvSpPr>
          <p:nvPr>
            <p:ph type="sldNum" sz="quarter" idx="12"/>
          </p:nvPr>
        </p:nvSpPr>
        <p:spPr/>
        <p:txBody>
          <a:bodyPr/>
          <a:lstStyle/>
          <a:p>
            <a:fld id="{1047C9EE-F93E-4C63-AF94-9744D0921DD3}" type="slidenum">
              <a:rPr lang="en-CA" smtClean="0"/>
              <a:t>‹#›</a:t>
            </a:fld>
            <a:endParaRPr lang="en-CA"/>
          </a:p>
        </p:txBody>
      </p:sp>
    </p:spTree>
    <p:extLst>
      <p:ext uri="{BB962C8B-B14F-4D97-AF65-F5344CB8AC3E}">
        <p14:creationId xmlns:p14="http://schemas.microsoft.com/office/powerpoint/2010/main" val="395205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01B8EC-ADE7-0AFB-478D-4A90D796F4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28C0010-E17D-D8B4-9B18-411F58C0AE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1DAF8C3-D6A9-827B-D328-8967EEDFF60B}"/>
              </a:ext>
            </a:extLst>
          </p:cNvPr>
          <p:cNvSpPr>
            <a:spLocks noGrp="1"/>
          </p:cNvSpPr>
          <p:nvPr>
            <p:ph type="dt" sz="half" idx="10"/>
          </p:nvPr>
        </p:nvSpPr>
        <p:spPr/>
        <p:txBody>
          <a:bodyPr/>
          <a:lstStyle/>
          <a:p>
            <a:fld id="{A35A2E55-C977-460F-9AEC-269153CCEF68}" type="datetimeFigureOut">
              <a:rPr lang="en-CA" smtClean="0"/>
              <a:t>2026-04-27</a:t>
            </a:fld>
            <a:endParaRPr lang="en-CA"/>
          </a:p>
        </p:txBody>
      </p:sp>
      <p:sp>
        <p:nvSpPr>
          <p:cNvPr id="5" name="Footer Placeholder 4">
            <a:extLst>
              <a:ext uri="{FF2B5EF4-FFF2-40B4-BE49-F238E27FC236}">
                <a16:creationId xmlns:a16="http://schemas.microsoft.com/office/drawing/2014/main" id="{CD521578-4C68-037F-A45E-14F5DA736B0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9760CEE-E301-62E3-9251-F73C9CD811CD}"/>
              </a:ext>
            </a:extLst>
          </p:cNvPr>
          <p:cNvSpPr>
            <a:spLocks noGrp="1"/>
          </p:cNvSpPr>
          <p:nvPr>
            <p:ph type="sldNum" sz="quarter" idx="12"/>
          </p:nvPr>
        </p:nvSpPr>
        <p:spPr/>
        <p:txBody>
          <a:bodyPr/>
          <a:lstStyle/>
          <a:p>
            <a:fld id="{1047C9EE-F93E-4C63-AF94-9744D0921DD3}" type="slidenum">
              <a:rPr lang="en-CA" smtClean="0"/>
              <a:t>‹#›</a:t>
            </a:fld>
            <a:endParaRPr lang="en-CA"/>
          </a:p>
        </p:txBody>
      </p:sp>
    </p:spTree>
    <p:extLst>
      <p:ext uri="{BB962C8B-B14F-4D97-AF65-F5344CB8AC3E}">
        <p14:creationId xmlns:p14="http://schemas.microsoft.com/office/powerpoint/2010/main" val="155385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8EBD-C406-5991-8286-E99F505BF05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D2E048F-0329-8329-49CF-93BC8AA260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5B82861-9B1F-992C-D0B1-2482C0D21BB4}"/>
              </a:ext>
            </a:extLst>
          </p:cNvPr>
          <p:cNvSpPr>
            <a:spLocks noGrp="1"/>
          </p:cNvSpPr>
          <p:nvPr>
            <p:ph type="dt" sz="half" idx="10"/>
          </p:nvPr>
        </p:nvSpPr>
        <p:spPr/>
        <p:txBody>
          <a:bodyPr/>
          <a:lstStyle/>
          <a:p>
            <a:fld id="{A35A2E55-C977-460F-9AEC-269153CCEF68}" type="datetimeFigureOut">
              <a:rPr lang="en-CA" smtClean="0"/>
              <a:t>2026-04-27</a:t>
            </a:fld>
            <a:endParaRPr lang="en-CA"/>
          </a:p>
        </p:txBody>
      </p:sp>
      <p:sp>
        <p:nvSpPr>
          <p:cNvPr id="5" name="Footer Placeholder 4">
            <a:extLst>
              <a:ext uri="{FF2B5EF4-FFF2-40B4-BE49-F238E27FC236}">
                <a16:creationId xmlns:a16="http://schemas.microsoft.com/office/drawing/2014/main" id="{79E72619-6AF0-2394-36AF-8E0729A78FB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E361FA0-1F5E-03B5-3D73-7E1162CA5B95}"/>
              </a:ext>
            </a:extLst>
          </p:cNvPr>
          <p:cNvSpPr>
            <a:spLocks noGrp="1"/>
          </p:cNvSpPr>
          <p:nvPr>
            <p:ph type="sldNum" sz="quarter" idx="12"/>
          </p:nvPr>
        </p:nvSpPr>
        <p:spPr/>
        <p:txBody>
          <a:bodyPr/>
          <a:lstStyle/>
          <a:p>
            <a:fld id="{1047C9EE-F93E-4C63-AF94-9744D0921DD3}" type="slidenum">
              <a:rPr lang="en-CA" smtClean="0"/>
              <a:t>‹#›</a:t>
            </a:fld>
            <a:endParaRPr lang="en-CA"/>
          </a:p>
        </p:txBody>
      </p:sp>
    </p:spTree>
    <p:extLst>
      <p:ext uri="{BB962C8B-B14F-4D97-AF65-F5344CB8AC3E}">
        <p14:creationId xmlns:p14="http://schemas.microsoft.com/office/powerpoint/2010/main" val="105781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75CC-69FE-AFA1-C498-2F4412B916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15A348E-83FB-17A4-F93E-7612B8D5DF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3E39BF-67EA-53FF-195D-472FC413A99F}"/>
              </a:ext>
            </a:extLst>
          </p:cNvPr>
          <p:cNvSpPr>
            <a:spLocks noGrp="1"/>
          </p:cNvSpPr>
          <p:nvPr>
            <p:ph type="dt" sz="half" idx="10"/>
          </p:nvPr>
        </p:nvSpPr>
        <p:spPr/>
        <p:txBody>
          <a:bodyPr/>
          <a:lstStyle/>
          <a:p>
            <a:fld id="{A35A2E55-C977-460F-9AEC-269153CCEF68}" type="datetimeFigureOut">
              <a:rPr lang="en-CA" smtClean="0"/>
              <a:t>2026-04-27</a:t>
            </a:fld>
            <a:endParaRPr lang="en-CA"/>
          </a:p>
        </p:txBody>
      </p:sp>
      <p:sp>
        <p:nvSpPr>
          <p:cNvPr id="5" name="Footer Placeholder 4">
            <a:extLst>
              <a:ext uri="{FF2B5EF4-FFF2-40B4-BE49-F238E27FC236}">
                <a16:creationId xmlns:a16="http://schemas.microsoft.com/office/drawing/2014/main" id="{311C76BB-FF65-3011-8C5F-307D1887800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06C5B0E-CF29-490E-19A9-CFD3487F262C}"/>
              </a:ext>
            </a:extLst>
          </p:cNvPr>
          <p:cNvSpPr>
            <a:spLocks noGrp="1"/>
          </p:cNvSpPr>
          <p:nvPr>
            <p:ph type="sldNum" sz="quarter" idx="12"/>
          </p:nvPr>
        </p:nvSpPr>
        <p:spPr/>
        <p:txBody>
          <a:bodyPr/>
          <a:lstStyle/>
          <a:p>
            <a:fld id="{1047C9EE-F93E-4C63-AF94-9744D0921DD3}" type="slidenum">
              <a:rPr lang="en-CA" smtClean="0"/>
              <a:t>‹#›</a:t>
            </a:fld>
            <a:endParaRPr lang="en-CA"/>
          </a:p>
        </p:txBody>
      </p:sp>
    </p:spTree>
    <p:extLst>
      <p:ext uri="{BB962C8B-B14F-4D97-AF65-F5344CB8AC3E}">
        <p14:creationId xmlns:p14="http://schemas.microsoft.com/office/powerpoint/2010/main" val="4217481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EAC0-4C0F-8621-4696-321B4C1536F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6400DBC-A39C-B850-EFB1-820B268386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4831D78-DB92-763C-8FED-B1E1C05254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335BAC9-C424-584F-F41D-15A1A3F3AE3C}"/>
              </a:ext>
            </a:extLst>
          </p:cNvPr>
          <p:cNvSpPr>
            <a:spLocks noGrp="1"/>
          </p:cNvSpPr>
          <p:nvPr>
            <p:ph type="dt" sz="half" idx="10"/>
          </p:nvPr>
        </p:nvSpPr>
        <p:spPr/>
        <p:txBody>
          <a:bodyPr/>
          <a:lstStyle/>
          <a:p>
            <a:fld id="{A35A2E55-C977-460F-9AEC-269153CCEF68}" type="datetimeFigureOut">
              <a:rPr lang="en-CA" smtClean="0"/>
              <a:t>2026-04-27</a:t>
            </a:fld>
            <a:endParaRPr lang="en-CA"/>
          </a:p>
        </p:txBody>
      </p:sp>
      <p:sp>
        <p:nvSpPr>
          <p:cNvPr id="6" name="Footer Placeholder 5">
            <a:extLst>
              <a:ext uri="{FF2B5EF4-FFF2-40B4-BE49-F238E27FC236}">
                <a16:creationId xmlns:a16="http://schemas.microsoft.com/office/drawing/2014/main" id="{F9AAB877-51E5-55CE-DDDE-CF046A59207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BE8D71A4-03DE-94E3-B9AA-6F205281A5C0}"/>
              </a:ext>
            </a:extLst>
          </p:cNvPr>
          <p:cNvSpPr>
            <a:spLocks noGrp="1"/>
          </p:cNvSpPr>
          <p:nvPr>
            <p:ph type="sldNum" sz="quarter" idx="12"/>
          </p:nvPr>
        </p:nvSpPr>
        <p:spPr/>
        <p:txBody>
          <a:bodyPr/>
          <a:lstStyle/>
          <a:p>
            <a:fld id="{1047C9EE-F93E-4C63-AF94-9744D0921DD3}" type="slidenum">
              <a:rPr lang="en-CA" smtClean="0"/>
              <a:t>‹#›</a:t>
            </a:fld>
            <a:endParaRPr lang="en-CA"/>
          </a:p>
        </p:txBody>
      </p:sp>
    </p:spTree>
    <p:extLst>
      <p:ext uri="{BB962C8B-B14F-4D97-AF65-F5344CB8AC3E}">
        <p14:creationId xmlns:p14="http://schemas.microsoft.com/office/powerpoint/2010/main" val="3615149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602A7-7A71-0D0B-3DE9-55CC5F0CF477}"/>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4F5836-3090-B3E1-297F-DC8C1813C0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9B7DE0-C476-CF69-7404-D595FA5A1E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34D7258-C96B-FE27-EB38-28F6465AA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808C5D-8708-4807-422F-170D29185D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66D0631B-9F20-719A-4765-DD590450DF1C}"/>
              </a:ext>
            </a:extLst>
          </p:cNvPr>
          <p:cNvSpPr>
            <a:spLocks noGrp="1"/>
          </p:cNvSpPr>
          <p:nvPr>
            <p:ph type="dt" sz="half" idx="10"/>
          </p:nvPr>
        </p:nvSpPr>
        <p:spPr/>
        <p:txBody>
          <a:bodyPr/>
          <a:lstStyle/>
          <a:p>
            <a:fld id="{A35A2E55-C977-460F-9AEC-269153CCEF68}" type="datetimeFigureOut">
              <a:rPr lang="en-CA" smtClean="0"/>
              <a:t>2026-04-27</a:t>
            </a:fld>
            <a:endParaRPr lang="en-CA"/>
          </a:p>
        </p:txBody>
      </p:sp>
      <p:sp>
        <p:nvSpPr>
          <p:cNvPr id="8" name="Footer Placeholder 7">
            <a:extLst>
              <a:ext uri="{FF2B5EF4-FFF2-40B4-BE49-F238E27FC236}">
                <a16:creationId xmlns:a16="http://schemas.microsoft.com/office/drawing/2014/main" id="{8F71EEED-380E-01B3-49D5-F0E7E8EC8C78}"/>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98983E8-53E0-9E4D-AE2A-86AAEF844413}"/>
              </a:ext>
            </a:extLst>
          </p:cNvPr>
          <p:cNvSpPr>
            <a:spLocks noGrp="1"/>
          </p:cNvSpPr>
          <p:nvPr>
            <p:ph type="sldNum" sz="quarter" idx="12"/>
          </p:nvPr>
        </p:nvSpPr>
        <p:spPr/>
        <p:txBody>
          <a:bodyPr/>
          <a:lstStyle/>
          <a:p>
            <a:fld id="{1047C9EE-F93E-4C63-AF94-9744D0921DD3}" type="slidenum">
              <a:rPr lang="en-CA" smtClean="0"/>
              <a:t>‹#›</a:t>
            </a:fld>
            <a:endParaRPr lang="en-CA"/>
          </a:p>
        </p:txBody>
      </p:sp>
    </p:spTree>
    <p:extLst>
      <p:ext uri="{BB962C8B-B14F-4D97-AF65-F5344CB8AC3E}">
        <p14:creationId xmlns:p14="http://schemas.microsoft.com/office/powerpoint/2010/main" val="3040749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908E-BB02-B4DB-AA19-6AA92D2597B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49B9C1F-2142-468D-BC29-C95E3DB82398}"/>
              </a:ext>
            </a:extLst>
          </p:cNvPr>
          <p:cNvSpPr>
            <a:spLocks noGrp="1"/>
          </p:cNvSpPr>
          <p:nvPr>
            <p:ph type="dt" sz="half" idx="10"/>
          </p:nvPr>
        </p:nvSpPr>
        <p:spPr/>
        <p:txBody>
          <a:bodyPr/>
          <a:lstStyle/>
          <a:p>
            <a:fld id="{A35A2E55-C977-460F-9AEC-269153CCEF68}" type="datetimeFigureOut">
              <a:rPr lang="en-CA" smtClean="0"/>
              <a:t>2026-04-27</a:t>
            </a:fld>
            <a:endParaRPr lang="en-CA"/>
          </a:p>
        </p:txBody>
      </p:sp>
      <p:sp>
        <p:nvSpPr>
          <p:cNvPr id="4" name="Footer Placeholder 3">
            <a:extLst>
              <a:ext uri="{FF2B5EF4-FFF2-40B4-BE49-F238E27FC236}">
                <a16:creationId xmlns:a16="http://schemas.microsoft.com/office/drawing/2014/main" id="{25D3D55A-48CB-C1BC-8930-141B9371E10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3E24C29-3193-B14C-FC5A-DBBBDE893D21}"/>
              </a:ext>
            </a:extLst>
          </p:cNvPr>
          <p:cNvSpPr>
            <a:spLocks noGrp="1"/>
          </p:cNvSpPr>
          <p:nvPr>
            <p:ph type="sldNum" sz="quarter" idx="12"/>
          </p:nvPr>
        </p:nvSpPr>
        <p:spPr/>
        <p:txBody>
          <a:bodyPr/>
          <a:lstStyle/>
          <a:p>
            <a:fld id="{1047C9EE-F93E-4C63-AF94-9744D0921DD3}" type="slidenum">
              <a:rPr lang="en-CA" smtClean="0"/>
              <a:t>‹#›</a:t>
            </a:fld>
            <a:endParaRPr lang="en-CA"/>
          </a:p>
        </p:txBody>
      </p:sp>
    </p:spTree>
    <p:extLst>
      <p:ext uri="{BB962C8B-B14F-4D97-AF65-F5344CB8AC3E}">
        <p14:creationId xmlns:p14="http://schemas.microsoft.com/office/powerpoint/2010/main" val="1015435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3F575D-EF63-46EE-5870-CB51E73A11EA}"/>
              </a:ext>
            </a:extLst>
          </p:cNvPr>
          <p:cNvSpPr>
            <a:spLocks noGrp="1"/>
          </p:cNvSpPr>
          <p:nvPr>
            <p:ph type="dt" sz="half" idx="10"/>
          </p:nvPr>
        </p:nvSpPr>
        <p:spPr/>
        <p:txBody>
          <a:bodyPr/>
          <a:lstStyle/>
          <a:p>
            <a:fld id="{A35A2E55-C977-460F-9AEC-269153CCEF68}" type="datetimeFigureOut">
              <a:rPr lang="en-CA" smtClean="0"/>
              <a:t>2026-04-27</a:t>
            </a:fld>
            <a:endParaRPr lang="en-CA"/>
          </a:p>
        </p:txBody>
      </p:sp>
      <p:sp>
        <p:nvSpPr>
          <p:cNvPr id="3" name="Footer Placeholder 2">
            <a:extLst>
              <a:ext uri="{FF2B5EF4-FFF2-40B4-BE49-F238E27FC236}">
                <a16:creationId xmlns:a16="http://schemas.microsoft.com/office/drawing/2014/main" id="{E1395DC2-70ED-102F-BB2A-0E9A4770B43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F3393D5E-84A9-2445-E096-401F1DC453F0}"/>
              </a:ext>
            </a:extLst>
          </p:cNvPr>
          <p:cNvSpPr>
            <a:spLocks noGrp="1"/>
          </p:cNvSpPr>
          <p:nvPr>
            <p:ph type="sldNum" sz="quarter" idx="12"/>
          </p:nvPr>
        </p:nvSpPr>
        <p:spPr/>
        <p:txBody>
          <a:bodyPr/>
          <a:lstStyle/>
          <a:p>
            <a:fld id="{1047C9EE-F93E-4C63-AF94-9744D0921DD3}" type="slidenum">
              <a:rPr lang="en-CA" smtClean="0"/>
              <a:t>‹#›</a:t>
            </a:fld>
            <a:endParaRPr lang="en-CA"/>
          </a:p>
        </p:txBody>
      </p:sp>
    </p:spTree>
    <p:extLst>
      <p:ext uri="{BB962C8B-B14F-4D97-AF65-F5344CB8AC3E}">
        <p14:creationId xmlns:p14="http://schemas.microsoft.com/office/powerpoint/2010/main" val="14737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94531-470A-E88E-2E85-87244CC49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8857947-2CEC-E960-729B-66A8B1F849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88845EE-E79A-A5FC-904D-B61B887918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7EB7F1-A7A4-7F4F-68E4-77FD3A54AA6E}"/>
              </a:ext>
            </a:extLst>
          </p:cNvPr>
          <p:cNvSpPr>
            <a:spLocks noGrp="1"/>
          </p:cNvSpPr>
          <p:nvPr>
            <p:ph type="dt" sz="half" idx="10"/>
          </p:nvPr>
        </p:nvSpPr>
        <p:spPr/>
        <p:txBody>
          <a:bodyPr/>
          <a:lstStyle/>
          <a:p>
            <a:fld id="{A35A2E55-C977-460F-9AEC-269153CCEF68}" type="datetimeFigureOut">
              <a:rPr lang="en-CA" smtClean="0"/>
              <a:t>2026-04-27</a:t>
            </a:fld>
            <a:endParaRPr lang="en-CA"/>
          </a:p>
        </p:txBody>
      </p:sp>
      <p:sp>
        <p:nvSpPr>
          <p:cNvPr id="6" name="Footer Placeholder 5">
            <a:extLst>
              <a:ext uri="{FF2B5EF4-FFF2-40B4-BE49-F238E27FC236}">
                <a16:creationId xmlns:a16="http://schemas.microsoft.com/office/drawing/2014/main" id="{793A4623-9812-A616-74FE-BB851290F77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A33CB39-D507-4916-6982-14BCDC4B83D0}"/>
              </a:ext>
            </a:extLst>
          </p:cNvPr>
          <p:cNvSpPr>
            <a:spLocks noGrp="1"/>
          </p:cNvSpPr>
          <p:nvPr>
            <p:ph type="sldNum" sz="quarter" idx="12"/>
          </p:nvPr>
        </p:nvSpPr>
        <p:spPr/>
        <p:txBody>
          <a:bodyPr/>
          <a:lstStyle/>
          <a:p>
            <a:fld id="{1047C9EE-F93E-4C63-AF94-9744D0921DD3}" type="slidenum">
              <a:rPr lang="en-CA" smtClean="0"/>
              <a:t>‹#›</a:t>
            </a:fld>
            <a:endParaRPr lang="en-CA"/>
          </a:p>
        </p:txBody>
      </p:sp>
    </p:spTree>
    <p:extLst>
      <p:ext uri="{BB962C8B-B14F-4D97-AF65-F5344CB8AC3E}">
        <p14:creationId xmlns:p14="http://schemas.microsoft.com/office/powerpoint/2010/main" val="701207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C92B7-B441-E577-2CBF-BD49793DB0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D2613A7-0BBE-BDDA-1E78-AD6F72AC96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ADFADC4-807C-7FF1-B207-1B71AA62B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B02502-BDB7-97FC-0A71-00A6C621BEF3}"/>
              </a:ext>
            </a:extLst>
          </p:cNvPr>
          <p:cNvSpPr>
            <a:spLocks noGrp="1"/>
          </p:cNvSpPr>
          <p:nvPr>
            <p:ph type="dt" sz="half" idx="10"/>
          </p:nvPr>
        </p:nvSpPr>
        <p:spPr/>
        <p:txBody>
          <a:bodyPr/>
          <a:lstStyle/>
          <a:p>
            <a:fld id="{A35A2E55-C977-460F-9AEC-269153CCEF68}" type="datetimeFigureOut">
              <a:rPr lang="en-CA" smtClean="0"/>
              <a:t>2026-04-27</a:t>
            </a:fld>
            <a:endParaRPr lang="en-CA"/>
          </a:p>
        </p:txBody>
      </p:sp>
      <p:sp>
        <p:nvSpPr>
          <p:cNvPr id="6" name="Footer Placeholder 5">
            <a:extLst>
              <a:ext uri="{FF2B5EF4-FFF2-40B4-BE49-F238E27FC236}">
                <a16:creationId xmlns:a16="http://schemas.microsoft.com/office/drawing/2014/main" id="{46AA7E59-F625-97E6-DB85-B0D5E45AC7D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F213CEE-EA11-0080-900A-D6A19087D660}"/>
              </a:ext>
            </a:extLst>
          </p:cNvPr>
          <p:cNvSpPr>
            <a:spLocks noGrp="1"/>
          </p:cNvSpPr>
          <p:nvPr>
            <p:ph type="sldNum" sz="quarter" idx="12"/>
          </p:nvPr>
        </p:nvSpPr>
        <p:spPr/>
        <p:txBody>
          <a:bodyPr/>
          <a:lstStyle/>
          <a:p>
            <a:fld id="{1047C9EE-F93E-4C63-AF94-9744D0921DD3}" type="slidenum">
              <a:rPr lang="en-CA" smtClean="0"/>
              <a:t>‹#›</a:t>
            </a:fld>
            <a:endParaRPr lang="en-CA"/>
          </a:p>
        </p:txBody>
      </p:sp>
    </p:spTree>
    <p:extLst>
      <p:ext uri="{BB962C8B-B14F-4D97-AF65-F5344CB8AC3E}">
        <p14:creationId xmlns:p14="http://schemas.microsoft.com/office/powerpoint/2010/main" val="3258221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20511D-908F-7CF2-4469-F4EB20E98E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2D6C530-2F26-94B3-25DE-9AC4D800C0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15A160-BA1D-A07F-A41F-E030AB2361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5A2E55-C977-460F-9AEC-269153CCEF68}" type="datetimeFigureOut">
              <a:rPr lang="en-CA" smtClean="0"/>
              <a:t>2026-04-27</a:t>
            </a:fld>
            <a:endParaRPr lang="en-CA"/>
          </a:p>
        </p:txBody>
      </p:sp>
      <p:sp>
        <p:nvSpPr>
          <p:cNvPr id="5" name="Footer Placeholder 4">
            <a:extLst>
              <a:ext uri="{FF2B5EF4-FFF2-40B4-BE49-F238E27FC236}">
                <a16:creationId xmlns:a16="http://schemas.microsoft.com/office/drawing/2014/main" id="{322BC40C-A6F5-F7AB-6477-4E59461EB5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B7036AFB-7CE0-313B-1582-3A962E9BD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47C9EE-F93E-4C63-AF94-9744D0921DD3}" type="slidenum">
              <a:rPr lang="en-CA" smtClean="0"/>
              <a:t>‹#›</a:t>
            </a:fld>
            <a:endParaRPr lang="en-CA"/>
          </a:p>
        </p:txBody>
      </p:sp>
    </p:spTree>
    <p:extLst>
      <p:ext uri="{BB962C8B-B14F-4D97-AF65-F5344CB8AC3E}">
        <p14:creationId xmlns:p14="http://schemas.microsoft.com/office/powerpoint/2010/main" val="3807962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Ttg6AzVLde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useBgFill="1">
        <p:nvSpPr>
          <p:cNvPr id="20"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094DE5E8-C080-45A4-B2F4-8FE7D8F8EE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4" name="Color Cover">
              <a:extLst>
                <a:ext uri="{FF2B5EF4-FFF2-40B4-BE49-F238E27FC236}">
                  <a16:creationId xmlns:a16="http://schemas.microsoft.com/office/drawing/2014/main" id="{1FAC8321-8295-4F58-80B8-C1A774606B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lor Cover">
              <a:extLst>
                <a:ext uri="{FF2B5EF4-FFF2-40B4-BE49-F238E27FC236}">
                  <a16:creationId xmlns:a16="http://schemas.microsoft.com/office/drawing/2014/main" id="{2BE89D78-556E-4C9E-A234-78B085023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9A28EBCD-582B-4E3B-AB95-15EA16034C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8" name="Color">
              <a:extLst>
                <a:ext uri="{FF2B5EF4-FFF2-40B4-BE49-F238E27FC236}">
                  <a16:creationId xmlns:a16="http://schemas.microsoft.com/office/drawing/2014/main" id="{49E29E18-2832-4FBD-901C-97986DBD0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olor">
              <a:extLst>
                <a:ext uri="{FF2B5EF4-FFF2-40B4-BE49-F238E27FC236}">
                  <a16:creationId xmlns:a16="http://schemas.microsoft.com/office/drawing/2014/main" id="{7327E470-287A-4E1E-8A04-A3596DBD9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descr="Batting a baseball">
            <a:extLst>
              <a:ext uri="{FF2B5EF4-FFF2-40B4-BE49-F238E27FC236}">
                <a16:creationId xmlns:a16="http://schemas.microsoft.com/office/drawing/2014/main" id="{D9B8672F-ACD1-6F21-DBD5-51E0A107FF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8758" y="1173129"/>
            <a:ext cx="3609572" cy="2400366"/>
          </a:xfrm>
          <a:prstGeom prst="rect">
            <a:avLst/>
          </a:prstGeom>
        </p:spPr>
      </p:pic>
      <p:pic>
        <p:nvPicPr>
          <p:cNvPr id="4" name="Google Shape;65;p14">
            <a:extLst>
              <a:ext uri="{FF2B5EF4-FFF2-40B4-BE49-F238E27FC236}">
                <a16:creationId xmlns:a16="http://schemas.microsoft.com/office/drawing/2014/main" id="{AB2F60D0-1B45-98F3-658C-70A619EF610C}"/>
              </a:ext>
            </a:extLst>
          </p:cNvPr>
          <p:cNvPicPr preferRelativeResize="0"/>
          <p:nvPr/>
        </p:nvPicPr>
        <p:blipFill>
          <a:blip r:embed="rId3"/>
          <a:stretch>
            <a:fillRect/>
          </a:stretch>
        </p:blipFill>
        <p:spPr>
          <a:xfrm>
            <a:off x="6708758" y="4064614"/>
            <a:ext cx="4358797" cy="1525578"/>
          </a:xfrm>
          <a:prstGeom prst="rect">
            <a:avLst/>
          </a:prstGeom>
          <a:noFill/>
        </p:spPr>
      </p:pic>
      <p:grpSp>
        <p:nvGrpSpPr>
          <p:cNvPr id="21" name="Group 20">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22" name="Freeform: Shape 21">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19D22A3-FA7D-27A5-D13B-E1D1CC65752E}"/>
              </a:ext>
            </a:extLst>
          </p:cNvPr>
          <p:cNvSpPr>
            <a:spLocks noGrp="1"/>
          </p:cNvSpPr>
          <p:nvPr>
            <p:ph type="ctrTitle"/>
          </p:nvPr>
        </p:nvSpPr>
        <p:spPr>
          <a:xfrm>
            <a:off x="1014985" y="598259"/>
            <a:ext cx="5392454" cy="2632522"/>
          </a:xfrm>
        </p:spPr>
        <p:txBody>
          <a:bodyPr vert="horz" lIns="91440" tIns="45720" rIns="91440" bIns="45720" rtlCol="0" anchor="b">
            <a:normAutofit fontScale="90000"/>
          </a:bodyPr>
          <a:lstStyle/>
          <a:p>
            <a:r>
              <a:rPr lang="en-US" sz="4800" dirty="0">
                <a:solidFill>
                  <a:schemeClr val="bg1"/>
                </a:solidFill>
              </a:rPr>
              <a:t>Les Toronto Blue Jays:</a:t>
            </a:r>
            <a:br>
              <a:rPr lang="en-US" sz="4800" dirty="0">
                <a:solidFill>
                  <a:schemeClr val="bg1"/>
                </a:solidFill>
              </a:rPr>
            </a:br>
            <a:r>
              <a:rPr lang="en-US" sz="4800" dirty="0">
                <a:solidFill>
                  <a:schemeClr val="bg1"/>
                </a:solidFill>
              </a:rPr>
              <a:t>Une équipe, </a:t>
            </a:r>
            <a:r>
              <a:rPr lang="en-US" sz="4800" dirty="0" err="1">
                <a:solidFill>
                  <a:schemeClr val="bg1"/>
                </a:solidFill>
              </a:rPr>
              <a:t>une</a:t>
            </a:r>
            <a:r>
              <a:rPr lang="en-US" sz="4800" dirty="0">
                <a:solidFill>
                  <a:schemeClr val="bg1"/>
                </a:solidFill>
              </a:rPr>
              <a:t> </a:t>
            </a:r>
            <a:r>
              <a:rPr lang="en-US" sz="4800" dirty="0" err="1">
                <a:solidFill>
                  <a:schemeClr val="bg1"/>
                </a:solidFill>
              </a:rPr>
              <a:t>identité</a:t>
            </a:r>
            <a:r>
              <a:rPr lang="en-US" sz="4800" dirty="0">
                <a:solidFill>
                  <a:schemeClr val="bg1"/>
                </a:solidFill>
              </a:rPr>
              <a:t>!</a:t>
            </a:r>
          </a:p>
        </p:txBody>
      </p:sp>
      <p:sp>
        <p:nvSpPr>
          <p:cNvPr id="3" name="Subtitle 2">
            <a:extLst>
              <a:ext uri="{FF2B5EF4-FFF2-40B4-BE49-F238E27FC236}">
                <a16:creationId xmlns:a16="http://schemas.microsoft.com/office/drawing/2014/main" id="{7E82EF98-9F04-5899-F550-0C29273E0017}"/>
              </a:ext>
            </a:extLst>
          </p:cNvPr>
          <p:cNvSpPr>
            <a:spLocks noGrp="1"/>
          </p:cNvSpPr>
          <p:nvPr>
            <p:ph type="subTitle" idx="1"/>
          </p:nvPr>
        </p:nvSpPr>
        <p:spPr>
          <a:xfrm>
            <a:off x="1014985" y="3627219"/>
            <a:ext cx="5392454" cy="2411765"/>
          </a:xfrm>
        </p:spPr>
        <p:txBody>
          <a:bodyPr vert="horz" lIns="91440" tIns="45720" rIns="91440" bIns="45720" rtlCol="0" anchor="t">
            <a:normAutofit fontScale="62500" lnSpcReduction="20000"/>
          </a:bodyPr>
          <a:lstStyle/>
          <a:p>
            <a:r>
              <a:rPr lang="en-US" sz="3000" b="1" dirty="0">
                <a:solidFill>
                  <a:schemeClr val="bg1"/>
                </a:solidFill>
              </a:rPr>
              <a:t>Plan de </a:t>
            </a:r>
            <a:r>
              <a:rPr lang="en-US" sz="3000" b="1" dirty="0" err="1">
                <a:solidFill>
                  <a:schemeClr val="bg1"/>
                </a:solidFill>
              </a:rPr>
              <a:t>leçon</a:t>
            </a:r>
            <a:r>
              <a:rPr lang="en-US" sz="3000" b="1" dirty="0">
                <a:solidFill>
                  <a:schemeClr val="bg1"/>
                </a:solidFill>
              </a:rPr>
              <a:t> pour la 9</a:t>
            </a:r>
            <a:r>
              <a:rPr lang="en-US" sz="3000" b="1" baseline="30000" dirty="0">
                <a:solidFill>
                  <a:schemeClr val="bg1"/>
                </a:solidFill>
              </a:rPr>
              <a:t>ième</a:t>
            </a:r>
            <a:r>
              <a:rPr lang="en-US" sz="3000" b="1" dirty="0">
                <a:solidFill>
                  <a:schemeClr val="bg1"/>
                </a:solidFill>
              </a:rPr>
              <a:t> </a:t>
            </a:r>
            <a:r>
              <a:rPr lang="en-US" sz="3000" b="1" dirty="0" err="1">
                <a:solidFill>
                  <a:schemeClr val="bg1"/>
                </a:solidFill>
              </a:rPr>
              <a:t>année</a:t>
            </a:r>
            <a:r>
              <a:rPr lang="en-US" sz="3000" b="1" dirty="0">
                <a:solidFill>
                  <a:schemeClr val="bg1"/>
                </a:solidFill>
              </a:rPr>
              <a:t> </a:t>
            </a:r>
          </a:p>
          <a:p>
            <a:r>
              <a:rPr lang="en-US" sz="3000" b="1" dirty="0">
                <a:solidFill>
                  <a:schemeClr val="bg1"/>
                </a:solidFill>
              </a:rPr>
              <a:t>Français cadre </a:t>
            </a:r>
          </a:p>
          <a:p>
            <a:pPr algn="l"/>
            <a:endParaRPr lang="en-US" sz="2800" dirty="0">
              <a:solidFill>
                <a:schemeClr val="bg1"/>
              </a:solidFill>
            </a:endParaRPr>
          </a:p>
          <a:p>
            <a:pPr indent="-228600">
              <a:buFont typeface="Arial" panose="020B0604020202020204" pitchFamily="34" charset="0"/>
              <a:buChar char="•"/>
            </a:pPr>
            <a:r>
              <a:rPr lang="en-US" sz="2800" b="1" dirty="0" err="1">
                <a:solidFill>
                  <a:schemeClr val="bg1"/>
                </a:solidFill>
              </a:rPr>
              <a:t>Thème</a:t>
            </a:r>
            <a:r>
              <a:rPr lang="en-US" sz="2800" b="1" dirty="0">
                <a:solidFill>
                  <a:schemeClr val="bg1"/>
                </a:solidFill>
              </a:rPr>
              <a:t> : Sports, </a:t>
            </a:r>
            <a:r>
              <a:rPr lang="en-US" sz="2800" b="1" dirty="0" err="1">
                <a:solidFill>
                  <a:schemeClr val="bg1"/>
                </a:solidFill>
              </a:rPr>
              <a:t>identité</a:t>
            </a:r>
            <a:r>
              <a:rPr lang="en-US" sz="2800" b="1" dirty="0">
                <a:solidFill>
                  <a:schemeClr val="bg1"/>
                </a:solidFill>
              </a:rPr>
              <a:t> canadienne et communication </a:t>
            </a:r>
            <a:r>
              <a:rPr lang="en-US" sz="2800" b="1" dirty="0" err="1">
                <a:solidFill>
                  <a:schemeClr val="bg1"/>
                </a:solidFill>
              </a:rPr>
              <a:t>authentique</a:t>
            </a:r>
            <a:r>
              <a:rPr lang="en-US" sz="2800" dirty="0">
                <a:solidFill>
                  <a:schemeClr val="bg1"/>
                </a:solidFill>
              </a:rPr>
              <a:t> </a:t>
            </a:r>
          </a:p>
          <a:p>
            <a:r>
              <a:rPr lang="en-US" sz="2800" dirty="0">
                <a:solidFill>
                  <a:schemeClr val="bg1"/>
                </a:solidFill>
              </a:rPr>
              <a:t>All images used in this lesson plan are sourced from the Microsoft PowerPoint image library and are used in accordance with Microsoft's content usage terms</a:t>
            </a:r>
            <a:r>
              <a:rPr lang="en-US" sz="2800" dirty="0"/>
              <a:t>. </a:t>
            </a:r>
            <a:br>
              <a:rPr lang="en-US" sz="2800" dirty="0"/>
            </a:br>
            <a:endParaRPr lang="en-US" sz="2800" dirty="0"/>
          </a:p>
          <a:p>
            <a:pPr indent="-228600">
              <a:buFont typeface="Arial" panose="020B0604020202020204" pitchFamily="34" charset="0"/>
              <a:buChar char="•"/>
            </a:pPr>
            <a:endParaRPr lang="en-US" sz="2800" dirty="0">
              <a:solidFill>
                <a:schemeClr val="bg1"/>
              </a:solidFill>
            </a:endParaRPr>
          </a:p>
          <a:p>
            <a:pPr indent="-228600" algn="l">
              <a:buFont typeface="Arial" panose="020B0604020202020204" pitchFamily="34" charset="0"/>
              <a:buChar char="•"/>
            </a:pPr>
            <a:endParaRPr lang="en-US" sz="1800" dirty="0">
              <a:solidFill>
                <a:schemeClr val="bg1"/>
              </a:solidFill>
            </a:endParaRPr>
          </a:p>
        </p:txBody>
      </p:sp>
    </p:spTree>
    <p:extLst>
      <p:ext uri="{BB962C8B-B14F-4D97-AF65-F5344CB8AC3E}">
        <p14:creationId xmlns:p14="http://schemas.microsoft.com/office/powerpoint/2010/main" val="1876382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862EE81E-441D-A069-4C91-072C1C03D005}"/>
              </a:ext>
            </a:extLst>
          </p:cNvPr>
          <p:cNvSpPr>
            <a:spLocks noGrp="1"/>
          </p:cNvSpPr>
          <p:nvPr>
            <p:ph type="title"/>
          </p:nvPr>
        </p:nvSpPr>
        <p:spPr>
          <a:xfrm>
            <a:off x="786385" y="841248"/>
            <a:ext cx="5129600" cy="5340097"/>
          </a:xfrm>
        </p:spPr>
        <p:txBody>
          <a:bodyPr anchor="ctr">
            <a:normAutofit/>
          </a:bodyPr>
          <a:lstStyle/>
          <a:p>
            <a:r>
              <a:rPr lang="fr-CA" sz="4800">
                <a:solidFill>
                  <a:schemeClr val="bg1"/>
                </a:solidFill>
              </a:rPr>
              <a:t>Profils des joueurs</a:t>
            </a:r>
            <a:endParaRPr lang="en-CA" sz="4800">
              <a:solidFill>
                <a:schemeClr val="bg1"/>
              </a:solidFill>
            </a:endParaRPr>
          </a:p>
        </p:txBody>
      </p:sp>
      <p:sp>
        <p:nvSpPr>
          <p:cNvPr id="3" name="Content Placeholder 2">
            <a:extLst>
              <a:ext uri="{FF2B5EF4-FFF2-40B4-BE49-F238E27FC236}">
                <a16:creationId xmlns:a16="http://schemas.microsoft.com/office/drawing/2014/main" id="{10D24F3E-3BE7-33B9-8E8D-FC3896688DB2}"/>
              </a:ext>
            </a:extLst>
          </p:cNvPr>
          <p:cNvSpPr>
            <a:spLocks noGrp="1"/>
          </p:cNvSpPr>
          <p:nvPr>
            <p:ph idx="1"/>
          </p:nvPr>
        </p:nvSpPr>
        <p:spPr>
          <a:xfrm>
            <a:off x="6193912" y="0"/>
            <a:ext cx="5871708" cy="6668429"/>
          </a:xfrm>
        </p:spPr>
        <p:txBody>
          <a:bodyPr anchor="ctr">
            <a:normAutofit/>
          </a:bodyPr>
          <a:lstStyle/>
          <a:p>
            <a:pPr marL="0" indent="0">
              <a:buNone/>
            </a:pPr>
            <a:r>
              <a:rPr lang="fr-FR" sz="2400" b="1" dirty="0">
                <a:solidFill>
                  <a:schemeClr val="tx2"/>
                </a:solidFill>
              </a:rPr>
              <a:t>Andrés Giménez </a:t>
            </a:r>
          </a:p>
          <a:p>
            <a:r>
              <a:rPr lang="fr-FR" sz="2400" dirty="0">
                <a:solidFill>
                  <a:schemeClr val="tx2"/>
                </a:solidFill>
                <a:effectLst/>
              </a:rPr>
              <a:t>Andrés Giménez est un joueur d’arrêt‑court et de deuxième but vénézuélien des </a:t>
            </a:r>
            <a:r>
              <a:rPr lang="fr-FR" sz="2400" b="1" dirty="0">
                <a:solidFill>
                  <a:schemeClr val="tx2"/>
                </a:solidFill>
                <a:effectLst/>
              </a:rPr>
              <a:t>Blue Jays</a:t>
            </a:r>
            <a:r>
              <a:rPr lang="fr-FR" sz="2400" dirty="0">
                <a:solidFill>
                  <a:schemeClr val="tx2"/>
                </a:solidFill>
                <a:effectLst/>
              </a:rPr>
              <a:t>, reconnu pour son excellence défensive. Triple gagnant du Gant d’or, il se distingue par sa rapidité, sa constance et son jeu défensif élite. </a:t>
            </a:r>
            <a:endParaRPr lang="fr-FR" sz="2400" dirty="0">
              <a:solidFill>
                <a:schemeClr val="tx2"/>
              </a:solidFill>
            </a:endParaRPr>
          </a:p>
          <a:p>
            <a:pPr marL="0" indent="0">
              <a:buNone/>
            </a:pPr>
            <a:r>
              <a:rPr lang="fr-FR" sz="2400" b="1" dirty="0">
                <a:solidFill>
                  <a:schemeClr val="tx2"/>
                </a:solidFill>
              </a:rPr>
              <a:t> Alejandro Kirk </a:t>
            </a:r>
          </a:p>
          <a:p>
            <a:r>
              <a:rPr lang="fr-FR" sz="2400" dirty="0">
                <a:solidFill>
                  <a:schemeClr val="tx2"/>
                </a:solidFill>
                <a:effectLst/>
              </a:rPr>
              <a:t>Alejandro Kirk est un receveur mexicain des </a:t>
            </a:r>
            <a:r>
              <a:rPr lang="fr-FR" sz="2400" b="1" dirty="0">
                <a:solidFill>
                  <a:schemeClr val="tx2"/>
                </a:solidFill>
                <a:effectLst/>
              </a:rPr>
              <a:t>Blue Jays</a:t>
            </a:r>
            <a:r>
              <a:rPr lang="fr-FR" sz="2400" dirty="0">
                <a:solidFill>
                  <a:schemeClr val="tx2"/>
                </a:solidFill>
                <a:effectLst/>
              </a:rPr>
              <a:t>, deux fois All‑Star, apprécié pour son excellent contrôle de la zone des prises et sa capacité à frapper pour la moyenne. Il est aussi reconnu pour ses qualités défensives derrière le marbre.</a:t>
            </a:r>
            <a:endParaRPr lang="fr-FR" sz="2400" dirty="0">
              <a:solidFill>
                <a:schemeClr val="tx2"/>
              </a:solidFill>
            </a:endParaRPr>
          </a:p>
          <a:p>
            <a:pPr marL="0" indent="0">
              <a:buNone/>
            </a:pPr>
            <a:endParaRPr lang="en-CA" sz="1800" dirty="0">
              <a:solidFill>
                <a:schemeClr val="tx2"/>
              </a:solidFill>
            </a:endParaRPr>
          </a:p>
        </p:txBody>
      </p:sp>
    </p:spTree>
    <p:extLst>
      <p:ext uri="{BB962C8B-B14F-4D97-AF65-F5344CB8AC3E}">
        <p14:creationId xmlns:p14="http://schemas.microsoft.com/office/powerpoint/2010/main" val="3050924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3D8D30C-8935-9379-5E9C-A58F38790BC0}"/>
              </a:ext>
            </a:extLst>
          </p:cNvPr>
          <p:cNvSpPr>
            <a:spLocks noGrp="1"/>
          </p:cNvSpPr>
          <p:nvPr>
            <p:ph type="title"/>
          </p:nvPr>
        </p:nvSpPr>
        <p:spPr>
          <a:xfrm>
            <a:off x="786385" y="841248"/>
            <a:ext cx="5129600" cy="5340097"/>
          </a:xfrm>
        </p:spPr>
        <p:txBody>
          <a:bodyPr anchor="ctr">
            <a:normAutofit/>
          </a:bodyPr>
          <a:lstStyle/>
          <a:p>
            <a:r>
              <a:rPr lang="fr-CA" sz="4800">
                <a:solidFill>
                  <a:schemeClr val="bg1"/>
                </a:solidFill>
              </a:rPr>
              <a:t>Profils des joueurs</a:t>
            </a:r>
            <a:endParaRPr lang="en-CA" sz="4800">
              <a:solidFill>
                <a:schemeClr val="bg1"/>
              </a:solidFill>
            </a:endParaRPr>
          </a:p>
        </p:txBody>
      </p:sp>
      <p:sp>
        <p:nvSpPr>
          <p:cNvPr id="3" name="Content Placeholder 2">
            <a:extLst>
              <a:ext uri="{FF2B5EF4-FFF2-40B4-BE49-F238E27FC236}">
                <a16:creationId xmlns:a16="http://schemas.microsoft.com/office/drawing/2014/main" id="{C0D033AD-8CD0-0ACF-7D4A-B2C444B1889B}"/>
              </a:ext>
            </a:extLst>
          </p:cNvPr>
          <p:cNvSpPr>
            <a:spLocks noGrp="1"/>
          </p:cNvSpPr>
          <p:nvPr>
            <p:ph idx="1"/>
          </p:nvPr>
        </p:nvSpPr>
        <p:spPr>
          <a:xfrm>
            <a:off x="6193912" y="78059"/>
            <a:ext cx="5970442" cy="6779941"/>
          </a:xfrm>
        </p:spPr>
        <p:txBody>
          <a:bodyPr anchor="ctr">
            <a:normAutofit/>
          </a:bodyPr>
          <a:lstStyle/>
          <a:p>
            <a:pPr marL="0" indent="0">
              <a:buNone/>
            </a:pPr>
            <a:r>
              <a:rPr lang="fr-FR" sz="2000" b="1" dirty="0">
                <a:solidFill>
                  <a:schemeClr val="tx2"/>
                </a:solidFill>
              </a:rPr>
              <a:t>Kevin Gausman </a:t>
            </a:r>
          </a:p>
          <a:p>
            <a:r>
              <a:rPr lang="fr-FR" sz="2000" dirty="0">
                <a:solidFill>
                  <a:schemeClr val="tx2"/>
                </a:solidFill>
                <a:effectLst/>
              </a:rPr>
              <a:t>Kevin Gausman est un lanceur partant américain des </a:t>
            </a:r>
            <a:r>
              <a:rPr lang="fr-FR" sz="2000" b="1" dirty="0">
                <a:solidFill>
                  <a:schemeClr val="tx2"/>
                </a:solidFill>
                <a:effectLst/>
              </a:rPr>
              <a:t>Blue Jays</a:t>
            </a:r>
            <a:r>
              <a:rPr lang="fr-FR" sz="2000" dirty="0">
                <a:solidFill>
                  <a:schemeClr val="tx2"/>
                </a:solidFill>
                <a:effectLst/>
              </a:rPr>
              <a:t>, réputé pour sa balle papillon (splitter) dominante. Deux fois All‑Star, il est l’un des piliers de la rotation et un lanceur fiable avec un excellent taux de retraits au bâton. </a:t>
            </a:r>
            <a:endParaRPr lang="fr-FR" sz="2000" dirty="0">
              <a:solidFill>
                <a:schemeClr val="tx2"/>
              </a:solidFill>
            </a:endParaRPr>
          </a:p>
          <a:p>
            <a:pPr marL="0" indent="0">
              <a:buNone/>
            </a:pPr>
            <a:r>
              <a:rPr lang="fr-FR" sz="2000" b="1" dirty="0">
                <a:solidFill>
                  <a:schemeClr val="tx2"/>
                </a:solidFill>
              </a:rPr>
              <a:t>Dylan Cease</a:t>
            </a:r>
          </a:p>
          <a:p>
            <a:r>
              <a:rPr lang="fr-FR" sz="2000" dirty="0">
                <a:solidFill>
                  <a:schemeClr val="tx2"/>
                </a:solidFill>
                <a:effectLst/>
              </a:rPr>
              <a:t>Dylan Cease est un </a:t>
            </a:r>
            <a:r>
              <a:rPr lang="fr-FR" sz="2000" b="1" dirty="0">
                <a:solidFill>
                  <a:schemeClr val="tx2"/>
                </a:solidFill>
                <a:effectLst/>
              </a:rPr>
              <a:t>lanceur partant américain</a:t>
            </a:r>
            <a:r>
              <a:rPr lang="fr-FR" sz="2000" dirty="0">
                <a:solidFill>
                  <a:schemeClr val="tx2"/>
                </a:solidFill>
                <a:effectLst/>
              </a:rPr>
              <a:t> qui joue actuellement pour les </a:t>
            </a:r>
            <a:r>
              <a:rPr lang="fr-FR" sz="2000" b="1" dirty="0">
                <a:solidFill>
                  <a:schemeClr val="tx2"/>
                </a:solidFill>
                <a:effectLst/>
              </a:rPr>
              <a:t>Toronto Blue Jays</a:t>
            </a:r>
            <a:r>
              <a:rPr lang="fr-FR" sz="2000" dirty="0">
                <a:solidFill>
                  <a:schemeClr val="tx2"/>
                </a:solidFill>
                <a:effectLst/>
              </a:rPr>
              <a:t>. Il est reconnu pour sa balle rapide et son excellente capacité à retirer les frappeurs au bâton. En 2026, il affiche une </a:t>
            </a:r>
            <a:r>
              <a:rPr lang="fr-FR" sz="2000" b="1" dirty="0">
                <a:solidFill>
                  <a:schemeClr val="tx2"/>
                </a:solidFill>
                <a:effectLst/>
              </a:rPr>
              <a:t>moyenne de points mérités de 2,10</a:t>
            </a:r>
            <a:r>
              <a:rPr lang="fr-FR" sz="2000" dirty="0">
                <a:solidFill>
                  <a:schemeClr val="tx2"/>
                </a:solidFill>
                <a:effectLst/>
              </a:rPr>
              <a:t> et </a:t>
            </a:r>
            <a:r>
              <a:rPr lang="fr-FR" sz="2000" b="1" dirty="0">
                <a:solidFill>
                  <a:schemeClr val="tx2"/>
                </a:solidFill>
                <a:effectLst/>
              </a:rPr>
              <a:t>44 retraits au bâton</a:t>
            </a:r>
            <a:r>
              <a:rPr lang="fr-FR" sz="2000" dirty="0">
                <a:solidFill>
                  <a:schemeClr val="tx2"/>
                </a:solidFill>
                <a:effectLst/>
              </a:rPr>
              <a:t>, ce qui fait de lui l’un des lanceurs les plus performants de l’équipe</a:t>
            </a:r>
            <a:endParaRPr lang="fr-FR" sz="2000" dirty="0">
              <a:solidFill>
                <a:schemeClr val="tx2"/>
              </a:solidFill>
            </a:endParaRPr>
          </a:p>
          <a:p>
            <a:pPr marL="0" indent="0">
              <a:buNone/>
            </a:pPr>
            <a:endParaRPr lang="en-CA" sz="1800" dirty="0">
              <a:solidFill>
                <a:schemeClr val="tx2"/>
              </a:solidFill>
            </a:endParaRPr>
          </a:p>
        </p:txBody>
      </p:sp>
    </p:spTree>
    <p:extLst>
      <p:ext uri="{BB962C8B-B14F-4D97-AF65-F5344CB8AC3E}">
        <p14:creationId xmlns:p14="http://schemas.microsoft.com/office/powerpoint/2010/main" val="382674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4E6F48-DC91-88CD-A0F7-E5F02ABBF833}"/>
              </a:ext>
            </a:extLst>
          </p:cNvPr>
          <p:cNvSpPr>
            <a:spLocks noGrp="1"/>
          </p:cNvSpPr>
          <p:nvPr>
            <p:ph type="title"/>
          </p:nvPr>
        </p:nvSpPr>
        <p:spPr>
          <a:xfrm>
            <a:off x="956826" y="1112969"/>
            <a:ext cx="3937298" cy="4166010"/>
          </a:xfrm>
        </p:spPr>
        <p:txBody>
          <a:bodyPr>
            <a:normAutofit/>
          </a:bodyPr>
          <a:lstStyle/>
          <a:p>
            <a:r>
              <a:rPr lang="fr-FR">
                <a:solidFill>
                  <a:srgbClr val="FFFFFF"/>
                </a:solidFill>
              </a:rPr>
              <a:t>Vocabulaire: Les joueurs et le baseball (Français / Anglais)</a:t>
            </a:r>
            <a:endParaRPr lang="en-CA">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9F9F05B-ECED-33FE-590B-D93FF3895261}"/>
              </a:ext>
            </a:extLst>
          </p:cNvPr>
          <p:cNvSpPr>
            <a:spLocks noGrp="1"/>
          </p:cNvSpPr>
          <p:nvPr>
            <p:ph idx="1"/>
          </p:nvPr>
        </p:nvSpPr>
        <p:spPr>
          <a:xfrm>
            <a:off x="6096000" y="820880"/>
            <a:ext cx="5257799" cy="4889350"/>
          </a:xfrm>
        </p:spPr>
        <p:txBody>
          <a:bodyPr anchor="t">
            <a:normAutofit/>
          </a:bodyPr>
          <a:lstStyle/>
          <a:p>
            <a:pPr marL="0" indent="0">
              <a:buNone/>
            </a:pPr>
            <a:r>
              <a:rPr lang="en-CA" sz="2000" b="1"/>
              <a:t>Positions et </a:t>
            </a:r>
            <a:r>
              <a:rPr lang="en-CA" sz="2000" b="1" err="1"/>
              <a:t>rôles</a:t>
            </a:r>
            <a:endParaRPr lang="en-CA" sz="2000" b="1"/>
          </a:p>
          <a:p>
            <a:r>
              <a:rPr lang="en-CA" sz="2000">
                <a:effectLst/>
              </a:rPr>
              <a:t>un </a:t>
            </a:r>
            <a:r>
              <a:rPr lang="en-CA" sz="2000" err="1">
                <a:effectLst/>
              </a:rPr>
              <a:t>joueur</a:t>
            </a:r>
            <a:r>
              <a:rPr lang="en-CA" sz="2000">
                <a:effectLst/>
              </a:rPr>
              <a:t> → </a:t>
            </a:r>
            <a:r>
              <a:rPr lang="en-CA" sz="2000" b="1">
                <a:effectLst/>
              </a:rPr>
              <a:t>a player</a:t>
            </a:r>
            <a:endParaRPr lang="en-CA" sz="2000"/>
          </a:p>
          <a:p>
            <a:r>
              <a:rPr lang="en-CA" sz="2000">
                <a:effectLst/>
              </a:rPr>
              <a:t>un </a:t>
            </a:r>
            <a:r>
              <a:rPr lang="en-CA" sz="2000" err="1">
                <a:effectLst/>
              </a:rPr>
              <a:t>lanceur</a:t>
            </a:r>
            <a:r>
              <a:rPr lang="en-CA" sz="2000">
                <a:effectLst/>
              </a:rPr>
              <a:t> → </a:t>
            </a:r>
            <a:r>
              <a:rPr lang="en-CA" sz="2000" b="1">
                <a:effectLst/>
              </a:rPr>
              <a:t>a pitcher</a:t>
            </a:r>
            <a:endParaRPr lang="en-CA" sz="2000"/>
          </a:p>
          <a:p>
            <a:r>
              <a:rPr lang="en-CA" sz="2000">
                <a:effectLst/>
              </a:rPr>
              <a:t>un </a:t>
            </a:r>
            <a:r>
              <a:rPr lang="en-CA" sz="2000" err="1">
                <a:effectLst/>
              </a:rPr>
              <a:t>lanceur</a:t>
            </a:r>
            <a:r>
              <a:rPr lang="en-CA" sz="2000">
                <a:effectLst/>
              </a:rPr>
              <a:t> </a:t>
            </a:r>
            <a:r>
              <a:rPr lang="en-CA" sz="2000" err="1">
                <a:effectLst/>
              </a:rPr>
              <a:t>partant</a:t>
            </a:r>
            <a:r>
              <a:rPr lang="en-CA" sz="2000">
                <a:effectLst/>
              </a:rPr>
              <a:t> → </a:t>
            </a:r>
            <a:r>
              <a:rPr lang="en-CA" sz="2000" b="1">
                <a:effectLst/>
              </a:rPr>
              <a:t>a starting pitcher</a:t>
            </a:r>
            <a:endParaRPr lang="en-CA" sz="2000"/>
          </a:p>
          <a:p>
            <a:r>
              <a:rPr lang="en-CA" sz="2000">
                <a:effectLst/>
              </a:rPr>
              <a:t>un </a:t>
            </a:r>
            <a:r>
              <a:rPr lang="en-CA" sz="2000" err="1">
                <a:effectLst/>
              </a:rPr>
              <a:t>receveur</a:t>
            </a:r>
            <a:r>
              <a:rPr lang="en-CA" sz="2000">
                <a:effectLst/>
              </a:rPr>
              <a:t> → </a:t>
            </a:r>
            <a:r>
              <a:rPr lang="en-CA" sz="2000" b="1">
                <a:effectLst/>
              </a:rPr>
              <a:t>a catcher</a:t>
            </a:r>
            <a:endParaRPr lang="en-CA" sz="2000"/>
          </a:p>
          <a:p>
            <a:r>
              <a:rPr lang="en-CA" sz="2000">
                <a:effectLst/>
              </a:rPr>
              <a:t>un voltigeur → </a:t>
            </a:r>
            <a:r>
              <a:rPr lang="en-CA" sz="2000" b="1">
                <a:effectLst/>
              </a:rPr>
              <a:t>an outfielder</a:t>
            </a:r>
            <a:endParaRPr lang="en-CA" sz="2000"/>
          </a:p>
          <a:p>
            <a:r>
              <a:rPr lang="en-CA" sz="2000">
                <a:effectLst/>
              </a:rPr>
              <a:t>un </a:t>
            </a:r>
            <a:r>
              <a:rPr lang="en-CA" sz="2000" err="1">
                <a:effectLst/>
              </a:rPr>
              <a:t>joueur</a:t>
            </a:r>
            <a:r>
              <a:rPr lang="en-CA" sz="2000">
                <a:effectLst/>
              </a:rPr>
              <a:t> de premier but → </a:t>
            </a:r>
            <a:r>
              <a:rPr lang="en-CA" sz="2000" b="1">
                <a:effectLst/>
              </a:rPr>
              <a:t>a first baseman</a:t>
            </a:r>
            <a:endParaRPr lang="en-CA" sz="2000"/>
          </a:p>
          <a:p>
            <a:r>
              <a:rPr lang="en-CA" sz="2000">
                <a:effectLst/>
              </a:rPr>
              <a:t>un </a:t>
            </a:r>
            <a:r>
              <a:rPr lang="en-CA" sz="2000" err="1">
                <a:effectLst/>
              </a:rPr>
              <a:t>joueur</a:t>
            </a:r>
            <a:r>
              <a:rPr lang="en-CA" sz="2000">
                <a:effectLst/>
              </a:rPr>
              <a:t> de deuxième but → </a:t>
            </a:r>
            <a:r>
              <a:rPr lang="en-CA" sz="2000" b="1">
                <a:effectLst/>
              </a:rPr>
              <a:t>a second baseman</a:t>
            </a:r>
            <a:endParaRPr lang="en-CA" sz="2000"/>
          </a:p>
          <a:p>
            <a:r>
              <a:rPr lang="en-CA" sz="2000">
                <a:effectLst/>
              </a:rPr>
              <a:t>un </a:t>
            </a:r>
            <a:r>
              <a:rPr lang="en-CA" sz="2000" err="1">
                <a:effectLst/>
              </a:rPr>
              <a:t>arrêt</a:t>
            </a:r>
            <a:r>
              <a:rPr lang="en-CA" sz="2000">
                <a:effectLst/>
              </a:rPr>
              <a:t>‑court → </a:t>
            </a:r>
            <a:r>
              <a:rPr lang="en-CA" sz="2000" b="1">
                <a:effectLst/>
              </a:rPr>
              <a:t>a shortstop</a:t>
            </a:r>
            <a:endParaRPr lang="en-CA" sz="2000"/>
          </a:p>
          <a:p>
            <a:r>
              <a:rPr lang="en-CA" sz="2000">
                <a:effectLst/>
              </a:rPr>
              <a:t>un </a:t>
            </a:r>
            <a:r>
              <a:rPr lang="en-CA" sz="2000" err="1">
                <a:effectLst/>
              </a:rPr>
              <a:t>frappeur</a:t>
            </a:r>
            <a:r>
              <a:rPr lang="en-CA" sz="2000">
                <a:effectLst/>
              </a:rPr>
              <a:t> → </a:t>
            </a:r>
            <a:r>
              <a:rPr lang="en-CA" sz="2000" b="1">
                <a:effectLst/>
              </a:rPr>
              <a:t>a hitter</a:t>
            </a:r>
            <a:endParaRPr lang="en-CA" sz="2000"/>
          </a:p>
          <a:p>
            <a:r>
              <a:rPr lang="en-CA" sz="2000">
                <a:effectLst/>
              </a:rPr>
              <a:t>un </a:t>
            </a:r>
            <a:r>
              <a:rPr lang="en-CA" sz="2000" err="1">
                <a:effectLst/>
              </a:rPr>
              <a:t>frappeur</a:t>
            </a:r>
            <a:r>
              <a:rPr lang="en-CA" sz="2000">
                <a:effectLst/>
              </a:rPr>
              <a:t> </a:t>
            </a:r>
            <a:r>
              <a:rPr lang="en-CA" sz="2000" err="1">
                <a:effectLst/>
              </a:rPr>
              <a:t>désigné</a:t>
            </a:r>
            <a:r>
              <a:rPr lang="en-CA" sz="2000">
                <a:effectLst/>
              </a:rPr>
              <a:t> → </a:t>
            </a:r>
            <a:r>
              <a:rPr lang="en-CA" sz="2000" b="1">
                <a:effectLst/>
              </a:rPr>
              <a:t>a designated hitter</a:t>
            </a:r>
            <a:endParaRPr lang="en-CA" sz="2000"/>
          </a:p>
          <a:p>
            <a:endParaRPr lang="en-CA" sz="200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390258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FB9DA9-7EFB-1390-C000-36106F2AB683}"/>
              </a:ext>
            </a:extLst>
          </p:cNvPr>
          <p:cNvSpPr>
            <a:spLocks noGrp="1"/>
          </p:cNvSpPr>
          <p:nvPr>
            <p:ph type="title"/>
          </p:nvPr>
        </p:nvSpPr>
        <p:spPr>
          <a:xfrm>
            <a:off x="956826" y="1112969"/>
            <a:ext cx="3937298" cy="4166010"/>
          </a:xfrm>
        </p:spPr>
        <p:txBody>
          <a:bodyPr>
            <a:normAutofit/>
          </a:bodyPr>
          <a:lstStyle/>
          <a:p>
            <a:r>
              <a:rPr lang="fr-FR">
                <a:solidFill>
                  <a:srgbClr val="FFFFFF"/>
                </a:solidFill>
              </a:rPr>
              <a:t>Vocabulaire: Les joueurs et le baseball (Français / Anglais)</a:t>
            </a:r>
            <a:endParaRPr lang="en-CA">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396BB598-B8B0-D93A-22EC-33EAF3AF6D6E}"/>
              </a:ext>
            </a:extLst>
          </p:cNvPr>
          <p:cNvSpPr>
            <a:spLocks noGrp="1"/>
          </p:cNvSpPr>
          <p:nvPr>
            <p:ph idx="1"/>
          </p:nvPr>
        </p:nvSpPr>
        <p:spPr>
          <a:xfrm>
            <a:off x="6096000" y="820880"/>
            <a:ext cx="5257799" cy="4889350"/>
          </a:xfrm>
        </p:spPr>
        <p:txBody>
          <a:bodyPr anchor="t">
            <a:normAutofit/>
          </a:bodyPr>
          <a:lstStyle/>
          <a:p>
            <a:pPr marL="0" indent="0">
              <a:buNone/>
            </a:pPr>
            <a:r>
              <a:rPr lang="en-CA" sz="2400" b="1"/>
              <a:t>Actions et performances</a:t>
            </a:r>
          </a:p>
          <a:p>
            <a:r>
              <a:rPr lang="en-CA" sz="2400" err="1">
                <a:effectLst/>
              </a:rPr>
              <a:t>frapper</a:t>
            </a:r>
            <a:r>
              <a:rPr lang="en-CA" sz="2400">
                <a:effectLst/>
              </a:rPr>
              <a:t> la </a:t>
            </a:r>
            <a:r>
              <a:rPr lang="en-CA" sz="2400" err="1">
                <a:effectLst/>
              </a:rPr>
              <a:t>balle</a:t>
            </a:r>
            <a:r>
              <a:rPr lang="en-CA" sz="2400">
                <a:effectLst/>
              </a:rPr>
              <a:t> → </a:t>
            </a:r>
            <a:r>
              <a:rPr lang="en-CA" sz="2400" b="1">
                <a:effectLst/>
              </a:rPr>
              <a:t>to hit the ball</a:t>
            </a:r>
            <a:endParaRPr lang="en-CA" sz="2400"/>
          </a:p>
          <a:p>
            <a:r>
              <a:rPr lang="en-CA" sz="2400">
                <a:effectLst/>
              </a:rPr>
              <a:t>lancer la </a:t>
            </a:r>
            <a:r>
              <a:rPr lang="en-CA" sz="2400" err="1">
                <a:effectLst/>
              </a:rPr>
              <a:t>balle</a:t>
            </a:r>
            <a:r>
              <a:rPr lang="en-CA" sz="2400">
                <a:effectLst/>
              </a:rPr>
              <a:t> → </a:t>
            </a:r>
            <a:r>
              <a:rPr lang="en-CA" sz="2400" b="1">
                <a:effectLst/>
              </a:rPr>
              <a:t>to throw the ball</a:t>
            </a:r>
            <a:endParaRPr lang="en-CA" sz="2400"/>
          </a:p>
          <a:p>
            <a:r>
              <a:rPr lang="en-CA" sz="2400" err="1">
                <a:effectLst/>
              </a:rPr>
              <a:t>courir</a:t>
            </a:r>
            <a:r>
              <a:rPr lang="en-CA" sz="2400">
                <a:effectLst/>
              </a:rPr>
              <a:t> → </a:t>
            </a:r>
            <a:r>
              <a:rPr lang="en-CA" sz="2400" b="1">
                <a:effectLst/>
              </a:rPr>
              <a:t>to run</a:t>
            </a:r>
            <a:endParaRPr lang="en-CA" sz="2400"/>
          </a:p>
          <a:p>
            <a:r>
              <a:rPr lang="en-CA" sz="2400" err="1">
                <a:effectLst/>
              </a:rPr>
              <a:t>attraper</a:t>
            </a:r>
            <a:r>
              <a:rPr lang="en-CA" sz="2400">
                <a:effectLst/>
              </a:rPr>
              <a:t> la </a:t>
            </a:r>
            <a:r>
              <a:rPr lang="en-CA" sz="2400" err="1">
                <a:effectLst/>
              </a:rPr>
              <a:t>balle</a:t>
            </a:r>
            <a:r>
              <a:rPr lang="en-CA" sz="2400">
                <a:effectLst/>
              </a:rPr>
              <a:t> → </a:t>
            </a:r>
            <a:r>
              <a:rPr lang="en-CA" sz="2400" b="1">
                <a:effectLst/>
              </a:rPr>
              <a:t>to catch the ball</a:t>
            </a:r>
            <a:endParaRPr lang="en-CA" sz="2400"/>
          </a:p>
          <a:p>
            <a:r>
              <a:rPr lang="en-CA" sz="2400">
                <a:effectLst/>
              </a:rPr>
              <a:t>faire un </a:t>
            </a:r>
            <a:r>
              <a:rPr lang="en-CA" sz="2400" err="1">
                <a:effectLst/>
              </a:rPr>
              <a:t>retrait</a:t>
            </a:r>
            <a:r>
              <a:rPr lang="en-CA" sz="2400">
                <a:effectLst/>
              </a:rPr>
              <a:t> → </a:t>
            </a:r>
            <a:r>
              <a:rPr lang="en-CA" sz="2400" b="1">
                <a:effectLst/>
              </a:rPr>
              <a:t>to get an out / to strike out a batter</a:t>
            </a:r>
            <a:endParaRPr lang="en-CA" sz="2400"/>
          </a:p>
          <a:p>
            <a:r>
              <a:rPr lang="en-CA" sz="2400">
                <a:effectLst/>
              </a:rPr>
              <a:t>un coup de circuit → </a:t>
            </a:r>
            <a:r>
              <a:rPr lang="en-CA" sz="2400" b="1">
                <a:effectLst/>
              </a:rPr>
              <a:t>a home run</a:t>
            </a:r>
            <a:endParaRPr lang="en-CA" sz="2400"/>
          </a:p>
          <a:p>
            <a:r>
              <a:rPr lang="en-CA" sz="2400">
                <a:effectLst/>
              </a:rPr>
              <a:t>un </a:t>
            </a:r>
            <a:r>
              <a:rPr lang="en-CA" sz="2400" err="1">
                <a:effectLst/>
              </a:rPr>
              <a:t>retrait</a:t>
            </a:r>
            <a:r>
              <a:rPr lang="en-CA" sz="2400">
                <a:effectLst/>
              </a:rPr>
              <a:t> au </a:t>
            </a:r>
            <a:r>
              <a:rPr lang="en-CA" sz="2400" err="1">
                <a:effectLst/>
              </a:rPr>
              <a:t>bâton</a:t>
            </a:r>
            <a:r>
              <a:rPr lang="en-CA" sz="2400">
                <a:effectLst/>
              </a:rPr>
              <a:t> → </a:t>
            </a:r>
            <a:r>
              <a:rPr lang="en-CA" sz="2400" b="1">
                <a:effectLst/>
              </a:rPr>
              <a:t>a strikeout</a:t>
            </a:r>
            <a:endParaRPr lang="en-CA" sz="2400"/>
          </a:p>
          <a:p>
            <a:r>
              <a:rPr lang="en-CA" sz="2400">
                <a:effectLst/>
              </a:rPr>
              <a:t>un match sans point </a:t>
            </a:r>
            <a:r>
              <a:rPr lang="en-CA" sz="2400" err="1">
                <a:effectLst/>
              </a:rPr>
              <a:t>ni</a:t>
            </a:r>
            <a:r>
              <a:rPr lang="en-CA" sz="2400">
                <a:effectLst/>
              </a:rPr>
              <a:t> coup </a:t>
            </a:r>
            <a:r>
              <a:rPr lang="en-CA" sz="2400" err="1">
                <a:effectLst/>
              </a:rPr>
              <a:t>sûr</a:t>
            </a:r>
            <a:r>
              <a:rPr lang="en-CA" sz="2400">
                <a:effectLst/>
              </a:rPr>
              <a:t> → </a:t>
            </a:r>
            <a:r>
              <a:rPr lang="en-CA" sz="2400" b="1">
                <a:effectLst/>
              </a:rPr>
              <a:t>a no‑hitter</a:t>
            </a:r>
            <a:endParaRPr lang="en-CA" sz="2400"/>
          </a:p>
          <a:p>
            <a:endParaRPr lang="en-CA" sz="240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46975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981498-EFBF-03D3-96A1-B51855F591BC}"/>
              </a:ext>
            </a:extLst>
          </p:cNvPr>
          <p:cNvSpPr>
            <a:spLocks noGrp="1"/>
          </p:cNvSpPr>
          <p:nvPr>
            <p:ph type="title"/>
          </p:nvPr>
        </p:nvSpPr>
        <p:spPr>
          <a:xfrm>
            <a:off x="956826" y="1112969"/>
            <a:ext cx="3937298" cy="4166010"/>
          </a:xfrm>
        </p:spPr>
        <p:txBody>
          <a:bodyPr>
            <a:normAutofit/>
          </a:bodyPr>
          <a:lstStyle/>
          <a:p>
            <a:r>
              <a:rPr lang="fr-CA">
                <a:solidFill>
                  <a:srgbClr val="FFFFFF"/>
                </a:solidFill>
              </a:rPr>
              <a:t>Questions</a:t>
            </a:r>
            <a:endParaRPr lang="en-CA">
              <a:solidFill>
                <a:srgbClr val="FFFFFF"/>
              </a:solidFill>
            </a:endParaRPr>
          </a:p>
        </p:txBody>
      </p:sp>
      <p:sp>
        <p:nvSpPr>
          <p:cNvPr id="28" name="Freeform: Shape 27">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1">
            <a:extLst>
              <a:ext uri="{FF2B5EF4-FFF2-40B4-BE49-F238E27FC236}">
                <a16:creationId xmlns:a16="http://schemas.microsoft.com/office/drawing/2014/main" id="{1D389C58-AF86-5CA8-88A7-8170E99E74B3}"/>
              </a:ext>
            </a:extLst>
          </p:cNvPr>
          <p:cNvSpPr>
            <a:spLocks noGrp="1" noChangeArrowheads="1"/>
          </p:cNvSpPr>
          <p:nvPr>
            <p:ph idx="1"/>
          </p:nvPr>
        </p:nvSpPr>
        <p:spPr bwMode="auto">
          <a:xfrm>
            <a:off x="5698912" y="301083"/>
            <a:ext cx="6490040" cy="623353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marL="457200" marR="0" lvl="0" indent="-457200" defTabSz="914400" rtl="0" eaLnBrk="0" fontAlgn="base" latinLnBrk="0" hangingPunct="0">
              <a:spcBef>
                <a:spcPct val="0"/>
              </a:spcBef>
              <a:spcAft>
                <a:spcPts val="600"/>
              </a:spcAft>
              <a:buClrTx/>
              <a:buSzTx/>
              <a:buFont typeface="+mj-lt"/>
              <a:buAutoNum type="arabicPeriod"/>
              <a:tabLst/>
            </a:pPr>
            <a:r>
              <a:rPr kumimoji="0" lang="en-US" altLang="en-US" sz="2400" b="1" i="0" u="none" strike="noStrike" cap="none" normalizeH="0" baseline="0" dirty="0">
                <a:ln>
                  <a:noFill/>
                </a:ln>
                <a:effectLst/>
                <a:latin typeface="Aptos Display" panose="020B0004020202020204" pitchFamily="34" charset="0"/>
              </a:rPr>
              <a:t>Quel </a:t>
            </a:r>
            <a:r>
              <a:rPr kumimoji="0" lang="en-US" altLang="en-US" sz="2400" b="1" i="0" u="none" strike="noStrike" cap="none" normalizeH="0" baseline="0" dirty="0" err="1">
                <a:ln>
                  <a:noFill/>
                </a:ln>
                <a:effectLst/>
                <a:latin typeface="Aptos Display" panose="020B0004020202020204" pitchFamily="34" charset="0"/>
              </a:rPr>
              <a:t>joueur</a:t>
            </a:r>
            <a:r>
              <a:rPr kumimoji="0" lang="en-US" altLang="en-US" sz="2400" b="1" i="0" u="none" strike="noStrike" cap="none" normalizeH="0" baseline="0" dirty="0">
                <a:ln>
                  <a:noFill/>
                </a:ln>
                <a:effectLst/>
                <a:latin typeface="Aptos Display" panose="020B0004020202020204" pitchFamily="34" charset="0"/>
              </a:rPr>
              <a:t> des Blue Jays est le plus </a:t>
            </a:r>
            <a:r>
              <a:rPr kumimoji="0" lang="en-US" altLang="en-US" sz="2400" b="1" i="0" u="none" strike="noStrike" cap="none" normalizeH="0" baseline="0" dirty="0" err="1">
                <a:ln>
                  <a:noFill/>
                </a:ln>
                <a:effectLst/>
                <a:latin typeface="Aptos Display" panose="020B0004020202020204" pitchFamily="34" charset="0"/>
              </a:rPr>
              <a:t>intéressant</a:t>
            </a:r>
            <a:r>
              <a:rPr kumimoji="0" lang="en-US" altLang="en-US" sz="2400" b="1" i="0" u="none" strike="noStrike" cap="none" normalizeH="0" baseline="0" dirty="0">
                <a:ln>
                  <a:noFill/>
                </a:ln>
                <a:effectLst/>
                <a:latin typeface="Aptos Display" panose="020B0004020202020204" pitchFamily="34" charset="0"/>
              </a:rPr>
              <a:t> pour </a:t>
            </a:r>
            <a:r>
              <a:rPr kumimoji="0" lang="en-US" altLang="en-US" sz="2400" b="1" i="0" u="none" strike="noStrike" cap="none" normalizeH="0" baseline="0" dirty="0" err="1">
                <a:ln>
                  <a:noFill/>
                </a:ln>
                <a:effectLst/>
                <a:latin typeface="Aptos Display" panose="020B0004020202020204" pitchFamily="34" charset="0"/>
              </a:rPr>
              <a:t>toi</a:t>
            </a:r>
            <a:r>
              <a:rPr kumimoji="0" lang="en-US" altLang="en-US" sz="2400" b="1" i="0" u="none" strike="noStrike" cap="none" normalizeH="0" baseline="0" dirty="0">
                <a:ln>
                  <a:noFill/>
                </a:ln>
                <a:effectLst/>
                <a:latin typeface="Aptos Display" panose="020B0004020202020204" pitchFamily="34" charset="0"/>
              </a:rPr>
              <a:t>? </a:t>
            </a:r>
            <a:r>
              <a:rPr kumimoji="0" lang="en-US" altLang="en-US" sz="2400" b="1" i="0" u="none" strike="noStrike" cap="none" normalizeH="0" baseline="0" dirty="0" err="1">
                <a:ln>
                  <a:noFill/>
                </a:ln>
                <a:effectLst/>
                <a:latin typeface="Aptos Display" panose="020B0004020202020204" pitchFamily="34" charset="0"/>
              </a:rPr>
              <a:t>Pourquoi</a:t>
            </a:r>
            <a:r>
              <a:rPr kumimoji="0" lang="en-US" altLang="en-US" sz="2400" b="1" i="0" u="none" strike="noStrike" cap="none" normalizeH="0" baseline="0" dirty="0">
                <a:ln>
                  <a:noFill/>
                </a:ln>
                <a:effectLst/>
                <a:latin typeface="Aptos Display" panose="020B0004020202020204" pitchFamily="34" charset="0"/>
              </a:rPr>
              <a:t>?</a:t>
            </a:r>
            <a:endParaRPr kumimoji="0" lang="en-US" altLang="en-US" sz="2400" b="0" i="0" u="none" strike="noStrike" cap="none" normalizeH="0" baseline="0" dirty="0">
              <a:ln>
                <a:noFill/>
              </a:ln>
              <a:effectLst/>
              <a:latin typeface="Aptos Display" panose="020B0004020202020204" pitchFamily="34" charset="0"/>
            </a:endParaRPr>
          </a:p>
          <a:p>
            <a:pPr marL="457200" marR="0" lvl="0" indent="-457200" defTabSz="914400" rtl="0" eaLnBrk="0" fontAlgn="base" latinLnBrk="0" hangingPunct="0">
              <a:spcBef>
                <a:spcPct val="0"/>
              </a:spcBef>
              <a:spcAft>
                <a:spcPts val="600"/>
              </a:spcAft>
              <a:buClrTx/>
              <a:buSzTx/>
              <a:buFont typeface="+mj-lt"/>
              <a:buAutoNum type="arabicPeriod"/>
              <a:tabLst/>
            </a:pPr>
            <a:r>
              <a:rPr kumimoji="0" lang="en-US" altLang="en-US" sz="2400" b="1" i="0" u="none" strike="noStrike" cap="none" normalizeH="0" baseline="0" dirty="0">
                <a:ln>
                  <a:noFill/>
                </a:ln>
                <a:effectLst/>
                <a:latin typeface="Aptos Display" panose="020B0004020202020204" pitchFamily="34" charset="0"/>
              </a:rPr>
              <a:t>Quel </a:t>
            </a:r>
            <a:r>
              <a:rPr kumimoji="0" lang="en-US" altLang="en-US" sz="2400" b="1" i="0" u="none" strike="noStrike" cap="none" normalizeH="0" baseline="0" dirty="0" err="1">
                <a:ln>
                  <a:noFill/>
                </a:ln>
                <a:effectLst/>
                <a:latin typeface="Aptos Display" panose="020B0004020202020204" pitchFamily="34" charset="0"/>
              </a:rPr>
              <a:t>joueur</a:t>
            </a:r>
            <a:r>
              <a:rPr kumimoji="0" lang="en-US" altLang="en-US" sz="2400" b="1" i="0" u="none" strike="noStrike" cap="none" normalizeH="0" baseline="0" dirty="0">
                <a:ln>
                  <a:noFill/>
                </a:ln>
                <a:effectLst/>
                <a:latin typeface="Aptos Display" panose="020B0004020202020204" pitchFamily="34" charset="0"/>
              </a:rPr>
              <a:t> est </a:t>
            </a:r>
            <a:r>
              <a:rPr kumimoji="0" lang="en-US" altLang="en-US" sz="2400" b="1" i="0" u="none" strike="noStrike" cap="none" normalizeH="0" baseline="0" dirty="0" err="1">
                <a:ln>
                  <a:noFill/>
                </a:ln>
                <a:effectLst/>
                <a:latin typeface="Aptos Display" panose="020B0004020202020204" pitchFamily="34" charset="0"/>
              </a:rPr>
              <a:t>connu</a:t>
            </a:r>
            <a:r>
              <a:rPr kumimoji="0" lang="en-US" altLang="en-US" sz="2400" b="1" i="0" u="none" strike="noStrike" cap="none" normalizeH="0" baseline="0" dirty="0">
                <a:ln>
                  <a:noFill/>
                </a:ln>
                <a:effectLst/>
                <a:latin typeface="Aptos Display" panose="020B0004020202020204" pitchFamily="34" charset="0"/>
              </a:rPr>
              <a:t> pour </a:t>
            </a:r>
            <a:r>
              <a:rPr kumimoji="0" lang="en-US" altLang="en-US" sz="2400" b="1" i="0" u="none" strike="noStrike" cap="none" normalizeH="0" baseline="0" dirty="0" err="1">
                <a:ln>
                  <a:noFill/>
                </a:ln>
                <a:effectLst/>
                <a:latin typeface="Aptos Display" panose="020B0004020202020204" pitchFamily="34" charset="0"/>
              </a:rPr>
              <a:t>sa</a:t>
            </a:r>
            <a:r>
              <a:rPr kumimoji="0" lang="en-US" altLang="en-US" sz="2400" b="1" i="0" u="none" strike="noStrike" cap="none" normalizeH="0" baseline="0" dirty="0">
                <a:ln>
                  <a:noFill/>
                </a:ln>
                <a:effectLst/>
                <a:latin typeface="Aptos Display" panose="020B0004020202020204" pitchFamily="34" charset="0"/>
              </a:rPr>
              <a:t> force au </a:t>
            </a:r>
            <a:r>
              <a:rPr kumimoji="0" lang="en-US" altLang="en-US" sz="2400" b="1" i="0" u="none" strike="noStrike" cap="none" normalizeH="0" baseline="0" dirty="0" err="1">
                <a:ln>
                  <a:noFill/>
                </a:ln>
                <a:effectLst/>
                <a:latin typeface="Aptos Display" panose="020B0004020202020204" pitchFamily="34" charset="0"/>
              </a:rPr>
              <a:t>bâton</a:t>
            </a:r>
            <a:r>
              <a:rPr kumimoji="0" lang="en-US" altLang="en-US" sz="2400" b="1" i="0" u="none" strike="noStrike" cap="none" normalizeH="0" baseline="0" dirty="0">
                <a:ln>
                  <a:noFill/>
                </a:ln>
                <a:effectLst/>
                <a:latin typeface="Aptos Display" panose="020B0004020202020204" pitchFamily="34" charset="0"/>
              </a:rPr>
              <a:t> et </a:t>
            </a:r>
            <a:r>
              <a:rPr kumimoji="0" lang="en-US" altLang="en-US" sz="2400" b="1" i="0" u="none" strike="noStrike" cap="none" normalizeH="0" baseline="0" dirty="0" err="1">
                <a:ln>
                  <a:noFill/>
                </a:ln>
                <a:effectLst/>
                <a:latin typeface="Aptos Display" panose="020B0004020202020204" pitchFamily="34" charset="0"/>
              </a:rPr>
              <a:t>lequel</a:t>
            </a:r>
            <a:r>
              <a:rPr kumimoji="0" lang="en-US" altLang="en-US" sz="2400" b="1" i="0" u="none" strike="noStrike" cap="none" normalizeH="0" baseline="0" dirty="0">
                <a:ln>
                  <a:noFill/>
                </a:ln>
                <a:effectLst/>
                <a:latin typeface="Aptos Display" panose="020B0004020202020204" pitchFamily="34" charset="0"/>
              </a:rPr>
              <a:t> est </a:t>
            </a:r>
            <a:r>
              <a:rPr kumimoji="0" lang="en-US" altLang="en-US" sz="2400" b="1" i="0" u="none" strike="noStrike" cap="none" normalizeH="0" baseline="0" dirty="0" err="1">
                <a:ln>
                  <a:noFill/>
                </a:ln>
                <a:effectLst/>
                <a:latin typeface="Aptos Display" panose="020B0004020202020204" pitchFamily="34" charset="0"/>
              </a:rPr>
              <a:t>reconnu</a:t>
            </a:r>
            <a:r>
              <a:rPr kumimoji="0" lang="en-US" altLang="en-US" sz="2400" b="1" i="0" u="none" strike="noStrike" cap="none" normalizeH="0" baseline="0" dirty="0">
                <a:ln>
                  <a:noFill/>
                </a:ln>
                <a:effectLst/>
                <a:latin typeface="Aptos Display" panose="020B0004020202020204" pitchFamily="34" charset="0"/>
              </a:rPr>
              <a:t> pour </a:t>
            </a:r>
            <a:r>
              <a:rPr kumimoji="0" lang="en-US" altLang="en-US" sz="2400" b="1" i="0" u="none" strike="noStrike" cap="none" normalizeH="0" baseline="0" dirty="0" err="1">
                <a:ln>
                  <a:noFill/>
                </a:ln>
                <a:effectLst/>
                <a:latin typeface="Aptos Display" panose="020B0004020202020204" pitchFamily="34" charset="0"/>
              </a:rPr>
              <a:t>ses</a:t>
            </a:r>
            <a:r>
              <a:rPr kumimoji="0" lang="en-US" altLang="en-US" sz="2400" b="1" i="0" u="none" strike="noStrike" cap="none" normalizeH="0" baseline="0" dirty="0">
                <a:ln>
                  <a:noFill/>
                </a:ln>
                <a:effectLst/>
                <a:latin typeface="Aptos Display" panose="020B0004020202020204" pitchFamily="34" charset="0"/>
              </a:rPr>
              <a:t> </a:t>
            </a:r>
            <a:r>
              <a:rPr kumimoji="0" lang="en-US" altLang="en-US" sz="2400" b="1" i="0" u="none" strike="noStrike" cap="none" normalizeH="0" baseline="0" dirty="0" err="1">
                <a:ln>
                  <a:noFill/>
                </a:ln>
                <a:effectLst/>
                <a:latin typeface="Aptos Display" panose="020B0004020202020204" pitchFamily="34" charset="0"/>
              </a:rPr>
              <a:t>qualités</a:t>
            </a:r>
            <a:r>
              <a:rPr kumimoji="0" lang="en-US" altLang="en-US" sz="2400" b="1" i="0" u="none" strike="noStrike" cap="none" normalizeH="0" baseline="0" dirty="0">
                <a:ln>
                  <a:noFill/>
                </a:ln>
                <a:effectLst/>
                <a:latin typeface="Aptos Display" panose="020B0004020202020204" pitchFamily="34" charset="0"/>
              </a:rPr>
              <a:t> </a:t>
            </a:r>
            <a:r>
              <a:rPr kumimoji="0" lang="en-US" altLang="en-US" sz="2400" b="1" i="0" u="none" strike="noStrike" cap="none" normalizeH="0" baseline="0" dirty="0" err="1">
                <a:ln>
                  <a:noFill/>
                </a:ln>
                <a:effectLst/>
                <a:latin typeface="Aptos Display" panose="020B0004020202020204" pitchFamily="34" charset="0"/>
              </a:rPr>
              <a:t>défensives</a:t>
            </a:r>
            <a:r>
              <a:rPr kumimoji="0" lang="en-US" altLang="en-US" sz="2400" b="1" i="0" u="none" strike="noStrike" cap="none" normalizeH="0" baseline="0" dirty="0">
                <a:ln>
                  <a:noFill/>
                </a:ln>
                <a:effectLst/>
                <a:latin typeface="Aptos Display" panose="020B0004020202020204" pitchFamily="34" charset="0"/>
              </a:rPr>
              <a:t>?</a:t>
            </a:r>
            <a:endParaRPr kumimoji="0" lang="en-US" altLang="en-US" sz="2400" b="0" i="0" u="none" strike="noStrike" cap="none" normalizeH="0" baseline="0" dirty="0">
              <a:ln>
                <a:noFill/>
              </a:ln>
              <a:effectLst/>
              <a:latin typeface="Aptos Display" panose="020B0004020202020204" pitchFamily="34" charset="0"/>
            </a:endParaRPr>
          </a:p>
          <a:p>
            <a:pPr marL="457200" marR="0" lvl="0" indent="-457200" defTabSz="914400" rtl="0" eaLnBrk="0" fontAlgn="base" latinLnBrk="0" hangingPunct="0">
              <a:spcBef>
                <a:spcPct val="0"/>
              </a:spcBef>
              <a:spcAft>
                <a:spcPts val="600"/>
              </a:spcAft>
              <a:buClrTx/>
              <a:buSzTx/>
              <a:buFont typeface="+mj-lt"/>
              <a:buAutoNum type="arabicPeriod"/>
              <a:tabLst/>
            </a:pPr>
            <a:r>
              <a:rPr kumimoji="0" lang="en-US" altLang="en-US" sz="2400" b="1" i="0" u="none" strike="noStrike" cap="none" normalizeH="0" baseline="0" dirty="0">
                <a:ln>
                  <a:noFill/>
                </a:ln>
                <a:effectLst/>
                <a:latin typeface="Aptos Display" panose="020B0004020202020204" pitchFamily="34" charset="0"/>
              </a:rPr>
              <a:t>Parmi les </a:t>
            </a:r>
            <a:r>
              <a:rPr kumimoji="0" lang="en-US" altLang="en-US" sz="2400" b="1" i="0" u="none" strike="noStrike" cap="none" normalizeH="0" baseline="0" dirty="0" err="1">
                <a:ln>
                  <a:noFill/>
                </a:ln>
                <a:effectLst/>
                <a:latin typeface="Aptos Display" panose="020B0004020202020204" pitchFamily="34" charset="0"/>
              </a:rPr>
              <a:t>joueurs</a:t>
            </a:r>
            <a:r>
              <a:rPr kumimoji="0" lang="en-US" altLang="en-US" sz="2400" b="1" i="0" u="none" strike="noStrike" cap="none" normalizeH="0" baseline="0" dirty="0">
                <a:ln>
                  <a:noFill/>
                </a:ln>
                <a:effectLst/>
                <a:latin typeface="Aptos Display" panose="020B0004020202020204" pitchFamily="34" charset="0"/>
              </a:rPr>
              <a:t> </a:t>
            </a:r>
            <a:r>
              <a:rPr kumimoji="0" lang="en-US" altLang="en-US" sz="2400" b="1" i="0" u="none" strike="noStrike" cap="none" normalizeH="0" baseline="0" dirty="0" err="1">
                <a:ln>
                  <a:noFill/>
                </a:ln>
                <a:effectLst/>
                <a:latin typeface="Aptos Display" panose="020B0004020202020204" pitchFamily="34" charset="0"/>
              </a:rPr>
              <a:t>étudiés</a:t>
            </a:r>
            <a:r>
              <a:rPr kumimoji="0" lang="en-US" altLang="en-US" sz="2400" b="1" i="0" u="none" strike="noStrike" cap="none" normalizeH="0" baseline="0" dirty="0">
                <a:ln>
                  <a:noFill/>
                </a:ln>
                <a:effectLst/>
                <a:latin typeface="Aptos Display" panose="020B0004020202020204" pitchFamily="34" charset="0"/>
              </a:rPr>
              <a:t>, qui </a:t>
            </a:r>
            <a:r>
              <a:rPr kumimoji="0" lang="en-US" altLang="en-US" sz="2400" b="1" i="0" u="none" strike="noStrike" cap="none" normalizeH="0" baseline="0" dirty="0" err="1">
                <a:ln>
                  <a:noFill/>
                </a:ln>
                <a:effectLst/>
                <a:latin typeface="Aptos Display" panose="020B0004020202020204" pitchFamily="34" charset="0"/>
              </a:rPr>
              <a:t>joue</a:t>
            </a:r>
            <a:r>
              <a:rPr kumimoji="0" lang="en-US" altLang="en-US" sz="2400" b="1" i="0" u="none" strike="noStrike" cap="none" normalizeH="0" baseline="0" dirty="0">
                <a:ln>
                  <a:noFill/>
                </a:ln>
                <a:effectLst/>
                <a:latin typeface="Aptos Display" panose="020B0004020202020204" pitchFamily="34" charset="0"/>
              </a:rPr>
              <a:t> à </a:t>
            </a:r>
            <a:r>
              <a:rPr kumimoji="0" lang="en-US" altLang="en-US" sz="2400" b="1" i="0" u="none" strike="noStrike" cap="none" normalizeH="0" baseline="0" dirty="0" err="1">
                <a:ln>
                  <a:noFill/>
                </a:ln>
                <a:effectLst/>
                <a:latin typeface="Aptos Display" panose="020B0004020202020204" pitchFamily="34" charset="0"/>
              </a:rPr>
              <a:t>une</a:t>
            </a:r>
            <a:r>
              <a:rPr kumimoji="0" lang="en-US" altLang="en-US" sz="2400" b="1" i="0" u="none" strike="noStrike" cap="none" normalizeH="0" baseline="0" dirty="0">
                <a:ln>
                  <a:noFill/>
                </a:ln>
                <a:effectLst/>
                <a:latin typeface="Aptos Display" panose="020B0004020202020204" pitchFamily="34" charset="0"/>
              </a:rPr>
              <a:t> position </a:t>
            </a:r>
            <a:r>
              <a:rPr kumimoji="0" lang="en-US" altLang="en-US" sz="2400" b="1" i="0" u="none" strike="noStrike" cap="none" normalizeH="0" baseline="0" dirty="0" err="1">
                <a:ln>
                  <a:noFill/>
                </a:ln>
                <a:effectLst/>
                <a:latin typeface="Aptos Display" panose="020B0004020202020204" pitchFamily="34" charset="0"/>
              </a:rPr>
              <a:t>que</a:t>
            </a:r>
            <a:r>
              <a:rPr kumimoji="0" lang="en-US" altLang="en-US" sz="2400" b="1" i="0" u="none" strike="noStrike" cap="none" normalizeH="0" baseline="0" dirty="0">
                <a:ln>
                  <a:noFill/>
                </a:ln>
                <a:effectLst/>
                <a:latin typeface="Aptos Display" panose="020B0004020202020204" pitchFamily="34" charset="0"/>
              </a:rPr>
              <a:t> </a:t>
            </a:r>
            <a:r>
              <a:rPr kumimoji="0" lang="en-US" altLang="en-US" sz="2400" b="1" i="0" u="none" strike="noStrike" cap="none" normalizeH="0" baseline="0" dirty="0" err="1">
                <a:ln>
                  <a:noFill/>
                </a:ln>
                <a:effectLst/>
                <a:latin typeface="Aptos Display" panose="020B0004020202020204" pitchFamily="34" charset="0"/>
              </a:rPr>
              <a:t>tu</a:t>
            </a:r>
            <a:r>
              <a:rPr kumimoji="0" lang="en-US" altLang="en-US" sz="2400" b="1" i="0" u="none" strike="noStrike" cap="none" normalizeH="0" baseline="0" dirty="0">
                <a:ln>
                  <a:noFill/>
                </a:ln>
                <a:effectLst/>
                <a:latin typeface="Aptos Display" panose="020B0004020202020204" pitchFamily="34" charset="0"/>
              </a:rPr>
              <a:t> </a:t>
            </a:r>
            <a:r>
              <a:rPr kumimoji="0" lang="en-US" altLang="en-US" sz="2400" b="1" i="0" u="none" strike="noStrike" cap="none" normalizeH="0" baseline="0" dirty="0" err="1">
                <a:ln>
                  <a:noFill/>
                </a:ln>
                <a:effectLst/>
                <a:latin typeface="Aptos Display" panose="020B0004020202020204" pitchFamily="34" charset="0"/>
              </a:rPr>
              <a:t>trouves</a:t>
            </a:r>
            <a:r>
              <a:rPr kumimoji="0" lang="en-US" altLang="en-US" sz="2400" b="1" i="0" u="none" strike="noStrike" cap="none" normalizeH="0" baseline="0" dirty="0">
                <a:ln>
                  <a:noFill/>
                </a:ln>
                <a:effectLst/>
                <a:latin typeface="Aptos Display" panose="020B0004020202020204" pitchFamily="34" charset="0"/>
              </a:rPr>
              <a:t> </a:t>
            </a:r>
            <a:r>
              <a:rPr kumimoji="0" lang="en-US" altLang="en-US" sz="2400" b="1" i="0" u="none" strike="noStrike" cap="none" normalizeH="0" baseline="0" dirty="0" err="1">
                <a:ln>
                  <a:noFill/>
                </a:ln>
                <a:effectLst/>
                <a:latin typeface="Aptos Display" panose="020B0004020202020204" pitchFamily="34" charset="0"/>
              </a:rPr>
              <a:t>importante</a:t>
            </a:r>
            <a:r>
              <a:rPr kumimoji="0" lang="en-US" altLang="en-US" sz="2400" b="1" i="0" u="none" strike="noStrike" cap="none" normalizeH="0" baseline="0" dirty="0">
                <a:ln>
                  <a:noFill/>
                </a:ln>
                <a:effectLst/>
                <a:latin typeface="Aptos Display" panose="020B0004020202020204" pitchFamily="34" charset="0"/>
              </a:rPr>
              <a:t>? </a:t>
            </a:r>
            <a:r>
              <a:rPr kumimoji="0" lang="en-US" altLang="en-US" sz="2400" b="1" i="0" u="none" strike="noStrike" cap="none" normalizeH="0" baseline="0" dirty="0" err="1">
                <a:ln>
                  <a:noFill/>
                </a:ln>
                <a:effectLst/>
                <a:latin typeface="Aptos Display" panose="020B0004020202020204" pitchFamily="34" charset="0"/>
              </a:rPr>
              <a:t>Explique</a:t>
            </a:r>
            <a:r>
              <a:rPr kumimoji="0" lang="en-US" altLang="en-US" sz="2400" b="1" i="0" u="none" strike="noStrike" cap="none" normalizeH="0" baseline="0" dirty="0">
                <a:ln>
                  <a:noFill/>
                </a:ln>
                <a:effectLst/>
                <a:latin typeface="Aptos Display" panose="020B0004020202020204" pitchFamily="34" charset="0"/>
              </a:rPr>
              <a:t> ton choix.</a:t>
            </a:r>
            <a:endParaRPr kumimoji="0" lang="en-US" altLang="en-US" sz="2400" b="0" i="0" u="none" strike="noStrike" cap="none" normalizeH="0" baseline="0" dirty="0">
              <a:ln>
                <a:noFill/>
              </a:ln>
              <a:effectLst/>
              <a:latin typeface="Aptos Display" panose="020B0004020202020204" pitchFamily="34" charset="0"/>
            </a:endParaRPr>
          </a:p>
          <a:p>
            <a:pPr marL="457200" marR="0" lvl="0" indent="-457200" defTabSz="914400" rtl="0" eaLnBrk="0" fontAlgn="base" latinLnBrk="0" hangingPunct="0">
              <a:spcBef>
                <a:spcPct val="0"/>
              </a:spcBef>
              <a:spcAft>
                <a:spcPts val="600"/>
              </a:spcAft>
              <a:buClrTx/>
              <a:buSzTx/>
              <a:buFont typeface="+mj-lt"/>
              <a:buAutoNum type="arabicPeriod"/>
              <a:tabLst/>
            </a:pPr>
            <a:r>
              <a:rPr kumimoji="0" lang="en-US" altLang="en-US" sz="2400" b="1" i="0" u="none" strike="noStrike" cap="none" normalizeH="0" baseline="0" dirty="0">
                <a:ln>
                  <a:noFill/>
                </a:ln>
                <a:effectLst/>
                <a:latin typeface="Aptos Display" panose="020B0004020202020204" pitchFamily="34" charset="0"/>
              </a:rPr>
              <a:t>Quel </a:t>
            </a:r>
            <a:r>
              <a:rPr kumimoji="0" lang="en-US" altLang="en-US" sz="2400" b="1" i="0" u="none" strike="noStrike" cap="none" normalizeH="0" baseline="0" dirty="0" err="1">
                <a:ln>
                  <a:noFill/>
                </a:ln>
                <a:effectLst/>
                <a:latin typeface="Aptos Display" panose="020B0004020202020204" pitchFamily="34" charset="0"/>
              </a:rPr>
              <a:t>joueur</a:t>
            </a:r>
            <a:r>
              <a:rPr kumimoji="0" lang="en-US" altLang="en-US" sz="2400" b="1" i="0" u="none" strike="noStrike" cap="none" normalizeH="0" baseline="0" dirty="0">
                <a:ln>
                  <a:noFill/>
                </a:ln>
                <a:effectLst/>
                <a:latin typeface="Aptos Display" panose="020B0004020202020204" pitchFamily="34" charset="0"/>
              </a:rPr>
              <a:t>, </a:t>
            </a:r>
            <a:r>
              <a:rPr kumimoji="0" lang="en-US" altLang="en-US" sz="2400" b="1" i="0" u="none" strike="noStrike" cap="none" normalizeH="0" baseline="0" dirty="0" err="1">
                <a:ln>
                  <a:noFill/>
                </a:ln>
                <a:effectLst/>
                <a:latin typeface="Aptos Display" panose="020B0004020202020204" pitchFamily="34" charset="0"/>
              </a:rPr>
              <a:t>selon</a:t>
            </a:r>
            <a:r>
              <a:rPr kumimoji="0" lang="en-US" altLang="en-US" sz="2400" b="1" i="0" u="none" strike="noStrike" cap="none" normalizeH="0" baseline="0" dirty="0">
                <a:ln>
                  <a:noFill/>
                </a:ln>
                <a:effectLst/>
                <a:latin typeface="Aptos Display" panose="020B0004020202020204" pitchFamily="34" charset="0"/>
              </a:rPr>
              <a:t> </a:t>
            </a:r>
            <a:r>
              <a:rPr kumimoji="0" lang="en-US" altLang="en-US" sz="2400" b="1" i="0" u="none" strike="noStrike" cap="none" normalizeH="0" baseline="0" dirty="0" err="1">
                <a:ln>
                  <a:noFill/>
                </a:ln>
                <a:effectLst/>
                <a:latin typeface="Aptos Display" panose="020B0004020202020204" pitchFamily="34" charset="0"/>
              </a:rPr>
              <a:t>toi</a:t>
            </a:r>
            <a:r>
              <a:rPr kumimoji="0" lang="en-US" altLang="en-US" sz="2400" b="1" i="0" u="none" strike="noStrike" cap="none" normalizeH="0" baseline="0" dirty="0">
                <a:ln>
                  <a:noFill/>
                </a:ln>
                <a:effectLst/>
                <a:latin typeface="Aptos Display" panose="020B0004020202020204" pitchFamily="34" charset="0"/>
              </a:rPr>
              <a:t>, a le </a:t>
            </a:r>
            <a:r>
              <a:rPr kumimoji="0" lang="en-US" altLang="en-US" sz="2400" b="1" i="0" u="none" strike="noStrike" cap="none" normalizeH="0" baseline="0" dirty="0" err="1">
                <a:ln>
                  <a:noFill/>
                </a:ln>
                <a:effectLst/>
                <a:latin typeface="Aptos Display" panose="020B0004020202020204" pitchFamily="34" charset="0"/>
              </a:rPr>
              <a:t>parcours</a:t>
            </a:r>
            <a:r>
              <a:rPr kumimoji="0" lang="en-US" altLang="en-US" sz="2400" b="1" i="0" u="none" strike="noStrike" cap="none" normalizeH="0" baseline="0" dirty="0">
                <a:ln>
                  <a:noFill/>
                </a:ln>
                <a:effectLst/>
                <a:latin typeface="Aptos Display" panose="020B0004020202020204" pitchFamily="34" charset="0"/>
              </a:rPr>
              <a:t> le plus </a:t>
            </a:r>
            <a:r>
              <a:rPr kumimoji="0" lang="en-US" altLang="en-US" sz="2400" b="1" i="0" u="none" strike="noStrike" cap="none" normalizeH="0" baseline="0" dirty="0" err="1">
                <a:ln>
                  <a:noFill/>
                </a:ln>
                <a:effectLst/>
                <a:latin typeface="Aptos Display" panose="020B0004020202020204" pitchFamily="34" charset="0"/>
              </a:rPr>
              <a:t>impressionnant</a:t>
            </a:r>
            <a:r>
              <a:rPr kumimoji="0" lang="en-US" altLang="en-US" sz="2400" b="1" i="0" u="none" strike="noStrike" cap="none" normalizeH="0" baseline="0" dirty="0">
                <a:ln>
                  <a:noFill/>
                </a:ln>
                <a:effectLst/>
                <a:latin typeface="Aptos Display" panose="020B0004020202020204" pitchFamily="34" charset="0"/>
              </a:rPr>
              <a:t> avant </a:t>
            </a:r>
            <a:r>
              <a:rPr kumimoji="0" lang="en-US" altLang="en-US" sz="2400" b="1" i="0" u="none" strike="noStrike" cap="none" normalizeH="0" baseline="0" dirty="0" err="1">
                <a:ln>
                  <a:noFill/>
                </a:ln>
                <a:effectLst/>
                <a:latin typeface="Aptos Display" panose="020B0004020202020204" pitchFamily="34" charset="0"/>
              </a:rPr>
              <a:t>d’arriver</a:t>
            </a:r>
            <a:r>
              <a:rPr kumimoji="0" lang="en-US" altLang="en-US" sz="2400" b="1" i="0" u="none" strike="noStrike" cap="none" normalizeH="0" baseline="0" dirty="0">
                <a:ln>
                  <a:noFill/>
                </a:ln>
                <a:effectLst/>
                <a:latin typeface="Aptos Display" panose="020B0004020202020204" pitchFamily="34" charset="0"/>
              </a:rPr>
              <a:t> chez les Blue Jays?</a:t>
            </a:r>
            <a:endParaRPr kumimoji="0" lang="en-US" altLang="en-US" sz="2400" b="0" i="0" u="none" strike="noStrike" cap="none" normalizeH="0" baseline="0" dirty="0">
              <a:ln>
                <a:noFill/>
              </a:ln>
              <a:effectLst/>
              <a:latin typeface="Aptos Display" panose="020B0004020202020204" pitchFamily="34" charset="0"/>
            </a:endParaRPr>
          </a:p>
          <a:p>
            <a:pPr marL="457200" marR="0" lvl="0" indent="-457200" defTabSz="914400" rtl="0" eaLnBrk="0" fontAlgn="base" latinLnBrk="0" hangingPunct="0">
              <a:spcBef>
                <a:spcPct val="0"/>
              </a:spcBef>
              <a:spcAft>
                <a:spcPts val="600"/>
              </a:spcAft>
              <a:buClrTx/>
              <a:buSzTx/>
              <a:buFont typeface="+mj-lt"/>
              <a:buAutoNum type="arabicPeriod"/>
              <a:tabLst/>
            </a:pPr>
            <a:r>
              <a:rPr kumimoji="0" lang="en-US" altLang="en-US" sz="2400" b="1" i="0" u="none" strike="noStrike" cap="none" normalizeH="0" baseline="0" dirty="0">
                <a:ln>
                  <a:noFill/>
                </a:ln>
                <a:effectLst/>
                <a:latin typeface="Aptos Display" panose="020B0004020202020204" pitchFamily="34" charset="0"/>
              </a:rPr>
              <a:t>Quel </a:t>
            </a:r>
            <a:r>
              <a:rPr kumimoji="0" lang="en-US" altLang="en-US" sz="2400" b="1" i="0" u="none" strike="noStrike" cap="none" normalizeH="0" baseline="0" dirty="0" err="1">
                <a:ln>
                  <a:noFill/>
                </a:ln>
                <a:effectLst/>
                <a:latin typeface="Aptos Display" panose="020B0004020202020204" pitchFamily="34" charset="0"/>
              </a:rPr>
              <a:t>joueur</a:t>
            </a:r>
            <a:r>
              <a:rPr kumimoji="0" lang="en-US" altLang="en-US" sz="2400" b="1" i="0" u="none" strike="noStrike" cap="none" normalizeH="0" baseline="0" dirty="0">
                <a:ln>
                  <a:noFill/>
                </a:ln>
                <a:effectLst/>
                <a:latin typeface="Aptos Display" panose="020B0004020202020204" pitchFamily="34" charset="0"/>
              </a:rPr>
              <a:t> </a:t>
            </a:r>
            <a:r>
              <a:rPr kumimoji="0" lang="en-US" altLang="en-US" sz="2400" b="1" i="0" u="none" strike="noStrike" cap="none" normalizeH="0" baseline="0" dirty="0" err="1">
                <a:ln>
                  <a:noFill/>
                </a:ln>
                <a:effectLst/>
                <a:latin typeface="Aptos Display" panose="020B0004020202020204" pitchFamily="34" charset="0"/>
              </a:rPr>
              <a:t>serait</a:t>
            </a:r>
            <a:r>
              <a:rPr kumimoji="0" lang="en-US" altLang="en-US" sz="2400" b="1" i="0" u="none" strike="noStrike" cap="none" normalizeH="0" baseline="0" dirty="0">
                <a:ln>
                  <a:noFill/>
                </a:ln>
                <a:effectLst/>
                <a:latin typeface="Aptos Display" panose="020B0004020202020204" pitchFamily="34" charset="0"/>
              </a:rPr>
              <a:t> un bon </a:t>
            </a:r>
            <a:r>
              <a:rPr kumimoji="0" lang="en-US" altLang="en-US" sz="2400" b="1" i="0" u="none" strike="noStrike" cap="none" normalizeH="0" baseline="0" dirty="0" err="1">
                <a:ln>
                  <a:noFill/>
                </a:ln>
                <a:effectLst/>
                <a:latin typeface="Aptos Display" panose="020B0004020202020204" pitchFamily="34" charset="0"/>
              </a:rPr>
              <a:t>modèle</a:t>
            </a:r>
            <a:r>
              <a:rPr kumimoji="0" lang="en-US" altLang="en-US" sz="2400" b="1" i="0" u="none" strike="noStrike" cap="none" normalizeH="0" baseline="0" dirty="0">
                <a:ln>
                  <a:noFill/>
                </a:ln>
                <a:effectLst/>
                <a:latin typeface="Aptos Display" panose="020B0004020202020204" pitchFamily="34" charset="0"/>
              </a:rPr>
              <a:t> pour les jeunes </a:t>
            </a:r>
            <a:r>
              <a:rPr kumimoji="0" lang="en-US" altLang="en-US" sz="2400" b="1" i="0" u="none" strike="noStrike" cap="none" normalizeH="0" baseline="0" dirty="0" err="1">
                <a:ln>
                  <a:noFill/>
                </a:ln>
                <a:effectLst/>
                <a:latin typeface="Aptos Display" panose="020B0004020202020204" pitchFamily="34" charset="0"/>
              </a:rPr>
              <a:t>athlètes</a:t>
            </a:r>
            <a:r>
              <a:rPr kumimoji="0" lang="en-US" altLang="en-US" sz="2400" b="1" i="0" u="none" strike="noStrike" cap="none" normalizeH="0" baseline="0" dirty="0">
                <a:ln>
                  <a:noFill/>
                </a:ln>
                <a:effectLst/>
                <a:latin typeface="Aptos Display" panose="020B0004020202020204" pitchFamily="34" charset="0"/>
              </a:rPr>
              <a:t>? Donne </a:t>
            </a:r>
            <a:r>
              <a:rPr kumimoji="0" lang="en-US" altLang="en-US" sz="2400" b="1" i="0" u="none" strike="noStrike" cap="none" normalizeH="0" baseline="0" dirty="0" err="1">
                <a:ln>
                  <a:noFill/>
                </a:ln>
                <a:effectLst/>
                <a:latin typeface="Aptos Display" panose="020B0004020202020204" pitchFamily="34" charset="0"/>
              </a:rPr>
              <a:t>une</a:t>
            </a:r>
            <a:r>
              <a:rPr kumimoji="0" lang="en-US" altLang="en-US" sz="2400" b="1" i="0" u="none" strike="noStrike" cap="none" normalizeH="0" baseline="0" dirty="0">
                <a:ln>
                  <a:noFill/>
                </a:ln>
                <a:effectLst/>
                <a:latin typeface="Aptos Display" panose="020B0004020202020204" pitchFamily="34" charset="0"/>
              </a:rPr>
              <a:t> raison.</a:t>
            </a:r>
            <a:endParaRPr kumimoji="0" lang="en-US" altLang="en-US" sz="2400" b="0" i="0" u="none" strike="noStrike" cap="none" normalizeH="0" baseline="0" dirty="0">
              <a:ln>
                <a:noFill/>
              </a:ln>
              <a:effectLst/>
              <a:latin typeface="Aptos Display" panose="020B0004020202020204" pitchFamily="34" charset="0"/>
            </a:endParaRPr>
          </a:p>
          <a:p>
            <a:pPr marL="457200" marR="0" lvl="0" indent="-457200" defTabSz="914400" rtl="0" eaLnBrk="0" fontAlgn="base" latinLnBrk="0" hangingPunct="0">
              <a:spcBef>
                <a:spcPct val="0"/>
              </a:spcBef>
              <a:spcAft>
                <a:spcPts val="600"/>
              </a:spcAft>
              <a:buClrTx/>
              <a:buSzTx/>
              <a:buFont typeface="+mj-lt"/>
              <a:buAutoNum type="arabicPeriod"/>
              <a:tabLst/>
            </a:pPr>
            <a:r>
              <a:rPr kumimoji="0" lang="en-US" altLang="en-US" sz="2400" b="1" i="0" u="none" strike="noStrike" cap="none" normalizeH="0" baseline="0" dirty="0">
                <a:ln>
                  <a:noFill/>
                </a:ln>
                <a:effectLst/>
                <a:latin typeface="Aptos Display" panose="020B0004020202020204" pitchFamily="34" charset="0"/>
              </a:rPr>
              <a:t>Si </a:t>
            </a:r>
            <a:r>
              <a:rPr kumimoji="0" lang="en-US" altLang="en-US" sz="2400" b="1" i="0" u="none" strike="noStrike" cap="none" normalizeH="0" baseline="0" dirty="0" err="1">
                <a:ln>
                  <a:noFill/>
                </a:ln>
                <a:effectLst/>
                <a:latin typeface="Aptos Display" panose="020B0004020202020204" pitchFamily="34" charset="0"/>
              </a:rPr>
              <a:t>tu</a:t>
            </a:r>
            <a:r>
              <a:rPr kumimoji="0" lang="en-US" altLang="en-US" sz="2400" b="1" i="0" u="none" strike="noStrike" cap="none" normalizeH="0" baseline="0" dirty="0">
                <a:ln>
                  <a:noFill/>
                </a:ln>
                <a:effectLst/>
                <a:latin typeface="Aptos Display" panose="020B0004020202020204" pitchFamily="34" charset="0"/>
              </a:rPr>
              <a:t> </a:t>
            </a:r>
            <a:r>
              <a:rPr kumimoji="0" lang="en-US" altLang="en-US" sz="2400" b="1" i="0" u="none" strike="noStrike" cap="none" normalizeH="0" baseline="0" dirty="0" err="1">
                <a:ln>
                  <a:noFill/>
                </a:ln>
                <a:effectLst/>
                <a:latin typeface="Aptos Display" panose="020B0004020202020204" pitchFamily="34" charset="0"/>
              </a:rPr>
              <a:t>pouvais</a:t>
            </a:r>
            <a:r>
              <a:rPr kumimoji="0" lang="en-US" altLang="en-US" sz="2400" b="1" i="0" u="none" strike="noStrike" cap="none" normalizeH="0" baseline="0" dirty="0">
                <a:ln>
                  <a:noFill/>
                </a:ln>
                <a:effectLst/>
                <a:latin typeface="Aptos Display" panose="020B0004020202020204" pitchFamily="34" charset="0"/>
              </a:rPr>
              <a:t> </a:t>
            </a:r>
            <a:r>
              <a:rPr kumimoji="0" lang="en-US" altLang="en-US" sz="2400" b="1" i="0" u="none" strike="noStrike" cap="none" normalizeH="0" baseline="0" dirty="0" err="1">
                <a:ln>
                  <a:noFill/>
                </a:ln>
                <a:effectLst/>
                <a:latin typeface="Aptos Display" panose="020B0004020202020204" pitchFamily="34" charset="0"/>
              </a:rPr>
              <a:t>créer</a:t>
            </a:r>
            <a:r>
              <a:rPr kumimoji="0" lang="en-US" altLang="en-US" sz="2400" b="1" i="0" u="none" strike="noStrike" cap="none" normalizeH="0" baseline="0" dirty="0">
                <a:ln>
                  <a:noFill/>
                </a:ln>
                <a:effectLst/>
                <a:latin typeface="Aptos Display" panose="020B0004020202020204" pitchFamily="34" charset="0"/>
              </a:rPr>
              <a:t> </a:t>
            </a:r>
            <a:r>
              <a:rPr kumimoji="0" lang="en-US" altLang="en-US" sz="2400" b="1" i="0" u="none" strike="noStrike" cap="none" normalizeH="0" baseline="0" dirty="0" err="1">
                <a:ln>
                  <a:noFill/>
                </a:ln>
                <a:effectLst/>
                <a:latin typeface="Aptos Display" panose="020B0004020202020204" pitchFamily="34" charset="0"/>
              </a:rPr>
              <a:t>une</a:t>
            </a:r>
            <a:r>
              <a:rPr kumimoji="0" lang="en-US" altLang="en-US" sz="2400" b="1" i="0" u="none" strike="noStrike" cap="none" normalizeH="0" baseline="0" dirty="0">
                <a:ln>
                  <a:noFill/>
                </a:ln>
                <a:effectLst/>
                <a:latin typeface="Aptos Display" panose="020B0004020202020204" pitchFamily="34" charset="0"/>
              </a:rPr>
              <a:t> </a:t>
            </a:r>
            <a:r>
              <a:rPr kumimoji="0" lang="en-US" altLang="en-US" sz="2400" b="1" i="0" u="none" strike="noStrike" cap="none" normalizeH="0" baseline="0" dirty="0" err="1">
                <a:ln>
                  <a:noFill/>
                </a:ln>
                <a:effectLst/>
                <a:latin typeface="Aptos Display" panose="020B0004020202020204" pitchFamily="34" charset="0"/>
              </a:rPr>
              <a:t>publicité</a:t>
            </a:r>
            <a:r>
              <a:rPr kumimoji="0" lang="en-US" altLang="en-US" sz="2400" b="1" i="0" u="none" strike="noStrike" cap="none" normalizeH="0" baseline="0" dirty="0">
                <a:ln>
                  <a:noFill/>
                </a:ln>
                <a:effectLst/>
                <a:latin typeface="Aptos Display" panose="020B0004020202020204" pitchFamily="34" charset="0"/>
              </a:rPr>
              <a:t> pour un de </a:t>
            </a:r>
            <a:r>
              <a:rPr kumimoji="0" lang="en-US" altLang="en-US" sz="2400" b="1" i="0" u="none" strike="noStrike" cap="none" normalizeH="0" baseline="0" dirty="0" err="1">
                <a:ln>
                  <a:noFill/>
                </a:ln>
                <a:effectLst/>
                <a:latin typeface="Aptos Display" panose="020B0004020202020204" pitchFamily="34" charset="0"/>
              </a:rPr>
              <a:t>ces</a:t>
            </a:r>
            <a:r>
              <a:rPr kumimoji="0" lang="en-US" altLang="en-US" sz="2400" b="1" i="0" u="none" strike="noStrike" cap="none" normalizeH="0" baseline="0" dirty="0">
                <a:ln>
                  <a:noFill/>
                </a:ln>
                <a:effectLst/>
                <a:latin typeface="Aptos Display" panose="020B0004020202020204" pitchFamily="34" charset="0"/>
              </a:rPr>
              <a:t> </a:t>
            </a:r>
            <a:r>
              <a:rPr kumimoji="0" lang="en-US" altLang="en-US" sz="2400" b="1" i="0" u="none" strike="noStrike" cap="none" normalizeH="0" baseline="0" dirty="0" err="1">
                <a:ln>
                  <a:noFill/>
                </a:ln>
                <a:effectLst/>
                <a:latin typeface="Aptos Display" panose="020B0004020202020204" pitchFamily="34" charset="0"/>
              </a:rPr>
              <a:t>joueurs</a:t>
            </a:r>
            <a:r>
              <a:rPr kumimoji="0" lang="en-US" altLang="en-US" sz="2400" b="1" i="0" u="none" strike="noStrike" cap="none" normalizeH="0" baseline="0" dirty="0">
                <a:ln>
                  <a:noFill/>
                </a:ln>
                <a:effectLst/>
                <a:latin typeface="Aptos Display" panose="020B0004020202020204" pitchFamily="34" charset="0"/>
              </a:rPr>
              <a:t>, </a:t>
            </a:r>
            <a:r>
              <a:rPr kumimoji="0" lang="en-US" altLang="en-US" sz="2400" b="1" i="0" u="none" strike="noStrike" cap="none" normalizeH="0" baseline="0" dirty="0" err="1">
                <a:ln>
                  <a:noFill/>
                </a:ln>
                <a:effectLst/>
                <a:latin typeface="Aptos Display" panose="020B0004020202020204" pitchFamily="34" charset="0"/>
              </a:rPr>
              <a:t>quel</a:t>
            </a:r>
            <a:r>
              <a:rPr kumimoji="0" lang="en-US" altLang="en-US" sz="2400" b="1" i="0" u="none" strike="noStrike" cap="none" normalizeH="0" baseline="0" dirty="0">
                <a:ln>
                  <a:noFill/>
                </a:ln>
                <a:effectLst/>
                <a:latin typeface="Aptos Display" panose="020B0004020202020204" pitchFamily="34" charset="0"/>
              </a:rPr>
              <a:t> </a:t>
            </a:r>
            <a:r>
              <a:rPr kumimoji="0" lang="en-US" altLang="en-US" sz="2400" b="1" i="0" u="none" strike="noStrike" cap="none" normalizeH="0" baseline="0" dirty="0" err="1">
                <a:ln>
                  <a:noFill/>
                </a:ln>
                <a:effectLst/>
                <a:latin typeface="Aptos Display" panose="020B0004020202020204" pitchFamily="34" charset="0"/>
              </a:rPr>
              <a:t>joueur</a:t>
            </a:r>
            <a:r>
              <a:rPr kumimoji="0" lang="en-US" altLang="en-US" sz="2400" b="1" i="0" u="none" strike="noStrike" cap="none" normalizeH="0" baseline="0" dirty="0">
                <a:ln>
                  <a:noFill/>
                </a:ln>
                <a:effectLst/>
                <a:latin typeface="Aptos Display" panose="020B0004020202020204" pitchFamily="34" charset="0"/>
              </a:rPr>
              <a:t> </a:t>
            </a:r>
            <a:r>
              <a:rPr kumimoji="0" lang="en-US" altLang="en-US" sz="2400" b="1" i="0" u="none" strike="noStrike" cap="none" normalizeH="0" baseline="0" dirty="0" err="1">
                <a:ln>
                  <a:noFill/>
                </a:ln>
                <a:effectLst/>
                <a:latin typeface="Aptos Display" panose="020B0004020202020204" pitchFamily="34" charset="0"/>
              </a:rPr>
              <a:t>choisirais‑tu</a:t>
            </a:r>
            <a:r>
              <a:rPr kumimoji="0" lang="en-US" altLang="en-US" sz="2400" b="1" i="0" u="none" strike="noStrike" cap="none" normalizeH="0" baseline="0" dirty="0">
                <a:ln>
                  <a:noFill/>
                </a:ln>
                <a:effectLst/>
                <a:latin typeface="Aptos Display" panose="020B0004020202020204" pitchFamily="34" charset="0"/>
              </a:rPr>
              <a:t> et </a:t>
            </a:r>
            <a:r>
              <a:rPr kumimoji="0" lang="en-US" altLang="en-US" sz="2400" b="1" i="0" u="none" strike="noStrike" cap="none" normalizeH="0" baseline="0" dirty="0" err="1">
                <a:ln>
                  <a:noFill/>
                </a:ln>
                <a:effectLst/>
                <a:latin typeface="Aptos Display" panose="020B0004020202020204" pitchFamily="34" charset="0"/>
              </a:rPr>
              <a:t>quel</a:t>
            </a:r>
            <a:r>
              <a:rPr kumimoji="0" lang="en-US" altLang="en-US" sz="2400" b="1" i="0" u="none" strike="noStrike" cap="none" normalizeH="0" baseline="0" dirty="0">
                <a:ln>
                  <a:noFill/>
                </a:ln>
                <a:effectLst/>
                <a:latin typeface="Aptos Display" panose="020B0004020202020204" pitchFamily="34" charset="0"/>
              </a:rPr>
              <a:t> </a:t>
            </a:r>
            <a:r>
              <a:rPr kumimoji="0" lang="en-US" altLang="en-US" sz="2400" b="1" i="0" u="none" strike="noStrike" cap="none" normalizeH="0" baseline="0" dirty="0" err="1">
                <a:ln>
                  <a:noFill/>
                </a:ln>
                <a:effectLst/>
                <a:latin typeface="Aptos Display" panose="020B0004020202020204" pitchFamily="34" charset="0"/>
              </a:rPr>
              <a:t>serait</a:t>
            </a:r>
            <a:r>
              <a:rPr kumimoji="0" lang="en-US" altLang="en-US" sz="2400" b="1" i="0" u="none" strike="noStrike" cap="none" normalizeH="0" baseline="0" dirty="0">
                <a:ln>
                  <a:noFill/>
                </a:ln>
                <a:effectLst/>
                <a:latin typeface="Aptos Display" panose="020B0004020202020204" pitchFamily="34" charset="0"/>
              </a:rPr>
              <a:t> ton slogan?</a:t>
            </a:r>
            <a:endParaRPr kumimoji="0" lang="en-US" altLang="en-US" sz="2400" b="0" i="0" u="none" strike="noStrike" cap="none" normalizeH="0" baseline="0" dirty="0">
              <a:ln>
                <a:noFill/>
              </a:ln>
              <a:effectLst/>
              <a:latin typeface="Aptos Display" panose="020B0004020202020204" pitchFamily="34" charset="0"/>
            </a:endParaRPr>
          </a:p>
        </p:txBody>
      </p:sp>
      <p:sp>
        <p:nvSpPr>
          <p:cNvPr id="31" name="Freeform: Shape 30">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30707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62E2314-15D0-D14F-8BA0-4DD493755657}"/>
              </a:ext>
            </a:extLst>
          </p:cNvPr>
          <p:cNvSpPr>
            <a:spLocks noGrp="1"/>
          </p:cNvSpPr>
          <p:nvPr>
            <p:ph type="title"/>
          </p:nvPr>
        </p:nvSpPr>
        <p:spPr>
          <a:xfrm>
            <a:off x="838200" y="365125"/>
            <a:ext cx="5393361" cy="1325563"/>
          </a:xfrm>
        </p:spPr>
        <p:txBody>
          <a:bodyPr>
            <a:normAutofit/>
          </a:bodyPr>
          <a:lstStyle/>
          <a:p>
            <a:r>
              <a:rPr lang="fr-FR" sz="4100" b="1"/>
              <a:t>Communication orale: Choisis ton joueur!</a:t>
            </a:r>
            <a:endParaRPr lang="en-CA" sz="4100"/>
          </a:p>
        </p:txBody>
      </p:sp>
      <p:sp>
        <p:nvSpPr>
          <p:cNvPr id="3" name="Content Placeholder 2">
            <a:extLst>
              <a:ext uri="{FF2B5EF4-FFF2-40B4-BE49-F238E27FC236}">
                <a16:creationId xmlns:a16="http://schemas.microsoft.com/office/drawing/2014/main" id="{7F48B0F0-8BFC-6E0C-86BB-BA1700028F2E}"/>
              </a:ext>
            </a:extLst>
          </p:cNvPr>
          <p:cNvSpPr>
            <a:spLocks noGrp="1"/>
          </p:cNvSpPr>
          <p:nvPr>
            <p:ph idx="1"/>
          </p:nvPr>
        </p:nvSpPr>
        <p:spPr>
          <a:xfrm>
            <a:off x="838200" y="1825625"/>
            <a:ext cx="5393361" cy="4351338"/>
          </a:xfrm>
        </p:spPr>
        <p:txBody>
          <a:bodyPr>
            <a:normAutofit/>
          </a:bodyPr>
          <a:lstStyle/>
          <a:p>
            <a:pPr marL="0" indent="0">
              <a:buNone/>
            </a:pPr>
            <a:r>
              <a:rPr lang="fr-FR" b="1" dirty="0">
                <a:effectLst/>
              </a:rPr>
              <a:t>Activité : “Mon joueur préféré”</a:t>
            </a:r>
            <a:endParaRPr lang="fr-FR" dirty="0"/>
          </a:p>
          <a:p>
            <a:r>
              <a:rPr lang="fr-FR" dirty="0">
                <a:effectLst/>
              </a:rPr>
              <a:t>En groupes, les élèves préparent une mini‑présentation orale :</a:t>
            </a:r>
            <a:endParaRPr lang="fr-FR" dirty="0"/>
          </a:p>
          <a:p>
            <a:r>
              <a:rPr lang="fr-FR" i="1" dirty="0">
                <a:effectLst/>
              </a:rPr>
              <a:t>Mon joueur préféré est…</a:t>
            </a:r>
            <a:endParaRPr lang="fr-FR" dirty="0"/>
          </a:p>
          <a:p>
            <a:r>
              <a:rPr lang="fr-FR" i="1" dirty="0">
                <a:effectLst/>
              </a:rPr>
              <a:t>Il joue à la position…</a:t>
            </a:r>
            <a:endParaRPr lang="fr-FR" dirty="0"/>
          </a:p>
          <a:p>
            <a:r>
              <a:rPr lang="fr-FR" i="1" dirty="0">
                <a:effectLst/>
              </a:rPr>
              <a:t>Il est… (adjectifs)</a:t>
            </a:r>
            <a:endParaRPr lang="fr-FR" dirty="0"/>
          </a:p>
          <a:p>
            <a:r>
              <a:rPr lang="fr-FR" i="1" dirty="0">
                <a:effectLst/>
              </a:rPr>
              <a:t>J’aime ce joueur parce que…</a:t>
            </a:r>
            <a:endParaRPr lang="fr-FR" dirty="0"/>
          </a:p>
          <a:p>
            <a:endParaRPr lang="en-CA" dirty="0"/>
          </a:p>
        </p:txBody>
      </p:sp>
      <p:pic>
        <p:nvPicPr>
          <p:cNvPr id="5" name="Picture 4" descr="Baseball player sliding into home">
            <a:extLst>
              <a:ext uri="{FF2B5EF4-FFF2-40B4-BE49-F238E27FC236}">
                <a16:creationId xmlns:a16="http://schemas.microsoft.com/office/drawing/2014/main" id="{DC48CD2E-1CC0-92C5-9B41-2512F6F66C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358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26169D-5A32-AC9B-8D7A-8C27EB88CA90}"/>
              </a:ext>
            </a:extLst>
          </p:cNvPr>
          <p:cNvSpPr>
            <a:spLocks noGrp="1"/>
          </p:cNvSpPr>
          <p:nvPr>
            <p:ph type="title"/>
          </p:nvPr>
        </p:nvSpPr>
        <p:spPr>
          <a:xfrm>
            <a:off x="1171074" y="1396686"/>
            <a:ext cx="3240506" cy="4064628"/>
          </a:xfrm>
        </p:spPr>
        <p:txBody>
          <a:bodyPr>
            <a:normAutofit/>
          </a:bodyPr>
          <a:lstStyle/>
          <a:p>
            <a:r>
              <a:rPr lang="fr-FR" dirty="0">
                <a:solidFill>
                  <a:srgbClr val="FFFFFF"/>
                </a:solidFill>
              </a:rPr>
              <a:t>Production écrite: Crée une affiche!</a:t>
            </a:r>
            <a:endParaRPr lang="en-CA"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6D513E3-B6DC-903C-974B-68C4B7C18C32}"/>
              </a:ext>
            </a:extLst>
          </p:cNvPr>
          <p:cNvSpPr>
            <a:spLocks noGrp="1"/>
          </p:cNvSpPr>
          <p:nvPr>
            <p:ph idx="1"/>
          </p:nvPr>
        </p:nvSpPr>
        <p:spPr>
          <a:xfrm>
            <a:off x="5109127" y="1396686"/>
            <a:ext cx="6900736" cy="5065533"/>
          </a:xfrm>
        </p:spPr>
        <p:txBody>
          <a:bodyPr>
            <a:normAutofit lnSpcReduction="10000"/>
          </a:bodyPr>
          <a:lstStyle/>
          <a:p>
            <a:pPr marL="0" indent="0" algn="ctr">
              <a:buNone/>
            </a:pPr>
            <a:r>
              <a:rPr lang="fr-FR" sz="2400" b="1" dirty="0">
                <a:effectLst/>
              </a:rPr>
              <a:t>Activité : “Affiche promotionnelle : Allez les Jays!”</a:t>
            </a:r>
            <a:endParaRPr lang="fr-FR" sz="2400" dirty="0"/>
          </a:p>
          <a:p>
            <a:r>
              <a:rPr lang="fr-FR" sz="2400" dirty="0">
                <a:effectLst/>
              </a:rPr>
              <a:t>Les élèves créent une </a:t>
            </a:r>
            <a:r>
              <a:rPr lang="fr-FR" sz="2400" dirty="0" err="1">
                <a:effectLst/>
              </a:rPr>
              <a:t>mini‑affiche</a:t>
            </a:r>
            <a:r>
              <a:rPr lang="fr-FR" sz="2400" dirty="0">
                <a:effectLst/>
              </a:rPr>
              <a:t> numérique ou papier comprenant :</a:t>
            </a:r>
            <a:endParaRPr lang="fr-FR" sz="2400" dirty="0"/>
          </a:p>
          <a:p>
            <a:r>
              <a:rPr lang="fr-FR" sz="2400" dirty="0">
                <a:effectLst/>
              </a:rPr>
              <a:t>un slogan simple (ex. : </a:t>
            </a:r>
            <a:r>
              <a:rPr lang="fr-FR" sz="2400" i="1" dirty="0">
                <a:effectLst/>
              </a:rPr>
              <a:t>“Ensemble, on gagne!”</a:t>
            </a:r>
            <a:r>
              <a:rPr lang="fr-FR" sz="2400" dirty="0">
                <a:effectLst/>
              </a:rPr>
              <a:t>, </a:t>
            </a:r>
            <a:r>
              <a:rPr lang="fr-FR" sz="2400" i="1" dirty="0">
                <a:effectLst/>
              </a:rPr>
              <a:t>“Go Jays Go!”</a:t>
            </a:r>
            <a:r>
              <a:rPr lang="fr-FR" sz="2400" dirty="0">
                <a:effectLst/>
              </a:rPr>
              <a:t>)</a:t>
            </a:r>
            <a:endParaRPr lang="fr-FR" sz="2400" dirty="0"/>
          </a:p>
          <a:p>
            <a:r>
              <a:rPr lang="fr-FR" sz="2400" dirty="0">
                <a:effectLst/>
              </a:rPr>
              <a:t>une image (joueur, logo, stade)</a:t>
            </a:r>
            <a:endParaRPr lang="fr-FR" sz="2400" dirty="0"/>
          </a:p>
          <a:p>
            <a:r>
              <a:rPr lang="fr-FR" sz="2400" dirty="0">
                <a:effectLst/>
              </a:rPr>
              <a:t>2–3 phrases en français :</a:t>
            </a:r>
            <a:endParaRPr lang="fr-FR" sz="2400" dirty="0"/>
          </a:p>
          <a:p>
            <a:pPr lvl="1"/>
            <a:r>
              <a:rPr lang="fr-FR" i="1" dirty="0">
                <a:effectLst/>
              </a:rPr>
              <a:t>Les Blue Jays sont…</a:t>
            </a:r>
            <a:endParaRPr lang="fr-FR" dirty="0"/>
          </a:p>
          <a:p>
            <a:pPr lvl="1"/>
            <a:r>
              <a:rPr lang="fr-FR" i="1" dirty="0">
                <a:effectLst/>
              </a:rPr>
              <a:t>J’aime cette équipe parce que…</a:t>
            </a:r>
            <a:endParaRPr lang="fr-FR" dirty="0"/>
          </a:p>
          <a:p>
            <a:pPr lvl="1"/>
            <a:r>
              <a:rPr lang="fr-FR" i="1" dirty="0">
                <a:effectLst/>
              </a:rPr>
              <a:t>Mon moment préféré est…</a:t>
            </a:r>
            <a:endParaRPr lang="fr-FR" dirty="0"/>
          </a:p>
          <a:p>
            <a:r>
              <a:rPr lang="fr-FR" sz="2400" dirty="0">
                <a:effectLst/>
              </a:rPr>
              <a:t>Les affiches peuvent être affichées dans la classe ou sur un mur virtuel.</a:t>
            </a:r>
            <a:endParaRPr lang="fr-FR" sz="2400" dirty="0"/>
          </a:p>
          <a:p>
            <a:endParaRPr lang="en-CA" sz="1100" dirty="0"/>
          </a:p>
        </p:txBody>
      </p:sp>
    </p:spTree>
    <p:extLst>
      <p:ext uri="{BB962C8B-B14F-4D97-AF65-F5344CB8AC3E}">
        <p14:creationId xmlns:p14="http://schemas.microsoft.com/office/powerpoint/2010/main" val="1178405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3"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7"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baseball sitting inside a leather baseball glove on a wood surface">
            <a:extLst>
              <a:ext uri="{FF2B5EF4-FFF2-40B4-BE49-F238E27FC236}">
                <a16:creationId xmlns:a16="http://schemas.microsoft.com/office/drawing/2014/main" id="{6845D194-4CCD-FE7C-BF03-86DBD1809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3742" y="2732904"/>
            <a:ext cx="3844750" cy="2566370"/>
          </a:xfrm>
          <a:prstGeom prst="rect">
            <a:avLst/>
          </a:prstGeom>
        </p:spPr>
      </p:pic>
      <p:grpSp>
        <p:nvGrpSpPr>
          <p:cNvPr id="20" name="Group 1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1" name="Freeform: Shape 2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A0DD134-31CF-D5B6-1046-9326EB8C4419}"/>
              </a:ext>
            </a:extLst>
          </p:cNvPr>
          <p:cNvSpPr>
            <a:spLocks noGrp="1"/>
          </p:cNvSpPr>
          <p:nvPr>
            <p:ph type="title"/>
          </p:nvPr>
        </p:nvSpPr>
        <p:spPr>
          <a:xfrm>
            <a:off x="1014985" y="819015"/>
            <a:ext cx="5501548" cy="1177403"/>
          </a:xfrm>
        </p:spPr>
        <p:txBody>
          <a:bodyPr anchor="b">
            <a:normAutofit fontScale="90000"/>
          </a:bodyPr>
          <a:lstStyle/>
          <a:p>
            <a:r>
              <a:rPr lang="fr-FR" sz="4800" dirty="0">
                <a:solidFill>
                  <a:schemeClr val="bg1"/>
                </a:solidFill>
              </a:rPr>
              <a:t>Attentes du curriculum FSL:  9ᵉ année</a:t>
            </a:r>
            <a:endParaRPr lang="en-CA" sz="4800" dirty="0">
              <a:solidFill>
                <a:schemeClr val="bg1"/>
              </a:solidFill>
            </a:endParaRPr>
          </a:p>
        </p:txBody>
      </p:sp>
      <p:sp>
        <p:nvSpPr>
          <p:cNvPr id="3" name="Content Placeholder 2">
            <a:extLst>
              <a:ext uri="{FF2B5EF4-FFF2-40B4-BE49-F238E27FC236}">
                <a16:creationId xmlns:a16="http://schemas.microsoft.com/office/drawing/2014/main" id="{6C27A06D-2E53-489C-2557-083F01EC9CCF}"/>
              </a:ext>
            </a:extLst>
          </p:cNvPr>
          <p:cNvSpPr>
            <a:spLocks noGrp="1"/>
          </p:cNvSpPr>
          <p:nvPr>
            <p:ph idx="1"/>
          </p:nvPr>
        </p:nvSpPr>
        <p:spPr>
          <a:xfrm>
            <a:off x="773508" y="2128205"/>
            <a:ext cx="5743025" cy="4033422"/>
          </a:xfrm>
        </p:spPr>
        <p:txBody>
          <a:bodyPr anchor="t">
            <a:normAutofit fontScale="92500" lnSpcReduction="20000"/>
          </a:bodyPr>
          <a:lstStyle/>
          <a:p>
            <a:pPr marL="0" indent="0" algn="ctr">
              <a:buNone/>
            </a:pPr>
            <a:r>
              <a:rPr lang="fr-FR" sz="2200" dirty="0">
                <a:solidFill>
                  <a:schemeClr val="bg1"/>
                </a:solidFill>
              </a:rPr>
              <a:t>Cette leçon soutient notamment les attentes suivantes :</a:t>
            </a:r>
          </a:p>
          <a:p>
            <a:pPr marL="0" indent="0">
              <a:buNone/>
            </a:pPr>
            <a:endParaRPr lang="fr-FR" sz="2200" b="1" dirty="0">
              <a:solidFill>
                <a:schemeClr val="bg1"/>
              </a:solidFill>
            </a:endParaRPr>
          </a:p>
          <a:p>
            <a:pPr marL="0" indent="0">
              <a:buNone/>
            </a:pPr>
            <a:r>
              <a:rPr lang="fr-FR" sz="2200" b="1" dirty="0">
                <a:solidFill>
                  <a:schemeClr val="bg1"/>
                </a:solidFill>
              </a:rPr>
              <a:t>B. Lire</a:t>
            </a:r>
          </a:p>
          <a:p>
            <a:r>
              <a:rPr lang="fr-FR" sz="2200" dirty="0">
                <a:solidFill>
                  <a:schemeClr val="bg1"/>
                </a:solidFill>
                <a:effectLst/>
              </a:rPr>
              <a:t>B1 : Comprendre des textes courts et authentiques (ex. : statistiques, descriptions de joueurs, publications sur les réseaux sociaux).</a:t>
            </a:r>
            <a:endParaRPr lang="fr-FR" sz="2200" dirty="0">
              <a:solidFill>
                <a:schemeClr val="bg1"/>
              </a:solidFill>
            </a:endParaRPr>
          </a:p>
          <a:p>
            <a:r>
              <a:rPr lang="fr-FR" sz="2200" dirty="0">
                <a:solidFill>
                  <a:schemeClr val="bg1"/>
                </a:solidFill>
                <a:effectLst/>
              </a:rPr>
              <a:t>B2 : Utiliser des stratégies de lecture pour saisir le sens global.</a:t>
            </a:r>
            <a:endParaRPr lang="fr-FR" sz="2200" dirty="0">
              <a:solidFill>
                <a:schemeClr val="bg1"/>
              </a:solidFill>
            </a:endParaRPr>
          </a:p>
          <a:p>
            <a:pPr marL="0" indent="0">
              <a:buNone/>
            </a:pPr>
            <a:r>
              <a:rPr lang="fr-FR" sz="2200" b="1" dirty="0">
                <a:solidFill>
                  <a:schemeClr val="bg1"/>
                </a:solidFill>
              </a:rPr>
              <a:t>C. Communiquer oralement</a:t>
            </a:r>
          </a:p>
          <a:p>
            <a:r>
              <a:rPr lang="fr-FR" sz="2200" dirty="0">
                <a:solidFill>
                  <a:schemeClr val="bg1"/>
                </a:solidFill>
                <a:effectLst/>
              </a:rPr>
              <a:t>C1 : Interagir dans des échanges guidés.</a:t>
            </a:r>
            <a:endParaRPr lang="fr-FR" sz="2200" dirty="0">
              <a:solidFill>
                <a:schemeClr val="bg1"/>
              </a:solidFill>
            </a:endParaRPr>
          </a:p>
          <a:p>
            <a:r>
              <a:rPr lang="fr-FR" sz="2200" dirty="0">
                <a:solidFill>
                  <a:schemeClr val="bg1"/>
                </a:solidFill>
                <a:effectLst/>
              </a:rPr>
              <a:t>C2 : Exprimer des opinions simples et justifier brièvement ses choix.</a:t>
            </a:r>
            <a:endParaRPr lang="fr-FR" sz="2200" dirty="0">
              <a:solidFill>
                <a:schemeClr val="bg1"/>
              </a:solidFill>
            </a:endParaRPr>
          </a:p>
          <a:p>
            <a:endParaRPr lang="en-CA" sz="1400" dirty="0">
              <a:solidFill>
                <a:schemeClr val="bg1"/>
              </a:solidFill>
            </a:endParaRPr>
          </a:p>
        </p:txBody>
      </p:sp>
    </p:spTree>
    <p:extLst>
      <p:ext uri="{BB962C8B-B14F-4D97-AF65-F5344CB8AC3E}">
        <p14:creationId xmlns:p14="http://schemas.microsoft.com/office/powerpoint/2010/main" val="748774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Youth baseball player sliding into base">
            <a:extLst>
              <a:ext uri="{FF2B5EF4-FFF2-40B4-BE49-F238E27FC236}">
                <a16:creationId xmlns:a16="http://schemas.microsoft.com/office/drawing/2014/main" id="{AE9A144F-D30A-D2E8-1B73-23EBDCAAE36F}"/>
              </a:ext>
            </a:extLst>
          </p:cNvPr>
          <p:cNvPicPr>
            <a:picLocks noChangeAspect="1"/>
          </p:cNvPicPr>
          <p:nvPr/>
        </p:nvPicPr>
        <p:blipFill>
          <a:blip r:embed="rId2">
            <a:extLst>
              <a:ext uri="{28A0092B-C50C-407E-A947-70E740481C1C}">
                <a14:useLocalDpi xmlns:a14="http://schemas.microsoft.com/office/drawing/2010/main" val="0"/>
              </a:ext>
            </a:extLst>
          </a:blip>
          <a:srcRect r="-2"/>
          <a:stretch>
            <a:fillRect/>
          </a:stretch>
        </p:blipFill>
        <p:spPr>
          <a:xfrm>
            <a:off x="7997233" y="1561762"/>
            <a:ext cx="3011569" cy="4327141"/>
          </a:xfrm>
          <a:custGeom>
            <a:avLst/>
            <a:gdLst/>
            <a:ahLst/>
            <a:cxnLst/>
            <a:rect l="l" t="t" r="r" b="b"/>
            <a:pathLst>
              <a:path w="4323899" h="6212748">
                <a:moveTo>
                  <a:pt x="0" y="0"/>
                </a:moveTo>
                <a:lnTo>
                  <a:pt x="4323899" y="0"/>
                </a:lnTo>
                <a:lnTo>
                  <a:pt x="4323899" y="2864954"/>
                </a:lnTo>
                <a:lnTo>
                  <a:pt x="880454" y="6212748"/>
                </a:lnTo>
                <a:lnTo>
                  <a:pt x="0" y="6212748"/>
                </a:lnTo>
                <a:close/>
              </a:path>
            </a:pathLst>
          </a:custGeom>
        </p:spPr>
      </p:pic>
      <p:sp>
        <p:nvSpPr>
          <p:cNvPr id="23" name="Rectangle 22">
            <a:extLst>
              <a:ext uri="{FF2B5EF4-FFF2-40B4-BE49-F238E27FC236}">
                <a16:creationId xmlns:a16="http://schemas.microsoft.com/office/drawing/2014/main" id="{51C89C42-AF83-451A-81EA-472844755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9AB695-EA69-01B8-2864-7556500317A0}"/>
              </a:ext>
            </a:extLst>
          </p:cNvPr>
          <p:cNvSpPr>
            <a:spLocks noGrp="1"/>
          </p:cNvSpPr>
          <p:nvPr>
            <p:ph type="title"/>
          </p:nvPr>
        </p:nvSpPr>
        <p:spPr>
          <a:xfrm>
            <a:off x="1123359" y="1188637"/>
            <a:ext cx="5917521" cy="1597228"/>
          </a:xfrm>
        </p:spPr>
        <p:txBody>
          <a:bodyPr>
            <a:normAutofit/>
          </a:bodyPr>
          <a:lstStyle/>
          <a:p>
            <a:pPr algn="ctr"/>
            <a:r>
              <a:rPr lang="fr-FR" sz="4700" dirty="0"/>
              <a:t>Attentes du curriculum FSL:  9ᵉ année</a:t>
            </a:r>
            <a:endParaRPr lang="en-CA" sz="4700" dirty="0"/>
          </a:p>
        </p:txBody>
      </p:sp>
      <p:sp>
        <p:nvSpPr>
          <p:cNvPr id="3" name="Content Placeholder 2">
            <a:extLst>
              <a:ext uri="{FF2B5EF4-FFF2-40B4-BE49-F238E27FC236}">
                <a16:creationId xmlns:a16="http://schemas.microsoft.com/office/drawing/2014/main" id="{D1EF2C68-3ED7-C9E8-161E-81257BE7333F}"/>
              </a:ext>
            </a:extLst>
          </p:cNvPr>
          <p:cNvSpPr>
            <a:spLocks noGrp="1"/>
          </p:cNvSpPr>
          <p:nvPr>
            <p:ph idx="1"/>
          </p:nvPr>
        </p:nvSpPr>
        <p:spPr>
          <a:xfrm>
            <a:off x="903249" y="2966224"/>
            <a:ext cx="6137630" cy="2760252"/>
          </a:xfrm>
        </p:spPr>
        <p:txBody>
          <a:bodyPr anchor="t">
            <a:normAutofit fontScale="92500" lnSpcReduction="10000"/>
          </a:bodyPr>
          <a:lstStyle/>
          <a:p>
            <a:pPr marL="0" indent="0">
              <a:buNone/>
            </a:pPr>
            <a:r>
              <a:rPr lang="fr-FR" b="1" dirty="0"/>
              <a:t>D. Écrire</a:t>
            </a:r>
          </a:p>
          <a:p>
            <a:pPr marL="0" indent="0">
              <a:buNone/>
            </a:pPr>
            <a:endParaRPr lang="fr-FR" b="1" dirty="0"/>
          </a:p>
          <a:p>
            <a:r>
              <a:rPr lang="fr-FR" dirty="0">
                <a:effectLst/>
              </a:rPr>
              <a:t>D1 : Rédiger des textes courts et structurés (ex. : mini‑profil, slogan, message promotionnel).</a:t>
            </a:r>
            <a:endParaRPr lang="fr-FR" dirty="0"/>
          </a:p>
          <a:p>
            <a:r>
              <a:rPr lang="fr-FR" dirty="0">
                <a:effectLst/>
              </a:rPr>
              <a:t>D2 : Utiliser le vocabulaire appris pour communiquer clairement.</a:t>
            </a:r>
            <a:endParaRPr lang="fr-FR" dirty="0"/>
          </a:p>
          <a:p>
            <a:endParaRPr lang="en-CA" sz="2000" dirty="0"/>
          </a:p>
        </p:txBody>
      </p:sp>
    </p:spTree>
    <p:extLst>
      <p:ext uri="{BB962C8B-B14F-4D97-AF65-F5344CB8AC3E}">
        <p14:creationId xmlns:p14="http://schemas.microsoft.com/office/powerpoint/2010/main" val="359143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6C60B3-9724-4634-B0A4-EE088EBFD1D0}"/>
              </a:ext>
            </a:extLst>
          </p:cNvPr>
          <p:cNvSpPr>
            <a:spLocks noGrp="1"/>
          </p:cNvSpPr>
          <p:nvPr>
            <p:ph type="title"/>
          </p:nvPr>
        </p:nvSpPr>
        <p:spPr>
          <a:xfrm>
            <a:off x="466722" y="586855"/>
            <a:ext cx="3201366" cy="3387497"/>
          </a:xfrm>
        </p:spPr>
        <p:txBody>
          <a:bodyPr anchor="b">
            <a:normAutofit/>
          </a:bodyPr>
          <a:lstStyle/>
          <a:p>
            <a:pPr algn="r"/>
            <a:r>
              <a:rPr lang="en-CA" sz="4000">
                <a:solidFill>
                  <a:srgbClr val="FFFFFF"/>
                </a:solidFill>
              </a:rPr>
              <a:t>Déroulement de la leçon</a:t>
            </a:r>
          </a:p>
        </p:txBody>
      </p:sp>
      <p:sp>
        <p:nvSpPr>
          <p:cNvPr id="3" name="Content Placeholder 2">
            <a:extLst>
              <a:ext uri="{FF2B5EF4-FFF2-40B4-BE49-F238E27FC236}">
                <a16:creationId xmlns:a16="http://schemas.microsoft.com/office/drawing/2014/main" id="{A55E1EED-7396-2DB2-568A-579C47D87DBB}"/>
              </a:ext>
            </a:extLst>
          </p:cNvPr>
          <p:cNvSpPr>
            <a:spLocks noGrp="1"/>
          </p:cNvSpPr>
          <p:nvPr>
            <p:ph idx="1"/>
          </p:nvPr>
        </p:nvSpPr>
        <p:spPr>
          <a:xfrm>
            <a:off x="4134810" y="10138"/>
            <a:ext cx="3974681" cy="6847862"/>
          </a:xfrm>
        </p:spPr>
        <p:txBody>
          <a:bodyPr anchor="ctr">
            <a:normAutofit/>
          </a:bodyPr>
          <a:lstStyle/>
          <a:p>
            <a:pPr marL="0" indent="0" algn="ctr">
              <a:buNone/>
            </a:pPr>
            <a:r>
              <a:rPr lang="fr-FR" sz="2000" b="1" dirty="0"/>
              <a:t>Mise en train </a:t>
            </a:r>
          </a:p>
          <a:p>
            <a:pPr marL="0" indent="0">
              <a:buNone/>
            </a:pPr>
            <a:r>
              <a:rPr lang="fr-FR" sz="2000" b="1" dirty="0">
                <a:effectLst/>
              </a:rPr>
              <a:t>Activité : “Qu’est‑ce que tu connais?”</a:t>
            </a:r>
            <a:endParaRPr lang="fr-FR" sz="2000" dirty="0"/>
          </a:p>
          <a:p>
            <a:r>
              <a:rPr lang="fr-FR" sz="2000" dirty="0">
                <a:effectLst/>
              </a:rPr>
              <a:t>Montrer une image du logo des Blue Jays.</a:t>
            </a:r>
            <a:endParaRPr lang="fr-FR" sz="2000" dirty="0"/>
          </a:p>
          <a:p>
            <a:r>
              <a:rPr lang="fr-FR" sz="2000" dirty="0">
                <a:effectLst/>
              </a:rPr>
              <a:t>En dyades, les élèves répondent à trois questions simples :</a:t>
            </a:r>
            <a:endParaRPr lang="fr-FR" sz="2000" dirty="0"/>
          </a:p>
          <a:p>
            <a:pPr lvl="1"/>
            <a:r>
              <a:rPr lang="fr-FR" sz="2000" i="1" dirty="0">
                <a:effectLst/>
              </a:rPr>
              <a:t>Tu connais cette équipe?</a:t>
            </a:r>
            <a:endParaRPr lang="fr-FR" sz="2000" dirty="0"/>
          </a:p>
          <a:p>
            <a:pPr lvl="1"/>
            <a:r>
              <a:rPr lang="fr-FR" sz="2000" i="1" dirty="0">
                <a:effectLst/>
              </a:rPr>
              <a:t>Tu aimes le baseball? Pourquoi ou pourquoi pas?</a:t>
            </a:r>
            <a:endParaRPr lang="fr-FR" sz="2000" dirty="0"/>
          </a:p>
          <a:p>
            <a:pPr lvl="1"/>
            <a:r>
              <a:rPr lang="fr-FR" sz="2000" i="1" dirty="0">
                <a:effectLst/>
              </a:rPr>
              <a:t>Quel sport préfères‑tu?</a:t>
            </a:r>
            <a:endParaRPr lang="fr-FR" sz="2000" dirty="0"/>
          </a:p>
          <a:p>
            <a:r>
              <a:rPr lang="fr-FR" sz="2000" dirty="0">
                <a:effectLst/>
              </a:rPr>
              <a:t>Retour en grand groupe : quelques élèves partagent. </a:t>
            </a:r>
          </a:p>
          <a:p>
            <a:endParaRPr lang="fr-FR" sz="2000" dirty="0"/>
          </a:p>
          <a:p>
            <a:pPr marL="0" indent="0">
              <a:buNone/>
            </a:pPr>
            <a:r>
              <a:rPr lang="fr-FR" sz="2000" b="1" dirty="0">
                <a:effectLst/>
              </a:rPr>
              <a:t>Compétences :</a:t>
            </a:r>
            <a:r>
              <a:rPr lang="fr-FR" sz="2000" dirty="0">
                <a:effectLst/>
              </a:rPr>
              <a:t> interaction orale, activation des connaissances antérieures</a:t>
            </a:r>
            <a:r>
              <a:rPr lang="fr-FR" sz="1600" dirty="0">
                <a:effectLst/>
              </a:rPr>
              <a:t>.</a:t>
            </a:r>
            <a:endParaRPr lang="fr-FR" sz="1600" dirty="0"/>
          </a:p>
          <a:p>
            <a:endParaRPr lang="en-CA" sz="1600" dirty="0"/>
          </a:p>
        </p:txBody>
      </p:sp>
      <p:pic>
        <p:nvPicPr>
          <p:cNvPr id="5" name="Picture 4" descr="Baseball player making leaping catch at wall">
            <a:extLst>
              <a:ext uri="{FF2B5EF4-FFF2-40B4-BE49-F238E27FC236}">
                <a16:creationId xmlns:a16="http://schemas.microsoft.com/office/drawing/2014/main" id="{063778FF-DAA2-87EA-1009-956718A2E67D}"/>
              </a:ext>
            </a:extLst>
          </p:cNvPr>
          <p:cNvPicPr>
            <a:picLocks noChangeAspect="1"/>
          </p:cNvPicPr>
          <p:nvPr/>
        </p:nvPicPr>
        <p:blipFill>
          <a:blip r:embed="rId2">
            <a:extLst>
              <a:ext uri="{28A0092B-C50C-407E-A947-70E740481C1C}">
                <a14:useLocalDpi xmlns:a14="http://schemas.microsoft.com/office/drawing/2010/main" val="0"/>
              </a:ext>
            </a:extLst>
          </a:blip>
          <a:srcRect l="41875" r="18388" b="-1"/>
          <a:stretch>
            <a:fillRect/>
          </a:stretch>
        </p:blipFill>
        <p:spPr>
          <a:xfrm>
            <a:off x="8109502" y="10"/>
            <a:ext cx="4082498" cy="6857990"/>
          </a:xfrm>
          <a:prstGeom prst="rect">
            <a:avLst/>
          </a:prstGeom>
        </p:spPr>
      </p:pic>
    </p:spTree>
    <p:extLst>
      <p:ext uri="{BB962C8B-B14F-4D97-AF65-F5344CB8AC3E}">
        <p14:creationId xmlns:p14="http://schemas.microsoft.com/office/powerpoint/2010/main" val="256378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0E9A06-9EA1-0949-6A9C-8E8EC7735F96}"/>
              </a:ext>
            </a:extLst>
          </p:cNvPr>
          <p:cNvSpPr>
            <a:spLocks noGrp="1"/>
          </p:cNvSpPr>
          <p:nvPr>
            <p:ph type="title"/>
          </p:nvPr>
        </p:nvSpPr>
        <p:spPr>
          <a:xfrm>
            <a:off x="686834" y="1153572"/>
            <a:ext cx="3200400" cy="4461163"/>
          </a:xfrm>
        </p:spPr>
        <p:txBody>
          <a:bodyPr>
            <a:normAutofit/>
          </a:bodyPr>
          <a:lstStyle/>
          <a:p>
            <a:r>
              <a:rPr lang="fr-CA">
                <a:solidFill>
                  <a:srgbClr val="FFFFFF"/>
                </a:solidFill>
              </a:rPr>
              <a:t>Vidéo: Résumé </a:t>
            </a:r>
            <a:endParaRPr lang="en-CA">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B9CB812-DE4B-22D6-35C7-9F01D2B665AC}"/>
              </a:ext>
            </a:extLst>
          </p:cNvPr>
          <p:cNvSpPr>
            <a:spLocks noGrp="1"/>
          </p:cNvSpPr>
          <p:nvPr>
            <p:ph idx="1"/>
          </p:nvPr>
        </p:nvSpPr>
        <p:spPr>
          <a:xfrm>
            <a:off x="4248616" y="156117"/>
            <a:ext cx="7694340" cy="6701883"/>
          </a:xfrm>
        </p:spPr>
        <p:txBody>
          <a:bodyPr anchor="ctr">
            <a:normAutofit/>
          </a:bodyPr>
          <a:lstStyle/>
          <a:p>
            <a:pPr marL="0" indent="0">
              <a:buNone/>
            </a:pPr>
            <a:r>
              <a:rPr lang="fr-FR" sz="2400" dirty="0">
                <a:effectLst/>
              </a:rPr>
              <a:t>Cette vidéo parle des </a:t>
            </a:r>
            <a:r>
              <a:rPr lang="fr-FR" sz="2400" b="1" dirty="0">
                <a:effectLst/>
              </a:rPr>
              <a:t>succès récents des Blue Jays de Toronto</a:t>
            </a:r>
            <a:r>
              <a:rPr lang="fr-FR" sz="2400" dirty="0">
                <a:effectLst/>
              </a:rPr>
              <a:t> et de l’effet positif que cela a sur de </a:t>
            </a:r>
            <a:r>
              <a:rPr lang="fr-FR" sz="2400" b="1" dirty="0">
                <a:effectLst/>
              </a:rPr>
              <a:t>jeunes joueurs de baseball au Québec</a:t>
            </a:r>
            <a:r>
              <a:rPr lang="fr-FR" sz="2400" dirty="0">
                <a:effectLst/>
              </a:rPr>
              <a:t>. Le reportage montre que plusieurs jeunes athlètes sont très inspirés par l’équipe, surtout parce que les Blue Jays ont réussi à se rendre à la </a:t>
            </a:r>
            <a:r>
              <a:rPr lang="fr-FR" sz="2400" b="1" dirty="0">
                <a:effectLst/>
              </a:rPr>
              <a:t>Série mondiale</a:t>
            </a:r>
            <a:r>
              <a:rPr lang="fr-FR" sz="2400" dirty="0">
                <a:effectLst/>
              </a:rPr>
              <a:t> cette année.</a:t>
            </a:r>
            <a:endParaRPr lang="fr-FR" sz="2400" dirty="0"/>
          </a:p>
          <a:p>
            <a:r>
              <a:rPr lang="fr-FR" sz="2400" dirty="0">
                <a:effectLst/>
              </a:rPr>
              <a:t>On voit des jeunes de </a:t>
            </a:r>
            <a:r>
              <a:rPr lang="fr-FR" sz="2400" b="1" dirty="0">
                <a:effectLst/>
              </a:rPr>
              <a:t>Trois‑Rivières</a:t>
            </a:r>
            <a:r>
              <a:rPr lang="fr-FR" sz="2400" dirty="0">
                <a:effectLst/>
              </a:rPr>
              <a:t> qui s’entraînent et qui rêvent, eux aussi, d’atteindre un jour les plus hauts niveaux du baseball. Ils expliquent que les performances des Blue Jays leur donnent de la motivation, de la fierté et l’envie de travailler encore plus fort.</a:t>
            </a:r>
            <a:endParaRPr lang="fr-FR" sz="2400" dirty="0"/>
          </a:p>
          <a:p>
            <a:r>
              <a:rPr lang="fr-FR" sz="2400" dirty="0">
                <a:effectLst/>
              </a:rPr>
              <a:t>Les entraîneurs mentionnent également que ces succès ont un impact positif sur la participation au baseball et sur l’enthousiasme des jeunes joueurs.</a:t>
            </a:r>
          </a:p>
          <a:p>
            <a:r>
              <a:rPr lang="fr-FR" sz="2400" dirty="0"/>
              <a:t>Voici le lien de la vidéo: </a:t>
            </a:r>
            <a:r>
              <a:rPr lang="fr-FR" sz="2400" dirty="0">
                <a:hlinkClick r:id="rId2"/>
              </a:rPr>
              <a:t>Les succès des Blue Jays de Toronto inspirent les jeunes joueurs de baseball au Québec – YouTube</a:t>
            </a:r>
            <a:r>
              <a:rPr lang="fr-FR" sz="2400" dirty="0"/>
              <a:t> </a:t>
            </a:r>
          </a:p>
          <a:p>
            <a:endParaRPr lang="en-CA" sz="2000" dirty="0"/>
          </a:p>
        </p:txBody>
      </p:sp>
    </p:spTree>
    <p:extLst>
      <p:ext uri="{BB962C8B-B14F-4D97-AF65-F5344CB8AC3E}">
        <p14:creationId xmlns:p14="http://schemas.microsoft.com/office/powerpoint/2010/main" val="2331219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9833F0-9495-0381-606D-E0EA9DEF899B}"/>
              </a:ext>
            </a:extLst>
          </p:cNvPr>
          <p:cNvSpPr>
            <a:spLocks noGrp="1"/>
          </p:cNvSpPr>
          <p:nvPr>
            <p:ph type="title"/>
          </p:nvPr>
        </p:nvSpPr>
        <p:spPr>
          <a:xfrm>
            <a:off x="686834" y="1153572"/>
            <a:ext cx="3200400" cy="4461163"/>
          </a:xfrm>
        </p:spPr>
        <p:txBody>
          <a:bodyPr>
            <a:normAutofit/>
          </a:bodyPr>
          <a:lstStyle/>
          <a:p>
            <a:r>
              <a:rPr lang="fr-CA">
                <a:solidFill>
                  <a:srgbClr val="FFFFFF"/>
                </a:solidFill>
              </a:rPr>
              <a:t>Après la vidéo</a:t>
            </a:r>
            <a:endParaRPr lang="en-CA">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180D491-99C2-9B30-BA05-DB82BD29EFB3}"/>
              </a:ext>
            </a:extLst>
          </p:cNvPr>
          <p:cNvSpPr>
            <a:spLocks noGrp="1"/>
          </p:cNvSpPr>
          <p:nvPr>
            <p:ph idx="1"/>
          </p:nvPr>
        </p:nvSpPr>
        <p:spPr>
          <a:xfrm>
            <a:off x="4270918" y="1059366"/>
            <a:ext cx="7082882" cy="5479546"/>
          </a:xfrm>
        </p:spPr>
        <p:txBody>
          <a:bodyPr anchor="ctr">
            <a:normAutofit lnSpcReduction="10000"/>
          </a:bodyPr>
          <a:lstStyle/>
          <a:p>
            <a:pPr marL="0" indent="0">
              <a:buNone/>
            </a:pPr>
            <a:r>
              <a:rPr lang="fr-CA" sz="2200" dirty="0"/>
              <a:t>Après le visionnement de la vidéo: </a:t>
            </a:r>
          </a:p>
          <a:p>
            <a:pPr marL="0" indent="0">
              <a:buNone/>
            </a:pPr>
            <a:endParaRPr lang="fr-CA" sz="2200" dirty="0"/>
          </a:p>
          <a:p>
            <a:pPr marL="0" indent="0" algn="ctr">
              <a:buNone/>
            </a:pPr>
            <a:r>
              <a:rPr lang="fr-FR" sz="3200" b="1" dirty="0"/>
              <a:t>Questions de compréhension </a:t>
            </a:r>
          </a:p>
          <a:p>
            <a:pPr marL="0" indent="0">
              <a:buNone/>
            </a:pPr>
            <a:endParaRPr lang="fr-FR" sz="2200" b="1" dirty="0"/>
          </a:p>
          <a:p>
            <a:pPr marL="514350" indent="-514350">
              <a:buFont typeface="+mj-lt"/>
              <a:buAutoNum type="arabicPeriod"/>
            </a:pPr>
            <a:r>
              <a:rPr lang="fr-FR" sz="2200" b="1" dirty="0">
                <a:effectLst/>
              </a:rPr>
              <a:t>De quoi parle la vidéo ?</a:t>
            </a:r>
            <a:r>
              <a:rPr lang="fr-FR" sz="2200" dirty="0">
                <a:effectLst/>
              </a:rPr>
              <a:t> (du baseball / des Blue Jays / de jeunes joueurs)</a:t>
            </a:r>
            <a:endParaRPr lang="fr-FR" sz="2200" dirty="0"/>
          </a:p>
          <a:p>
            <a:pPr marL="514350" indent="-514350">
              <a:buFont typeface="+mj-lt"/>
              <a:buAutoNum type="arabicPeriod"/>
            </a:pPr>
            <a:r>
              <a:rPr lang="fr-FR" sz="2200" b="1" dirty="0">
                <a:effectLst/>
              </a:rPr>
              <a:t>Qui inspire les jeunes joueurs dans la vidéo ?</a:t>
            </a:r>
            <a:r>
              <a:rPr lang="fr-FR" sz="2200" dirty="0">
                <a:effectLst/>
              </a:rPr>
              <a:t> (les Blue Jays de Toronto)</a:t>
            </a:r>
            <a:endParaRPr lang="fr-FR" sz="2200" dirty="0"/>
          </a:p>
          <a:p>
            <a:pPr marL="514350" indent="-514350">
              <a:buFont typeface="+mj-lt"/>
              <a:buAutoNum type="arabicPeriod"/>
            </a:pPr>
            <a:r>
              <a:rPr lang="fr-FR" sz="2200" b="1" dirty="0">
                <a:effectLst/>
              </a:rPr>
              <a:t>Où habitent les jeunes joueurs qu’on voit dans le reportage ?</a:t>
            </a:r>
            <a:r>
              <a:rPr lang="fr-FR" sz="2200" dirty="0">
                <a:effectLst/>
              </a:rPr>
              <a:t> (au Québec / à Trois‑Rivières)</a:t>
            </a:r>
            <a:endParaRPr lang="fr-FR" sz="2200" dirty="0"/>
          </a:p>
          <a:p>
            <a:pPr marL="514350" indent="-514350">
              <a:buFont typeface="+mj-lt"/>
              <a:buAutoNum type="arabicPeriod"/>
            </a:pPr>
            <a:r>
              <a:rPr lang="fr-FR" sz="2200" b="1" dirty="0">
                <a:effectLst/>
              </a:rPr>
              <a:t>Pourquoi les jeunes sont-ils motivés ?</a:t>
            </a:r>
            <a:r>
              <a:rPr lang="fr-FR" sz="2200" dirty="0">
                <a:effectLst/>
              </a:rPr>
              <a:t> (par les succès des Blue Jays / parce qu’ils rêvent de jouer au baseball professionnel)</a:t>
            </a:r>
            <a:endParaRPr lang="fr-FR" sz="2200" dirty="0"/>
          </a:p>
          <a:p>
            <a:pPr marL="514350" indent="-514350">
              <a:buFont typeface="+mj-lt"/>
              <a:buAutoNum type="arabicPeriod"/>
            </a:pPr>
            <a:r>
              <a:rPr lang="fr-FR" sz="2200" b="1" dirty="0">
                <a:effectLst/>
              </a:rPr>
              <a:t>Que font les jeunes dans la vidéo ?</a:t>
            </a:r>
            <a:r>
              <a:rPr lang="fr-FR" sz="2200" dirty="0">
                <a:effectLst/>
              </a:rPr>
              <a:t> (ils s’entraînent / ils jouent au baseball / ils parlent de leurs rêves)</a:t>
            </a:r>
            <a:endParaRPr lang="fr-FR" sz="2200" dirty="0"/>
          </a:p>
          <a:p>
            <a:pPr marL="0" indent="0">
              <a:buNone/>
            </a:pPr>
            <a:endParaRPr lang="fr-CA" sz="2200" dirty="0"/>
          </a:p>
          <a:p>
            <a:pPr marL="0" indent="0">
              <a:buNone/>
            </a:pPr>
            <a:endParaRPr lang="en-CA" sz="2200" dirty="0"/>
          </a:p>
        </p:txBody>
      </p:sp>
    </p:spTree>
    <p:extLst>
      <p:ext uri="{BB962C8B-B14F-4D97-AF65-F5344CB8AC3E}">
        <p14:creationId xmlns:p14="http://schemas.microsoft.com/office/powerpoint/2010/main" val="2622534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39A1F5A-E57E-4178-8F57-A18DC747E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91618" cy="5097980"/>
          </a:xfrm>
          <a:custGeom>
            <a:avLst/>
            <a:gdLst>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516105 w 6530408"/>
              <a:gd name="connsiteY8" fmla="*/ 476071 h 5753325"/>
              <a:gd name="connsiteX9" fmla="*/ 6488360 w 6530408"/>
              <a:gd name="connsiteY9" fmla="*/ 535865 h 5753325"/>
              <a:gd name="connsiteX10" fmla="*/ 6492864 w 6530408"/>
              <a:gd name="connsiteY10" fmla="*/ 615799 h 5753325"/>
              <a:gd name="connsiteX11" fmla="*/ 6459988 w 6530408"/>
              <a:gd name="connsiteY11" fmla="*/ 707628 h 5753325"/>
              <a:gd name="connsiteX12" fmla="*/ 6453989 w 6530408"/>
              <a:gd name="connsiteY12" fmla="*/ 711876 h 5753325"/>
              <a:gd name="connsiteX13" fmla="*/ 6453209 w 6530408"/>
              <a:gd name="connsiteY13" fmla="*/ 719127 h 5753325"/>
              <a:gd name="connsiteX14" fmla="*/ 6457662 w 6530408"/>
              <a:gd name="connsiteY14" fmla="*/ 723331 h 5753325"/>
              <a:gd name="connsiteX15" fmla="*/ 6447445 w 6530408"/>
              <a:gd name="connsiteY15" fmla="*/ 780003 h 5753325"/>
              <a:gd name="connsiteX16" fmla="*/ 6426552 w 6530408"/>
              <a:gd name="connsiteY16" fmla="*/ 845805 h 5753325"/>
              <a:gd name="connsiteX17" fmla="*/ 6434072 w 6530408"/>
              <a:gd name="connsiteY17" fmla="*/ 910733 h 5753325"/>
              <a:gd name="connsiteX18" fmla="*/ 6432570 w 6530408"/>
              <a:gd name="connsiteY18" fmla="*/ 983394 h 5753325"/>
              <a:gd name="connsiteX19" fmla="*/ 6431878 w 6530408"/>
              <a:gd name="connsiteY19" fmla="*/ 1026728 h 5753325"/>
              <a:gd name="connsiteX20" fmla="*/ 6414269 w 6530408"/>
              <a:gd name="connsiteY20" fmla="*/ 1151111 h 5753325"/>
              <a:gd name="connsiteX21" fmla="*/ 6371722 w 6530408"/>
              <a:gd name="connsiteY21" fmla="*/ 1318080 h 5753325"/>
              <a:gd name="connsiteX22" fmla="*/ 6356023 w 6530408"/>
              <a:gd name="connsiteY22" fmla="*/ 1356227 h 5753325"/>
              <a:gd name="connsiteX23" fmla="*/ 6356157 w 6530408"/>
              <a:gd name="connsiteY23" fmla="*/ 1361967 h 5753325"/>
              <a:gd name="connsiteX24" fmla="*/ 6350613 w 6530408"/>
              <a:gd name="connsiteY24" fmla="*/ 1393569 h 5753325"/>
              <a:gd name="connsiteX25" fmla="*/ 6357062 w 6530408"/>
              <a:gd name="connsiteY25" fmla="*/ 1444071 h 5753325"/>
              <a:gd name="connsiteX26" fmla="*/ 6364832 w 6530408"/>
              <a:gd name="connsiteY26" fmla="*/ 1478763 h 5753325"/>
              <a:gd name="connsiteX27" fmla="*/ 6369745 w 6530408"/>
              <a:gd name="connsiteY27" fmla="*/ 1495680 h 5753325"/>
              <a:gd name="connsiteX28" fmla="*/ 6370898 w 6530408"/>
              <a:gd name="connsiteY28" fmla="*/ 1513331 h 5753325"/>
              <a:gd name="connsiteX29" fmla="*/ 6368801 w 6530408"/>
              <a:gd name="connsiteY29" fmla="*/ 1527414 h 5753325"/>
              <a:gd name="connsiteX30" fmla="*/ 6359177 w 6530408"/>
              <a:gd name="connsiteY30" fmla="*/ 1639513 h 5753325"/>
              <a:gd name="connsiteX31" fmla="*/ 6299489 w 6530408"/>
              <a:gd name="connsiteY31" fmla="*/ 1784860 h 5753325"/>
              <a:gd name="connsiteX32" fmla="*/ 6267878 w 6530408"/>
              <a:gd name="connsiteY32" fmla="*/ 1858572 h 5753325"/>
              <a:gd name="connsiteX33" fmla="*/ 6251146 w 6530408"/>
              <a:gd name="connsiteY33" fmla="*/ 1926167 h 5753325"/>
              <a:gd name="connsiteX34" fmla="*/ 6210686 w 6530408"/>
              <a:gd name="connsiteY34" fmla="*/ 2014834 h 5753325"/>
              <a:gd name="connsiteX35" fmla="*/ 6106652 w 6530408"/>
              <a:gd name="connsiteY35" fmla="*/ 2150572 h 5753325"/>
              <a:gd name="connsiteX36" fmla="*/ 6097813 w 6530408"/>
              <a:gd name="connsiteY36" fmla="*/ 2172208 h 5753325"/>
              <a:gd name="connsiteX37" fmla="*/ 6095990 w 6530408"/>
              <a:gd name="connsiteY37" fmla="*/ 2181185 h 5753325"/>
              <a:gd name="connsiteX38" fmla="*/ 6090126 w 6530408"/>
              <a:gd name="connsiteY38" fmla="*/ 2192533 h 5753325"/>
              <a:gd name="connsiteX39" fmla="*/ 6089503 w 6530408"/>
              <a:gd name="connsiteY39" fmla="*/ 2192543 h 5753325"/>
              <a:gd name="connsiteX40" fmla="*/ 6084946 w 6530408"/>
              <a:gd name="connsiteY40" fmla="*/ 2203694 h 5753325"/>
              <a:gd name="connsiteX41" fmla="*/ 5987861 w 6530408"/>
              <a:gd name="connsiteY41" fmla="*/ 2304868 h 5753325"/>
              <a:gd name="connsiteX42" fmla="*/ 5973439 w 6530408"/>
              <a:gd name="connsiteY42" fmla="*/ 2385635 h 5753325"/>
              <a:gd name="connsiteX43" fmla="*/ 5916727 w 6530408"/>
              <a:gd name="connsiteY43" fmla="*/ 2458777 h 5753325"/>
              <a:gd name="connsiteX44" fmla="*/ 5856524 w 6530408"/>
              <a:gd name="connsiteY44" fmla="*/ 2583281 h 5753325"/>
              <a:gd name="connsiteX45" fmla="*/ 5838091 w 6530408"/>
              <a:gd name="connsiteY45" fmla="*/ 2753474 h 5753325"/>
              <a:gd name="connsiteX46" fmla="*/ 5777471 w 6530408"/>
              <a:gd name="connsiteY46" fmla="*/ 2901570 h 5753325"/>
              <a:gd name="connsiteX47" fmla="*/ 5723992 w 6530408"/>
              <a:gd name="connsiteY47" fmla="*/ 2998752 h 5753325"/>
              <a:gd name="connsiteX48" fmla="*/ 5557886 w 6530408"/>
              <a:gd name="connsiteY48" fmla="*/ 3329735 h 5753325"/>
              <a:gd name="connsiteX49" fmla="*/ 5471501 w 6530408"/>
              <a:gd name="connsiteY49" fmla="*/ 3462221 h 5753325"/>
              <a:gd name="connsiteX50" fmla="*/ 5465154 w 6530408"/>
              <a:gd name="connsiteY50" fmla="*/ 3541065 h 5753325"/>
              <a:gd name="connsiteX51" fmla="*/ 5437889 w 6530408"/>
              <a:gd name="connsiteY51" fmla="*/ 3559927 h 5753325"/>
              <a:gd name="connsiteX52" fmla="*/ 5432770 w 6530408"/>
              <a:gd name="connsiteY52" fmla="*/ 3562948 h 5753325"/>
              <a:gd name="connsiteX53" fmla="*/ 5406795 w 6530408"/>
              <a:gd name="connsiteY53" fmla="*/ 3578594 h 5753325"/>
              <a:gd name="connsiteX54" fmla="*/ 5381495 w 6530408"/>
              <a:gd name="connsiteY54" fmla="*/ 3599883 h 5753325"/>
              <a:gd name="connsiteX55" fmla="*/ 5363689 w 6530408"/>
              <a:gd name="connsiteY55" fmla="*/ 3633299 h 5753325"/>
              <a:gd name="connsiteX56" fmla="*/ 5291870 w 6530408"/>
              <a:gd name="connsiteY56" fmla="*/ 3799039 h 5753325"/>
              <a:gd name="connsiteX57" fmla="*/ 5241600 w 6530408"/>
              <a:gd name="connsiteY57" fmla="*/ 3894238 h 5753325"/>
              <a:gd name="connsiteX58" fmla="*/ 5211041 w 6530408"/>
              <a:gd name="connsiteY58" fmla="*/ 3924184 h 5753325"/>
              <a:gd name="connsiteX59" fmla="*/ 5176073 w 6530408"/>
              <a:gd name="connsiteY59" fmla="*/ 3970179 h 5753325"/>
              <a:gd name="connsiteX60" fmla="*/ 5172826 w 6530408"/>
              <a:gd name="connsiteY60" fmla="*/ 3991773 h 5753325"/>
              <a:gd name="connsiteX61" fmla="*/ 5157053 w 6530408"/>
              <a:gd name="connsiteY61" fmla="*/ 3997708 h 5753325"/>
              <a:gd name="connsiteX62" fmla="*/ 5127922 w 6530408"/>
              <a:gd name="connsiteY62" fmla="*/ 4022660 h 5753325"/>
              <a:gd name="connsiteX63" fmla="*/ 5020872 w 6530408"/>
              <a:gd name="connsiteY63" fmla="*/ 4075951 h 5753325"/>
              <a:gd name="connsiteX64" fmla="*/ 4991410 w 6530408"/>
              <a:gd name="connsiteY64" fmla="*/ 4087598 h 5753325"/>
              <a:gd name="connsiteX65" fmla="*/ 4930112 w 6530408"/>
              <a:gd name="connsiteY65" fmla="*/ 4138459 h 5753325"/>
              <a:gd name="connsiteX66" fmla="*/ 4834224 w 6530408"/>
              <a:gd name="connsiteY66" fmla="*/ 4231643 h 5753325"/>
              <a:gd name="connsiteX67" fmla="*/ 4812599 w 6530408"/>
              <a:gd name="connsiteY67" fmla="*/ 4249449 h 5753325"/>
              <a:gd name="connsiteX68" fmla="*/ 4789188 w 6530408"/>
              <a:gd name="connsiteY68" fmla="*/ 4256678 h 5753325"/>
              <a:gd name="connsiteX69" fmla="*/ 4779554 w 6530408"/>
              <a:gd name="connsiteY69" fmla="*/ 4251313 h 5753325"/>
              <a:gd name="connsiteX70" fmla="*/ 4766885 w 6530408"/>
              <a:gd name="connsiteY70" fmla="*/ 4259812 h 5753325"/>
              <a:gd name="connsiteX71" fmla="*/ 4762510 w 6530408"/>
              <a:gd name="connsiteY71" fmla="*/ 4260383 h 5753325"/>
              <a:gd name="connsiteX72" fmla="*/ 4738416 w 6530408"/>
              <a:gd name="connsiteY72" fmla="*/ 4265355 h 5753325"/>
              <a:gd name="connsiteX73" fmla="*/ 4712007 w 6530408"/>
              <a:gd name="connsiteY73" fmla="*/ 4317892 h 5753325"/>
              <a:gd name="connsiteX74" fmla="*/ 4658930 w 6530408"/>
              <a:gd name="connsiteY74" fmla="*/ 4348041 h 5753325"/>
              <a:gd name="connsiteX75" fmla="*/ 4443526 w 6530408"/>
              <a:gd name="connsiteY75" fmla="*/ 4507851 h 5753325"/>
              <a:gd name="connsiteX76" fmla="*/ 4289766 w 6530408"/>
              <a:gd name="connsiteY76" fmla="*/ 4711450 h 5753325"/>
              <a:gd name="connsiteX77" fmla="*/ 4150870 w 6530408"/>
              <a:gd name="connsiteY77" fmla="*/ 4818480 h 5753325"/>
              <a:gd name="connsiteX78" fmla="*/ 4006639 w 6530408"/>
              <a:gd name="connsiteY78" fmla="*/ 4933815 h 5753325"/>
              <a:gd name="connsiteX79" fmla="*/ 3298210 w 6530408"/>
              <a:gd name="connsiteY79" fmla="*/ 5070790 h 5753325"/>
              <a:gd name="connsiteX80" fmla="*/ 2947678 w 6530408"/>
              <a:gd name="connsiteY80" fmla="*/ 5117869 h 5753325"/>
              <a:gd name="connsiteX81" fmla="*/ 2822169 w 6530408"/>
              <a:gd name="connsiteY81" fmla="*/ 5129396 h 5753325"/>
              <a:gd name="connsiteX82" fmla="*/ 2538773 w 6530408"/>
              <a:gd name="connsiteY82" fmla="*/ 5313397 h 5753325"/>
              <a:gd name="connsiteX83" fmla="*/ 2014500 w 6530408"/>
              <a:gd name="connsiteY83" fmla="*/ 5519744 h 5753325"/>
              <a:gd name="connsiteX84" fmla="*/ 1934391 w 6530408"/>
              <a:gd name="connsiteY84" fmla="*/ 5591335 h 5753325"/>
              <a:gd name="connsiteX85" fmla="*/ 1892550 w 6530408"/>
              <a:gd name="connsiteY85" fmla="*/ 5649708 h 5753325"/>
              <a:gd name="connsiteX86" fmla="*/ 1854769 w 6530408"/>
              <a:gd name="connsiteY86" fmla="*/ 5647691 h 5753325"/>
              <a:gd name="connsiteX87" fmla="*/ 1809461 w 6530408"/>
              <a:gd name="connsiteY87" fmla="*/ 5648628 h 5753325"/>
              <a:gd name="connsiteX88" fmla="*/ 1745150 w 6530408"/>
              <a:gd name="connsiteY88" fmla="*/ 5693879 h 5753325"/>
              <a:gd name="connsiteX89" fmla="*/ 1713375 w 6530408"/>
              <a:gd name="connsiteY89" fmla="*/ 5684672 h 5753325"/>
              <a:gd name="connsiteX90" fmla="*/ 1707808 w 6530408"/>
              <a:gd name="connsiteY90" fmla="*/ 5682611 h 5753325"/>
              <a:gd name="connsiteX91" fmla="*/ 1679313 w 6530408"/>
              <a:gd name="connsiteY91" fmla="*/ 5672360 h 5753325"/>
              <a:gd name="connsiteX92" fmla="*/ 1646933 w 6530408"/>
              <a:gd name="connsiteY92" fmla="*/ 5666227 h 5753325"/>
              <a:gd name="connsiteX93" fmla="*/ 1610055 w 6530408"/>
              <a:gd name="connsiteY93" fmla="*/ 5673643 h 5753325"/>
              <a:gd name="connsiteX94" fmla="*/ 1437641 w 6530408"/>
              <a:gd name="connsiteY94" fmla="*/ 5723266 h 5753325"/>
              <a:gd name="connsiteX95" fmla="*/ 1332869 w 6530408"/>
              <a:gd name="connsiteY95" fmla="*/ 5744752 h 5753325"/>
              <a:gd name="connsiteX96" fmla="*/ 1290525 w 6530408"/>
              <a:gd name="connsiteY96" fmla="*/ 5740036 h 5753325"/>
              <a:gd name="connsiteX97" fmla="*/ 1233107 w 6530408"/>
              <a:gd name="connsiteY97" fmla="*/ 5742106 h 5753325"/>
              <a:gd name="connsiteX98" fmla="*/ 1214532 w 6530408"/>
              <a:gd name="connsiteY98" fmla="*/ 5753325 h 5753325"/>
              <a:gd name="connsiteX99" fmla="*/ 1199955 w 6530408"/>
              <a:gd name="connsiteY99" fmla="*/ 5744831 h 5753325"/>
              <a:gd name="connsiteX100" fmla="*/ 1162337 w 6530408"/>
              <a:gd name="connsiteY100" fmla="*/ 5738048 h 5753325"/>
              <a:gd name="connsiteX101" fmla="*/ 1053457 w 6530408"/>
              <a:gd name="connsiteY101" fmla="*/ 5688676 h 5753325"/>
              <a:gd name="connsiteX102" fmla="*/ 1025798 w 6530408"/>
              <a:gd name="connsiteY102" fmla="*/ 5673166 h 5753325"/>
              <a:gd name="connsiteX103" fmla="*/ 947900 w 6530408"/>
              <a:gd name="connsiteY103" fmla="*/ 5657848 h 5753325"/>
              <a:gd name="connsiteX104" fmla="*/ 815627 w 6530408"/>
              <a:gd name="connsiteY104" fmla="*/ 5642557 h 5753325"/>
              <a:gd name="connsiteX105" fmla="*/ 788251 w 6530408"/>
              <a:gd name="connsiteY105" fmla="*/ 5637065 h 5753325"/>
              <a:gd name="connsiteX106" fmla="*/ 767822 w 6530408"/>
              <a:gd name="connsiteY106" fmla="*/ 5623450 h 5753325"/>
              <a:gd name="connsiteX107" fmla="*/ 765791 w 6530408"/>
              <a:gd name="connsiteY107" fmla="*/ 5612539 h 5753325"/>
              <a:gd name="connsiteX108" fmla="*/ 751230 w 6530408"/>
              <a:gd name="connsiteY108" fmla="*/ 5608092 h 5753325"/>
              <a:gd name="connsiteX109" fmla="*/ 748008 w 6530408"/>
              <a:gd name="connsiteY109" fmla="*/ 5605052 h 5753325"/>
              <a:gd name="connsiteX110" fmla="*/ 728871 w 6530408"/>
              <a:gd name="connsiteY110" fmla="*/ 5589469 h 5753325"/>
              <a:gd name="connsiteX111" fmla="*/ 671898 w 6530408"/>
              <a:gd name="connsiteY111" fmla="*/ 5602363 h 5753325"/>
              <a:gd name="connsiteX112" fmla="*/ 615065 w 6530408"/>
              <a:gd name="connsiteY112" fmla="*/ 5580257 h 5753325"/>
              <a:gd name="connsiteX113" fmla="*/ 355785 w 6530408"/>
              <a:gd name="connsiteY113" fmla="*/ 5514383 h 5753325"/>
              <a:gd name="connsiteX114" fmla="*/ 102269 w 6530408"/>
              <a:gd name="connsiteY114" fmla="*/ 5524347 h 5753325"/>
              <a:gd name="connsiteX115" fmla="*/ 13160 w 6530408"/>
              <a:gd name="connsiteY115" fmla="*/ 5514159 h 5753325"/>
              <a:gd name="connsiteX116" fmla="*/ 0 w 6530408"/>
              <a:gd name="connsiteY116" fmla="*/ 5511735 h 5753325"/>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488360 w 6530408"/>
              <a:gd name="connsiteY8" fmla="*/ 535865 h 5753325"/>
              <a:gd name="connsiteX9" fmla="*/ 6492864 w 6530408"/>
              <a:gd name="connsiteY9" fmla="*/ 615799 h 5753325"/>
              <a:gd name="connsiteX10" fmla="*/ 6459988 w 6530408"/>
              <a:gd name="connsiteY10" fmla="*/ 707628 h 5753325"/>
              <a:gd name="connsiteX11" fmla="*/ 6453989 w 6530408"/>
              <a:gd name="connsiteY11" fmla="*/ 711876 h 5753325"/>
              <a:gd name="connsiteX12" fmla="*/ 6453209 w 6530408"/>
              <a:gd name="connsiteY12" fmla="*/ 719127 h 5753325"/>
              <a:gd name="connsiteX13" fmla="*/ 6457662 w 6530408"/>
              <a:gd name="connsiteY13" fmla="*/ 723331 h 5753325"/>
              <a:gd name="connsiteX14" fmla="*/ 6447445 w 6530408"/>
              <a:gd name="connsiteY14" fmla="*/ 780003 h 5753325"/>
              <a:gd name="connsiteX15" fmla="*/ 6426552 w 6530408"/>
              <a:gd name="connsiteY15" fmla="*/ 845805 h 5753325"/>
              <a:gd name="connsiteX16" fmla="*/ 6434072 w 6530408"/>
              <a:gd name="connsiteY16" fmla="*/ 910733 h 5753325"/>
              <a:gd name="connsiteX17" fmla="*/ 6432570 w 6530408"/>
              <a:gd name="connsiteY17" fmla="*/ 983394 h 5753325"/>
              <a:gd name="connsiteX18" fmla="*/ 6431878 w 6530408"/>
              <a:gd name="connsiteY18" fmla="*/ 1026728 h 5753325"/>
              <a:gd name="connsiteX19" fmla="*/ 6414269 w 6530408"/>
              <a:gd name="connsiteY19" fmla="*/ 1151111 h 5753325"/>
              <a:gd name="connsiteX20" fmla="*/ 6371722 w 6530408"/>
              <a:gd name="connsiteY20" fmla="*/ 1318080 h 5753325"/>
              <a:gd name="connsiteX21" fmla="*/ 6356023 w 6530408"/>
              <a:gd name="connsiteY21" fmla="*/ 1356227 h 5753325"/>
              <a:gd name="connsiteX22" fmla="*/ 6356157 w 6530408"/>
              <a:gd name="connsiteY22" fmla="*/ 1361967 h 5753325"/>
              <a:gd name="connsiteX23" fmla="*/ 6350613 w 6530408"/>
              <a:gd name="connsiteY23" fmla="*/ 1393569 h 5753325"/>
              <a:gd name="connsiteX24" fmla="*/ 6357062 w 6530408"/>
              <a:gd name="connsiteY24" fmla="*/ 1444071 h 5753325"/>
              <a:gd name="connsiteX25" fmla="*/ 6364832 w 6530408"/>
              <a:gd name="connsiteY25" fmla="*/ 1478763 h 5753325"/>
              <a:gd name="connsiteX26" fmla="*/ 6369745 w 6530408"/>
              <a:gd name="connsiteY26" fmla="*/ 1495680 h 5753325"/>
              <a:gd name="connsiteX27" fmla="*/ 6370898 w 6530408"/>
              <a:gd name="connsiteY27" fmla="*/ 1513331 h 5753325"/>
              <a:gd name="connsiteX28" fmla="*/ 6368801 w 6530408"/>
              <a:gd name="connsiteY28" fmla="*/ 1527414 h 5753325"/>
              <a:gd name="connsiteX29" fmla="*/ 6359177 w 6530408"/>
              <a:gd name="connsiteY29" fmla="*/ 1639513 h 5753325"/>
              <a:gd name="connsiteX30" fmla="*/ 6299489 w 6530408"/>
              <a:gd name="connsiteY30" fmla="*/ 1784860 h 5753325"/>
              <a:gd name="connsiteX31" fmla="*/ 6267878 w 6530408"/>
              <a:gd name="connsiteY31" fmla="*/ 1858572 h 5753325"/>
              <a:gd name="connsiteX32" fmla="*/ 6251146 w 6530408"/>
              <a:gd name="connsiteY32" fmla="*/ 1926167 h 5753325"/>
              <a:gd name="connsiteX33" fmla="*/ 6210686 w 6530408"/>
              <a:gd name="connsiteY33" fmla="*/ 2014834 h 5753325"/>
              <a:gd name="connsiteX34" fmla="*/ 6106652 w 6530408"/>
              <a:gd name="connsiteY34" fmla="*/ 2150572 h 5753325"/>
              <a:gd name="connsiteX35" fmla="*/ 6097813 w 6530408"/>
              <a:gd name="connsiteY35" fmla="*/ 2172208 h 5753325"/>
              <a:gd name="connsiteX36" fmla="*/ 6095990 w 6530408"/>
              <a:gd name="connsiteY36" fmla="*/ 2181185 h 5753325"/>
              <a:gd name="connsiteX37" fmla="*/ 6090126 w 6530408"/>
              <a:gd name="connsiteY37" fmla="*/ 2192533 h 5753325"/>
              <a:gd name="connsiteX38" fmla="*/ 6089503 w 6530408"/>
              <a:gd name="connsiteY38" fmla="*/ 2192543 h 5753325"/>
              <a:gd name="connsiteX39" fmla="*/ 6084946 w 6530408"/>
              <a:gd name="connsiteY39" fmla="*/ 2203694 h 5753325"/>
              <a:gd name="connsiteX40" fmla="*/ 5987861 w 6530408"/>
              <a:gd name="connsiteY40" fmla="*/ 2304868 h 5753325"/>
              <a:gd name="connsiteX41" fmla="*/ 5973439 w 6530408"/>
              <a:gd name="connsiteY41" fmla="*/ 2385635 h 5753325"/>
              <a:gd name="connsiteX42" fmla="*/ 5916727 w 6530408"/>
              <a:gd name="connsiteY42" fmla="*/ 2458777 h 5753325"/>
              <a:gd name="connsiteX43" fmla="*/ 5856524 w 6530408"/>
              <a:gd name="connsiteY43" fmla="*/ 2583281 h 5753325"/>
              <a:gd name="connsiteX44" fmla="*/ 5838091 w 6530408"/>
              <a:gd name="connsiteY44" fmla="*/ 2753474 h 5753325"/>
              <a:gd name="connsiteX45" fmla="*/ 5777471 w 6530408"/>
              <a:gd name="connsiteY45" fmla="*/ 2901570 h 5753325"/>
              <a:gd name="connsiteX46" fmla="*/ 5723992 w 6530408"/>
              <a:gd name="connsiteY46" fmla="*/ 2998752 h 5753325"/>
              <a:gd name="connsiteX47" fmla="*/ 5557886 w 6530408"/>
              <a:gd name="connsiteY47" fmla="*/ 3329735 h 5753325"/>
              <a:gd name="connsiteX48" fmla="*/ 5471501 w 6530408"/>
              <a:gd name="connsiteY48" fmla="*/ 3462221 h 5753325"/>
              <a:gd name="connsiteX49" fmla="*/ 5465154 w 6530408"/>
              <a:gd name="connsiteY49" fmla="*/ 3541065 h 5753325"/>
              <a:gd name="connsiteX50" fmla="*/ 5437889 w 6530408"/>
              <a:gd name="connsiteY50" fmla="*/ 3559927 h 5753325"/>
              <a:gd name="connsiteX51" fmla="*/ 5432770 w 6530408"/>
              <a:gd name="connsiteY51" fmla="*/ 3562948 h 5753325"/>
              <a:gd name="connsiteX52" fmla="*/ 5406795 w 6530408"/>
              <a:gd name="connsiteY52" fmla="*/ 3578594 h 5753325"/>
              <a:gd name="connsiteX53" fmla="*/ 5381495 w 6530408"/>
              <a:gd name="connsiteY53" fmla="*/ 3599883 h 5753325"/>
              <a:gd name="connsiteX54" fmla="*/ 5363689 w 6530408"/>
              <a:gd name="connsiteY54" fmla="*/ 3633299 h 5753325"/>
              <a:gd name="connsiteX55" fmla="*/ 5291870 w 6530408"/>
              <a:gd name="connsiteY55" fmla="*/ 3799039 h 5753325"/>
              <a:gd name="connsiteX56" fmla="*/ 5241600 w 6530408"/>
              <a:gd name="connsiteY56" fmla="*/ 3894238 h 5753325"/>
              <a:gd name="connsiteX57" fmla="*/ 5211041 w 6530408"/>
              <a:gd name="connsiteY57" fmla="*/ 3924184 h 5753325"/>
              <a:gd name="connsiteX58" fmla="*/ 5176073 w 6530408"/>
              <a:gd name="connsiteY58" fmla="*/ 3970179 h 5753325"/>
              <a:gd name="connsiteX59" fmla="*/ 5172826 w 6530408"/>
              <a:gd name="connsiteY59" fmla="*/ 3991773 h 5753325"/>
              <a:gd name="connsiteX60" fmla="*/ 5157053 w 6530408"/>
              <a:gd name="connsiteY60" fmla="*/ 3997708 h 5753325"/>
              <a:gd name="connsiteX61" fmla="*/ 5127922 w 6530408"/>
              <a:gd name="connsiteY61" fmla="*/ 4022660 h 5753325"/>
              <a:gd name="connsiteX62" fmla="*/ 5020872 w 6530408"/>
              <a:gd name="connsiteY62" fmla="*/ 4075951 h 5753325"/>
              <a:gd name="connsiteX63" fmla="*/ 4991410 w 6530408"/>
              <a:gd name="connsiteY63" fmla="*/ 4087598 h 5753325"/>
              <a:gd name="connsiteX64" fmla="*/ 4930112 w 6530408"/>
              <a:gd name="connsiteY64" fmla="*/ 4138459 h 5753325"/>
              <a:gd name="connsiteX65" fmla="*/ 4834224 w 6530408"/>
              <a:gd name="connsiteY65" fmla="*/ 4231643 h 5753325"/>
              <a:gd name="connsiteX66" fmla="*/ 4812599 w 6530408"/>
              <a:gd name="connsiteY66" fmla="*/ 4249449 h 5753325"/>
              <a:gd name="connsiteX67" fmla="*/ 4789188 w 6530408"/>
              <a:gd name="connsiteY67" fmla="*/ 4256678 h 5753325"/>
              <a:gd name="connsiteX68" fmla="*/ 4779554 w 6530408"/>
              <a:gd name="connsiteY68" fmla="*/ 4251313 h 5753325"/>
              <a:gd name="connsiteX69" fmla="*/ 4766885 w 6530408"/>
              <a:gd name="connsiteY69" fmla="*/ 4259812 h 5753325"/>
              <a:gd name="connsiteX70" fmla="*/ 4762510 w 6530408"/>
              <a:gd name="connsiteY70" fmla="*/ 4260383 h 5753325"/>
              <a:gd name="connsiteX71" fmla="*/ 4738416 w 6530408"/>
              <a:gd name="connsiteY71" fmla="*/ 4265355 h 5753325"/>
              <a:gd name="connsiteX72" fmla="*/ 4712007 w 6530408"/>
              <a:gd name="connsiteY72" fmla="*/ 4317892 h 5753325"/>
              <a:gd name="connsiteX73" fmla="*/ 4658930 w 6530408"/>
              <a:gd name="connsiteY73" fmla="*/ 4348041 h 5753325"/>
              <a:gd name="connsiteX74" fmla="*/ 4443526 w 6530408"/>
              <a:gd name="connsiteY74" fmla="*/ 4507851 h 5753325"/>
              <a:gd name="connsiteX75" fmla="*/ 4289766 w 6530408"/>
              <a:gd name="connsiteY75" fmla="*/ 4711450 h 5753325"/>
              <a:gd name="connsiteX76" fmla="*/ 4150870 w 6530408"/>
              <a:gd name="connsiteY76" fmla="*/ 4818480 h 5753325"/>
              <a:gd name="connsiteX77" fmla="*/ 4006639 w 6530408"/>
              <a:gd name="connsiteY77" fmla="*/ 4933815 h 5753325"/>
              <a:gd name="connsiteX78" fmla="*/ 3298210 w 6530408"/>
              <a:gd name="connsiteY78" fmla="*/ 5070790 h 5753325"/>
              <a:gd name="connsiteX79" fmla="*/ 2947678 w 6530408"/>
              <a:gd name="connsiteY79" fmla="*/ 5117869 h 5753325"/>
              <a:gd name="connsiteX80" fmla="*/ 2822169 w 6530408"/>
              <a:gd name="connsiteY80" fmla="*/ 5129396 h 5753325"/>
              <a:gd name="connsiteX81" fmla="*/ 2538773 w 6530408"/>
              <a:gd name="connsiteY81" fmla="*/ 5313397 h 5753325"/>
              <a:gd name="connsiteX82" fmla="*/ 2014500 w 6530408"/>
              <a:gd name="connsiteY82" fmla="*/ 5519744 h 5753325"/>
              <a:gd name="connsiteX83" fmla="*/ 1934391 w 6530408"/>
              <a:gd name="connsiteY83" fmla="*/ 5591335 h 5753325"/>
              <a:gd name="connsiteX84" fmla="*/ 1892550 w 6530408"/>
              <a:gd name="connsiteY84" fmla="*/ 5649708 h 5753325"/>
              <a:gd name="connsiteX85" fmla="*/ 1854769 w 6530408"/>
              <a:gd name="connsiteY85" fmla="*/ 5647691 h 5753325"/>
              <a:gd name="connsiteX86" fmla="*/ 1809461 w 6530408"/>
              <a:gd name="connsiteY86" fmla="*/ 5648628 h 5753325"/>
              <a:gd name="connsiteX87" fmla="*/ 1745150 w 6530408"/>
              <a:gd name="connsiteY87" fmla="*/ 5693879 h 5753325"/>
              <a:gd name="connsiteX88" fmla="*/ 1713375 w 6530408"/>
              <a:gd name="connsiteY88" fmla="*/ 5684672 h 5753325"/>
              <a:gd name="connsiteX89" fmla="*/ 1707808 w 6530408"/>
              <a:gd name="connsiteY89" fmla="*/ 5682611 h 5753325"/>
              <a:gd name="connsiteX90" fmla="*/ 1679313 w 6530408"/>
              <a:gd name="connsiteY90" fmla="*/ 5672360 h 5753325"/>
              <a:gd name="connsiteX91" fmla="*/ 1646933 w 6530408"/>
              <a:gd name="connsiteY91" fmla="*/ 5666227 h 5753325"/>
              <a:gd name="connsiteX92" fmla="*/ 1610055 w 6530408"/>
              <a:gd name="connsiteY92" fmla="*/ 5673643 h 5753325"/>
              <a:gd name="connsiteX93" fmla="*/ 1437641 w 6530408"/>
              <a:gd name="connsiteY93" fmla="*/ 5723266 h 5753325"/>
              <a:gd name="connsiteX94" fmla="*/ 1332869 w 6530408"/>
              <a:gd name="connsiteY94" fmla="*/ 5744752 h 5753325"/>
              <a:gd name="connsiteX95" fmla="*/ 1290525 w 6530408"/>
              <a:gd name="connsiteY95" fmla="*/ 5740036 h 5753325"/>
              <a:gd name="connsiteX96" fmla="*/ 1233107 w 6530408"/>
              <a:gd name="connsiteY96" fmla="*/ 5742106 h 5753325"/>
              <a:gd name="connsiteX97" fmla="*/ 1214532 w 6530408"/>
              <a:gd name="connsiteY97" fmla="*/ 5753325 h 5753325"/>
              <a:gd name="connsiteX98" fmla="*/ 1199955 w 6530408"/>
              <a:gd name="connsiteY98" fmla="*/ 5744831 h 5753325"/>
              <a:gd name="connsiteX99" fmla="*/ 1162337 w 6530408"/>
              <a:gd name="connsiteY99" fmla="*/ 5738048 h 5753325"/>
              <a:gd name="connsiteX100" fmla="*/ 1053457 w 6530408"/>
              <a:gd name="connsiteY100" fmla="*/ 5688676 h 5753325"/>
              <a:gd name="connsiteX101" fmla="*/ 1025798 w 6530408"/>
              <a:gd name="connsiteY101" fmla="*/ 5673166 h 5753325"/>
              <a:gd name="connsiteX102" fmla="*/ 947900 w 6530408"/>
              <a:gd name="connsiteY102" fmla="*/ 5657848 h 5753325"/>
              <a:gd name="connsiteX103" fmla="*/ 815627 w 6530408"/>
              <a:gd name="connsiteY103" fmla="*/ 5642557 h 5753325"/>
              <a:gd name="connsiteX104" fmla="*/ 788251 w 6530408"/>
              <a:gd name="connsiteY104" fmla="*/ 5637065 h 5753325"/>
              <a:gd name="connsiteX105" fmla="*/ 767822 w 6530408"/>
              <a:gd name="connsiteY105" fmla="*/ 5623450 h 5753325"/>
              <a:gd name="connsiteX106" fmla="*/ 765791 w 6530408"/>
              <a:gd name="connsiteY106" fmla="*/ 5612539 h 5753325"/>
              <a:gd name="connsiteX107" fmla="*/ 751230 w 6530408"/>
              <a:gd name="connsiteY107" fmla="*/ 5608092 h 5753325"/>
              <a:gd name="connsiteX108" fmla="*/ 748008 w 6530408"/>
              <a:gd name="connsiteY108" fmla="*/ 5605052 h 5753325"/>
              <a:gd name="connsiteX109" fmla="*/ 728871 w 6530408"/>
              <a:gd name="connsiteY109" fmla="*/ 5589469 h 5753325"/>
              <a:gd name="connsiteX110" fmla="*/ 671898 w 6530408"/>
              <a:gd name="connsiteY110" fmla="*/ 5602363 h 5753325"/>
              <a:gd name="connsiteX111" fmla="*/ 615065 w 6530408"/>
              <a:gd name="connsiteY111" fmla="*/ 5580257 h 5753325"/>
              <a:gd name="connsiteX112" fmla="*/ 355785 w 6530408"/>
              <a:gd name="connsiteY112" fmla="*/ 5514383 h 5753325"/>
              <a:gd name="connsiteX113" fmla="*/ 102269 w 6530408"/>
              <a:gd name="connsiteY113" fmla="*/ 5524347 h 5753325"/>
              <a:gd name="connsiteX114" fmla="*/ 13160 w 6530408"/>
              <a:gd name="connsiteY114" fmla="*/ 5514159 h 5753325"/>
              <a:gd name="connsiteX115" fmla="*/ 0 w 6530408"/>
              <a:gd name="connsiteY115" fmla="*/ 5511735 h 5753325"/>
              <a:gd name="connsiteX116" fmla="*/ 0 w 6530408"/>
              <a:gd name="connsiteY116" fmla="*/ 0 h 5753325"/>
              <a:gd name="connsiteX0" fmla="*/ 0 w 6506836"/>
              <a:gd name="connsiteY0" fmla="*/ 0 h 5753325"/>
              <a:gd name="connsiteX1" fmla="*/ 6438980 w 6506836"/>
              <a:gd name="connsiteY1" fmla="*/ 0 h 5753325"/>
              <a:gd name="connsiteX2" fmla="*/ 6439047 w 6506836"/>
              <a:gd name="connsiteY2" fmla="*/ 147 h 5753325"/>
              <a:gd name="connsiteX3" fmla="*/ 6443456 w 6506836"/>
              <a:gd name="connsiteY3" fmla="*/ 130105 h 5753325"/>
              <a:gd name="connsiteX4" fmla="*/ 6447632 w 6506836"/>
              <a:gd name="connsiteY4" fmla="*/ 170016 h 5753325"/>
              <a:gd name="connsiteX5" fmla="*/ 6465936 w 6506836"/>
              <a:gd name="connsiteY5" fmla="*/ 274847 h 5753325"/>
              <a:gd name="connsiteX6" fmla="*/ 6506836 w 6506836"/>
              <a:gd name="connsiteY6" fmla="*/ 331778 h 5753325"/>
              <a:gd name="connsiteX7" fmla="*/ 6488360 w 6506836"/>
              <a:gd name="connsiteY7" fmla="*/ 535865 h 5753325"/>
              <a:gd name="connsiteX8" fmla="*/ 6492864 w 6506836"/>
              <a:gd name="connsiteY8" fmla="*/ 615799 h 5753325"/>
              <a:gd name="connsiteX9" fmla="*/ 6459988 w 6506836"/>
              <a:gd name="connsiteY9" fmla="*/ 707628 h 5753325"/>
              <a:gd name="connsiteX10" fmla="*/ 6453989 w 6506836"/>
              <a:gd name="connsiteY10" fmla="*/ 711876 h 5753325"/>
              <a:gd name="connsiteX11" fmla="*/ 6453209 w 6506836"/>
              <a:gd name="connsiteY11" fmla="*/ 719127 h 5753325"/>
              <a:gd name="connsiteX12" fmla="*/ 6457662 w 6506836"/>
              <a:gd name="connsiteY12" fmla="*/ 723331 h 5753325"/>
              <a:gd name="connsiteX13" fmla="*/ 6447445 w 6506836"/>
              <a:gd name="connsiteY13" fmla="*/ 780003 h 5753325"/>
              <a:gd name="connsiteX14" fmla="*/ 6426552 w 6506836"/>
              <a:gd name="connsiteY14" fmla="*/ 845805 h 5753325"/>
              <a:gd name="connsiteX15" fmla="*/ 6434072 w 6506836"/>
              <a:gd name="connsiteY15" fmla="*/ 910733 h 5753325"/>
              <a:gd name="connsiteX16" fmla="*/ 6432570 w 6506836"/>
              <a:gd name="connsiteY16" fmla="*/ 983394 h 5753325"/>
              <a:gd name="connsiteX17" fmla="*/ 6431878 w 6506836"/>
              <a:gd name="connsiteY17" fmla="*/ 1026728 h 5753325"/>
              <a:gd name="connsiteX18" fmla="*/ 6414269 w 6506836"/>
              <a:gd name="connsiteY18" fmla="*/ 1151111 h 5753325"/>
              <a:gd name="connsiteX19" fmla="*/ 6371722 w 6506836"/>
              <a:gd name="connsiteY19" fmla="*/ 1318080 h 5753325"/>
              <a:gd name="connsiteX20" fmla="*/ 6356023 w 6506836"/>
              <a:gd name="connsiteY20" fmla="*/ 1356227 h 5753325"/>
              <a:gd name="connsiteX21" fmla="*/ 6356157 w 6506836"/>
              <a:gd name="connsiteY21" fmla="*/ 1361967 h 5753325"/>
              <a:gd name="connsiteX22" fmla="*/ 6350613 w 6506836"/>
              <a:gd name="connsiteY22" fmla="*/ 1393569 h 5753325"/>
              <a:gd name="connsiteX23" fmla="*/ 6357062 w 6506836"/>
              <a:gd name="connsiteY23" fmla="*/ 1444071 h 5753325"/>
              <a:gd name="connsiteX24" fmla="*/ 6364832 w 6506836"/>
              <a:gd name="connsiteY24" fmla="*/ 1478763 h 5753325"/>
              <a:gd name="connsiteX25" fmla="*/ 6369745 w 6506836"/>
              <a:gd name="connsiteY25" fmla="*/ 1495680 h 5753325"/>
              <a:gd name="connsiteX26" fmla="*/ 6370898 w 6506836"/>
              <a:gd name="connsiteY26" fmla="*/ 1513331 h 5753325"/>
              <a:gd name="connsiteX27" fmla="*/ 6368801 w 6506836"/>
              <a:gd name="connsiteY27" fmla="*/ 1527414 h 5753325"/>
              <a:gd name="connsiteX28" fmla="*/ 6359177 w 6506836"/>
              <a:gd name="connsiteY28" fmla="*/ 1639513 h 5753325"/>
              <a:gd name="connsiteX29" fmla="*/ 6299489 w 6506836"/>
              <a:gd name="connsiteY29" fmla="*/ 1784860 h 5753325"/>
              <a:gd name="connsiteX30" fmla="*/ 6267878 w 6506836"/>
              <a:gd name="connsiteY30" fmla="*/ 1858572 h 5753325"/>
              <a:gd name="connsiteX31" fmla="*/ 6251146 w 6506836"/>
              <a:gd name="connsiteY31" fmla="*/ 1926167 h 5753325"/>
              <a:gd name="connsiteX32" fmla="*/ 6210686 w 6506836"/>
              <a:gd name="connsiteY32" fmla="*/ 2014834 h 5753325"/>
              <a:gd name="connsiteX33" fmla="*/ 6106652 w 6506836"/>
              <a:gd name="connsiteY33" fmla="*/ 2150572 h 5753325"/>
              <a:gd name="connsiteX34" fmla="*/ 6097813 w 6506836"/>
              <a:gd name="connsiteY34" fmla="*/ 2172208 h 5753325"/>
              <a:gd name="connsiteX35" fmla="*/ 6095990 w 6506836"/>
              <a:gd name="connsiteY35" fmla="*/ 2181185 h 5753325"/>
              <a:gd name="connsiteX36" fmla="*/ 6090126 w 6506836"/>
              <a:gd name="connsiteY36" fmla="*/ 2192533 h 5753325"/>
              <a:gd name="connsiteX37" fmla="*/ 6089503 w 6506836"/>
              <a:gd name="connsiteY37" fmla="*/ 2192543 h 5753325"/>
              <a:gd name="connsiteX38" fmla="*/ 6084946 w 6506836"/>
              <a:gd name="connsiteY38" fmla="*/ 2203694 h 5753325"/>
              <a:gd name="connsiteX39" fmla="*/ 5987861 w 6506836"/>
              <a:gd name="connsiteY39" fmla="*/ 2304868 h 5753325"/>
              <a:gd name="connsiteX40" fmla="*/ 5973439 w 6506836"/>
              <a:gd name="connsiteY40" fmla="*/ 2385635 h 5753325"/>
              <a:gd name="connsiteX41" fmla="*/ 5916727 w 6506836"/>
              <a:gd name="connsiteY41" fmla="*/ 2458777 h 5753325"/>
              <a:gd name="connsiteX42" fmla="*/ 5856524 w 6506836"/>
              <a:gd name="connsiteY42" fmla="*/ 2583281 h 5753325"/>
              <a:gd name="connsiteX43" fmla="*/ 5838091 w 6506836"/>
              <a:gd name="connsiteY43" fmla="*/ 2753474 h 5753325"/>
              <a:gd name="connsiteX44" fmla="*/ 5777471 w 6506836"/>
              <a:gd name="connsiteY44" fmla="*/ 2901570 h 5753325"/>
              <a:gd name="connsiteX45" fmla="*/ 5723992 w 6506836"/>
              <a:gd name="connsiteY45" fmla="*/ 2998752 h 5753325"/>
              <a:gd name="connsiteX46" fmla="*/ 5557886 w 6506836"/>
              <a:gd name="connsiteY46" fmla="*/ 3329735 h 5753325"/>
              <a:gd name="connsiteX47" fmla="*/ 5471501 w 6506836"/>
              <a:gd name="connsiteY47" fmla="*/ 3462221 h 5753325"/>
              <a:gd name="connsiteX48" fmla="*/ 5465154 w 6506836"/>
              <a:gd name="connsiteY48" fmla="*/ 3541065 h 5753325"/>
              <a:gd name="connsiteX49" fmla="*/ 5437889 w 6506836"/>
              <a:gd name="connsiteY49" fmla="*/ 3559927 h 5753325"/>
              <a:gd name="connsiteX50" fmla="*/ 5432770 w 6506836"/>
              <a:gd name="connsiteY50" fmla="*/ 3562948 h 5753325"/>
              <a:gd name="connsiteX51" fmla="*/ 5406795 w 6506836"/>
              <a:gd name="connsiteY51" fmla="*/ 3578594 h 5753325"/>
              <a:gd name="connsiteX52" fmla="*/ 5381495 w 6506836"/>
              <a:gd name="connsiteY52" fmla="*/ 3599883 h 5753325"/>
              <a:gd name="connsiteX53" fmla="*/ 5363689 w 6506836"/>
              <a:gd name="connsiteY53" fmla="*/ 3633299 h 5753325"/>
              <a:gd name="connsiteX54" fmla="*/ 5291870 w 6506836"/>
              <a:gd name="connsiteY54" fmla="*/ 3799039 h 5753325"/>
              <a:gd name="connsiteX55" fmla="*/ 5241600 w 6506836"/>
              <a:gd name="connsiteY55" fmla="*/ 3894238 h 5753325"/>
              <a:gd name="connsiteX56" fmla="*/ 5211041 w 6506836"/>
              <a:gd name="connsiteY56" fmla="*/ 3924184 h 5753325"/>
              <a:gd name="connsiteX57" fmla="*/ 5176073 w 6506836"/>
              <a:gd name="connsiteY57" fmla="*/ 3970179 h 5753325"/>
              <a:gd name="connsiteX58" fmla="*/ 5172826 w 6506836"/>
              <a:gd name="connsiteY58" fmla="*/ 3991773 h 5753325"/>
              <a:gd name="connsiteX59" fmla="*/ 5157053 w 6506836"/>
              <a:gd name="connsiteY59" fmla="*/ 3997708 h 5753325"/>
              <a:gd name="connsiteX60" fmla="*/ 5127922 w 6506836"/>
              <a:gd name="connsiteY60" fmla="*/ 4022660 h 5753325"/>
              <a:gd name="connsiteX61" fmla="*/ 5020872 w 6506836"/>
              <a:gd name="connsiteY61" fmla="*/ 4075951 h 5753325"/>
              <a:gd name="connsiteX62" fmla="*/ 4991410 w 6506836"/>
              <a:gd name="connsiteY62" fmla="*/ 4087598 h 5753325"/>
              <a:gd name="connsiteX63" fmla="*/ 4930112 w 6506836"/>
              <a:gd name="connsiteY63" fmla="*/ 4138459 h 5753325"/>
              <a:gd name="connsiteX64" fmla="*/ 4834224 w 6506836"/>
              <a:gd name="connsiteY64" fmla="*/ 4231643 h 5753325"/>
              <a:gd name="connsiteX65" fmla="*/ 4812599 w 6506836"/>
              <a:gd name="connsiteY65" fmla="*/ 4249449 h 5753325"/>
              <a:gd name="connsiteX66" fmla="*/ 4789188 w 6506836"/>
              <a:gd name="connsiteY66" fmla="*/ 4256678 h 5753325"/>
              <a:gd name="connsiteX67" fmla="*/ 4779554 w 6506836"/>
              <a:gd name="connsiteY67" fmla="*/ 4251313 h 5753325"/>
              <a:gd name="connsiteX68" fmla="*/ 4766885 w 6506836"/>
              <a:gd name="connsiteY68" fmla="*/ 4259812 h 5753325"/>
              <a:gd name="connsiteX69" fmla="*/ 4762510 w 6506836"/>
              <a:gd name="connsiteY69" fmla="*/ 4260383 h 5753325"/>
              <a:gd name="connsiteX70" fmla="*/ 4738416 w 6506836"/>
              <a:gd name="connsiteY70" fmla="*/ 4265355 h 5753325"/>
              <a:gd name="connsiteX71" fmla="*/ 4712007 w 6506836"/>
              <a:gd name="connsiteY71" fmla="*/ 4317892 h 5753325"/>
              <a:gd name="connsiteX72" fmla="*/ 4658930 w 6506836"/>
              <a:gd name="connsiteY72" fmla="*/ 4348041 h 5753325"/>
              <a:gd name="connsiteX73" fmla="*/ 4443526 w 6506836"/>
              <a:gd name="connsiteY73" fmla="*/ 4507851 h 5753325"/>
              <a:gd name="connsiteX74" fmla="*/ 4289766 w 6506836"/>
              <a:gd name="connsiteY74" fmla="*/ 4711450 h 5753325"/>
              <a:gd name="connsiteX75" fmla="*/ 4150870 w 6506836"/>
              <a:gd name="connsiteY75" fmla="*/ 4818480 h 5753325"/>
              <a:gd name="connsiteX76" fmla="*/ 4006639 w 6506836"/>
              <a:gd name="connsiteY76" fmla="*/ 4933815 h 5753325"/>
              <a:gd name="connsiteX77" fmla="*/ 3298210 w 6506836"/>
              <a:gd name="connsiteY77" fmla="*/ 5070790 h 5753325"/>
              <a:gd name="connsiteX78" fmla="*/ 2947678 w 6506836"/>
              <a:gd name="connsiteY78" fmla="*/ 5117869 h 5753325"/>
              <a:gd name="connsiteX79" fmla="*/ 2822169 w 6506836"/>
              <a:gd name="connsiteY79" fmla="*/ 5129396 h 5753325"/>
              <a:gd name="connsiteX80" fmla="*/ 2538773 w 6506836"/>
              <a:gd name="connsiteY80" fmla="*/ 5313397 h 5753325"/>
              <a:gd name="connsiteX81" fmla="*/ 2014500 w 6506836"/>
              <a:gd name="connsiteY81" fmla="*/ 5519744 h 5753325"/>
              <a:gd name="connsiteX82" fmla="*/ 1934391 w 6506836"/>
              <a:gd name="connsiteY82" fmla="*/ 5591335 h 5753325"/>
              <a:gd name="connsiteX83" fmla="*/ 1892550 w 6506836"/>
              <a:gd name="connsiteY83" fmla="*/ 5649708 h 5753325"/>
              <a:gd name="connsiteX84" fmla="*/ 1854769 w 6506836"/>
              <a:gd name="connsiteY84" fmla="*/ 5647691 h 5753325"/>
              <a:gd name="connsiteX85" fmla="*/ 1809461 w 6506836"/>
              <a:gd name="connsiteY85" fmla="*/ 5648628 h 5753325"/>
              <a:gd name="connsiteX86" fmla="*/ 1745150 w 6506836"/>
              <a:gd name="connsiteY86" fmla="*/ 5693879 h 5753325"/>
              <a:gd name="connsiteX87" fmla="*/ 1713375 w 6506836"/>
              <a:gd name="connsiteY87" fmla="*/ 5684672 h 5753325"/>
              <a:gd name="connsiteX88" fmla="*/ 1707808 w 6506836"/>
              <a:gd name="connsiteY88" fmla="*/ 5682611 h 5753325"/>
              <a:gd name="connsiteX89" fmla="*/ 1679313 w 6506836"/>
              <a:gd name="connsiteY89" fmla="*/ 5672360 h 5753325"/>
              <a:gd name="connsiteX90" fmla="*/ 1646933 w 6506836"/>
              <a:gd name="connsiteY90" fmla="*/ 5666227 h 5753325"/>
              <a:gd name="connsiteX91" fmla="*/ 1610055 w 6506836"/>
              <a:gd name="connsiteY91" fmla="*/ 5673643 h 5753325"/>
              <a:gd name="connsiteX92" fmla="*/ 1437641 w 6506836"/>
              <a:gd name="connsiteY92" fmla="*/ 5723266 h 5753325"/>
              <a:gd name="connsiteX93" fmla="*/ 1332869 w 6506836"/>
              <a:gd name="connsiteY93" fmla="*/ 5744752 h 5753325"/>
              <a:gd name="connsiteX94" fmla="*/ 1290525 w 6506836"/>
              <a:gd name="connsiteY94" fmla="*/ 5740036 h 5753325"/>
              <a:gd name="connsiteX95" fmla="*/ 1233107 w 6506836"/>
              <a:gd name="connsiteY95" fmla="*/ 5742106 h 5753325"/>
              <a:gd name="connsiteX96" fmla="*/ 1214532 w 6506836"/>
              <a:gd name="connsiteY96" fmla="*/ 5753325 h 5753325"/>
              <a:gd name="connsiteX97" fmla="*/ 1199955 w 6506836"/>
              <a:gd name="connsiteY97" fmla="*/ 5744831 h 5753325"/>
              <a:gd name="connsiteX98" fmla="*/ 1162337 w 6506836"/>
              <a:gd name="connsiteY98" fmla="*/ 5738048 h 5753325"/>
              <a:gd name="connsiteX99" fmla="*/ 1053457 w 6506836"/>
              <a:gd name="connsiteY99" fmla="*/ 5688676 h 5753325"/>
              <a:gd name="connsiteX100" fmla="*/ 1025798 w 6506836"/>
              <a:gd name="connsiteY100" fmla="*/ 5673166 h 5753325"/>
              <a:gd name="connsiteX101" fmla="*/ 947900 w 6506836"/>
              <a:gd name="connsiteY101" fmla="*/ 5657848 h 5753325"/>
              <a:gd name="connsiteX102" fmla="*/ 815627 w 6506836"/>
              <a:gd name="connsiteY102" fmla="*/ 5642557 h 5753325"/>
              <a:gd name="connsiteX103" fmla="*/ 788251 w 6506836"/>
              <a:gd name="connsiteY103" fmla="*/ 5637065 h 5753325"/>
              <a:gd name="connsiteX104" fmla="*/ 767822 w 6506836"/>
              <a:gd name="connsiteY104" fmla="*/ 5623450 h 5753325"/>
              <a:gd name="connsiteX105" fmla="*/ 765791 w 6506836"/>
              <a:gd name="connsiteY105" fmla="*/ 5612539 h 5753325"/>
              <a:gd name="connsiteX106" fmla="*/ 751230 w 6506836"/>
              <a:gd name="connsiteY106" fmla="*/ 5608092 h 5753325"/>
              <a:gd name="connsiteX107" fmla="*/ 748008 w 6506836"/>
              <a:gd name="connsiteY107" fmla="*/ 5605052 h 5753325"/>
              <a:gd name="connsiteX108" fmla="*/ 728871 w 6506836"/>
              <a:gd name="connsiteY108" fmla="*/ 5589469 h 5753325"/>
              <a:gd name="connsiteX109" fmla="*/ 671898 w 6506836"/>
              <a:gd name="connsiteY109" fmla="*/ 5602363 h 5753325"/>
              <a:gd name="connsiteX110" fmla="*/ 615065 w 6506836"/>
              <a:gd name="connsiteY110" fmla="*/ 5580257 h 5753325"/>
              <a:gd name="connsiteX111" fmla="*/ 355785 w 6506836"/>
              <a:gd name="connsiteY111" fmla="*/ 5514383 h 5753325"/>
              <a:gd name="connsiteX112" fmla="*/ 102269 w 6506836"/>
              <a:gd name="connsiteY112" fmla="*/ 5524347 h 5753325"/>
              <a:gd name="connsiteX113" fmla="*/ 13160 w 6506836"/>
              <a:gd name="connsiteY113" fmla="*/ 5514159 h 5753325"/>
              <a:gd name="connsiteX114" fmla="*/ 0 w 6506836"/>
              <a:gd name="connsiteY114" fmla="*/ 5511735 h 5753325"/>
              <a:gd name="connsiteX115" fmla="*/ 0 w 6506836"/>
              <a:gd name="connsiteY115"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465936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375685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62955"/>
              <a:gd name="connsiteY0" fmla="*/ 0 h 5753325"/>
              <a:gd name="connsiteX1" fmla="*/ 6438980 w 6462955"/>
              <a:gd name="connsiteY1" fmla="*/ 0 h 5753325"/>
              <a:gd name="connsiteX2" fmla="*/ 6439047 w 6462955"/>
              <a:gd name="connsiteY2" fmla="*/ 147 h 5753325"/>
              <a:gd name="connsiteX3" fmla="*/ 6443456 w 6462955"/>
              <a:gd name="connsiteY3" fmla="*/ 130105 h 5753325"/>
              <a:gd name="connsiteX4" fmla="*/ 6447632 w 6462955"/>
              <a:gd name="connsiteY4" fmla="*/ 170016 h 5753325"/>
              <a:gd name="connsiteX5" fmla="*/ 6396598 w 6462955"/>
              <a:gd name="connsiteY5" fmla="*/ 274847 h 5753325"/>
              <a:gd name="connsiteX6" fmla="*/ 6375685 w 6462955"/>
              <a:gd name="connsiteY6" fmla="*/ 535865 h 5753325"/>
              <a:gd name="connsiteX7" fmla="*/ 6354187 w 6462955"/>
              <a:gd name="connsiteY7" fmla="*/ 615799 h 5753325"/>
              <a:gd name="connsiteX8" fmla="*/ 6459988 w 6462955"/>
              <a:gd name="connsiteY8" fmla="*/ 707628 h 5753325"/>
              <a:gd name="connsiteX9" fmla="*/ 6453989 w 6462955"/>
              <a:gd name="connsiteY9" fmla="*/ 711876 h 5753325"/>
              <a:gd name="connsiteX10" fmla="*/ 6453209 w 6462955"/>
              <a:gd name="connsiteY10" fmla="*/ 719127 h 5753325"/>
              <a:gd name="connsiteX11" fmla="*/ 6457662 w 6462955"/>
              <a:gd name="connsiteY11" fmla="*/ 723331 h 5753325"/>
              <a:gd name="connsiteX12" fmla="*/ 6447445 w 6462955"/>
              <a:gd name="connsiteY12" fmla="*/ 780003 h 5753325"/>
              <a:gd name="connsiteX13" fmla="*/ 6426552 w 6462955"/>
              <a:gd name="connsiteY13" fmla="*/ 845805 h 5753325"/>
              <a:gd name="connsiteX14" fmla="*/ 6434072 w 6462955"/>
              <a:gd name="connsiteY14" fmla="*/ 910733 h 5753325"/>
              <a:gd name="connsiteX15" fmla="*/ 6432570 w 6462955"/>
              <a:gd name="connsiteY15" fmla="*/ 983394 h 5753325"/>
              <a:gd name="connsiteX16" fmla="*/ 6431878 w 6462955"/>
              <a:gd name="connsiteY16" fmla="*/ 1026728 h 5753325"/>
              <a:gd name="connsiteX17" fmla="*/ 6414269 w 6462955"/>
              <a:gd name="connsiteY17" fmla="*/ 1151111 h 5753325"/>
              <a:gd name="connsiteX18" fmla="*/ 6371722 w 6462955"/>
              <a:gd name="connsiteY18" fmla="*/ 1318080 h 5753325"/>
              <a:gd name="connsiteX19" fmla="*/ 6356023 w 6462955"/>
              <a:gd name="connsiteY19" fmla="*/ 1356227 h 5753325"/>
              <a:gd name="connsiteX20" fmla="*/ 6356157 w 6462955"/>
              <a:gd name="connsiteY20" fmla="*/ 1361967 h 5753325"/>
              <a:gd name="connsiteX21" fmla="*/ 6350613 w 6462955"/>
              <a:gd name="connsiteY21" fmla="*/ 1393569 h 5753325"/>
              <a:gd name="connsiteX22" fmla="*/ 6357062 w 6462955"/>
              <a:gd name="connsiteY22" fmla="*/ 1444071 h 5753325"/>
              <a:gd name="connsiteX23" fmla="*/ 6364832 w 6462955"/>
              <a:gd name="connsiteY23" fmla="*/ 1478763 h 5753325"/>
              <a:gd name="connsiteX24" fmla="*/ 6369745 w 6462955"/>
              <a:gd name="connsiteY24" fmla="*/ 1495680 h 5753325"/>
              <a:gd name="connsiteX25" fmla="*/ 6370898 w 6462955"/>
              <a:gd name="connsiteY25" fmla="*/ 1513331 h 5753325"/>
              <a:gd name="connsiteX26" fmla="*/ 6368801 w 6462955"/>
              <a:gd name="connsiteY26" fmla="*/ 1527414 h 5753325"/>
              <a:gd name="connsiteX27" fmla="*/ 6359177 w 6462955"/>
              <a:gd name="connsiteY27" fmla="*/ 1639513 h 5753325"/>
              <a:gd name="connsiteX28" fmla="*/ 6299489 w 6462955"/>
              <a:gd name="connsiteY28" fmla="*/ 1784860 h 5753325"/>
              <a:gd name="connsiteX29" fmla="*/ 6267878 w 6462955"/>
              <a:gd name="connsiteY29" fmla="*/ 1858572 h 5753325"/>
              <a:gd name="connsiteX30" fmla="*/ 6251146 w 6462955"/>
              <a:gd name="connsiteY30" fmla="*/ 1926167 h 5753325"/>
              <a:gd name="connsiteX31" fmla="*/ 6210686 w 6462955"/>
              <a:gd name="connsiteY31" fmla="*/ 2014834 h 5753325"/>
              <a:gd name="connsiteX32" fmla="*/ 6106652 w 6462955"/>
              <a:gd name="connsiteY32" fmla="*/ 2150572 h 5753325"/>
              <a:gd name="connsiteX33" fmla="*/ 6097813 w 6462955"/>
              <a:gd name="connsiteY33" fmla="*/ 2172208 h 5753325"/>
              <a:gd name="connsiteX34" fmla="*/ 6095990 w 6462955"/>
              <a:gd name="connsiteY34" fmla="*/ 2181185 h 5753325"/>
              <a:gd name="connsiteX35" fmla="*/ 6090126 w 6462955"/>
              <a:gd name="connsiteY35" fmla="*/ 2192533 h 5753325"/>
              <a:gd name="connsiteX36" fmla="*/ 6089503 w 6462955"/>
              <a:gd name="connsiteY36" fmla="*/ 2192543 h 5753325"/>
              <a:gd name="connsiteX37" fmla="*/ 6084946 w 6462955"/>
              <a:gd name="connsiteY37" fmla="*/ 2203694 h 5753325"/>
              <a:gd name="connsiteX38" fmla="*/ 5987861 w 6462955"/>
              <a:gd name="connsiteY38" fmla="*/ 2304868 h 5753325"/>
              <a:gd name="connsiteX39" fmla="*/ 5973439 w 6462955"/>
              <a:gd name="connsiteY39" fmla="*/ 2385635 h 5753325"/>
              <a:gd name="connsiteX40" fmla="*/ 5916727 w 6462955"/>
              <a:gd name="connsiteY40" fmla="*/ 2458777 h 5753325"/>
              <a:gd name="connsiteX41" fmla="*/ 5856524 w 6462955"/>
              <a:gd name="connsiteY41" fmla="*/ 2583281 h 5753325"/>
              <a:gd name="connsiteX42" fmla="*/ 5838091 w 6462955"/>
              <a:gd name="connsiteY42" fmla="*/ 2753474 h 5753325"/>
              <a:gd name="connsiteX43" fmla="*/ 5777471 w 6462955"/>
              <a:gd name="connsiteY43" fmla="*/ 2901570 h 5753325"/>
              <a:gd name="connsiteX44" fmla="*/ 5723992 w 6462955"/>
              <a:gd name="connsiteY44" fmla="*/ 2998752 h 5753325"/>
              <a:gd name="connsiteX45" fmla="*/ 5557886 w 6462955"/>
              <a:gd name="connsiteY45" fmla="*/ 3329735 h 5753325"/>
              <a:gd name="connsiteX46" fmla="*/ 5471501 w 6462955"/>
              <a:gd name="connsiteY46" fmla="*/ 3462221 h 5753325"/>
              <a:gd name="connsiteX47" fmla="*/ 5465154 w 6462955"/>
              <a:gd name="connsiteY47" fmla="*/ 3541065 h 5753325"/>
              <a:gd name="connsiteX48" fmla="*/ 5437889 w 6462955"/>
              <a:gd name="connsiteY48" fmla="*/ 3559927 h 5753325"/>
              <a:gd name="connsiteX49" fmla="*/ 5432770 w 6462955"/>
              <a:gd name="connsiteY49" fmla="*/ 3562948 h 5753325"/>
              <a:gd name="connsiteX50" fmla="*/ 5406795 w 6462955"/>
              <a:gd name="connsiteY50" fmla="*/ 3578594 h 5753325"/>
              <a:gd name="connsiteX51" fmla="*/ 5381495 w 6462955"/>
              <a:gd name="connsiteY51" fmla="*/ 3599883 h 5753325"/>
              <a:gd name="connsiteX52" fmla="*/ 5363689 w 6462955"/>
              <a:gd name="connsiteY52" fmla="*/ 3633299 h 5753325"/>
              <a:gd name="connsiteX53" fmla="*/ 5291870 w 6462955"/>
              <a:gd name="connsiteY53" fmla="*/ 3799039 h 5753325"/>
              <a:gd name="connsiteX54" fmla="*/ 5241600 w 6462955"/>
              <a:gd name="connsiteY54" fmla="*/ 3894238 h 5753325"/>
              <a:gd name="connsiteX55" fmla="*/ 5211041 w 6462955"/>
              <a:gd name="connsiteY55" fmla="*/ 3924184 h 5753325"/>
              <a:gd name="connsiteX56" fmla="*/ 5176073 w 6462955"/>
              <a:gd name="connsiteY56" fmla="*/ 3970179 h 5753325"/>
              <a:gd name="connsiteX57" fmla="*/ 5172826 w 6462955"/>
              <a:gd name="connsiteY57" fmla="*/ 3991773 h 5753325"/>
              <a:gd name="connsiteX58" fmla="*/ 5157053 w 6462955"/>
              <a:gd name="connsiteY58" fmla="*/ 3997708 h 5753325"/>
              <a:gd name="connsiteX59" fmla="*/ 5127922 w 6462955"/>
              <a:gd name="connsiteY59" fmla="*/ 4022660 h 5753325"/>
              <a:gd name="connsiteX60" fmla="*/ 5020872 w 6462955"/>
              <a:gd name="connsiteY60" fmla="*/ 4075951 h 5753325"/>
              <a:gd name="connsiteX61" fmla="*/ 4991410 w 6462955"/>
              <a:gd name="connsiteY61" fmla="*/ 4087598 h 5753325"/>
              <a:gd name="connsiteX62" fmla="*/ 4930112 w 6462955"/>
              <a:gd name="connsiteY62" fmla="*/ 4138459 h 5753325"/>
              <a:gd name="connsiteX63" fmla="*/ 4834224 w 6462955"/>
              <a:gd name="connsiteY63" fmla="*/ 4231643 h 5753325"/>
              <a:gd name="connsiteX64" fmla="*/ 4812599 w 6462955"/>
              <a:gd name="connsiteY64" fmla="*/ 4249449 h 5753325"/>
              <a:gd name="connsiteX65" fmla="*/ 4789188 w 6462955"/>
              <a:gd name="connsiteY65" fmla="*/ 4256678 h 5753325"/>
              <a:gd name="connsiteX66" fmla="*/ 4779554 w 6462955"/>
              <a:gd name="connsiteY66" fmla="*/ 4251313 h 5753325"/>
              <a:gd name="connsiteX67" fmla="*/ 4766885 w 6462955"/>
              <a:gd name="connsiteY67" fmla="*/ 4259812 h 5753325"/>
              <a:gd name="connsiteX68" fmla="*/ 4762510 w 6462955"/>
              <a:gd name="connsiteY68" fmla="*/ 4260383 h 5753325"/>
              <a:gd name="connsiteX69" fmla="*/ 4738416 w 6462955"/>
              <a:gd name="connsiteY69" fmla="*/ 4265355 h 5753325"/>
              <a:gd name="connsiteX70" fmla="*/ 4712007 w 6462955"/>
              <a:gd name="connsiteY70" fmla="*/ 4317892 h 5753325"/>
              <a:gd name="connsiteX71" fmla="*/ 4658930 w 6462955"/>
              <a:gd name="connsiteY71" fmla="*/ 4348041 h 5753325"/>
              <a:gd name="connsiteX72" fmla="*/ 4443526 w 6462955"/>
              <a:gd name="connsiteY72" fmla="*/ 4507851 h 5753325"/>
              <a:gd name="connsiteX73" fmla="*/ 4289766 w 6462955"/>
              <a:gd name="connsiteY73" fmla="*/ 4711450 h 5753325"/>
              <a:gd name="connsiteX74" fmla="*/ 4150870 w 6462955"/>
              <a:gd name="connsiteY74" fmla="*/ 4818480 h 5753325"/>
              <a:gd name="connsiteX75" fmla="*/ 4006639 w 6462955"/>
              <a:gd name="connsiteY75" fmla="*/ 4933815 h 5753325"/>
              <a:gd name="connsiteX76" fmla="*/ 3298210 w 6462955"/>
              <a:gd name="connsiteY76" fmla="*/ 5070790 h 5753325"/>
              <a:gd name="connsiteX77" fmla="*/ 2947678 w 6462955"/>
              <a:gd name="connsiteY77" fmla="*/ 5117869 h 5753325"/>
              <a:gd name="connsiteX78" fmla="*/ 2822169 w 6462955"/>
              <a:gd name="connsiteY78" fmla="*/ 5129396 h 5753325"/>
              <a:gd name="connsiteX79" fmla="*/ 2538773 w 6462955"/>
              <a:gd name="connsiteY79" fmla="*/ 5313397 h 5753325"/>
              <a:gd name="connsiteX80" fmla="*/ 2014500 w 6462955"/>
              <a:gd name="connsiteY80" fmla="*/ 5519744 h 5753325"/>
              <a:gd name="connsiteX81" fmla="*/ 1934391 w 6462955"/>
              <a:gd name="connsiteY81" fmla="*/ 5591335 h 5753325"/>
              <a:gd name="connsiteX82" fmla="*/ 1892550 w 6462955"/>
              <a:gd name="connsiteY82" fmla="*/ 5649708 h 5753325"/>
              <a:gd name="connsiteX83" fmla="*/ 1854769 w 6462955"/>
              <a:gd name="connsiteY83" fmla="*/ 5647691 h 5753325"/>
              <a:gd name="connsiteX84" fmla="*/ 1809461 w 6462955"/>
              <a:gd name="connsiteY84" fmla="*/ 5648628 h 5753325"/>
              <a:gd name="connsiteX85" fmla="*/ 1745150 w 6462955"/>
              <a:gd name="connsiteY85" fmla="*/ 5693879 h 5753325"/>
              <a:gd name="connsiteX86" fmla="*/ 1713375 w 6462955"/>
              <a:gd name="connsiteY86" fmla="*/ 5684672 h 5753325"/>
              <a:gd name="connsiteX87" fmla="*/ 1707808 w 6462955"/>
              <a:gd name="connsiteY87" fmla="*/ 5682611 h 5753325"/>
              <a:gd name="connsiteX88" fmla="*/ 1679313 w 6462955"/>
              <a:gd name="connsiteY88" fmla="*/ 5672360 h 5753325"/>
              <a:gd name="connsiteX89" fmla="*/ 1646933 w 6462955"/>
              <a:gd name="connsiteY89" fmla="*/ 5666227 h 5753325"/>
              <a:gd name="connsiteX90" fmla="*/ 1610055 w 6462955"/>
              <a:gd name="connsiteY90" fmla="*/ 5673643 h 5753325"/>
              <a:gd name="connsiteX91" fmla="*/ 1437641 w 6462955"/>
              <a:gd name="connsiteY91" fmla="*/ 5723266 h 5753325"/>
              <a:gd name="connsiteX92" fmla="*/ 1332869 w 6462955"/>
              <a:gd name="connsiteY92" fmla="*/ 5744752 h 5753325"/>
              <a:gd name="connsiteX93" fmla="*/ 1290525 w 6462955"/>
              <a:gd name="connsiteY93" fmla="*/ 5740036 h 5753325"/>
              <a:gd name="connsiteX94" fmla="*/ 1233107 w 6462955"/>
              <a:gd name="connsiteY94" fmla="*/ 5742106 h 5753325"/>
              <a:gd name="connsiteX95" fmla="*/ 1214532 w 6462955"/>
              <a:gd name="connsiteY95" fmla="*/ 5753325 h 5753325"/>
              <a:gd name="connsiteX96" fmla="*/ 1199955 w 6462955"/>
              <a:gd name="connsiteY96" fmla="*/ 5744831 h 5753325"/>
              <a:gd name="connsiteX97" fmla="*/ 1162337 w 6462955"/>
              <a:gd name="connsiteY97" fmla="*/ 5738048 h 5753325"/>
              <a:gd name="connsiteX98" fmla="*/ 1053457 w 6462955"/>
              <a:gd name="connsiteY98" fmla="*/ 5688676 h 5753325"/>
              <a:gd name="connsiteX99" fmla="*/ 1025798 w 6462955"/>
              <a:gd name="connsiteY99" fmla="*/ 5673166 h 5753325"/>
              <a:gd name="connsiteX100" fmla="*/ 947900 w 6462955"/>
              <a:gd name="connsiteY100" fmla="*/ 5657848 h 5753325"/>
              <a:gd name="connsiteX101" fmla="*/ 815627 w 6462955"/>
              <a:gd name="connsiteY101" fmla="*/ 5642557 h 5753325"/>
              <a:gd name="connsiteX102" fmla="*/ 788251 w 6462955"/>
              <a:gd name="connsiteY102" fmla="*/ 5637065 h 5753325"/>
              <a:gd name="connsiteX103" fmla="*/ 767822 w 6462955"/>
              <a:gd name="connsiteY103" fmla="*/ 5623450 h 5753325"/>
              <a:gd name="connsiteX104" fmla="*/ 765791 w 6462955"/>
              <a:gd name="connsiteY104" fmla="*/ 5612539 h 5753325"/>
              <a:gd name="connsiteX105" fmla="*/ 751230 w 6462955"/>
              <a:gd name="connsiteY105" fmla="*/ 5608092 h 5753325"/>
              <a:gd name="connsiteX106" fmla="*/ 748008 w 6462955"/>
              <a:gd name="connsiteY106" fmla="*/ 5605052 h 5753325"/>
              <a:gd name="connsiteX107" fmla="*/ 728871 w 6462955"/>
              <a:gd name="connsiteY107" fmla="*/ 5589469 h 5753325"/>
              <a:gd name="connsiteX108" fmla="*/ 671898 w 6462955"/>
              <a:gd name="connsiteY108" fmla="*/ 5602363 h 5753325"/>
              <a:gd name="connsiteX109" fmla="*/ 615065 w 6462955"/>
              <a:gd name="connsiteY109" fmla="*/ 5580257 h 5753325"/>
              <a:gd name="connsiteX110" fmla="*/ 355785 w 6462955"/>
              <a:gd name="connsiteY110" fmla="*/ 5514383 h 5753325"/>
              <a:gd name="connsiteX111" fmla="*/ 102269 w 6462955"/>
              <a:gd name="connsiteY111" fmla="*/ 5524347 h 5753325"/>
              <a:gd name="connsiteX112" fmla="*/ 13160 w 6462955"/>
              <a:gd name="connsiteY112" fmla="*/ 5514159 h 5753325"/>
              <a:gd name="connsiteX113" fmla="*/ 0 w 6462955"/>
              <a:gd name="connsiteY113" fmla="*/ 5511735 h 5753325"/>
              <a:gd name="connsiteX114" fmla="*/ 0 w 6462955"/>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453209 w 6459988"/>
              <a:gd name="connsiteY10" fmla="*/ 719127 h 5753325"/>
              <a:gd name="connsiteX11" fmla="*/ 6344988 w 6459988"/>
              <a:gd name="connsiteY11" fmla="*/ 697330 h 5753325"/>
              <a:gd name="connsiteX12" fmla="*/ 6447445 w 6459988"/>
              <a:gd name="connsiteY12" fmla="*/ 780003 h 5753325"/>
              <a:gd name="connsiteX13" fmla="*/ 6426552 w 6459988"/>
              <a:gd name="connsiteY13" fmla="*/ 845805 h 5753325"/>
              <a:gd name="connsiteX14" fmla="*/ 6434072 w 6459988"/>
              <a:gd name="connsiteY14" fmla="*/ 910733 h 5753325"/>
              <a:gd name="connsiteX15" fmla="*/ 6432570 w 6459988"/>
              <a:gd name="connsiteY15" fmla="*/ 983394 h 5753325"/>
              <a:gd name="connsiteX16" fmla="*/ 6431878 w 6459988"/>
              <a:gd name="connsiteY16" fmla="*/ 1026728 h 5753325"/>
              <a:gd name="connsiteX17" fmla="*/ 6414269 w 6459988"/>
              <a:gd name="connsiteY17" fmla="*/ 1151111 h 5753325"/>
              <a:gd name="connsiteX18" fmla="*/ 6371722 w 6459988"/>
              <a:gd name="connsiteY18" fmla="*/ 1318080 h 5753325"/>
              <a:gd name="connsiteX19" fmla="*/ 6356023 w 6459988"/>
              <a:gd name="connsiteY19" fmla="*/ 1356227 h 5753325"/>
              <a:gd name="connsiteX20" fmla="*/ 6356157 w 6459988"/>
              <a:gd name="connsiteY20" fmla="*/ 1361967 h 5753325"/>
              <a:gd name="connsiteX21" fmla="*/ 6350613 w 6459988"/>
              <a:gd name="connsiteY21" fmla="*/ 1393569 h 5753325"/>
              <a:gd name="connsiteX22" fmla="*/ 6357062 w 6459988"/>
              <a:gd name="connsiteY22" fmla="*/ 1444071 h 5753325"/>
              <a:gd name="connsiteX23" fmla="*/ 6364832 w 6459988"/>
              <a:gd name="connsiteY23" fmla="*/ 1478763 h 5753325"/>
              <a:gd name="connsiteX24" fmla="*/ 6369745 w 6459988"/>
              <a:gd name="connsiteY24" fmla="*/ 1495680 h 5753325"/>
              <a:gd name="connsiteX25" fmla="*/ 6370898 w 6459988"/>
              <a:gd name="connsiteY25" fmla="*/ 1513331 h 5753325"/>
              <a:gd name="connsiteX26" fmla="*/ 6368801 w 6459988"/>
              <a:gd name="connsiteY26" fmla="*/ 1527414 h 5753325"/>
              <a:gd name="connsiteX27" fmla="*/ 6359177 w 6459988"/>
              <a:gd name="connsiteY27" fmla="*/ 1639513 h 5753325"/>
              <a:gd name="connsiteX28" fmla="*/ 6299489 w 6459988"/>
              <a:gd name="connsiteY28" fmla="*/ 1784860 h 5753325"/>
              <a:gd name="connsiteX29" fmla="*/ 6267878 w 6459988"/>
              <a:gd name="connsiteY29" fmla="*/ 1858572 h 5753325"/>
              <a:gd name="connsiteX30" fmla="*/ 6251146 w 6459988"/>
              <a:gd name="connsiteY30" fmla="*/ 1926167 h 5753325"/>
              <a:gd name="connsiteX31" fmla="*/ 6210686 w 6459988"/>
              <a:gd name="connsiteY31" fmla="*/ 2014834 h 5753325"/>
              <a:gd name="connsiteX32" fmla="*/ 6106652 w 6459988"/>
              <a:gd name="connsiteY32" fmla="*/ 2150572 h 5753325"/>
              <a:gd name="connsiteX33" fmla="*/ 6097813 w 6459988"/>
              <a:gd name="connsiteY33" fmla="*/ 2172208 h 5753325"/>
              <a:gd name="connsiteX34" fmla="*/ 6095990 w 6459988"/>
              <a:gd name="connsiteY34" fmla="*/ 2181185 h 5753325"/>
              <a:gd name="connsiteX35" fmla="*/ 6090126 w 6459988"/>
              <a:gd name="connsiteY35" fmla="*/ 2192533 h 5753325"/>
              <a:gd name="connsiteX36" fmla="*/ 6089503 w 6459988"/>
              <a:gd name="connsiteY36" fmla="*/ 2192543 h 5753325"/>
              <a:gd name="connsiteX37" fmla="*/ 6084946 w 6459988"/>
              <a:gd name="connsiteY37" fmla="*/ 2203694 h 5753325"/>
              <a:gd name="connsiteX38" fmla="*/ 5987861 w 6459988"/>
              <a:gd name="connsiteY38" fmla="*/ 2304868 h 5753325"/>
              <a:gd name="connsiteX39" fmla="*/ 5973439 w 6459988"/>
              <a:gd name="connsiteY39" fmla="*/ 2385635 h 5753325"/>
              <a:gd name="connsiteX40" fmla="*/ 5916727 w 6459988"/>
              <a:gd name="connsiteY40" fmla="*/ 2458777 h 5753325"/>
              <a:gd name="connsiteX41" fmla="*/ 5856524 w 6459988"/>
              <a:gd name="connsiteY41" fmla="*/ 2583281 h 5753325"/>
              <a:gd name="connsiteX42" fmla="*/ 5838091 w 6459988"/>
              <a:gd name="connsiteY42" fmla="*/ 2753474 h 5753325"/>
              <a:gd name="connsiteX43" fmla="*/ 5777471 w 6459988"/>
              <a:gd name="connsiteY43" fmla="*/ 2901570 h 5753325"/>
              <a:gd name="connsiteX44" fmla="*/ 5723992 w 6459988"/>
              <a:gd name="connsiteY44" fmla="*/ 2998752 h 5753325"/>
              <a:gd name="connsiteX45" fmla="*/ 5557886 w 6459988"/>
              <a:gd name="connsiteY45" fmla="*/ 3329735 h 5753325"/>
              <a:gd name="connsiteX46" fmla="*/ 5471501 w 6459988"/>
              <a:gd name="connsiteY46" fmla="*/ 3462221 h 5753325"/>
              <a:gd name="connsiteX47" fmla="*/ 5465154 w 6459988"/>
              <a:gd name="connsiteY47" fmla="*/ 3541065 h 5753325"/>
              <a:gd name="connsiteX48" fmla="*/ 5437889 w 6459988"/>
              <a:gd name="connsiteY48" fmla="*/ 3559927 h 5753325"/>
              <a:gd name="connsiteX49" fmla="*/ 5432770 w 6459988"/>
              <a:gd name="connsiteY49" fmla="*/ 3562948 h 5753325"/>
              <a:gd name="connsiteX50" fmla="*/ 5406795 w 6459988"/>
              <a:gd name="connsiteY50" fmla="*/ 3578594 h 5753325"/>
              <a:gd name="connsiteX51" fmla="*/ 5381495 w 6459988"/>
              <a:gd name="connsiteY51" fmla="*/ 3599883 h 5753325"/>
              <a:gd name="connsiteX52" fmla="*/ 5363689 w 6459988"/>
              <a:gd name="connsiteY52" fmla="*/ 3633299 h 5753325"/>
              <a:gd name="connsiteX53" fmla="*/ 5291870 w 6459988"/>
              <a:gd name="connsiteY53" fmla="*/ 3799039 h 5753325"/>
              <a:gd name="connsiteX54" fmla="*/ 5241600 w 6459988"/>
              <a:gd name="connsiteY54" fmla="*/ 3894238 h 5753325"/>
              <a:gd name="connsiteX55" fmla="*/ 5211041 w 6459988"/>
              <a:gd name="connsiteY55" fmla="*/ 3924184 h 5753325"/>
              <a:gd name="connsiteX56" fmla="*/ 5176073 w 6459988"/>
              <a:gd name="connsiteY56" fmla="*/ 3970179 h 5753325"/>
              <a:gd name="connsiteX57" fmla="*/ 5172826 w 6459988"/>
              <a:gd name="connsiteY57" fmla="*/ 3991773 h 5753325"/>
              <a:gd name="connsiteX58" fmla="*/ 5157053 w 6459988"/>
              <a:gd name="connsiteY58" fmla="*/ 3997708 h 5753325"/>
              <a:gd name="connsiteX59" fmla="*/ 5127922 w 6459988"/>
              <a:gd name="connsiteY59" fmla="*/ 4022660 h 5753325"/>
              <a:gd name="connsiteX60" fmla="*/ 5020872 w 6459988"/>
              <a:gd name="connsiteY60" fmla="*/ 4075951 h 5753325"/>
              <a:gd name="connsiteX61" fmla="*/ 4991410 w 6459988"/>
              <a:gd name="connsiteY61" fmla="*/ 4087598 h 5753325"/>
              <a:gd name="connsiteX62" fmla="*/ 4930112 w 6459988"/>
              <a:gd name="connsiteY62" fmla="*/ 4138459 h 5753325"/>
              <a:gd name="connsiteX63" fmla="*/ 4834224 w 6459988"/>
              <a:gd name="connsiteY63" fmla="*/ 4231643 h 5753325"/>
              <a:gd name="connsiteX64" fmla="*/ 4812599 w 6459988"/>
              <a:gd name="connsiteY64" fmla="*/ 4249449 h 5753325"/>
              <a:gd name="connsiteX65" fmla="*/ 4789188 w 6459988"/>
              <a:gd name="connsiteY65" fmla="*/ 4256678 h 5753325"/>
              <a:gd name="connsiteX66" fmla="*/ 4779554 w 6459988"/>
              <a:gd name="connsiteY66" fmla="*/ 4251313 h 5753325"/>
              <a:gd name="connsiteX67" fmla="*/ 4766885 w 6459988"/>
              <a:gd name="connsiteY67" fmla="*/ 4259812 h 5753325"/>
              <a:gd name="connsiteX68" fmla="*/ 4762510 w 6459988"/>
              <a:gd name="connsiteY68" fmla="*/ 4260383 h 5753325"/>
              <a:gd name="connsiteX69" fmla="*/ 4738416 w 6459988"/>
              <a:gd name="connsiteY69" fmla="*/ 4265355 h 5753325"/>
              <a:gd name="connsiteX70" fmla="*/ 4712007 w 6459988"/>
              <a:gd name="connsiteY70" fmla="*/ 4317892 h 5753325"/>
              <a:gd name="connsiteX71" fmla="*/ 4658930 w 6459988"/>
              <a:gd name="connsiteY71" fmla="*/ 4348041 h 5753325"/>
              <a:gd name="connsiteX72" fmla="*/ 4443526 w 6459988"/>
              <a:gd name="connsiteY72" fmla="*/ 4507851 h 5753325"/>
              <a:gd name="connsiteX73" fmla="*/ 4289766 w 6459988"/>
              <a:gd name="connsiteY73" fmla="*/ 4711450 h 5753325"/>
              <a:gd name="connsiteX74" fmla="*/ 4150870 w 6459988"/>
              <a:gd name="connsiteY74" fmla="*/ 4818480 h 5753325"/>
              <a:gd name="connsiteX75" fmla="*/ 4006639 w 6459988"/>
              <a:gd name="connsiteY75" fmla="*/ 4933815 h 5753325"/>
              <a:gd name="connsiteX76" fmla="*/ 3298210 w 6459988"/>
              <a:gd name="connsiteY76" fmla="*/ 5070790 h 5753325"/>
              <a:gd name="connsiteX77" fmla="*/ 2947678 w 6459988"/>
              <a:gd name="connsiteY77" fmla="*/ 5117869 h 5753325"/>
              <a:gd name="connsiteX78" fmla="*/ 2822169 w 6459988"/>
              <a:gd name="connsiteY78" fmla="*/ 5129396 h 5753325"/>
              <a:gd name="connsiteX79" fmla="*/ 2538773 w 6459988"/>
              <a:gd name="connsiteY79" fmla="*/ 5313397 h 5753325"/>
              <a:gd name="connsiteX80" fmla="*/ 2014500 w 6459988"/>
              <a:gd name="connsiteY80" fmla="*/ 5519744 h 5753325"/>
              <a:gd name="connsiteX81" fmla="*/ 1934391 w 6459988"/>
              <a:gd name="connsiteY81" fmla="*/ 5591335 h 5753325"/>
              <a:gd name="connsiteX82" fmla="*/ 1892550 w 6459988"/>
              <a:gd name="connsiteY82" fmla="*/ 5649708 h 5753325"/>
              <a:gd name="connsiteX83" fmla="*/ 1854769 w 6459988"/>
              <a:gd name="connsiteY83" fmla="*/ 5647691 h 5753325"/>
              <a:gd name="connsiteX84" fmla="*/ 1809461 w 6459988"/>
              <a:gd name="connsiteY84" fmla="*/ 5648628 h 5753325"/>
              <a:gd name="connsiteX85" fmla="*/ 1745150 w 6459988"/>
              <a:gd name="connsiteY85" fmla="*/ 5693879 h 5753325"/>
              <a:gd name="connsiteX86" fmla="*/ 1713375 w 6459988"/>
              <a:gd name="connsiteY86" fmla="*/ 5684672 h 5753325"/>
              <a:gd name="connsiteX87" fmla="*/ 1707808 w 6459988"/>
              <a:gd name="connsiteY87" fmla="*/ 5682611 h 5753325"/>
              <a:gd name="connsiteX88" fmla="*/ 1679313 w 6459988"/>
              <a:gd name="connsiteY88" fmla="*/ 5672360 h 5753325"/>
              <a:gd name="connsiteX89" fmla="*/ 1646933 w 6459988"/>
              <a:gd name="connsiteY89" fmla="*/ 5666227 h 5753325"/>
              <a:gd name="connsiteX90" fmla="*/ 1610055 w 6459988"/>
              <a:gd name="connsiteY90" fmla="*/ 5673643 h 5753325"/>
              <a:gd name="connsiteX91" fmla="*/ 1437641 w 6459988"/>
              <a:gd name="connsiteY91" fmla="*/ 5723266 h 5753325"/>
              <a:gd name="connsiteX92" fmla="*/ 1332869 w 6459988"/>
              <a:gd name="connsiteY92" fmla="*/ 5744752 h 5753325"/>
              <a:gd name="connsiteX93" fmla="*/ 1290525 w 6459988"/>
              <a:gd name="connsiteY93" fmla="*/ 5740036 h 5753325"/>
              <a:gd name="connsiteX94" fmla="*/ 1233107 w 6459988"/>
              <a:gd name="connsiteY94" fmla="*/ 5742106 h 5753325"/>
              <a:gd name="connsiteX95" fmla="*/ 1214532 w 6459988"/>
              <a:gd name="connsiteY95" fmla="*/ 5753325 h 5753325"/>
              <a:gd name="connsiteX96" fmla="*/ 1199955 w 6459988"/>
              <a:gd name="connsiteY96" fmla="*/ 5744831 h 5753325"/>
              <a:gd name="connsiteX97" fmla="*/ 1162337 w 6459988"/>
              <a:gd name="connsiteY97" fmla="*/ 5738048 h 5753325"/>
              <a:gd name="connsiteX98" fmla="*/ 1053457 w 6459988"/>
              <a:gd name="connsiteY98" fmla="*/ 5688676 h 5753325"/>
              <a:gd name="connsiteX99" fmla="*/ 1025798 w 6459988"/>
              <a:gd name="connsiteY99" fmla="*/ 5673166 h 5753325"/>
              <a:gd name="connsiteX100" fmla="*/ 947900 w 6459988"/>
              <a:gd name="connsiteY100" fmla="*/ 5657848 h 5753325"/>
              <a:gd name="connsiteX101" fmla="*/ 815627 w 6459988"/>
              <a:gd name="connsiteY101" fmla="*/ 5642557 h 5753325"/>
              <a:gd name="connsiteX102" fmla="*/ 788251 w 6459988"/>
              <a:gd name="connsiteY102" fmla="*/ 5637065 h 5753325"/>
              <a:gd name="connsiteX103" fmla="*/ 767822 w 6459988"/>
              <a:gd name="connsiteY103" fmla="*/ 5623450 h 5753325"/>
              <a:gd name="connsiteX104" fmla="*/ 765791 w 6459988"/>
              <a:gd name="connsiteY104" fmla="*/ 5612539 h 5753325"/>
              <a:gd name="connsiteX105" fmla="*/ 751230 w 6459988"/>
              <a:gd name="connsiteY105" fmla="*/ 5608092 h 5753325"/>
              <a:gd name="connsiteX106" fmla="*/ 748008 w 6459988"/>
              <a:gd name="connsiteY106" fmla="*/ 5605052 h 5753325"/>
              <a:gd name="connsiteX107" fmla="*/ 728871 w 6459988"/>
              <a:gd name="connsiteY107" fmla="*/ 5589469 h 5753325"/>
              <a:gd name="connsiteX108" fmla="*/ 671898 w 6459988"/>
              <a:gd name="connsiteY108" fmla="*/ 5602363 h 5753325"/>
              <a:gd name="connsiteX109" fmla="*/ 615065 w 6459988"/>
              <a:gd name="connsiteY109" fmla="*/ 5580257 h 5753325"/>
              <a:gd name="connsiteX110" fmla="*/ 355785 w 6459988"/>
              <a:gd name="connsiteY110" fmla="*/ 5514383 h 5753325"/>
              <a:gd name="connsiteX111" fmla="*/ 102269 w 6459988"/>
              <a:gd name="connsiteY111" fmla="*/ 5524347 h 5753325"/>
              <a:gd name="connsiteX112" fmla="*/ 13160 w 6459988"/>
              <a:gd name="connsiteY112" fmla="*/ 5514159 h 5753325"/>
              <a:gd name="connsiteX113" fmla="*/ 0 w 6459988"/>
              <a:gd name="connsiteY113" fmla="*/ 5511735 h 5753325"/>
              <a:gd name="connsiteX114" fmla="*/ 0 w 6459988"/>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344988 w 6459988"/>
              <a:gd name="connsiteY10" fmla="*/ 697330 h 5753325"/>
              <a:gd name="connsiteX11" fmla="*/ 6447445 w 6459988"/>
              <a:gd name="connsiteY11" fmla="*/ 780003 h 5753325"/>
              <a:gd name="connsiteX12" fmla="*/ 6426552 w 6459988"/>
              <a:gd name="connsiteY12" fmla="*/ 845805 h 5753325"/>
              <a:gd name="connsiteX13" fmla="*/ 6434072 w 6459988"/>
              <a:gd name="connsiteY13" fmla="*/ 910733 h 5753325"/>
              <a:gd name="connsiteX14" fmla="*/ 6432570 w 6459988"/>
              <a:gd name="connsiteY14" fmla="*/ 983394 h 5753325"/>
              <a:gd name="connsiteX15" fmla="*/ 6431878 w 6459988"/>
              <a:gd name="connsiteY15" fmla="*/ 1026728 h 5753325"/>
              <a:gd name="connsiteX16" fmla="*/ 6414269 w 6459988"/>
              <a:gd name="connsiteY16" fmla="*/ 1151111 h 5753325"/>
              <a:gd name="connsiteX17" fmla="*/ 6371722 w 6459988"/>
              <a:gd name="connsiteY17" fmla="*/ 1318080 h 5753325"/>
              <a:gd name="connsiteX18" fmla="*/ 6356023 w 6459988"/>
              <a:gd name="connsiteY18" fmla="*/ 1356227 h 5753325"/>
              <a:gd name="connsiteX19" fmla="*/ 6356157 w 6459988"/>
              <a:gd name="connsiteY19" fmla="*/ 1361967 h 5753325"/>
              <a:gd name="connsiteX20" fmla="*/ 6350613 w 6459988"/>
              <a:gd name="connsiteY20" fmla="*/ 1393569 h 5753325"/>
              <a:gd name="connsiteX21" fmla="*/ 6357062 w 6459988"/>
              <a:gd name="connsiteY21" fmla="*/ 1444071 h 5753325"/>
              <a:gd name="connsiteX22" fmla="*/ 6364832 w 6459988"/>
              <a:gd name="connsiteY22" fmla="*/ 1478763 h 5753325"/>
              <a:gd name="connsiteX23" fmla="*/ 6369745 w 6459988"/>
              <a:gd name="connsiteY23" fmla="*/ 1495680 h 5753325"/>
              <a:gd name="connsiteX24" fmla="*/ 6370898 w 6459988"/>
              <a:gd name="connsiteY24" fmla="*/ 1513331 h 5753325"/>
              <a:gd name="connsiteX25" fmla="*/ 6368801 w 6459988"/>
              <a:gd name="connsiteY25" fmla="*/ 1527414 h 5753325"/>
              <a:gd name="connsiteX26" fmla="*/ 6359177 w 6459988"/>
              <a:gd name="connsiteY26" fmla="*/ 1639513 h 5753325"/>
              <a:gd name="connsiteX27" fmla="*/ 6299489 w 6459988"/>
              <a:gd name="connsiteY27" fmla="*/ 1784860 h 5753325"/>
              <a:gd name="connsiteX28" fmla="*/ 6267878 w 6459988"/>
              <a:gd name="connsiteY28" fmla="*/ 1858572 h 5753325"/>
              <a:gd name="connsiteX29" fmla="*/ 6251146 w 6459988"/>
              <a:gd name="connsiteY29" fmla="*/ 1926167 h 5753325"/>
              <a:gd name="connsiteX30" fmla="*/ 6210686 w 6459988"/>
              <a:gd name="connsiteY30" fmla="*/ 2014834 h 5753325"/>
              <a:gd name="connsiteX31" fmla="*/ 6106652 w 6459988"/>
              <a:gd name="connsiteY31" fmla="*/ 2150572 h 5753325"/>
              <a:gd name="connsiteX32" fmla="*/ 6097813 w 6459988"/>
              <a:gd name="connsiteY32" fmla="*/ 2172208 h 5753325"/>
              <a:gd name="connsiteX33" fmla="*/ 6095990 w 6459988"/>
              <a:gd name="connsiteY33" fmla="*/ 2181185 h 5753325"/>
              <a:gd name="connsiteX34" fmla="*/ 6090126 w 6459988"/>
              <a:gd name="connsiteY34" fmla="*/ 2192533 h 5753325"/>
              <a:gd name="connsiteX35" fmla="*/ 6089503 w 6459988"/>
              <a:gd name="connsiteY35" fmla="*/ 2192543 h 5753325"/>
              <a:gd name="connsiteX36" fmla="*/ 6084946 w 6459988"/>
              <a:gd name="connsiteY36" fmla="*/ 2203694 h 5753325"/>
              <a:gd name="connsiteX37" fmla="*/ 5987861 w 6459988"/>
              <a:gd name="connsiteY37" fmla="*/ 2304868 h 5753325"/>
              <a:gd name="connsiteX38" fmla="*/ 5973439 w 6459988"/>
              <a:gd name="connsiteY38" fmla="*/ 2385635 h 5753325"/>
              <a:gd name="connsiteX39" fmla="*/ 5916727 w 6459988"/>
              <a:gd name="connsiteY39" fmla="*/ 2458777 h 5753325"/>
              <a:gd name="connsiteX40" fmla="*/ 5856524 w 6459988"/>
              <a:gd name="connsiteY40" fmla="*/ 2583281 h 5753325"/>
              <a:gd name="connsiteX41" fmla="*/ 5838091 w 6459988"/>
              <a:gd name="connsiteY41" fmla="*/ 2753474 h 5753325"/>
              <a:gd name="connsiteX42" fmla="*/ 5777471 w 6459988"/>
              <a:gd name="connsiteY42" fmla="*/ 2901570 h 5753325"/>
              <a:gd name="connsiteX43" fmla="*/ 5723992 w 6459988"/>
              <a:gd name="connsiteY43" fmla="*/ 2998752 h 5753325"/>
              <a:gd name="connsiteX44" fmla="*/ 5557886 w 6459988"/>
              <a:gd name="connsiteY44" fmla="*/ 3329735 h 5753325"/>
              <a:gd name="connsiteX45" fmla="*/ 5471501 w 6459988"/>
              <a:gd name="connsiteY45" fmla="*/ 3462221 h 5753325"/>
              <a:gd name="connsiteX46" fmla="*/ 5465154 w 6459988"/>
              <a:gd name="connsiteY46" fmla="*/ 3541065 h 5753325"/>
              <a:gd name="connsiteX47" fmla="*/ 5437889 w 6459988"/>
              <a:gd name="connsiteY47" fmla="*/ 3559927 h 5753325"/>
              <a:gd name="connsiteX48" fmla="*/ 5432770 w 6459988"/>
              <a:gd name="connsiteY48" fmla="*/ 3562948 h 5753325"/>
              <a:gd name="connsiteX49" fmla="*/ 5406795 w 6459988"/>
              <a:gd name="connsiteY49" fmla="*/ 3578594 h 5753325"/>
              <a:gd name="connsiteX50" fmla="*/ 5381495 w 6459988"/>
              <a:gd name="connsiteY50" fmla="*/ 3599883 h 5753325"/>
              <a:gd name="connsiteX51" fmla="*/ 5363689 w 6459988"/>
              <a:gd name="connsiteY51" fmla="*/ 3633299 h 5753325"/>
              <a:gd name="connsiteX52" fmla="*/ 5291870 w 6459988"/>
              <a:gd name="connsiteY52" fmla="*/ 3799039 h 5753325"/>
              <a:gd name="connsiteX53" fmla="*/ 5241600 w 6459988"/>
              <a:gd name="connsiteY53" fmla="*/ 3894238 h 5753325"/>
              <a:gd name="connsiteX54" fmla="*/ 5211041 w 6459988"/>
              <a:gd name="connsiteY54" fmla="*/ 3924184 h 5753325"/>
              <a:gd name="connsiteX55" fmla="*/ 5176073 w 6459988"/>
              <a:gd name="connsiteY55" fmla="*/ 3970179 h 5753325"/>
              <a:gd name="connsiteX56" fmla="*/ 5172826 w 6459988"/>
              <a:gd name="connsiteY56" fmla="*/ 3991773 h 5753325"/>
              <a:gd name="connsiteX57" fmla="*/ 5157053 w 6459988"/>
              <a:gd name="connsiteY57" fmla="*/ 3997708 h 5753325"/>
              <a:gd name="connsiteX58" fmla="*/ 5127922 w 6459988"/>
              <a:gd name="connsiteY58" fmla="*/ 4022660 h 5753325"/>
              <a:gd name="connsiteX59" fmla="*/ 5020872 w 6459988"/>
              <a:gd name="connsiteY59" fmla="*/ 4075951 h 5753325"/>
              <a:gd name="connsiteX60" fmla="*/ 4991410 w 6459988"/>
              <a:gd name="connsiteY60" fmla="*/ 4087598 h 5753325"/>
              <a:gd name="connsiteX61" fmla="*/ 4930112 w 6459988"/>
              <a:gd name="connsiteY61" fmla="*/ 4138459 h 5753325"/>
              <a:gd name="connsiteX62" fmla="*/ 4834224 w 6459988"/>
              <a:gd name="connsiteY62" fmla="*/ 4231643 h 5753325"/>
              <a:gd name="connsiteX63" fmla="*/ 4812599 w 6459988"/>
              <a:gd name="connsiteY63" fmla="*/ 4249449 h 5753325"/>
              <a:gd name="connsiteX64" fmla="*/ 4789188 w 6459988"/>
              <a:gd name="connsiteY64" fmla="*/ 4256678 h 5753325"/>
              <a:gd name="connsiteX65" fmla="*/ 4779554 w 6459988"/>
              <a:gd name="connsiteY65" fmla="*/ 4251313 h 5753325"/>
              <a:gd name="connsiteX66" fmla="*/ 4766885 w 6459988"/>
              <a:gd name="connsiteY66" fmla="*/ 4259812 h 5753325"/>
              <a:gd name="connsiteX67" fmla="*/ 4762510 w 6459988"/>
              <a:gd name="connsiteY67" fmla="*/ 4260383 h 5753325"/>
              <a:gd name="connsiteX68" fmla="*/ 4738416 w 6459988"/>
              <a:gd name="connsiteY68" fmla="*/ 4265355 h 5753325"/>
              <a:gd name="connsiteX69" fmla="*/ 4712007 w 6459988"/>
              <a:gd name="connsiteY69" fmla="*/ 4317892 h 5753325"/>
              <a:gd name="connsiteX70" fmla="*/ 4658930 w 6459988"/>
              <a:gd name="connsiteY70" fmla="*/ 4348041 h 5753325"/>
              <a:gd name="connsiteX71" fmla="*/ 4443526 w 6459988"/>
              <a:gd name="connsiteY71" fmla="*/ 4507851 h 5753325"/>
              <a:gd name="connsiteX72" fmla="*/ 4289766 w 6459988"/>
              <a:gd name="connsiteY72" fmla="*/ 4711450 h 5753325"/>
              <a:gd name="connsiteX73" fmla="*/ 4150870 w 6459988"/>
              <a:gd name="connsiteY73" fmla="*/ 4818480 h 5753325"/>
              <a:gd name="connsiteX74" fmla="*/ 4006639 w 6459988"/>
              <a:gd name="connsiteY74" fmla="*/ 4933815 h 5753325"/>
              <a:gd name="connsiteX75" fmla="*/ 3298210 w 6459988"/>
              <a:gd name="connsiteY75" fmla="*/ 5070790 h 5753325"/>
              <a:gd name="connsiteX76" fmla="*/ 2947678 w 6459988"/>
              <a:gd name="connsiteY76" fmla="*/ 5117869 h 5753325"/>
              <a:gd name="connsiteX77" fmla="*/ 2822169 w 6459988"/>
              <a:gd name="connsiteY77" fmla="*/ 5129396 h 5753325"/>
              <a:gd name="connsiteX78" fmla="*/ 2538773 w 6459988"/>
              <a:gd name="connsiteY78" fmla="*/ 5313397 h 5753325"/>
              <a:gd name="connsiteX79" fmla="*/ 2014500 w 6459988"/>
              <a:gd name="connsiteY79" fmla="*/ 5519744 h 5753325"/>
              <a:gd name="connsiteX80" fmla="*/ 1934391 w 6459988"/>
              <a:gd name="connsiteY80" fmla="*/ 5591335 h 5753325"/>
              <a:gd name="connsiteX81" fmla="*/ 1892550 w 6459988"/>
              <a:gd name="connsiteY81" fmla="*/ 5649708 h 5753325"/>
              <a:gd name="connsiteX82" fmla="*/ 1854769 w 6459988"/>
              <a:gd name="connsiteY82" fmla="*/ 5647691 h 5753325"/>
              <a:gd name="connsiteX83" fmla="*/ 1809461 w 6459988"/>
              <a:gd name="connsiteY83" fmla="*/ 5648628 h 5753325"/>
              <a:gd name="connsiteX84" fmla="*/ 1745150 w 6459988"/>
              <a:gd name="connsiteY84" fmla="*/ 5693879 h 5753325"/>
              <a:gd name="connsiteX85" fmla="*/ 1713375 w 6459988"/>
              <a:gd name="connsiteY85" fmla="*/ 5684672 h 5753325"/>
              <a:gd name="connsiteX86" fmla="*/ 1707808 w 6459988"/>
              <a:gd name="connsiteY86" fmla="*/ 5682611 h 5753325"/>
              <a:gd name="connsiteX87" fmla="*/ 1679313 w 6459988"/>
              <a:gd name="connsiteY87" fmla="*/ 5672360 h 5753325"/>
              <a:gd name="connsiteX88" fmla="*/ 1646933 w 6459988"/>
              <a:gd name="connsiteY88" fmla="*/ 5666227 h 5753325"/>
              <a:gd name="connsiteX89" fmla="*/ 1610055 w 6459988"/>
              <a:gd name="connsiteY89" fmla="*/ 5673643 h 5753325"/>
              <a:gd name="connsiteX90" fmla="*/ 1437641 w 6459988"/>
              <a:gd name="connsiteY90" fmla="*/ 5723266 h 5753325"/>
              <a:gd name="connsiteX91" fmla="*/ 1332869 w 6459988"/>
              <a:gd name="connsiteY91" fmla="*/ 5744752 h 5753325"/>
              <a:gd name="connsiteX92" fmla="*/ 1290525 w 6459988"/>
              <a:gd name="connsiteY92" fmla="*/ 5740036 h 5753325"/>
              <a:gd name="connsiteX93" fmla="*/ 1233107 w 6459988"/>
              <a:gd name="connsiteY93" fmla="*/ 5742106 h 5753325"/>
              <a:gd name="connsiteX94" fmla="*/ 1214532 w 6459988"/>
              <a:gd name="connsiteY94" fmla="*/ 5753325 h 5753325"/>
              <a:gd name="connsiteX95" fmla="*/ 1199955 w 6459988"/>
              <a:gd name="connsiteY95" fmla="*/ 5744831 h 5753325"/>
              <a:gd name="connsiteX96" fmla="*/ 1162337 w 6459988"/>
              <a:gd name="connsiteY96" fmla="*/ 5738048 h 5753325"/>
              <a:gd name="connsiteX97" fmla="*/ 1053457 w 6459988"/>
              <a:gd name="connsiteY97" fmla="*/ 5688676 h 5753325"/>
              <a:gd name="connsiteX98" fmla="*/ 1025798 w 6459988"/>
              <a:gd name="connsiteY98" fmla="*/ 5673166 h 5753325"/>
              <a:gd name="connsiteX99" fmla="*/ 947900 w 6459988"/>
              <a:gd name="connsiteY99" fmla="*/ 5657848 h 5753325"/>
              <a:gd name="connsiteX100" fmla="*/ 815627 w 6459988"/>
              <a:gd name="connsiteY100" fmla="*/ 5642557 h 5753325"/>
              <a:gd name="connsiteX101" fmla="*/ 788251 w 6459988"/>
              <a:gd name="connsiteY101" fmla="*/ 5637065 h 5753325"/>
              <a:gd name="connsiteX102" fmla="*/ 767822 w 6459988"/>
              <a:gd name="connsiteY102" fmla="*/ 5623450 h 5753325"/>
              <a:gd name="connsiteX103" fmla="*/ 765791 w 6459988"/>
              <a:gd name="connsiteY103" fmla="*/ 5612539 h 5753325"/>
              <a:gd name="connsiteX104" fmla="*/ 751230 w 6459988"/>
              <a:gd name="connsiteY104" fmla="*/ 5608092 h 5753325"/>
              <a:gd name="connsiteX105" fmla="*/ 748008 w 6459988"/>
              <a:gd name="connsiteY105" fmla="*/ 5605052 h 5753325"/>
              <a:gd name="connsiteX106" fmla="*/ 728871 w 6459988"/>
              <a:gd name="connsiteY106" fmla="*/ 5589469 h 5753325"/>
              <a:gd name="connsiteX107" fmla="*/ 671898 w 6459988"/>
              <a:gd name="connsiteY107" fmla="*/ 5602363 h 5753325"/>
              <a:gd name="connsiteX108" fmla="*/ 615065 w 6459988"/>
              <a:gd name="connsiteY108" fmla="*/ 5580257 h 5753325"/>
              <a:gd name="connsiteX109" fmla="*/ 355785 w 6459988"/>
              <a:gd name="connsiteY109" fmla="*/ 5514383 h 5753325"/>
              <a:gd name="connsiteX110" fmla="*/ 102269 w 6459988"/>
              <a:gd name="connsiteY110" fmla="*/ 5524347 h 5753325"/>
              <a:gd name="connsiteX111" fmla="*/ 13160 w 6459988"/>
              <a:gd name="connsiteY111" fmla="*/ 5514159 h 5753325"/>
              <a:gd name="connsiteX112" fmla="*/ 0 w 6459988"/>
              <a:gd name="connsiteY112" fmla="*/ 5511735 h 5753325"/>
              <a:gd name="connsiteX113" fmla="*/ 0 w 6459988"/>
              <a:gd name="connsiteY113"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344988 w 6459988"/>
              <a:gd name="connsiteY9" fmla="*/ 697330 h 5753325"/>
              <a:gd name="connsiteX10" fmla="*/ 6447445 w 6459988"/>
              <a:gd name="connsiteY10" fmla="*/ 780003 h 5753325"/>
              <a:gd name="connsiteX11" fmla="*/ 6426552 w 6459988"/>
              <a:gd name="connsiteY11" fmla="*/ 845805 h 5753325"/>
              <a:gd name="connsiteX12" fmla="*/ 6434072 w 6459988"/>
              <a:gd name="connsiteY12" fmla="*/ 910733 h 5753325"/>
              <a:gd name="connsiteX13" fmla="*/ 6432570 w 6459988"/>
              <a:gd name="connsiteY13" fmla="*/ 983394 h 5753325"/>
              <a:gd name="connsiteX14" fmla="*/ 6431878 w 6459988"/>
              <a:gd name="connsiteY14" fmla="*/ 1026728 h 5753325"/>
              <a:gd name="connsiteX15" fmla="*/ 6414269 w 6459988"/>
              <a:gd name="connsiteY15" fmla="*/ 1151111 h 5753325"/>
              <a:gd name="connsiteX16" fmla="*/ 6371722 w 6459988"/>
              <a:gd name="connsiteY16" fmla="*/ 1318080 h 5753325"/>
              <a:gd name="connsiteX17" fmla="*/ 6356023 w 6459988"/>
              <a:gd name="connsiteY17" fmla="*/ 1356227 h 5753325"/>
              <a:gd name="connsiteX18" fmla="*/ 6356157 w 6459988"/>
              <a:gd name="connsiteY18" fmla="*/ 1361967 h 5753325"/>
              <a:gd name="connsiteX19" fmla="*/ 6350613 w 6459988"/>
              <a:gd name="connsiteY19" fmla="*/ 1393569 h 5753325"/>
              <a:gd name="connsiteX20" fmla="*/ 6357062 w 6459988"/>
              <a:gd name="connsiteY20" fmla="*/ 1444071 h 5753325"/>
              <a:gd name="connsiteX21" fmla="*/ 6364832 w 6459988"/>
              <a:gd name="connsiteY21" fmla="*/ 1478763 h 5753325"/>
              <a:gd name="connsiteX22" fmla="*/ 6369745 w 6459988"/>
              <a:gd name="connsiteY22" fmla="*/ 1495680 h 5753325"/>
              <a:gd name="connsiteX23" fmla="*/ 6370898 w 6459988"/>
              <a:gd name="connsiteY23" fmla="*/ 1513331 h 5753325"/>
              <a:gd name="connsiteX24" fmla="*/ 6368801 w 6459988"/>
              <a:gd name="connsiteY24" fmla="*/ 1527414 h 5753325"/>
              <a:gd name="connsiteX25" fmla="*/ 6359177 w 6459988"/>
              <a:gd name="connsiteY25" fmla="*/ 1639513 h 5753325"/>
              <a:gd name="connsiteX26" fmla="*/ 6299489 w 6459988"/>
              <a:gd name="connsiteY26" fmla="*/ 1784860 h 5753325"/>
              <a:gd name="connsiteX27" fmla="*/ 6267878 w 6459988"/>
              <a:gd name="connsiteY27" fmla="*/ 1858572 h 5753325"/>
              <a:gd name="connsiteX28" fmla="*/ 6251146 w 6459988"/>
              <a:gd name="connsiteY28" fmla="*/ 1926167 h 5753325"/>
              <a:gd name="connsiteX29" fmla="*/ 6210686 w 6459988"/>
              <a:gd name="connsiteY29" fmla="*/ 2014834 h 5753325"/>
              <a:gd name="connsiteX30" fmla="*/ 6106652 w 6459988"/>
              <a:gd name="connsiteY30" fmla="*/ 2150572 h 5753325"/>
              <a:gd name="connsiteX31" fmla="*/ 6097813 w 6459988"/>
              <a:gd name="connsiteY31" fmla="*/ 2172208 h 5753325"/>
              <a:gd name="connsiteX32" fmla="*/ 6095990 w 6459988"/>
              <a:gd name="connsiteY32" fmla="*/ 2181185 h 5753325"/>
              <a:gd name="connsiteX33" fmla="*/ 6090126 w 6459988"/>
              <a:gd name="connsiteY33" fmla="*/ 2192533 h 5753325"/>
              <a:gd name="connsiteX34" fmla="*/ 6089503 w 6459988"/>
              <a:gd name="connsiteY34" fmla="*/ 2192543 h 5753325"/>
              <a:gd name="connsiteX35" fmla="*/ 6084946 w 6459988"/>
              <a:gd name="connsiteY35" fmla="*/ 2203694 h 5753325"/>
              <a:gd name="connsiteX36" fmla="*/ 5987861 w 6459988"/>
              <a:gd name="connsiteY36" fmla="*/ 2304868 h 5753325"/>
              <a:gd name="connsiteX37" fmla="*/ 5973439 w 6459988"/>
              <a:gd name="connsiteY37" fmla="*/ 2385635 h 5753325"/>
              <a:gd name="connsiteX38" fmla="*/ 5916727 w 6459988"/>
              <a:gd name="connsiteY38" fmla="*/ 2458777 h 5753325"/>
              <a:gd name="connsiteX39" fmla="*/ 5856524 w 6459988"/>
              <a:gd name="connsiteY39" fmla="*/ 2583281 h 5753325"/>
              <a:gd name="connsiteX40" fmla="*/ 5838091 w 6459988"/>
              <a:gd name="connsiteY40" fmla="*/ 2753474 h 5753325"/>
              <a:gd name="connsiteX41" fmla="*/ 5777471 w 6459988"/>
              <a:gd name="connsiteY41" fmla="*/ 2901570 h 5753325"/>
              <a:gd name="connsiteX42" fmla="*/ 5723992 w 6459988"/>
              <a:gd name="connsiteY42" fmla="*/ 2998752 h 5753325"/>
              <a:gd name="connsiteX43" fmla="*/ 5557886 w 6459988"/>
              <a:gd name="connsiteY43" fmla="*/ 3329735 h 5753325"/>
              <a:gd name="connsiteX44" fmla="*/ 5471501 w 6459988"/>
              <a:gd name="connsiteY44" fmla="*/ 3462221 h 5753325"/>
              <a:gd name="connsiteX45" fmla="*/ 5465154 w 6459988"/>
              <a:gd name="connsiteY45" fmla="*/ 3541065 h 5753325"/>
              <a:gd name="connsiteX46" fmla="*/ 5437889 w 6459988"/>
              <a:gd name="connsiteY46" fmla="*/ 3559927 h 5753325"/>
              <a:gd name="connsiteX47" fmla="*/ 5432770 w 6459988"/>
              <a:gd name="connsiteY47" fmla="*/ 3562948 h 5753325"/>
              <a:gd name="connsiteX48" fmla="*/ 5406795 w 6459988"/>
              <a:gd name="connsiteY48" fmla="*/ 3578594 h 5753325"/>
              <a:gd name="connsiteX49" fmla="*/ 5381495 w 6459988"/>
              <a:gd name="connsiteY49" fmla="*/ 3599883 h 5753325"/>
              <a:gd name="connsiteX50" fmla="*/ 5363689 w 6459988"/>
              <a:gd name="connsiteY50" fmla="*/ 3633299 h 5753325"/>
              <a:gd name="connsiteX51" fmla="*/ 5291870 w 6459988"/>
              <a:gd name="connsiteY51" fmla="*/ 3799039 h 5753325"/>
              <a:gd name="connsiteX52" fmla="*/ 5241600 w 6459988"/>
              <a:gd name="connsiteY52" fmla="*/ 3894238 h 5753325"/>
              <a:gd name="connsiteX53" fmla="*/ 5211041 w 6459988"/>
              <a:gd name="connsiteY53" fmla="*/ 3924184 h 5753325"/>
              <a:gd name="connsiteX54" fmla="*/ 5176073 w 6459988"/>
              <a:gd name="connsiteY54" fmla="*/ 3970179 h 5753325"/>
              <a:gd name="connsiteX55" fmla="*/ 5172826 w 6459988"/>
              <a:gd name="connsiteY55" fmla="*/ 3991773 h 5753325"/>
              <a:gd name="connsiteX56" fmla="*/ 5157053 w 6459988"/>
              <a:gd name="connsiteY56" fmla="*/ 3997708 h 5753325"/>
              <a:gd name="connsiteX57" fmla="*/ 5127922 w 6459988"/>
              <a:gd name="connsiteY57" fmla="*/ 4022660 h 5753325"/>
              <a:gd name="connsiteX58" fmla="*/ 5020872 w 6459988"/>
              <a:gd name="connsiteY58" fmla="*/ 4075951 h 5753325"/>
              <a:gd name="connsiteX59" fmla="*/ 4991410 w 6459988"/>
              <a:gd name="connsiteY59" fmla="*/ 4087598 h 5753325"/>
              <a:gd name="connsiteX60" fmla="*/ 4930112 w 6459988"/>
              <a:gd name="connsiteY60" fmla="*/ 4138459 h 5753325"/>
              <a:gd name="connsiteX61" fmla="*/ 4834224 w 6459988"/>
              <a:gd name="connsiteY61" fmla="*/ 4231643 h 5753325"/>
              <a:gd name="connsiteX62" fmla="*/ 4812599 w 6459988"/>
              <a:gd name="connsiteY62" fmla="*/ 4249449 h 5753325"/>
              <a:gd name="connsiteX63" fmla="*/ 4789188 w 6459988"/>
              <a:gd name="connsiteY63" fmla="*/ 4256678 h 5753325"/>
              <a:gd name="connsiteX64" fmla="*/ 4779554 w 6459988"/>
              <a:gd name="connsiteY64" fmla="*/ 4251313 h 5753325"/>
              <a:gd name="connsiteX65" fmla="*/ 4766885 w 6459988"/>
              <a:gd name="connsiteY65" fmla="*/ 4259812 h 5753325"/>
              <a:gd name="connsiteX66" fmla="*/ 4762510 w 6459988"/>
              <a:gd name="connsiteY66" fmla="*/ 4260383 h 5753325"/>
              <a:gd name="connsiteX67" fmla="*/ 4738416 w 6459988"/>
              <a:gd name="connsiteY67" fmla="*/ 4265355 h 5753325"/>
              <a:gd name="connsiteX68" fmla="*/ 4712007 w 6459988"/>
              <a:gd name="connsiteY68" fmla="*/ 4317892 h 5753325"/>
              <a:gd name="connsiteX69" fmla="*/ 4658930 w 6459988"/>
              <a:gd name="connsiteY69" fmla="*/ 4348041 h 5753325"/>
              <a:gd name="connsiteX70" fmla="*/ 4443526 w 6459988"/>
              <a:gd name="connsiteY70" fmla="*/ 4507851 h 5753325"/>
              <a:gd name="connsiteX71" fmla="*/ 4289766 w 6459988"/>
              <a:gd name="connsiteY71" fmla="*/ 4711450 h 5753325"/>
              <a:gd name="connsiteX72" fmla="*/ 4150870 w 6459988"/>
              <a:gd name="connsiteY72" fmla="*/ 4818480 h 5753325"/>
              <a:gd name="connsiteX73" fmla="*/ 4006639 w 6459988"/>
              <a:gd name="connsiteY73" fmla="*/ 4933815 h 5753325"/>
              <a:gd name="connsiteX74" fmla="*/ 3298210 w 6459988"/>
              <a:gd name="connsiteY74" fmla="*/ 5070790 h 5753325"/>
              <a:gd name="connsiteX75" fmla="*/ 2947678 w 6459988"/>
              <a:gd name="connsiteY75" fmla="*/ 5117869 h 5753325"/>
              <a:gd name="connsiteX76" fmla="*/ 2822169 w 6459988"/>
              <a:gd name="connsiteY76" fmla="*/ 5129396 h 5753325"/>
              <a:gd name="connsiteX77" fmla="*/ 2538773 w 6459988"/>
              <a:gd name="connsiteY77" fmla="*/ 5313397 h 5753325"/>
              <a:gd name="connsiteX78" fmla="*/ 2014500 w 6459988"/>
              <a:gd name="connsiteY78" fmla="*/ 5519744 h 5753325"/>
              <a:gd name="connsiteX79" fmla="*/ 1934391 w 6459988"/>
              <a:gd name="connsiteY79" fmla="*/ 5591335 h 5753325"/>
              <a:gd name="connsiteX80" fmla="*/ 1892550 w 6459988"/>
              <a:gd name="connsiteY80" fmla="*/ 5649708 h 5753325"/>
              <a:gd name="connsiteX81" fmla="*/ 1854769 w 6459988"/>
              <a:gd name="connsiteY81" fmla="*/ 5647691 h 5753325"/>
              <a:gd name="connsiteX82" fmla="*/ 1809461 w 6459988"/>
              <a:gd name="connsiteY82" fmla="*/ 5648628 h 5753325"/>
              <a:gd name="connsiteX83" fmla="*/ 1745150 w 6459988"/>
              <a:gd name="connsiteY83" fmla="*/ 5693879 h 5753325"/>
              <a:gd name="connsiteX84" fmla="*/ 1713375 w 6459988"/>
              <a:gd name="connsiteY84" fmla="*/ 5684672 h 5753325"/>
              <a:gd name="connsiteX85" fmla="*/ 1707808 w 6459988"/>
              <a:gd name="connsiteY85" fmla="*/ 5682611 h 5753325"/>
              <a:gd name="connsiteX86" fmla="*/ 1679313 w 6459988"/>
              <a:gd name="connsiteY86" fmla="*/ 5672360 h 5753325"/>
              <a:gd name="connsiteX87" fmla="*/ 1646933 w 6459988"/>
              <a:gd name="connsiteY87" fmla="*/ 5666227 h 5753325"/>
              <a:gd name="connsiteX88" fmla="*/ 1610055 w 6459988"/>
              <a:gd name="connsiteY88" fmla="*/ 5673643 h 5753325"/>
              <a:gd name="connsiteX89" fmla="*/ 1437641 w 6459988"/>
              <a:gd name="connsiteY89" fmla="*/ 5723266 h 5753325"/>
              <a:gd name="connsiteX90" fmla="*/ 1332869 w 6459988"/>
              <a:gd name="connsiteY90" fmla="*/ 5744752 h 5753325"/>
              <a:gd name="connsiteX91" fmla="*/ 1290525 w 6459988"/>
              <a:gd name="connsiteY91" fmla="*/ 5740036 h 5753325"/>
              <a:gd name="connsiteX92" fmla="*/ 1233107 w 6459988"/>
              <a:gd name="connsiteY92" fmla="*/ 5742106 h 5753325"/>
              <a:gd name="connsiteX93" fmla="*/ 1214532 w 6459988"/>
              <a:gd name="connsiteY93" fmla="*/ 5753325 h 5753325"/>
              <a:gd name="connsiteX94" fmla="*/ 1199955 w 6459988"/>
              <a:gd name="connsiteY94" fmla="*/ 5744831 h 5753325"/>
              <a:gd name="connsiteX95" fmla="*/ 1162337 w 6459988"/>
              <a:gd name="connsiteY95" fmla="*/ 5738048 h 5753325"/>
              <a:gd name="connsiteX96" fmla="*/ 1053457 w 6459988"/>
              <a:gd name="connsiteY96" fmla="*/ 5688676 h 5753325"/>
              <a:gd name="connsiteX97" fmla="*/ 1025798 w 6459988"/>
              <a:gd name="connsiteY97" fmla="*/ 5673166 h 5753325"/>
              <a:gd name="connsiteX98" fmla="*/ 947900 w 6459988"/>
              <a:gd name="connsiteY98" fmla="*/ 5657848 h 5753325"/>
              <a:gd name="connsiteX99" fmla="*/ 815627 w 6459988"/>
              <a:gd name="connsiteY99" fmla="*/ 5642557 h 5753325"/>
              <a:gd name="connsiteX100" fmla="*/ 788251 w 6459988"/>
              <a:gd name="connsiteY100" fmla="*/ 5637065 h 5753325"/>
              <a:gd name="connsiteX101" fmla="*/ 767822 w 6459988"/>
              <a:gd name="connsiteY101" fmla="*/ 5623450 h 5753325"/>
              <a:gd name="connsiteX102" fmla="*/ 765791 w 6459988"/>
              <a:gd name="connsiteY102" fmla="*/ 5612539 h 5753325"/>
              <a:gd name="connsiteX103" fmla="*/ 751230 w 6459988"/>
              <a:gd name="connsiteY103" fmla="*/ 5608092 h 5753325"/>
              <a:gd name="connsiteX104" fmla="*/ 748008 w 6459988"/>
              <a:gd name="connsiteY104" fmla="*/ 5605052 h 5753325"/>
              <a:gd name="connsiteX105" fmla="*/ 728871 w 6459988"/>
              <a:gd name="connsiteY105" fmla="*/ 5589469 h 5753325"/>
              <a:gd name="connsiteX106" fmla="*/ 671898 w 6459988"/>
              <a:gd name="connsiteY106" fmla="*/ 5602363 h 5753325"/>
              <a:gd name="connsiteX107" fmla="*/ 615065 w 6459988"/>
              <a:gd name="connsiteY107" fmla="*/ 5580257 h 5753325"/>
              <a:gd name="connsiteX108" fmla="*/ 355785 w 6459988"/>
              <a:gd name="connsiteY108" fmla="*/ 5514383 h 5753325"/>
              <a:gd name="connsiteX109" fmla="*/ 102269 w 6459988"/>
              <a:gd name="connsiteY109" fmla="*/ 5524347 h 5753325"/>
              <a:gd name="connsiteX110" fmla="*/ 13160 w 6459988"/>
              <a:gd name="connsiteY110" fmla="*/ 5514159 h 5753325"/>
              <a:gd name="connsiteX111" fmla="*/ 0 w 6459988"/>
              <a:gd name="connsiteY111" fmla="*/ 5511735 h 5753325"/>
              <a:gd name="connsiteX112" fmla="*/ 0 w 6459988"/>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447445 w 6447632"/>
              <a:gd name="connsiteY10" fmla="*/ 780003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05877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09888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3456"/>
              <a:gd name="connsiteY0" fmla="*/ 0 h 5753325"/>
              <a:gd name="connsiteX1" fmla="*/ 6438980 w 6443456"/>
              <a:gd name="connsiteY1" fmla="*/ 0 h 5753325"/>
              <a:gd name="connsiteX2" fmla="*/ 6439047 w 6443456"/>
              <a:gd name="connsiteY2" fmla="*/ 147 h 5753325"/>
              <a:gd name="connsiteX3" fmla="*/ 6443456 w 6443456"/>
              <a:gd name="connsiteY3" fmla="*/ 130105 h 5753325"/>
              <a:gd name="connsiteX4" fmla="*/ 6422751 w 6443456"/>
              <a:gd name="connsiteY4" fmla="*/ 174163 h 5753325"/>
              <a:gd name="connsiteX5" fmla="*/ 6396598 w 6443456"/>
              <a:gd name="connsiteY5" fmla="*/ 274847 h 5753325"/>
              <a:gd name="connsiteX6" fmla="*/ 6337615 w 6443456"/>
              <a:gd name="connsiteY6" fmla="*/ 471794 h 5753325"/>
              <a:gd name="connsiteX7" fmla="*/ 6304423 w 6443456"/>
              <a:gd name="connsiteY7" fmla="*/ 582623 h 5753325"/>
              <a:gd name="connsiteX8" fmla="*/ 6303977 w 6443456"/>
              <a:gd name="connsiteY8" fmla="*/ 664291 h 5753325"/>
              <a:gd name="connsiteX9" fmla="*/ 6299372 w 6443456"/>
              <a:gd name="connsiteY9" fmla="*/ 697330 h 5753325"/>
              <a:gd name="connsiteX10" fmla="*/ 6309888 w 6443456"/>
              <a:gd name="connsiteY10" fmla="*/ 754001 h 5753325"/>
              <a:gd name="connsiteX11" fmla="*/ 6339879 w 6443456"/>
              <a:gd name="connsiteY11" fmla="*/ 811136 h 5753325"/>
              <a:gd name="connsiteX12" fmla="*/ 6330065 w 6443456"/>
              <a:gd name="connsiteY12" fmla="*/ 893399 h 5753325"/>
              <a:gd name="connsiteX13" fmla="*/ 6328618 w 6443456"/>
              <a:gd name="connsiteY13" fmla="*/ 1009766 h 5753325"/>
              <a:gd name="connsiteX14" fmla="*/ 6320797 w 6443456"/>
              <a:gd name="connsiteY14" fmla="*/ 1146964 h 5753325"/>
              <a:gd name="connsiteX15" fmla="*/ 6334400 w 6443456"/>
              <a:gd name="connsiteY15" fmla="*/ 1280757 h 5753325"/>
              <a:gd name="connsiteX16" fmla="*/ 6356023 w 6443456"/>
              <a:gd name="connsiteY16" fmla="*/ 1356227 h 5753325"/>
              <a:gd name="connsiteX17" fmla="*/ 6356157 w 6443456"/>
              <a:gd name="connsiteY17" fmla="*/ 1361967 h 5753325"/>
              <a:gd name="connsiteX18" fmla="*/ 6350613 w 6443456"/>
              <a:gd name="connsiteY18" fmla="*/ 1393569 h 5753325"/>
              <a:gd name="connsiteX19" fmla="*/ 6357062 w 6443456"/>
              <a:gd name="connsiteY19" fmla="*/ 1444071 h 5753325"/>
              <a:gd name="connsiteX20" fmla="*/ 6364832 w 6443456"/>
              <a:gd name="connsiteY20" fmla="*/ 1478763 h 5753325"/>
              <a:gd name="connsiteX21" fmla="*/ 6369745 w 6443456"/>
              <a:gd name="connsiteY21" fmla="*/ 1495680 h 5753325"/>
              <a:gd name="connsiteX22" fmla="*/ 6370898 w 6443456"/>
              <a:gd name="connsiteY22" fmla="*/ 1513331 h 5753325"/>
              <a:gd name="connsiteX23" fmla="*/ 6339773 w 6443456"/>
              <a:gd name="connsiteY23" fmla="*/ 1527414 h 5753325"/>
              <a:gd name="connsiteX24" fmla="*/ 6321854 w 6443456"/>
              <a:gd name="connsiteY24" fmla="*/ 1635366 h 5753325"/>
              <a:gd name="connsiteX25" fmla="*/ 6299489 w 6443456"/>
              <a:gd name="connsiteY25" fmla="*/ 1784860 h 5753325"/>
              <a:gd name="connsiteX26" fmla="*/ 6267878 w 6443456"/>
              <a:gd name="connsiteY26" fmla="*/ 1858572 h 5753325"/>
              <a:gd name="connsiteX27" fmla="*/ 6251146 w 6443456"/>
              <a:gd name="connsiteY27" fmla="*/ 1926167 h 5753325"/>
              <a:gd name="connsiteX28" fmla="*/ 6210686 w 6443456"/>
              <a:gd name="connsiteY28" fmla="*/ 2014834 h 5753325"/>
              <a:gd name="connsiteX29" fmla="*/ 6106652 w 6443456"/>
              <a:gd name="connsiteY29" fmla="*/ 2150572 h 5753325"/>
              <a:gd name="connsiteX30" fmla="*/ 6097813 w 6443456"/>
              <a:gd name="connsiteY30" fmla="*/ 2172208 h 5753325"/>
              <a:gd name="connsiteX31" fmla="*/ 6095990 w 6443456"/>
              <a:gd name="connsiteY31" fmla="*/ 2181185 h 5753325"/>
              <a:gd name="connsiteX32" fmla="*/ 6090126 w 6443456"/>
              <a:gd name="connsiteY32" fmla="*/ 2192533 h 5753325"/>
              <a:gd name="connsiteX33" fmla="*/ 6089503 w 6443456"/>
              <a:gd name="connsiteY33" fmla="*/ 2192543 h 5753325"/>
              <a:gd name="connsiteX34" fmla="*/ 6084946 w 6443456"/>
              <a:gd name="connsiteY34" fmla="*/ 2203694 h 5753325"/>
              <a:gd name="connsiteX35" fmla="*/ 5987861 w 6443456"/>
              <a:gd name="connsiteY35" fmla="*/ 2304868 h 5753325"/>
              <a:gd name="connsiteX36" fmla="*/ 5973439 w 6443456"/>
              <a:gd name="connsiteY36" fmla="*/ 2385635 h 5753325"/>
              <a:gd name="connsiteX37" fmla="*/ 5916727 w 6443456"/>
              <a:gd name="connsiteY37" fmla="*/ 2458777 h 5753325"/>
              <a:gd name="connsiteX38" fmla="*/ 5856524 w 6443456"/>
              <a:gd name="connsiteY38" fmla="*/ 2583281 h 5753325"/>
              <a:gd name="connsiteX39" fmla="*/ 5838091 w 6443456"/>
              <a:gd name="connsiteY39" fmla="*/ 2753474 h 5753325"/>
              <a:gd name="connsiteX40" fmla="*/ 5744296 w 6443456"/>
              <a:gd name="connsiteY40" fmla="*/ 2893276 h 5753325"/>
              <a:gd name="connsiteX41" fmla="*/ 5682522 w 6443456"/>
              <a:gd name="connsiteY41" fmla="*/ 3044368 h 5753325"/>
              <a:gd name="connsiteX42" fmla="*/ 5557886 w 6443456"/>
              <a:gd name="connsiteY42" fmla="*/ 3304853 h 5753325"/>
              <a:gd name="connsiteX43" fmla="*/ 5483942 w 6443456"/>
              <a:gd name="connsiteY43" fmla="*/ 3416604 h 5753325"/>
              <a:gd name="connsiteX44" fmla="*/ 5461007 w 6443456"/>
              <a:gd name="connsiteY44" fmla="*/ 3503742 h 5753325"/>
              <a:gd name="connsiteX45" fmla="*/ 5437889 w 6443456"/>
              <a:gd name="connsiteY45" fmla="*/ 3559927 h 5753325"/>
              <a:gd name="connsiteX46" fmla="*/ 5432770 w 6443456"/>
              <a:gd name="connsiteY46" fmla="*/ 3562948 h 5753325"/>
              <a:gd name="connsiteX47" fmla="*/ 5406795 w 6443456"/>
              <a:gd name="connsiteY47" fmla="*/ 3578594 h 5753325"/>
              <a:gd name="connsiteX48" fmla="*/ 5381495 w 6443456"/>
              <a:gd name="connsiteY48" fmla="*/ 3599883 h 5753325"/>
              <a:gd name="connsiteX49" fmla="*/ 5363689 w 6443456"/>
              <a:gd name="connsiteY49" fmla="*/ 3633299 h 5753325"/>
              <a:gd name="connsiteX50" fmla="*/ 5291870 w 6443456"/>
              <a:gd name="connsiteY50" fmla="*/ 3799039 h 5753325"/>
              <a:gd name="connsiteX51" fmla="*/ 5241600 w 6443456"/>
              <a:gd name="connsiteY51" fmla="*/ 3894238 h 5753325"/>
              <a:gd name="connsiteX52" fmla="*/ 5211041 w 6443456"/>
              <a:gd name="connsiteY52" fmla="*/ 3924184 h 5753325"/>
              <a:gd name="connsiteX53" fmla="*/ 5176073 w 6443456"/>
              <a:gd name="connsiteY53" fmla="*/ 3970179 h 5753325"/>
              <a:gd name="connsiteX54" fmla="*/ 5172826 w 6443456"/>
              <a:gd name="connsiteY54" fmla="*/ 3991773 h 5753325"/>
              <a:gd name="connsiteX55" fmla="*/ 5157053 w 6443456"/>
              <a:gd name="connsiteY55" fmla="*/ 3997708 h 5753325"/>
              <a:gd name="connsiteX56" fmla="*/ 5127922 w 6443456"/>
              <a:gd name="connsiteY56" fmla="*/ 4022660 h 5753325"/>
              <a:gd name="connsiteX57" fmla="*/ 5020872 w 6443456"/>
              <a:gd name="connsiteY57" fmla="*/ 4075951 h 5753325"/>
              <a:gd name="connsiteX58" fmla="*/ 4991410 w 6443456"/>
              <a:gd name="connsiteY58" fmla="*/ 4087598 h 5753325"/>
              <a:gd name="connsiteX59" fmla="*/ 4930112 w 6443456"/>
              <a:gd name="connsiteY59" fmla="*/ 4138459 h 5753325"/>
              <a:gd name="connsiteX60" fmla="*/ 4834224 w 6443456"/>
              <a:gd name="connsiteY60" fmla="*/ 4231643 h 5753325"/>
              <a:gd name="connsiteX61" fmla="*/ 4812599 w 6443456"/>
              <a:gd name="connsiteY61" fmla="*/ 4249449 h 5753325"/>
              <a:gd name="connsiteX62" fmla="*/ 4789188 w 6443456"/>
              <a:gd name="connsiteY62" fmla="*/ 4256678 h 5753325"/>
              <a:gd name="connsiteX63" fmla="*/ 4779554 w 6443456"/>
              <a:gd name="connsiteY63" fmla="*/ 4251313 h 5753325"/>
              <a:gd name="connsiteX64" fmla="*/ 4766885 w 6443456"/>
              <a:gd name="connsiteY64" fmla="*/ 4259812 h 5753325"/>
              <a:gd name="connsiteX65" fmla="*/ 4762510 w 6443456"/>
              <a:gd name="connsiteY65" fmla="*/ 4260383 h 5753325"/>
              <a:gd name="connsiteX66" fmla="*/ 4738416 w 6443456"/>
              <a:gd name="connsiteY66" fmla="*/ 4265355 h 5753325"/>
              <a:gd name="connsiteX67" fmla="*/ 4712007 w 6443456"/>
              <a:gd name="connsiteY67" fmla="*/ 4317892 h 5753325"/>
              <a:gd name="connsiteX68" fmla="*/ 4658930 w 6443456"/>
              <a:gd name="connsiteY68" fmla="*/ 4348041 h 5753325"/>
              <a:gd name="connsiteX69" fmla="*/ 4443526 w 6443456"/>
              <a:gd name="connsiteY69" fmla="*/ 4507851 h 5753325"/>
              <a:gd name="connsiteX70" fmla="*/ 4289766 w 6443456"/>
              <a:gd name="connsiteY70" fmla="*/ 4711450 h 5753325"/>
              <a:gd name="connsiteX71" fmla="*/ 4150870 w 6443456"/>
              <a:gd name="connsiteY71" fmla="*/ 4818480 h 5753325"/>
              <a:gd name="connsiteX72" fmla="*/ 4006639 w 6443456"/>
              <a:gd name="connsiteY72" fmla="*/ 4933815 h 5753325"/>
              <a:gd name="connsiteX73" fmla="*/ 3298210 w 6443456"/>
              <a:gd name="connsiteY73" fmla="*/ 5070790 h 5753325"/>
              <a:gd name="connsiteX74" fmla="*/ 2947678 w 6443456"/>
              <a:gd name="connsiteY74" fmla="*/ 5117869 h 5753325"/>
              <a:gd name="connsiteX75" fmla="*/ 2822169 w 6443456"/>
              <a:gd name="connsiteY75" fmla="*/ 5129396 h 5753325"/>
              <a:gd name="connsiteX76" fmla="*/ 2538773 w 6443456"/>
              <a:gd name="connsiteY76" fmla="*/ 5313397 h 5753325"/>
              <a:gd name="connsiteX77" fmla="*/ 2014500 w 6443456"/>
              <a:gd name="connsiteY77" fmla="*/ 5519744 h 5753325"/>
              <a:gd name="connsiteX78" fmla="*/ 1934391 w 6443456"/>
              <a:gd name="connsiteY78" fmla="*/ 5591335 h 5753325"/>
              <a:gd name="connsiteX79" fmla="*/ 1892550 w 6443456"/>
              <a:gd name="connsiteY79" fmla="*/ 5649708 h 5753325"/>
              <a:gd name="connsiteX80" fmla="*/ 1854769 w 6443456"/>
              <a:gd name="connsiteY80" fmla="*/ 5647691 h 5753325"/>
              <a:gd name="connsiteX81" fmla="*/ 1809461 w 6443456"/>
              <a:gd name="connsiteY81" fmla="*/ 5648628 h 5753325"/>
              <a:gd name="connsiteX82" fmla="*/ 1745150 w 6443456"/>
              <a:gd name="connsiteY82" fmla="*/ 5693879 h 5753325"/>
              <a:gd name="connsiteX83" fmla="*/ 1713375 w 6443456"/>
              <a:gd name="connsiteY83" fmla="*/ 5684672 h 5753325"/>
              <a:gd name="connsiteX84" fmla="*/ 1707808 w 6443456"/>
              <a:gd name="connsiteY84" fmla="*/ 5682611 h 5753325"/>
              <a:gd name="connsiteX85" fmla="*/ 1679313 w 6443456"/>
              <a:gd name="connsiteY85" fmla="*/ 5672360 h 5753325"/>
              <a:gd name="connsiteX86" fmla="*/ 1646933 w 6443456"/>
              <a:gd name="connsiteY86" fmla="*/ 5666227 h 5753325"/>
              <a:gd name="connsiteX87" fmla="*/ 1610055 w 6443456"/>
              <a:gd name="connsiteY87" fmla="*/ 5673643 h 5753325"/>
              <a:gd name="connsiteX88" fmla="*/ 1437641 w 6443456"/>
              <a:gd name="connsiteY88" fmla="*/ 5723266 h 5753325"/>
              <a:gd name="connsiteX89" fmla="*/ 1332869 w 6443456"/>
              <a:gd name="connsiteY89" fmla="*/ 5744752 h 5753325"/>
              <a:gd name="connsiteX90" fmla="*/ 1290525 w 6443456"/>
              <a:gd name="connsiteY90" fmla="*/ 5740036 h 5753325"/>
              <a:gd name="connsiteX91" fmla="*/ 1233107 w 6443456"/>
              <a:gd name="connsiteY91" fmla="*/ 5742106 h 5753325"/>
              <a:gd name="connsiteX92" fmla="*/ 1214532 w 6443456"/>
              <a:gd name="connsiteY92" fmla="*/ 5753325 h 5753325"/>
              <a:gd name="connsiteX93" fmla="*/ 1199955 w 6443456"/>
              <a:gd name="connsiteY93" fmla="*/ 5744831 h 5753325"/>
              <a:gd name="connsiteX94" fmla="*/ 1162337 w 6443456"/>
              <a:gd name="connsiteY94" fmla="*/ 5738048 h 5753325"/>
              <a:gd name="connsiteX95" fmla="*/ 1053457 w 6443456"/>
              <a:gd name="connsiteY95" fmla="*/ 5688676 h 5753325"/>
              <a:gd name="connsiteX96" fmla="*/ 1025798 w 6443456"/>
              <a:gd name="connsiteY96" fmla="*/ 5673166 h 5753325"/>
              <a:gd name="connsiteX97" fmla="*/ 947900 w 6443456"/>
              <a:gd name="connsiteY97" fmla="*/ 5657848 h 5753325"/>
              <a:gd name="connsiteX98" fmla="*/ 815627 w 6443456"/>
              <a:gd name="connsiteY98" fmla="*/ 5642557 h 5753325"/>
              <a:gd name="connsiteX99" fmla="*/ 788251 w 6443456"/>
              <a:gd name="connsiteY99" fmla="*/ 5637065 h 5753325"/>
              <a:gd name="connsiteX100" fmla="*/ 767822 w 6443456"/>
              <a:gd name="connsiteY100" fmla="*/ 5623450 h 5753325"/>
              <a:gd name="connsiteX101" fmla="*/ 765791 w 6443456"/>
              <a:gd name="connsiteY101" fmla="*/ 5612539 h 5753325"/>
              <a:gd name="connsiteX102" fmla="*/ 751230 w 6443456"/>
              <a:gd name="connsiteY102" fmla="*/ 5608092 h 5753325"/>
              <a:gd name="connsiteX103" fmla="*/ 748008 w 6443456"/>
              <a:gd name="connsiteY103" fmla="*/ 5605052 h 5753325"/>
              <a:gd name="connsiteX104" fmla="*/ 728871 w 6443456"/>
              <a:gd name="connsiteY104" fmla="*/ 5589469 h 5753325"/>
              <a:gd name="connsiteX105" fmla="*/ 671898 w 6443456"/>
              <a:gd name="connsiteY105" fmla="*/ 5602363 h 5753325"/>
              <a:gd name="connsiteX106" fmla="*/ 615065 w 6443456"/>
              <a:gd name="connsiteY106" fmla="*/ 5580257 h 5753325"/>
              <a:gd name="connsiteX107" fmla="*/ 355785 w 6443456"/>
              <a:gd name="connsiteY107" fmla="*/ 5514383 h 5753325"/>
              <a:gd name="connsiteX108" fmla="*/ 102269 w 6443456"/>
              <a:gd name="connsiteY108" fmla="*/ 5524347 h 5753325"/>
              <a:gd name="connsiteX109" fmla="*/ 13160 w 6443456"/>
              <a:gd name="connsiteY109" fmla="*/ 5514159 h 5753325"/>
              <a:gd name="connsiteX110" fmla="*/ 0 w 6443456"/>
              <a:gd name="connsiteY110" fmla="*/ 5511735 h 5753325"/>
              <a:gd name="connsiteX111" fmla="*/ 0 w 6443456"/>
              <a:gd name="connsiteY111" fmla="*/ 0 h 57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43456" h="5753325">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05B33C-280D-56C8-E63E-41510C28C166}"/>
              </a:ext>
            </a:extLst>
          </p:cNvPr>
          <p:cNvSpPr>
            <a:spLocks noGrp="1"/>
          </p:cNvSpPr>
          <p:nvPr>
            <p:ph type="title"/>
          </p:nvPr>
        </p:nvSpPr>
        <p:spPr>
          <a:xfrm>
            <a:off x="446049" y="847493"/>
            <a:ext cx="4651881" cy="2206483"/>
          </a:xfrm>
        </p:spPr>
        <p:txBody>
          <a:bodyPr anchor="b">
            <a:normAutofit/>
          </a:bodyPr>
          <a:lstStyle/>
          <a:p>
            <a:pPr algn="ctr"/>
            <a:r>
              <a:rPr lang="fr-CA" dirty="0"/>
              <a:t>Revoir les mots de vocabulaire</a:t>
            </a:r>
            <a:endParaRPr lang="en-CA"/>
          </a:p>
        </p:txBody>
      </p:sp>
      <p:sp>
        <p:nvSpPr>
          <p:cNvPr id="14" name="Freeform: Shape 13">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664" y="3440576"/>
            <a:ext cx="4114800" cy="26750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Baseball players before match">
            <a:extLst>
              <a:ext uri="{FF2B5EF4-FFF2-40B4-BE49-F238E27FC236}">
                <a16:creationId xmlns:a16="http://schemas.microsoft.com/office/drawing/2014/main" id="{8294A65E-C50C-324B-443B-80BCA488E72A}"/>
              </a:ext>
            </a:extLst>
          </p:cNvPr>
          <p:cNvPicPr>
            <a:picLocks noChangeAspect="1"/>
          </p:cNvPicPr>
          <p:nvPr/>
        </p:nvPicPr>
        <p:blipFill>
          <a:blip r:embed="rId2">
            <a:extLst>
              <a:ext uri="{28A0092B-C50C-407E-A947-70E740481C1C}">
                <a14:useLocalDpi xmlns:a14="http://schemas.microsoft.com/office/drawing/2010/main" val="0"/>
              </a:ext>
            </a:extLst>
          </a:blip>
          <a:srcRect r="-2" b="-2"/>
          <a:stretch>
            <a:fillRect/>
          </a:stretch>
        </p:blipFill>
        <p:spPr>
          <a:xfrm>
            <a:off x="746695" y="3506298"/>
            <a:ext cx="3211988" cy="1668529"/>
          </a:xfrm>
          <a:prstGeom prst="rect">
            <a:avLst/>
          </a:prstGeom>
        </p:spPr>
      </p:pic>
      <p:sp>
        <p:nvSpPr>
          <p:cNvPr id="16"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4189" y="5904203"/>
            <a:ext cx="1201506" cy="36512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EC5570-4258-1085-2ECF-428585E806B7}"/>
              </a:ext>
            </a:extLst>
          </p:cNvPr>
          <p:cNvSpPr>
            <a:spLocks noGrp="1"/>
          </p:cNvSpPr>
          <p:nvPr>
            <p:ph idx="1"/>
          </p:nvPr>
        </p:nvSpPr>
        <p:spPr>
          <a:xfrm>
            <a:off x="5261899" y="144966"/>
            <a:ext cx="6930101" cy="6623824"/>
          </a:xfrm>
        </p:spPr>
        <p:txBody>
          <a:bodyPr anchor="ctr">
            <a:normAutofit fontScale="92500" lnSpcReduction="10000"/>
          </a:bodyPr>
          <a:lstStyle/>
          <a:p>
            <a:pPr marL="0" indent="0">
              <a:buNone/>
            </a:pPr>
            <a:r>
              <a:rPr lang="fr-FR" sz="2000" b="1" dirty="0"/>
              <a:t>Phrases à compléter </a:t>
            </a:r>
          </a:p>
          <a:p>
            <a:pPr marL="0" indent="0">
              <a:buNone/>
            </a:pPr>
            <a:endParaRPr lang="fr-FR" sz="2000" b="1" dirty="0"/>
          </a:p>
          <a:p>
            <a:pPr marL="514350" indent="-514350">
              <a:buFont typeface="+mj-lt"/>
              <a:buAutoNum type="arabicPeriod"/>
            </a:pPr>
            <a:r>
              <a:rPr lang="fr-FR" sz="2000" dirty="0">
                <a:effectLst/>
              </a:rPr>
              <a:t>Les jeunes joueurs dans la vidéo aiment beaucoup jouer au </a:t>
            </a:r>
            <a:r>
              <a:rPr lang="fr-FR" sz="2000" b="1" dirty="0">
                <a:effectLst/>
              </a:rPr>
              <a:t>________</a:t>
            </a:r>
            <a:r>
              <a:rPr lang="fr-FR" sz="2000" dirty="0">
                <a:effectLst/>
              </a:rPr>
              <a:t>. </a:t>
            </a:r>
            <a:r>
              <a:rPr lang="fr-FR" sz="2000" i="1" dirty="0">
                <a:effectLst/>
              </a:rPr>
              <a:t>(ex. baseball)</a:t>
            </a:r>
            <a:endParaRPr lang="fr-FR" sz="2000" dirty="0"/>
          </a:p>
          <a:p>
            <a:pPr marL="514350" indent="-514350">
              <a:buFont typeface="+mj-lt"/>
              <a:buAutoNum type="arabicPeriod"/>
            </a:pPr>
            <a:r>
              <a:rPr lang="fr-FR" sz="2000" dirty="0">
                <a:effectLst/>
              </a:rPr>
              <a:t>Les Blue Jays donnent beaucoup de </a:t>
            </a:r>
            <a:r>
              <a:rPr lang="fr-FR" sz="2000" b="1" dirty="0">
                <a:effectLst/>
              </a:rPr>
              <a:t>________</a:t>
            </a:r>
            <a:r>
              <a:rPr lang="fr-FR" sz="2000" dirty="0">
                <a:effectLst/>
              </a:rPr>
              <a:t> aux jeunes athlètes. </a:t>
            </a:r>
            <a:r>
              <a:rPr lang="fr-FR" sz="2000" i="1" dirty="0">
                <a:effectLst/>
              </a:rPr>
              <a:t>(ex. motivation / inspiration)</a:t>
            </a:r>
            <a:endParaRPr lang="fr-FR" sz="2000" dirty="0"/>
          </a:p>
          <a:p>
            <a:pPr marL="514350" indent="-514350">
              <a:buFont typeface="+mj-lt"/>
              <a:buAutoNum type="arabicPeriod"/>
            </a:pPr>
            <a:r>
              <a:rPr lang="fr-FR" sz="2000" dirty="0">
                <a:effectLst/>
              </a:rPr>
              <a:t>Les joueurs s’entraînent sur un </a:t>
            </a:r>
            <a:r>
              <a:rPr lang="fr-FR" sz="2000" b="1" dirty="0">
                <a:effectLst/>
              </a:rPr>
              <a:t>________</a:t>
            </a:r>
            <a:r>
              <a:rPr lang="fr-FR" sz="2000" dirty="0">
                <a:effectLst/>
              </a:rPr>
              <a:t> de baseball. </a:t>
            </a:r>
            <a:r>
              <a:rPr lang="fr-FR" sz="2000" i="1" dirty="0">
                <a:effectLst/>
              </a:rPr>
              <a:t>(ex. terrain)</a:t>
            </a:r>
            <a:endParaRPr lang="fr-FR" sz="2000" dirty="0"/>
          </a:p>
          <a:p>
            <a:pPr marL="514350" indent="-514350">
              <a:buFont typeface="+mj-lt"/>
              <a:buAutoNum type="arabicPeriod"/>
            </a:pPr>
            <a:r>
              <a:rPr lang="fr-FR" sz="2000" dirty="0">
                <a:effectLst/>
              </a:rPr>
              <a:t>Les jeunes rêvent de devenir des joueurs </a:t>
            </a:r>
            <a:r>
              <a:rPr lang="fr-FR" sz="2000" b="1" dirty="0">
                <a:effectLst/>
              </a:rPr>
              <a:t>________</a:t>
            </a:r>
            <a:r>
              <a:rPr lang="fr-FR" sz="2000" dirty="0">
                <a:effectLst/>
              </a:rPr>
              <a:t> un jour. </a:t>
            </a:r>
            <a:r>
              <a:rPr lang="fr-FR" sz="2000" i="1" dirty="0">
                <a:effectLst/>
              </a:rPr>
              <a:t>(ex. professionnels)</a:t>
            </a:r>
            <a:endParaRPr lang="fr-FR" sz="2000" dirty="0"/>
          </a:p>
          <a:p>
            <a:pPr marL="514350" indent="-514350">
              <a:buFont typeface="+mj-lt"/>
              <a:buAutoNum type="arabicPeriod"/>
            </a:pPr>
            <a:r>
              <a:rPr lang="fr-FR" sz="2000" dirty="0">
                <a:effectLst/>
              </a:rPr>
              <a:t>Dans la vidéo, les entraîneurs parlent de l’importance de </a:t>
            </a:r>
            <a:r>
              <a:rPr lang="fr-FR" sz="2000" b="1" dirty="0">
                <a:effectLst/>
              </a:rPr>
              <a:t>________</a:t>
            </a:r>
            <a:r>
              <a:rPr lang="fr-FR" sz="2000" dirty="0">
                <a:effectLst/>
              </a:rPr>
              <a:t> souvent. </a:t>
            </a:r>
            <a:r>
              <a:rPr lang="fr-FR" sz="2000" i="1" dirty="0">
                <a:effectLst/>
              </a:rPr>
              <a:t>(ex. pratiquer / s’entraîner)</a:t>
            </a:r>
            <a:endParaRPr lang="fr-FR" sz="2000" dirty="0"/>
          </a:p>
          <a:p>
            <a:pPr marL="514350" indent="-514350">
              <a:buFont typeface="+mj-lt"/>
              <a:buAutoNum type="arabicPeriod"/>
            </a:pPr>
            <a:r>
              <a:rPr lang="fr-FR" sz="2000" dirty="0">
                <a:effectLst/>
              </a:rPr>
              <a:t>Les jeunes portent un </a:t>
            </a:r>
            <a:r>
              <a:rPr lang="fr-FR" sz="2000" b="1" dirty="0">
                <a:effectLst/>
              </a:rPr>
              <a:t>________</a:t>
            </a:r>
            <a:r>
              <a:rPr lang="fr-FR" sz="2000" dirty="0">
                <a:effectLst/>
              </a:rPr>
              <a:t> pour jouer au baseball. </a:t>
            </a:r>
            <a:r>
              <a:rPr lang="fr-FR" sz="2000" i="1" dirty="0">
                <a:effectLst/>
              </a:rPr>
              <a:t>(ex. gant / uniforme / casque)</a:t>
            </a:r>
            <a:endParaRPr lang="fr-FR" sz="2000" dirty="0"/>
          </a:p>
          <a:p>
            <a:pPr marL="514350" indent="-514350">
              <a:buFont typeface="+mj-lt"/>
              <a:buAutoNum type="arabicPeriod"/>
            </a:pPr>
            <a:r>
              <a:rPr lang="fr-FR" sz="2000" dirty="0">
                <a:effectLst/>
              </a:rPr>
              <a:t>Les Blue Jays sont une équipe très </a:t>
            </a:r>
            <a:r>
              <a:rPr lang="fr-FR" sz="2000" b="1" dirty="0">
                <a:effectLst/>
              </a:rPr>
              <a:t>________</a:t>
            </a:r>
            <a:r>
              <a:rPr lang="fr-FR" sz="2000" dirty="0">
                <a:effectLst/>
              </a:rPr>
              <a:t> cette année. </a:t>
            </a:r>
            <a:r>
              <a:rPr lang="fr-FR" sz="2000" i="1" dirty="0">
                <a:effectLst/>
              </a:rPr>
              <a:t>(ex. forte / populaire)</a:t>
            </a:r>
            <a:endParaRPr lang="fr-FR" sz="2000" dirty="0"/>
          </a:p>
          <a:p>
            <a:pPr marL="514350" indent="-514350">
              <a:buFont typeface="+mj-lt"/>
              <a:buAutoNum type="arabicPeriod"/>
            </a:pPr>
            <a:r>
              <a:rPr lang="fr-FR" sz="2000" dirty="0">
                <a:effectLst/>
              </a:rPr>
              <a:t>Les joueurs veulent frapper la </a:t>
            </a:r>
            <a:r>
              <a:rPr lang="fr-FR" sz="2000" b="1" dirty="0">
                <a:effectLst/>
              </a:rPr>
              <a:t>________</a:t>
            </a:r>
            <a:r>
              <a:rPr lang="fr-FR" sz="2000" dirty="0">
                <a:effectLst/>
              </a:rPr>
              <a:t> très loin. </a:t>
            </a:r>
            <a:r>
              <a:rPr lang="fr-FR" sz="2000" i="1" dirty="0">
                <a:effectLst/>
              </a:rPr>
              <a:t>(ex. balle)</a:t>
            </a:r>
            <a:endParaRPr lang="fr-FR" sz="2000" dirty="0"/>
          </a:p>
          <a:p>
            <a:pPr marL="514350" indent="-514350">
              <a:buFont typeface="+mj-lt"/>
              <a:buAutoNum type="arabicPeriod"/>
            </a:pPr>
            <a:r>
              <a:rPr lang="fr-FR" sz="2000" dirty="0">
                <a:effectLst/>
              </a:rPr>
              <a:t>Les jeunes sont fiers parce que les Blue Jays ont gagné beaucoup de </a:t>
            </a:r>
            <a:r>
              <a:rPr lang="fr-FR" sz="2000" b="1" dirty="0">
                <a:effectLst/>
              </a:rPr>
              <a:t>________</a:t>
            </a:r>
            <a:r>
              <a:rPr lang="fr-FR" sz="2000" dirty="0">
                <a:effectLst/>
              </a:rPr>
              <a:t>. </a:t>
            </a:r>
            <a:r>
              <a:rPr lang="fr-FR" sz="2000" i="1" dirty="0">
                <a:effectLst/>
              </a:rPr>
              <a:t>(ex. matchs)</a:t>
            </a:r>
            <a:endParaRPr lang="fr-FR" sz="2000" dirty="0"/>
          </a:p>
          <a:p>
            <a:pPr marL="514350" indent="-514350">
              <a:buFont typeface="+mj-lt"/>
              <a:buAutoNum type="arabicPeriod"/>
            </a:pPr>
            <a:r>
              <a:rPr lang="fr-FR" sz="2000" dirty="0">
                <a:effectLst/>
              </a:rPr>
              <a:t>Pour jouer au baseball, il faut courir très </a:t>
            </a:r>
            <a:r>
              <a:rPr lang="fr-FR" sz="2000" b="1" dirty="0">
                <a:effectLst/>
              </a:rPr>
              <a:t>________</a:t>
            </a:r>
            <a:r>
              <a:rPr lang="fr-FR" sz="2000" dirty="0">
                <a:effectLst/>
              </a:rPr>
              <a:t>. </a:t>
            </a:r>
            <a:r>
              <a:rPr lang="fr-FR" sz="2000" i="1" dirty="0">
                <a:effectLst/>
              </a:rPr>
              <a:t>(ex. vite)</a:t>
            </a:r>
            <a:endParaRPr lang="fr-FR" sz="2000" dirty="0"/>
          </a:p>
          <a:p>
            <a:endParaRPr lang="en-CA" sz="1100" dirty="0"/>
          </a:p>
        </p:txBody>
      </p:sp>
    </p:spTree>
    <p:extLst>
      <p:ext uri="{BB962C8B-B14F-4D97-AF65-F5344CB8AC3E}">
        <p14:creationId xmlns:p14="http://schemas.microsoft.com/office/powerpoint/2010/main" val="494780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39A1F5A-E57E-4178-8F57-A18DC747E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91618" cy="5097980"/>
          </a:xfrm>
          <a:custGeom>
            <a:avLst/>
            <a:gdLst>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516105 w 6530408"/>
              <a:gd name="connsiteY8" fmla="*/ 476071 h 5753325"/>
              <a:gd name="connsiteX9" fmla="*/ 6488360 w 6530408"/>
              <a:gd name="connsiteY9" fmla="*/ 535865 h 5753325"/>
              <a:gd name="connsiteX10" fmla="*/ 6492864 w 6530408"/>
              <a:gd name="connsiteY10" fmla="*/ 615799 h 5753325"/>
              <a:gd name="connsiteX11" fmla="*/ 6459988 w 6530408"/>
              <a:gd name="connsiteY11" fmla="*/ 707628 h 5753325"/>
              <a:gd name="connsiteX12" fmla="*/ 6453989 w 6530408"/>
              <a:gd name="connsiteY12" fmla="*/ 711876 h 5753325"/>
              <a:gd name="connsiteX13" fmla="*/ 6453209 w 6530408"/>
              <a:gd name="connsiteY13" fmla="*/ 719127 h 5753325"/>
              <a:gd name="connsiteX14" fmla="*/ 6457662 w 6530408"/>
              <a:gd name="connsiteY14" fmla="*/ 723331 h 5753325"/>
              <a:gd name="connsiteX15" fmla="*/ 6447445 w 6530408"/>
              <a:gd name="connsiteY15" fmla="*/ 780003 h 5753325"/>
              <a:gd name="connsiteX16" fmla="*/ 6426552 w 6530408"/>
              <a:gd name="connsiteY16" fmla="*/ 845805 h 5753325"/>
              <a:gd name="connsiteX17" fmla="*/ 6434072 w 6530408"/>
              <a:gd name="connsiteY17" fmla="*/ 910733 h 5753325"/>
              <a:gd name="connsiteX18" fmla="*/ 6432570 w 6530408"/>
              <a:gd name="connsiteY18" fmla="*/ 983394 h 5753325"/>
              <a:gd name="connsiteX19" fmla="*/ 6431878 w 6530408"/>
              <a:gd name="connsiteY19" fmla="*/ 1026728 h 5753325"/>
              <a:gd name="connsiteX20" fmla="*/ 6414269 w 6530408"/>
              <a:gd name="connsiteY20" fmla="*/ 1151111 h 5753325"/>
              <a:gd name="connsiteX21" fmla="*/ 6371722 w 6530408"/>
              <a:gd name="connsiteY21" fmla="*/ 1318080 h 5753325"/>
              <a:gd name="connsiteX22" fmla="*/ 6356023 w 6530408"/>
              <a:gd name="connsiteY22" fmla="*/ 1356227 h 5753325"/>
              <a:gd name="connsiteX23" fmla="*/ 6356157 w 6530408"/>
              <a:gd name="connsiteY23" fmla="*/ 1361967 h 5753325"/>
              <a:gd name="connsiteX24" fmla="*/ 6350613 w 6530408"/>
              <a:gd name="connsiteY24" fmla="*/ 1393569 h 5753325"/>
              <a:gd name="connsiteX25" fmla="*/ 6357062 w 6530408"/>
              <a:gd name="connsiteY25" fmla="*/ 1444071 h 5753325"/>
              <a:gd name="connsiteX26" fmla="*/ 6364832 w 6530408"/>
              <a:gd name="connsiteY26" fmla="*/ 1478763 h 5753325"/>
              <a:gd name="connsiteX27" fmla="*/ 6369745 w 6530408"/>
              <a:gd name="connsiteY27" fmla="*/ 1495680 h 5753325"/>
              <a:gd name="connsiteX28" fmla="*/ 6370898 w 6530408"/>
              <a:gd name="connsiteY28" fmla="*/ 1513331 h 5753325"/>
              <a:gd name="connsiteX29" fmla="*/ 6368801 w 6530408"/>
              <a:gd name="connsiteY29" fmla="*/ 1527414 h 5753325"/>
              <a:gd name="connsiteX30" fmla="*/ 6359177 w 6530408"/>
              <a:gd name="connsiteY30" fmla="*/ 1639513 h 5753325"/>
              <a:gd name="connsiteX31" fmla="*/ 6299489 w 6530408"/>
              <a:gd name="connsiteY31" fmla="*/ 1784860 h 5753325"/>
              <a:gd name="connsiteX32" fmla="*/ 6267878 w 6530408"/>
              <a:gd name="connsiteY32" fmla="*/ 1858572 h 5753325"/>
              <a:gd name="connsiteX33" fmla="*/ 6251146 w 6530408"/>
              <a:gd name="connsiteY33" fmla="*/ 1926167 h 5753325"/>
              <a:gd name="connsiteX34" fmla="*/ 6210686 w 6530408"/>
              <a:gd name="connsiteY34" fmla="*/ 2014834 h 5753325"/>
              <a:gd name="connsiteX35" fmla="*/ 6106652 w 6530408"/>
              <a:gd name="connsiteY35" fmla="*/ 2150572 h 5753325"/>
              <a:gd name="connsiteX36" fmla="*/ 6097813 w 6530408"/>
              <a:gd name="connsiteY36" fmla="*/ 2172208 h 5753325"/>
              <a:gd name="connsiteX37" fmla="*/ 6095990 w 6530408"/>
              <a:gd name="connsiteY37" fmla="*/ 2181185 h 5753325"/>
              <a:gd name="connsiteX38" fmla="*/ 6090126 w 6530408"/>
              <a:gd name="connsiteY38" fmla="*/ 2192533 h 5753325"/>
              <a:gd name="connsiteX39" fmla="*/ 6089503 w 6530408"/>
              <a:gd name="connsiteY39" fmla="*/ 2192543 h 5753325"/>
              <a:gd name="connsiteX40" fmla="*/ 6084946 w 6530408"/>
              <a:gd name="connsiteY40" fmla="*/ 2203694 h 5753325"/>
              <a:gd name="connsiteX41" fmla="*/ 5987861 w 6530408"/>
              <a:gd name="connsiteY41" fmla="*/ 2304868 h 5753325"/>
              <a:gd name="connsiteX42" fmla="*/ 5973439 w 6530408"/>
              <a:gd name="connsiteY42" fmla="*/ 2385635 h 5753325"/>
              <a:gd name="connsiteX43" fmla="*/ 5916727 w 6530408"/>
              <a:gd name="connsiteY43" fmla="*/ 2458777 h 5753325"/>
              <a:gd name="connsiteX44" fmla="*/ 5856524 w 6530408"/>
              <a:gd name="connsiteY44" fmla="*/ 2583281 h 5753325"/>
              <a:gd name="connsiteX45" fmla="*/ 5838091 w 6530408"/>
              <a:gd name="connsiteY45" fmla="*/ 2753474 h 5753325"/>
              <a:gd name="connsiteX46" fmla="*/ 5777471 w 6530408"/>
              <a:gd name="connsiteY46" fmla="*/ 2901570 h 5753325"/>
              <a:gd name="connsiteX47" fmla="*/ 5723992 w 6530408"/>
              <a:gd name="connsiteY47" fmla="*/ 2998752 h 5753325"/>
              <a:gd name="connsiteX48" fmla="*/ 5557886 w 6530408"/>
              <a:gd name="connsiteY48" fmla="*/ 3329735 h 5753325"/>
              <a:gd name="connsiteX49" fmla="*/ 5471501 w 6530408"/>
              <a:gd name="connsiteY49" fmla="*/ 3462221 h 5753325"/>
              <a:gd name="connsiteX50" fmla="*/ 5465154 w 6530408"/>
              <a:gd name="connsiteY50" fmla="*/ 3541065 h 5753325"/>
              <a:gd name="connsiteX51" fmla="*/ 5437889 w 6530408"/>
              <a:gd name="connsiteY51" fmla="*/ 3559927 h 5753325"/>
              <a:gd name="connsiteX52" fmla="*/ 5432770 w 6530408"/>
              <a:gd name="connsiteY52" fmla="*/ 3562948 h 5753325"/>
              <a:gd name="connsiteX53" fmla="*/ 5406795 w 6530408"/>
              <a:gd name="connsiteY53" fmla="*/ 3578594 h 5753325"/>
              <a:gd name="connsiteX54" fmla="*/ 5381495 w 6530408"/>
              <a:gd name="connsiteY54" fmla="*/ 3599883 h 5753325"/>
              <a:gd name="connsiteX55" fmla="*/ 5363689 w 6530408"/>
              <a:gd name="connsiteY55" fmla="*/ 3633299 h 5753325"/>
              <a:gd name="connsiteX56" fmla="*/ 5291870 w 6530408"/>
              <a:gd name="connsiteY56" fmla="*/ 3799039 h 5753325"/>
              <a:gd name="connsiteX57" fmla="*/ 5241600 w 6530408"/>
              <a:gd name="connsiteY57" fmla="*/ 3894238 h 5753325"/>
              <a:gd name="connsiteX58" fmla="*/ 5211041 w 6530408"/>
              <a:gd name="connsiteY58" fmla="*/ 3924184 h 5753325"/>
              <a:gd name="connsiteX59" fmla="*/ 5176073 w 6530408"/>
              <a:gd name="connsiteY59" fmla="*/ 3970179 h 5753325"/>
              <a:gd name="connsiteX60" fmla="*/ 5172826 w 6530408"/>
              <a:gd name="connsiteY60" fmla="*/ 3991773 h 5753325"/>
              <a:gd name="connsiteX61" fmla="*/ 5157053 w 6530408"/>
              <a:gd name="connsiteY61" fmla="*/ 3997708 h 5753325"/>
              <a:gd name="connsiteX62" fmla="*/ 5127922 w 6530408"/>
              <a:gd name="connsiteY62" fmla="*/ 4022660 h 5753325"/>
              <a:gd name="connsiteX63" fmla="*/ 5020872 w 6530408"/>
              <a:gd name="connsiteY63" fmla="*/ 4075951 h 5753325"/>
              <a:gd name="connsiteX64" fmla="*/ 4991410 w 6530408"/>
              <a:gd name="connsiteY64" fmla="*/ 4087598 h 5753325"/>
              <a:gd name="connsiteX65" fmla="*/ 4930112 w 6530408"/>
              <a:gd name="connsiteY65" fmla="*/ 4138459 h 5753325"/>
              <a:gd name="connsiteX66" fmla="*/ 4834224 w 6530408"/>
              <a:gd name="connsiteY66" fmla="*/ 4231643 h 5753325"/>
              <a:gd name="connsiteX67" fmla="*/ 4812599 w 6530408"/>
              <a:gd name="connsiteY67" fmla="*/ 4249449 h 5753325"/>
              <a:gd name="connsiteX68" fmla="*/ 4789188 w 6530408"/>
              <a:gd name="connsiteY68" fmla="*/ 4256678 h 5753325"/>
              <a:gd name="connsiteX69" fmla="*/ 4779554 w 6530408"/>
              <a:gd name="connsiteY69" fmla="*/ 4251313 h 5753325"/>
              <a:gd name="connsiteX70" fmla="*/ 4766885 w 6530408"/>
              <a:gd name="connsiteY70" fmla="*/ 4259812 h 5753325"/>
              <a:gd name="connsiteX71" fmla="*/ 4762510 w 6530408"/>
              <a:gd name="connsiteY71" fmla="*/ 4260383 h 5753325"/>
              <a:gd name="connsiteX72" fmla="*/ 4738416 w 6530408"/>
              <a:gd name="connsiteY72" fmla="*/ 4265355 h 5753325"/>
              <a:gd name="connsiteX73" fmla="*/ 4712007 w 6530408"/>
              <a:gd name="connsiteY73" fmla="*/ 4317892 h 5753325"/>
              <a:gd name="connsiteX74" fmla="*/ 4658930 w 6530408"/>
              <a:gd name="connsiteY74" fmla="*/ 4348041 h 5753325"/>
              <a:gd name="connsiteX75" fmla="*/ 4443526 w 6530408"/>
              <a:gd name="connsiteY75" fmla="*/ 4507851 h 5753325"/>
              <a:gd name="connsiteX76" fmla="*/ 4289766 w 6530408"/>
              <a:gd name="connsiteY76" fmla="*/ 4711450 h 5753325"/>
              <a:gd name="connsiteX77" fmla="*/ 4150870 w 6530408"/>
              <a:gd name="connsiteY77" fmla="*/ 4818480 h 5753325"/>
              <a:gd name="connsiteX78" fmla="*/ 4006639 w 6530408"/>
              <a:gd name="connsiteY78" fmla="*/ 4933815 h 5753325"/>
              <a:gd name="connsiteX79" fmla="*/ 3298210 w 6530408"/>
              <a:gd name="connsiteY79" fmla="*/ 5070790 h 5753325"/>
              <a:gd name="connsiteX80" fmla="*/ 2947678 w 6530408"/>
              <a:gd name="connsiteY80" fmla="*/ 5117869 h 5753325"/>
              <a:gd name="connsiteX81" fmla="*/ 2822169 w 6530408"/>
              <a:gd name="connsiteY81" fmla="*/ 5129396 h 5753325"/>
              <a:gd name="connsiteX82" fmla="*/ 2538773 w 6530408"/>
              <a:gd name="connsiteY82" fmla="*/ 5313397 h 5753325"/>
              <a:gd name="connsiteX83" fmla="*/ 2014500 w 6530408"/>
              <a:gd name="connsiteY83" fmla="*/ 5519744 h 5753325"/>
              <a:gd name="connsiteX84" fmla="*/ 1934391 w 6530408"/>
              <a:gd name="connsiteY84" fmla="*/ 5591335 h 5753325"/>
              <a:gd name="connsiteX85" fmla="*/ 1892550 w 6530408"/>
              <a:gd name="connsiteY85" fmla="*/ 5649708 h 5753325"/>
              <a:gd name="connsiteX86" fmla="*/ 1854769 w 6530408"/>
              <a:gd name="connsiteY86" fmla="*/ 5647691 h 5753325"/>
              <a:gd name="connsiteX87" fmla="*/ 1809461 w 6530408"/>
              <a:gd name="connsiteY87" fmla="*/ 5648628 h 5753325"/>
              <a:gd name="connsiteX88" fmla="*/ 1745150 w 6530408"/>
              <a:gd name="connsiteY88" fmla="*/ 5693879 h 5753325"/>
              <a:gd name="connsiteX89" fmla="*/ 1713375 w 6530408"/>
              <a:gd name="connsiteY89" fmla="*/ 5684672 h 5753325"/>
              <a:gd name="connsiteX90" fmla="*/ 1707808 w 6530408"/>
              <a:gd name="connsiteY90" fmla="*/ 5682611 h 5753325"/>
              <a:gd name="connsiteX91" fmla="*/ 1679313 w 6530408"/>
              <a:gd name="connsiteY91" fmla="*/ 5672360 h 5753325"/>
              <a:gd name="connsiteX92" fmla="*/ 1646933 w 6530408"/>
              <a:gd name="connsiteY92" fmla="*/ 5666227 h 5753325"/>
              <a:gd name="connsiteX93" fmla="*/ 1610055 w 6530408"/>
              <a:gd name="connsiteY93" fmla="*/ 5673643 h 5753325"/>
              <a:gd name="connsiteX94" fmla="*/ 1437641 w 6530408"/>
              <a:gd name="connsiteY94" fmla="*/ 5723266 h 5753325"/>
              <a:gd name="connsiteX95" fmla="*/ 1332869 w 6530408"/>
              <a:gd name="connsiteY95" fmla="*/ 5744752 h 5753325"/>
              <a:gd name="connsiteX96" fmla="*/ 1290525 w 6530408"/>
              <a:gd name="connsiteY96" fmla="*/ 5740036 h 5753325"/>
              <a:gd name="connsiteX97" fmla="*/ 1233107 w 6530408"/>
              <a:gd name="connsiteY97" fmla="*/ 5742106 h 5753325"/>
              <a:gd name="connsiteX98" fmla="*/ 1214532 w 6530408"/>
              <a:gd name="connsiteY98" fmla="*/ 5753325 h 5753325"/>
              <a:gd name="connsiteX99" fmla="*/ 1199955 w 6530408"/>
              <a:gd name="connsiteY99" fmla="*/ 5744831 h 5753325"/>
              <a:gd name="connsiteX100" fmla="*/ 1162337 w 6530408"/>
              <a:gd name="connsiteY100" fmla="*/ 5738048 h 5753325"/>
              <a:gd name="connsiteX101" fmla="*/ 1053457 w 6530408"/>
              <a:gd name="connsiteY101" fmla="*/ 5688676 h 5753325"/>
              <a:gd name="connsiteX102" fmla="*/ 1025798 w 6530408"/>
              <a:gd name="connsiteY102" fmla="*/ 5673166 h 5753325"/>
              <a:gd name="connsiteX103" fmla="*/ 947900 w 6530408"/>
              <a:gd name="connsiteY103" fmla="*/ 5657848 h 5753325"/>
              <a:gd name="connsiteX104" fmla="*/ 815627 w 6530408"/>
              <a:gd name="connsiteY104" fmla="*/ 5642557 h 5753325"/>
              <a:gd name="connsiteX105" fmla="*/ 788251 w 6530408"/>
              <a:gd name="connsiteY105" fmla="*/ 5637065 h 5753325"/>
              <a:gd name="connsiteX106" fmla="*/ 767822 w 6530408"/>
              <a:gd name="connsiteY106" fmla="*/ 5623450 h 5753325"/>
              <a:gd name="connsiteX107" fmla="*/ 765791 w 6530408"/>
              <a:gd name="connsiteY107" fmla="*/ 5612539 h 5753325"/>
              <a:gd name="connsiteX108" fmla="*/ 751230 w 6530408"/>
              <a:gd name="connsiteY108" fmla="*/ 5608092 h 5753325"/>
              <a:gd name="connsiteX109" fmla="*/ 748008 w 6530408"/>
              <a:gd name="connsiteY109" fmla="*/ 5605052 h 5753325"/>
              <a:gd name="connsiteX110" fmla="*/ 728871 w 6530408"/>
              <a:gd name="connsiteY110" fmla="*/ 5589469 h 5753325"/>
              <a:gd name="connsiteX111" fmla="*/ 671898 w 6530408"/>
              <a:gd name="connsiteY111" fmla="*/ 5602363 h 5753325"/>
              <a:gd name="connsiteX112" fmla="*/ 615065 w 6530408"/>
              <a:gd name="connsiteY112" fmla="*/ 5580257 h 5753325"/>
              <a:gd name="connsiteX113" fmla="*/ 355785 w 6530408"/>
              <a:gd name="connsiteY113" fmla="*/ 5514383 h 5753325"/>
              <a:gd name="connsiteX114" fmla="*/ 102269 w 6530408"/>
              <a:gd name="connsiteY114" fmla="*/ 5524347 h 5753325"/>
              <a:gd name="connsiteX115" fmla="*/ 13160 w 6530408"/>
              <a:gd name="connsiteY115" fmla="*/ 5514159 h 5753325"/>
              <a:gd name="connsiteX116" fmla="*/ 0 w 6530408"/>
              <a:gd name="connsiteY116" fmla="*/ 5511735 h 5753325"/>
              <a:gd name="connsiteX0" fmla="*/ 0 w 6530408"/>
              <a:gd name="connsiteY0" fmla="*/ 0 h 5753325"/>
              <a:gd name="connsiteX1" fmla="*/ 6438980 w 6530408"/>
              <a:gd name="connsiteY1" fmla="*/ 0 h 5753325"/>
              <a:gd name="connsiteX2" fmla="*/ 6439047 w 6530408"/>
              <a:gd name="connsiteY2" fmla="*/ 147 h 5753325"/>
              <a:gd name="connsiteX3" fmla="*/ 6443456 w 6530408"/>
              <a:gd name="connsiteY3" fmla="*/ 130105 h 5753325"/>
              <a:gd name="connsiteX4" fmla="*/ 6447632 w 6530408"/>
              <a:gd name="connsiteY4" fmla="*/ 170016 h 5753325"/>
              <a:gd name="connsiteX5" fmla="*/ 6465936 w 6530408"/>
              <a:gd name="connsiteY5" fmla="*/ 274847 h 5753325"/>
              <a:gd name="connsiteX6" fmla="*/ 6506836 w 6530408"/>
              <a:gd name="connsiteY6" fmla="*/ 331778 h 5753325"/>
              <a:gd name="connsiteX7" fmla="*/ 6530408 w 6530408"/>
              <a:gd name="connsiteY7" fmla="*/ 427517 h 5753325"/>
              <a:gd name="connsiteX8" fmla="*/ 6488360 w 6530408"/>
              <a:gd name="connsiteY8" fmla="*/ 535865 h 5753325"/>
              <a:gd name="connsiteX9" fmla="*/ 6492864 w 6530408"/>
              <a:gd name="connsiteY9" fmla="*/ 615799 h 5753325"/>
              <a:gd name="connsiteX10" fmla="*/ 6459988 w 6530408"/>
              <a:gd name="connsiteY10" fmla="*/ 707628 h 5753325"/>
              <a:gd name="connsiteX11" fmla="*/ 6453989 w 6530408"/>
              <a:gd name="connsiteY11" fmla="*/ 711876 h 5753325"/>
              <a:gd name="connsiteX12" fmla="*/ 6453209 w 6530408"/>
              <a:gd name="connsiteY12" fmla="*/ 719127 h 5753325"/>
              <a:gd name="connsiteX13" fmla="*/ 6457662 w 6530408"/>
              <a:gd name="connsiteY13" fmla="*/ 723331 h 5753325"/>
              <a:gd name="connsiteX14" fmla="*/ 6447445 w 6530408"/>
              <a:gd name="connsiteY14" fmla="*/ 780003 h 5753325"/>
              <a:gd name="connsiteX15" fmla="*/ 6426552 w 6530408"/>
              <a:gd name="connsiteY15" fmla="*/ 845805 h 5753325"/>
              <a:gd name="connsiteX16" fmla="*/ 6434072 w 6530408"/>
              <a:gd name="connsiteY16" fmla="*/ 910733 h 5753325"/>
              <a:gd name="connsiteX17" fmla="*/ 6432570 w 6530408"/>
              <a:gd name="connsiteY17" fmla="*/ 983394 h 5753325"/>
              <a:gd name="connsiteX18" fmla="*/ 6431878 w 6530408"/>
              <a:gd name="connsiteY18" fmla="*/ 1026728 h 5753325"/>
              <a:gd name="connsiteX19" fmla="*/ 6414269 w 6530408"/>
              <a:gd name="connsiteY19" fmla="*/ 1151111 h 5753325"/>
              <a:gd name="connsiteX20" fmla="*/ 6371722 w 6530408"/>
              <a:gd name="connsiteY20" fmla="*/ 1318080 h 5753325"/>
              <a:gd name="connsiteX21" fmla="*/ 6356023 w 6530408"/>
              <a:gd name="connsiteY21" fmla="*/ 1356227 h 5753325"/>
              <a:gd name="connsiteX22" fmla="*/ 6356157 w 6530408"/>
              <a:gd name="connsiteY22" fmla="*/ 1361967 h 5753325"/>
              <a:gd name="connsiteX23" fmla="*/ 6350613 w 6530408"/>
              <a:gd name="connsiteY23" fmla="*/ 1393569 h 5753325"/>
              <a:gd name="connsiteX24" fmla="*/ 6357062 w 6530408"/>
              <a:gd name="connsiteY24" fmla="*/ 1444071 h 5753325"/>
              <a:gd name="connsiteX25" fmla="*/ 6364832 w 6530408"/>
              <a:gd name="connsiteY25" fmla="*/ 1478763 h 5753325"/>
              <a:gd name="connsiteX26" fmla="*/ 6369745 w 6530408"/>
              <a:gd name="connsiteY26" fmla="*/ 1495680 h 5753325"/>
              <a:gd name="connsiteX27" fmla="*/ 6370898 w 6530408"/>
              <a:gd name="connsiteY27" fmla="*/ 1513331 h 5753325"/>
              <a:gd name="connsiteX28" fmla="*/ 6368801 w 6530408"/>
              <a:gd name="connsiteY28" fmla="*/ 1527414 h 5753325"/>
              <a:gd name="connsiteX29" fmla="*/ 6359177 w 6530408"/>
              <a:gd name="connsiteY29" fmla="*/ 1639513 h 5753325"/>
              <a:gd name="connsiteX30" fmla="*/ 6299489 w 6530408"/>
              <a:gd name="connsiteY30" fmla="*/ 1784860 h 5753325"/>
              <a:gd name="connsiteX31" fmla="*/ 6267878 w 6530408"/>
              <a:gd name="connsiteY31" fmla="*/ 1858572 h 5753325"/>
              <a:gd name="connsiteX32" fmla="*/ 6251146 w 6530408"/>
              <a:gd name="connsiteY32" fmla="*/ 1926167 h 5753325"/>
              <a:gd name="connsiteX33" fmla="*/ 6210686 w 6530408"/>
              <a:gd name="connsiteY33" fmla="*/ 2014834 h 5753325"/>
              <a:gd name="connsiteX34" fmla="*/ 6106652 w 6530408"/>
              <a:gd name="connsiteY34" fmla="*/ 2150572 h 5753325"/>
              <a:gd name="connsiteX35" fmla="*/ 6097813 w 6530408"/>
              <a:gd name="connsiteY35" fmla="*/ 2172208 h 5753325"/>
              <a:gd name="connsiteX36" fmla="*/ 6095990 w 6530408"/>
              <a:gd name="connsiteY36" fmla="*/ 2181185 h 5753325"/>
              <a:gd name="connsiteX37" fmla="*/ 6090126 w 6530408"/>
              <a:gd name="connsiteY37" fmla="*/ 2192533 h 5753325"/>
              <a:gd name="connsiteX38" fmla="*/ 6089503 w 6530408"/>
              <a:gd name="connsiteY38" fmla="*/ 2192543 h 5753325"/>
              <a:gd name="connsiteX39" fmla="*/ 6084946 w 6530408"/>
              <a:gd name="connsiteY39" fmla="*/ 2203694 h 5753325"/>
              <a:gd name="connsiteX40" fmla="*/ 5987861 w 6530408"/>
              <a:gd name="connsiteY40" fmla="*/ 2304868 h 5753325"/>
              <a:gd name="connsiteX41" fmla="*/ 5973439 w 6530408"/>
              <a:gd name="connsiteY41" fmla="*/ 2385635 h 5753325"/>
              <a:gd name="connsiteX42" fmla="*/ 5916727 w 6530408"/>
              <a:gd name="connsiteY42" fmla="*/ 2458777 h 5753325"/>
              <a:gd name="connsiteX43" fmla="*/ 5856524 w 6530408"/>
              <a:gd name="connsiteY43" fmla="*/ 2583281 h 5753325"/>
              <a:gd name="connsiteX44" fmla="*/ 5838091 w 6530408"/>
              <a:gd name="connsiteY44" fmla="*/ 2753474 h 5753325"/>
              <a:gd name="connsiteX45" fmla="*/ 5777471 w 6530408"/>
              <a:gd name="connsiteY45" fmla="*/ 2901570 h 5753325"/>
              <a:gd name="connsiteX46" fmla="*/ 5723992 w 6530408"/>
              <a:gd name="connsiteY46" fmla="*/ 2998752 h 5753325"/>
              <a:gd name="connsiteX47" fmla="*/ 5557886 w 6530408"/>
              <a:gd name="connsiteY47" fmla="*/ 3329735 h 5753325"/>
              <a:gd name="connsiteX48" fmla="*/ 5471501 w 6530408"/>
              <a:gd name="connsiteY48" fmla="*/ 3462221 h 5753325"/>
              <a:gd name="connsiteX49" fmla="*/ 5465154 w 6530408"/>
              <a:gd name="connsiteY49" fmla="*/ 3541065 h 5753325"/>
              <a:gd name="connsiteX50" fmla="*/ 5437889 w 6530408"/>
              <a:gd name="connsiteY50" fmla="*/ 3559927 h 5753325"/>
              <a:gd name="connsiteX51" fmla="*/ 5432770 w 6530408"/>
              <a:gd name="connsiteY51" fmla="*/ 3562948 h 5753325"/>
              <a:gd name="connsiteX52" fmla="*/ 5406795 w 6530408"/>
              <a:gd name="connsiteY52" fmla="*/ 3578594 h 5753325"/>
              <a:gd name="connsiteX53" fmla="*/ 5381495 w 6530408"/>
              <a:gd name="connsiteY53" fmla="*/ 3599883 h 5753325"/>
              <a:gd name="connsiteX54" fmla="*/ 5363689 w 6530408"/>
              <a:gd name="connsiteY54" fmla="*/ 3633299 h 5753325"/>
              <a:gd name="connsiteX55" fmla="*/ 5291870 w 6530408"/>
              <a:gd name="connsiteY55" fmla="*/ 3799039 h 5753325"/>
              <a:gd name="connsiteX56" fmla="*/ 5241600 w 6530408"/>
              <a:gd name="connsiteY56" fmla="*/ 3894238 h 5753325"/>
              <a:gd name="connsiteX57" fmla="*/ 5211041 w 6530408"/>
              <a:gd name="connsiteY57" fmla="*/ 3924184 h 5753325"/>
              <a:gd name="connsiteX58" fmla="*/ 5176073 w 6530408"/>
              <a:gd name="connsiteY58" fmla="*/ 3970179 h 5753325"/>
              <a:gd name="connsiteX59" fmla="*/ 5172826 w 6530408"/>
              <a:gd name="connsiteY59" fmla="*/ 3991773 h 5753325"/>
              <a:gd name="connsiteX60" fmla="*/ 5157053 w 6530408"/>
              <a:gd name="connsiteY60" fmla="*/ 3997708 h 5753325"/>
              <a:gd name="connsiteX61" fmla="*/ 5127922 w 6530408"/>
              <a:gd name="connsiteY61" fmla="*/ 4022660 h 5753325"/>
              <a:gd name="connsiteX62" fmla="*/ 5020872 w 6530408"/>
              <a:gd name="connsiteY62" fmla="*/ 4075951 h 5753325"/>
              <a:gd name="connsiteX63" fmla="*/ 4991410 w 6530408"/>
              <a:gd name="connsiteY63" fmla="*/ 4087598 h 5753325"/>
              <a:gd name="connsiteX64" fmla="*/ 4930112 w 6530408"/>
              <a:gd name="connsiteY64" fmla="*/ 4138459 h 5753325"/>
              <a:gd name="connsiteX65" fmla="*/ 4834224 w 6530408"/>
              <a:gd name="connsiteY65" fmla="*/ 4231643 h 5753325"/>
              <a:gd name="connsiteX66" fmla="*/ 4812599 w 6530408"/>
              <a:gd name="connsiteY66" fmla="*/ 4249449 h 5753325"/>
              <a:gd name="connsiteX67" fmla="*/ 4789188 w 6530408"/>
              <a:gd name="connsiteY67" fmla="*/ 4256678 h 5753325"/>
              <a:gd name="connsiteX68" fmla="*/ 4779554 w 6530408"/>
              <a:gd name="connsiteY68" fmla="*/ 4251313 h 5753325"/>
              <a:gd name="connsiteX69" fmla="*/ 4766885 w 6530408"/>
              <a:gd name="connsiteY69" fmla="*/ 4259812 h 5753325"/>
              <a:gd name="connsiteX70" fmla="*/ 4762510 w 6530408"/>
              <a:gd name="connsiteY70" fmla="*/ 4260383 h 5753325"/>
              <a:gd name="connsiteX71" fmla="*/ 4738416 w 6530408"/>
              <a:gd name="connsiteY71" fmla="*/ 4265355 h 5753325"/>
              <a:gd name="connsiteX72" fmla="*/ 4712007 w 6530408"/>
              <a:gd name="connsiteY72" fmla="*/ 4317892 h 5753325"/>
              <a:gd name="connsiteX73" fmla="*/ 4658930 w 6530408"/>
              <a:gd name="connsiteY73" fmla="*/ 4348041 h 5753325"/>
              <a:gd name="connsiteX74" fmla="*/ 4443526 w 6530408"/>
              <a:gd name="connsiteY74" fmla="*/ 4507851 h 5753325"/>
              <a:gd name="connsiteX75" fmla="*/ 4289766 w 6530408"/>
              <a:gd name="connsiteY75" fmla="*/ 4711450 h 5753325"/>
              <a:gd name="connsiteX76" fmla="*/ 4150870 w 6530408"/>
              <a:gd name="connsiteY76" fmla="*/ 4818480 h 5753325"/>
              <a:gd name="connsiteX77" fmla="*/ 4006639 w 6530408"/>
              <a:gd name="connsiteY77" fmla="*/ 4933815 h 5753325"/>
              <a:gd name="connsiteX78" fmla="*/ 3298210 w 6530408"/>
              <a:gd name="connsiteY78" fmla="*/ 5070790 h 5753325"/>
              <a:gd name="connsiteX79" fmla="*/ 2947678 w 6530408"/>
              <a:gd name="connsiteY79" fmla="*/ 5117869 h 5753325"/>
              <a:gd name="connsiteX80" fmla="*/ 2822169 w 6530408"/>
              <a:gd name="connsiteY80" fmla="*/ 5129396 h 5753325"/>
              <a:gd name="connsiteX81" fmla="*/ 2538773 w 6530408"/>
              <a:gd name="connsiteY81" fmla="*/ 5313397 h 5753325"/>
              <a:gd name="connsiteX82" fmla="*/ 2014500 w 6530408"/>
              <a:gd name="connsiteY82" fmla="*/ 5519744 h 5753325"/>
              <a:gd name="connsiteX83" fmla="*/ 1934391 w 6530408"/>
              <a:gd name="connsiteY83" fmla="*/ 5591335 h 5753325"/>
              <a:gd name="connsiteX84" fmla="*/ 1892550 w 6530408"/>
              <a:gd name="connsiteY84" fmla="*/ 5649708 h 5753325"/>
              <a:gd name="connsiteX85" fmla="*/ 1854769 w 6530408"/>
              <a:gd name="connsiteY85" fmla="*/ 5647691 h 5753325"/>
              <a:gd name="connsiteX86" fmla="*/ 1809461 w 6530408"/>
              <a:gd name="connsiteY86" fmla="*/ 5648628 h 5753325"/>
              <a:gd name="connsiteX87" fmla="*/ 1745150 w 6530408"/>
              <a:gd name="connsiteY87" fmla="*/ 5693879 h 5753325"/>
              <a:gd name="connsiteX88" fmla="*/ 1713375 w 6530408"/>
              <a:gd name="connsiteY88" fmla="*/ 5684672 h 5753325"/>
              <a:gd name="connsiteX89" fmla="*/ 1707808 w 6530408"/>
              <a:gd name="connsiteY89" fmla="*/ 5682611 h 5753325"/>
              <a:gd name="connsiteX90" fmla="*/ 1679313 w 6530408"/>
              <a:gd name="connsiteY90" fmla="*/ 5672360 h 5753325"/>
              <a:gd name="connsiteX91" fmla="*/ 1646933 w 6530408"/>
              <a:gd name="connsiteY91" fmla="*/ 5666227 h 5753325"/>
              <a:gd name="connsiteX92" fmla="*/ 1610055 w 6530408"/>
              <a:gd name="connsiteY92" fmla="*/ 5673643 h 5753325"/>
              <a:gd name="connsiteX93" fmla="*/ 1437641 w 6530408"/>
              <a:gd name="connsiteY93" fmla="*/ 5723266 h 5753325"/>
              <a:gd name="connsiteX94" fmla="*/ 1332869 w 6530408"/>
              <a:gd name="connsiteY94" fmla="*/ 5744752 h 5753325"/>
              <a:gd name="connsiteX95" fmla="*/ 1290525 w 6530408"/>
              <a:gd name="connsiteY95" fmla="*/ 5740036 h 5753325"/>
              <a:gd name="connsiteX96" fmla="*/ 1233107 w 6530408"/>
              <a:gd name="connsiteY96" fmla="*/ 5742106 h 5753325"/>
              <a:gd name="connsiteX97" fmla="*/ 1214532 w 6530408"/>
              <a:gd name="connsiteY97" fmla="*/ 5753325 h 5753325"/>
              <a:gd name="connsiteX98" fmla="*/ 1199955 w 6530408"/>
              <a:gd name="connsiteY98" fmla="*/ 5744831 h 5753325"/>
              <a:gd name="connsiteX99" fmla="*/ 1162337 w 6530408"/>
              <a:gd name="connsiteY99" fmla="*/ 5738048 h 5753325"/>
              <a:gd name="connsiteX100" fmla="*/ 1053457 w 6530408"/>
              <a:gd name="connsiteY100" fmla="*/ 5688676 h 5753325"/>
              <a:gd name="connsiteX101" fmla="*/ 1025798 w 6530408"/>
              <a:gd name="connsiteY101" fmla="*/ 5673166 h 5753325"/>
              <a:gd name="connsiteX102" fmla="*/ 947900 w 6530408"/>
              <a:gd name="connsiteY102" fmla="*/ 5657848 h 5753325"/>
              <a:gd name="connsiteX103" fmla="*/ 815627 w 6530408"/>
              <a:gd name="connsiteY103" fmla="*/ 5642557 h 5753325"/>
              <a:gd name="connsiteX104" fmla="*/ 788251 w 6530408"/>
              <a:gd name="connsiteY104" fmla="*/ 5637065 h 5753325"/>
              <a:gd name="connsiteX105" fmla="*/ 767822 w 6530408"/>
              <a:gd name="connsiteY105" fmla="*/ 5623450 h 5753325"/>
              <a:gd name="connsiteX106" fmla="*/ 765791 w 6530408"/>
              <a:gd name="connsiteY106" fmla="*/ 5612539 h 5753325"/>
              <a:gd name="connsiteX107" fmla="*/ 751230 w 6530408"/>
              <a:gd name="connsiteY107" fmla="*/ 5608092 h 5753325"/>
              <a:gd name="connsiteX108" fmla="*/ 748008 w 6530408"/>
              <a:gd name="connsiteY108" fmla="*/ 5605052 h 5753325"/>
              <a:gd name="connsiteX109" fmla="*/ 728871 w 6530408"/>
              <a:gd name="connsiteY109" fmla="*/ 5589469 h 5753325"/>
              <a:gd name="connsiteX110" fmla="*/ 671898 w 6530408"/>
              <a:gd name="connsiteY110" fmla="*/ 5602363 h 5753325"/>
              <a:gd name="connsiteX111" fmla="*/ 615065 w 6530408"/>
              <a:gd name="connsiteY111" fmla="*/ 5580257 h 5753325"/>
              <a:gd name="connsiteX112" fmla="*/ 355785 w 6530408"/>
              <a:gd name="connsiteY112" fmla="*/ 5514383 h 5753325"/>
              <a:gd name="connsiteX113" fmla="*/ 102269 w 6530408"/>
              <a:gd name="connsiteY113" fmla="*/ 5524347 h 5753325"/>
              <a:gd name="connsiteX114" fmla="*/ 13160 w 6530408"/>
              <a:gd name="connsiteY114" fmla="*/ 5514159 h 5753325"/>
              <a:gd name="connsiteX115" fmla="*/ 0 w 6530408"/>
              <a:gd name="connsiteY115" fmla="*/ 5511735 h 5753325"/>
              <a:gd name="connsiteX116" fmla="*/ 0 w 6530408"/>
              <a:gd name="connsiteY116" fmla="*/ 0 h 5753325"/>
              <a:gd name="connsiteX0" fmla="*/ 0 w 6506836"/>
              <a:gd name="connsiteY0" fmla="*/ 0 h 5753325"/>
              <a:gd name="connsiteX1" fmla="*/ 6438980 w 6506836"/>
              <a:gd name="connsiteY1" fmla="*/ 0 h 5753325"/>
              <a:gd name="connsiteX2" fmla="*/ 6439047 w 6506836"/>
              <a:gd name="connsiteY2" fmla="*/ 147 h 5753325"/>
              <a:gd name="connsiteX3" fmla="*/ 6443456 w 6506836"/>
              <a:gd name="connsiteY3" fmla="*/ 130105 h 5753325"/>
              <a:gd name="connsiteX4" fmla="*/ 6447632 w 6506836"/>
              <a:gd name="connsiteY4" fmla="*/ 170016 h 5753325"/>
              <a:gd name="connsiteX5" fmla="*/ 6465936 w 6506836"/>
              <a:gd name="connsiteY5" fmla="*/ 274847 h 5753325"/>
              <a:gd name="connsiteX6" fmla="*/ 6506836 w 6506836"/>
              <a:gd name="connsiteY6" fmla="*/ 331778 h 5753325"/>
              <a:gd name="connsiteX7" fmla="*/ 6488360 w 6506836"/>
              <a:gd name="connsiteY7" fmla="*/ 535865 h 5753325"/>
              <a:gd name="connsiteX8" fmla="*/ 6492864 w 6506836"/>
              <a:gd name="connsiteY8" fmla="*/ 615799 h 5753325"/>
              <a:gd name="connsiteX9" fmla="*/ 6459988 w 6506836"/>
              <a:gd name="connsiteY9" fmla="*/ 707628 h 5753325"/>
              <a:gd name="connsiteX10" fmla="*/ 6453989 w 6506836"/>
              <a:gd name="connsiteY10" fmla="*/ 711876 h 5753325"/>
              <a:gd name="connsiteX11" fmla="*/ 6453209 w 6506836"/>
              <a:gd name="connsiteY11" fmla="*/ 719127 h 5753325"/>
              <a:gd name="connsiteX12" fmla="*/ 6457662 w 6506836"/>
              <a:gd name="connsiteY12" fmla="*/ 723331 h 5753325"/>
              <a:gd name="connsiteX13" fmla="*/ 6447445 w 6506836"/>
              <a:gd name="connsiteY13" fmla="*/ 780003 h 5753325"/>
              <a:gd name="connsiteX14" fmla="*/ 6426552 w 6506836"/>
              <a:gd name="connsiteY14" fmla="*/ 845805 h 5753325"/>
              <a:gd name="connsiteX15" fmla="*/ 6434072 w 6506836"/>
              <a:gd name="connsiteY15" fmla="*/ 910733 h 5753325"/>
              <a:gd name="connsiteX16" fmla="*/ 6432570 w 6506836"/>
              <a:gd name="connsiteY16" fmla="*/ 983394 h 5753325"/>
              <a:gd name="connsiteX17" fmla="*/ 6431878 w 6506836"/>
              <a:gd name="connsiteY17" fmla="*/ 1026728 h 5753325"/>
              <a:gd name="connsiteX18" fmla="*/ 6414269 w 6506836"/>
              <a:gd name="connsiteY18" fmla="*/ 1151111 h 5753325"/>
              <a:gd name="connsiteX19" fmla="*/ 6371722 w 6506836"/>
              <a:gd name="connsiteY19" fmla="*/ 1318080 h 5753325"/>
              <a:gd name="connsiteX20" fmla="*/ 6356023 w 6506836"/>
              <a:gd name="connsiteY20" fmla="*/ 1356227 h 5753325"/>
              <a:gd name="connsiteX21" fmla="*/ 6356157 w 6506836"/>
              <a:gd name="connsiteY21" fmla="*/ 1361967 h 5753325"/>
              <a:gd name="connsiteX22" fmla="*/ 6350613 w 6506836"/>
              <a:gd name="connsiteY22" fmla="*/ 1393569 h 5753325"/>
              <a:gd name="connsiteX23" fmla="*/ 6357062 w 6506836"/>
              <a:gd name="connsiteY23" fmla="*/ 1444071 h 5753325"/>
              <a:gd name="connsiteX24" fmla="*/ 6364832 w 6506836"/>
              <a:gd name="connsiteY24" fmla="*/ 1478763 h 5753325"/>
              <a:gd name="connsiteX25" fmla="*/ 6369745 w 6506836"/>
              <a:gd name="connsiteY25" fmla="*/ 1495680 h 5753325"/>
              <a:gd name="connsiteX26" fmla="*/ 6370898 w 6506836"/>
              <a:gd name="connsiteY26" fmla="*/ 1513331 h 5753325"/>
              <a:gd name="connsiteX27" fmla="*/ 6368801 w 6506836"/>
              <a:gd name="connsiteY27" fmla="*/ 1527414 h 5753325"/>
              <a:gd name="connsiteX28" fmla="*/ 6359177 w 6506836"/>
              <a:gd name="connsiteY28" fmla="*/ 1639513 h 5753325"/>
              <a:gd name="connsiteX29" fmla="*/ 6299489 w 6506836"/>
              <a:gd name="connsiteY29" fmla="*/ 1784860 h 5753325"/>
              <a:gd name="connsiteX30" fmla="*/ 6267878 w 6506836"/>
              <a:gd name="connsiteY30" fmla="*/ 1858572 h 5753325"/>
              <a:gd name="connsiteX31" fmla="*/ 6251146 w 6506836"/>
              <a:gd name="connsiteY31" fmla="*/ 1926167 h 5753325"/>
              <a:gd name="connsiteX32" fmla="*/ 6210686 w 6506836"/>
              <a:gd name="connsiteY32" fmla="*/ 2014834 h 5753325"/>
              <a:gd name="connsiteX33" fmla="*/ 6106652 w 6506836"/>
              <a:gd name="connsiteY33" fmla="*/ 2150572 h 5753325"/>
              <a:gd name="connsiteX34" fmla="*/ 6097813 w 6506836"/>
              <a:gd name="connsiteY34" fmla="*/ 2172208 h 5753325"/>
              <a:gd name="connsiteX35" fmla="*/ 6095990 w 6506836"/>
              <a:gd name="connsiteY35" fmla="*/ 2181185 h 5753325"/>
              <a:gd name="connsiteX36" fmla="*/ 6090126 w 6506836"/>
              <a:gd name="connsiteY36" fmla="*/ 2192533 h 5753325"/>
              <a:gd name="connsiteX37" fmla="*/ 6089503 w 6506836"/>
              <a:gd name="connsiteY37" fmla="*/ 2192543 h 5753325"/>
              <a:gd name="connsiteX38" fmla="*/ 6084946 w 6506836"/>
              <a:gd name="connsiteY38" fmla="*/ 2203694 h 5753325"/>
              <a:gd name="connsiteX39" fmla="*/ 5987861 w 6506836"/>
              <a:gd name="connsiteY39" fmla="*/ 2304868 h 5753325"/>
              <a:gd name="connsiteX40" fmla="*/ 5973439 w 6506836"/>
              <a:gd name="connsiteY40" fmla="*/ 2385635 h 5753325"/>
              <a:gd name="connsiteX41" fmla="*/ 5916727 w 6506836"/>
              <a:gd name="connsiteY41" fmla="*/ 2458777 h 5753325"/>
              <a:gd name="connsiteX42" fmla="*/ 5856524 w 6506836"/>
              <a:gd name="connsiteY42" fmla="*/ 2583281 h 5753325"/>
              <a:gd name="connsiteX43" fmla="*/ 5838091 w 6506836"/>
              <a:gd name="connsiteY43" fmla="*/ 2753474 h 5753325"/>
              <a:gd name="connsiteX44" fmla="*/ 5777471 w 6506836"/>
              <a:gd name="connsiteY44" fmla="*/ 2901570 h 5753325"/>
              <a:gd name="connsiteX45" fmla="*/ 5723992 w 6506836"/>
              <a:gd name="connsiteY45" fmla="*/ 2998752 h 5753325"/>
              <a:gd name="connsiteX46" fmla="*/ 5557886 w 6506836"/>
              <a:gd name="connsiteY46" fmla="*/ 3329735 h 5753325"/>
              <a:gd name="connsiteX47" fmla="*/ 5471501 w 6506836"/>
              <a:gd name="connsiteY47" fmla="*/ 3462221 h 5753325"/>
              <a:gd name="connsiteX48" fmla="*/ 5465154 w 6506836"/>
              <a:gd name="connsiteY48" fmla="*/ 3541065 h 5753325"/>
              <a:gd name="connsiteX49" fmla="*/ 5437889 w 6506836"/>
              <a:gd name="connsiteY49" fmla="*/ 3559927 h 5753325"/>
              <a:gd name="connsiteX50" fmla="*/ 5432770 w 6506836"/>
              <a:gd name="connsiteY50" fmla="*/ 3562948 h 5753325"/>
              <a:gd name="connsiteX51" fmla="*/ 5406795 w 6506836"/>
              <a:gd name="connsiteY51" fmla="*/ 3578594 h 5753325"/>
              <a:gd name="connsiteX52" fmla="*/ 5381495 w 6506836"/>
              <a:gd name="connsiteY52" fmla="*/ 3599883 h 5753325"/>
              <a:gd name="connsiteX53" fmla="*/ 5363689 w 6506836"/>
              <a:gd name="connsiteY53" fmla="*/ 3633299 h 5753325"/>
              <a:gd name="connsiteX54" fmla="*/ 5291870 w 6506836"/>
              <a:gd name="connsiteY54" fmla="*/ 3799039 h 5753325"/>
              <a:gd name="connsiteX55" fmla="*/ 5241600 w 6506836"/>
              <a:gd name="connsiteY55" fmla="*/ 3894238 h 5753325"/>
              <a:gd name="connsiteX56" fmla="*/ 5211041 w 6506836"/>
              <a:gd name="connsiteY56" fmla="*/ 3924184 h 5753325"/>
              <a:gd name="connsiteX57" fmla="*/ 5176073 w 6506836"/>
              <a:gd name="connsiteY57" fmla="*/ 3970179 h 5753325"/>
              <a:gd name="connsiteX58" fmla="*/ 5172826 w 6506836"/>
              <a:gd name="connsiteY58" fmla="*/ 3991773 h 5753325"/>
              <a:gd name="connsiteX59" fmla="*/ 5157053 w 6506836"/>
              <a:gd name="connsiteY59" fmla="*/ 3997708 h 5753325"/>
              <a:gd name="connsiteX60" fmla="*/ 5127922 w 6506836"/>
              <a:gd name="connsiteY60" fmla="*/ 4022660 h 5753325"/>
              <a:gd name="connsiteX61" fmla="*/ 5020872 w 6506836"/>
              <a:gd name="connsiteY61" fmla="*/ 4075951 h 5753325"/>
              <a:gd name="connsiteX62" fmla="*/ 4991410 w 6506836"/>
              <a:gd name="connsiteY62" fmla="*/ 4087598 h 5753325"/>
              <a:gd name="connsiteX63" fmla="*/ 4930112 w 6506836"/>
              <a:gd name="connsiteY63" fmla="*/ 4138459 h 5753325"/>
              <a:gd name="connsiteX64" fmla="*/ 4834224 w 6506836"/>
              <a:gd name="connsiteY64" fmla="*/ 4231643 h 5753325"/>
              <a:gd name="connsiteX65" fmla="*/ 4812599 w 6506836"/>
              <a:gd name="connsiteY65" fmla="*/ 4249449 h 5753325"/>
              <a:gd name="connsiteX66" fmla="*/ 4789188 w 6506836"/>
              <a:gd name="connsiteY66" fmla="*/ 4256678 h 5753325"/>
              <a:gd name="connsiteX67" fmla="*/ 4779554 w 6506836"/>
              <a:gd name="connsiteY67" fmla="*/ 4251313 h 5753325"/>
              <a:gd name="connsiteX68" fmla="*/ 4766885 w 6506836"/>
              <a:gd name="connsiteY68" fmla="*/ 4259812 h 5753325"/>
              <a:gd name="connsiteX69" fmla="*/ 4762510 w 6506836"/>
              <a:gd name="connsiteY69" fmla="*/ 4260383 h 5753325"/>
              <a:gd name="connsiteX70" fmla="*/ 4738416 w 6506836"/>
              <a:gd name="connsiteY70" fmla="*/ 4265355 h 5753325"/>
              <a:gd name="connsiteX71" fmla="*/ 4712007 w 6506836"/>
              <a:gd name="connsiteY71" fmla="*/ 4317892 h 5753325"/>
              <a:gd name="connsiteX72" fmla="*/ 4658930 w 6506836"/>
              <a:gd name="connsiteY72" fmla="*/ 4348041 h 5753325"/>
              <a:gd name="connsiteX73" fmla="*/ 4443526 w 6506836"/>
              <a:gd name="connsiteY73" fmla="*/ 4507851 h 5753325"/>
              <a:gd name="connsiteX74" fmla="*/ 4289766 w 6506836"/>
              <a:gd name="connsiteY74" fmla="*/ 4711450 h 5753325"/>
              <a:gd name="connsiteX75" fmla="*/ 4150870 w 6506836"/>
              <a:gd name="connsiteY75" fmla="*/ 4818480 h 5753325"/>
              <a:gd name="connsiteX76" fmla="*/ 4006639 w 6506836"/>
              <a:gd name="connsiteY76" fmla="*/ 4933815 h 5753325"/>
              <a:gd name="connsiteX77" fmla="*/ 3298210 w 6506836"/>
              <a:gd name="connsiteY77" fmla="*/ 5070790 h 5753325"/>
              <a:gd name="connsiteX78" fmla="*/ 2947678 w 6506836"/>
              <a:gd name="connsiteY78" fmla="*/ 5117869 h 5753325"/>
              <a:gd name="connsiteX79" fmla="*/ 2822169 w 6506836"/>
              <a:gd name="connsiteY79" fmla="*/ 5129396 h 5753325"/>
              <a:gd name="connsiteX80" fmla="*/ 2538773 w 6506836"/>
              <a:gd name="connsiteY80" fmla="*/ 5313397 h 5753325"/>
              <a:gd name="connsiteX81" fmla="*/ 2014500 w 6506836"/>
              <a:gd name="connsiteY81" fmla="*/ 5519744 h 5753325"/>
              <a:gd name="connsiteX82" fmla="*/ 1934391 w 6506836"/>
              <a:gd name="connsiteY82" fmla="*/ 5591335 h 5753325"/>
              <a:gd name="connsiteX83" fmla="*/ 1892550 w 6506836"/>
              <a:gd name="connsiteY83" fmla="*/ 5649708 h 5753325"/>
              <a:gd name="connsiteX84" fmla="*/ 1854769 w 6506836"/>
              <a:gd name="connsiteY84" fmla="*/ 5647691 h 5753325"/>
              <a:gd name="connsiteX85" fmla="*/ 1809461 w 6506836"/>
              <a:gd name="connsiteY85" fmla="*/ 5648628 h 5753325"/>
              <a:gd name="connsiteX86" fmla="*/ 1745150 w 6506836"/>
              <a:gd name="connsiteY86" fmla="*/ 5693879 h 5753325"/>
              <a:gd name="connsiteX87" fmla="*/ 1713375 w 6506836"/>
              <a:gd name="connsiteY87" fmla="*/ 5684672 h 5753325"/>
              <a:gd name="connsiteX88" fmla="*/ 1707808 w 6506836"/>
              <a:gd name="connsiteY88" fmla="*/ 5682611 h 5753325"/>
              <a:gd name="connsiteX89" fmla="*/ 1679313 w 6506836"/>
              <a:gd name="connsiteY89" fmla="*/ 5672360 h 5753325"/>
              <a:gd name="connsiteX90" fmla="*/ 1646933 w 6506836"/>
              <a:gd name="connsiteY90" fmla="*/ 5666227 h 5753325"/>
              <a:gd name="connsiteX91" fmla="*/ 1610055 w 6506836"/>
              <a:gd name="connsiteY91" fmla="*/ 5673643 h 5753325"/>
              <a:gd name="connsiteX92" fmla="*/ 1437641 w 6506836"/>
              <a:gd name="connsiteY92" fmla="*/ 5723266 h 5753325"/>
              <a:gd name="connsiteX93" fmla="*/ 1332869 w 6506836"/>
              <a:gd name="connsiteY93" fmla="*/ 5744752 h 5753325"/>
              <a:gd name="connsiteX94" fmla="*/ 1290525 w 6506836"/>
              <a:gd name="connsiteY94" fmla="*/ 5740036 h 5753325"/>
              <a:gd name="connsiteX95" fmla="*/ 1233107 w 6506836"/>
              <a:gd name="connsiteY95" fmla="*/ 5742106 h 5753325"/>
              <a:gd name="connsiteX96" fmla="*/ 1214532 w 6506836"/>
              <a:gd name="connsiteY96" fmla="*/ 5753325 h 5753325"/>
              <a:gd name="connsiteX97" fmla="*/ 1199955 w 6506836"/>
              <a:gd name="connsiteY97" fmla="*/ 5744831 h 5753325"/>
              <a:gd name="connsiteX98" fmla="*/ 1162337 w 6506836"/>
              <a:gd name="connsiteY98" fmla="*/ 5738048 h 5753325"/>
              <a:gd name="connsiteX99" fmla="*/ 1053457 w 6506836"/>
              <a:gd name="connsiteY99" fmla="*/ 5688676 h 5753325"/>
              <a:gd name="connsiteX100" fmla="*/ 1025798 w 6506836"/>
              <a:gd name="connsiteY100" fmla="*/ 5673166 h 5753325"/>
              <a:gd name="connsiteX101" fmla="*/ 947900 w 6506836"/>
              <a:gd name="connsiteY101" fmla="*/ 5657848 h 5753325"/>
              <a:gd name="connsiteX102" fmla="*/ 815627 w 6506836"/>
              <a:gd name="connsiteY102" fmla="*/ 5642557 h 5753325"/>
              <a:gd name="connsiteX103" fmla="*/ 788251 w 6506836"/>
              <a:gd name="connsiteY103" fmla="*/ 5637065 h 5753325"/>
              <a:gd name="connsiteX104" fmla="*/ 767822 w 6506836"/>
              <a:gd name="connsiteY104" fmla="*/ 5623450 h 5753325"/>
              <a:gd name="connsiteX105" fmla="*/ 765791 w 6506836"/>
              <a:gd name="connsiteY105" fmla="*/ 5612539 h 5753325"/>
              <a:gd name="connsiteX106" fmla="*/ 751230 w 6506836"/>
              <a:gd name="connsiteY106" fmla="*/ 5608092 h 5753325"/>
              <a:gd name="connsiteX107" fmla="*/ 748008 w 6506836"/>
              <a:gd name="connsiteY107" fmla="*/ 5605052 h 5753325"/>
              <a:gd name="connsiteX108" fmla="*/ 728871 w 6506836"/>
              <a:gd name="connsiteY108" fmla="*/ 5589469 h 5753325"/>
              <a:gd name="connsiteX109" fmla="*/ 671898 w 6506836"/>
              <a:gd name="connsiteY109" fmla="*/ 5602363 h 5753325"/>
              <a:gd name="connsiteX110" fmla="*/ 615065 w 6506836"/>
              <a:gd name="connsiteY110" fmla="*/ 5580257 h 5753325"/>
              <a:gd name="connsiteX111" fmla="*/ 355785 w 6506836"/>
              <a:gd name="connsiteY111" fmla="*/ 5514383 h 5753325"/>
              <a:gd name="connsiteX112" fmla="*/ 102269 w 6506836"/>
              <a:gd name="connsiteY112" fmla="*/ 5524347 h 5753325"/>
              <a:gd name="connsiteX113" fmla="*/ 13160 w 6506836"/>
              <a:gd name="connsiteY113" fmla="*/ 5514159 h 5753325"/>
              <a:gd name="connsiteX114" fmla="*/ 0 w 6506836"/>
              <a:gd name="connsiteY114" fmla="*/ 5511735 h 5753325"/>
              <a:gd name="connsiteX115" fmla="*/ 0 w 6506836"/>
              <a:gd name="connsiteY115"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465936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488360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92864"/>
              <a:gd name="connsiteY0" fmla="*/ 0 h 5753325"/>
              <a:gd name="connsiteX1" fmla="*/ 6438980 w 6492864"/>
              <a:gd name="connsiteY1" fmla="*/ 0 h 5753325"/>
              <a:gd name="connsiteX2" fmla="*/ 6439047 w 6492864"/>
              <a:gd name="connsiteY2" fmla="*/ 147 h 5753325"/>
              <a:gd name="connsiteX3" fmla="*/ 6443456 w 6492864"/>
              <a:gd name="connsiteY3" fmla="*/ 130105 h 5753325"/>
              <a:gd name="connsiteX4" fmla="*/ 6447632 w 6492864"/>
              <a:gd name="connsiteY4" fmla="*/ 170016 h 5753325"/>
              <a:gd name="connsiteX5" fmla="*/ 6396598 w 6492864"/>
              <a:gd name="connsiteY5" fmla="*/ 274847 h 5753325"/>
              <a:gd name="connsiteX6" fmla="*/ 6375685 w 6492864"/>
              <a:gd name="connsiteY6" fmla="*/ 535865 h 5753325"/>
              <a:gd name="connsiteX7" fmla="*/ 6492864 w 6492864"/>
              <a:gd name="connsiteY7" fmla="*/ 615799 h 5753325"/>
              <a:gd name="connsiteX8" fmla="*/ 6459988 w 6492864"/>
              <a:gd name="connsiteY8" fmla="*/ 707628 h 5753325"/>
              <a:gd name="connsiteX9" fmla="*/ 6453989 w 6492864"/>
              <a:gd name="connsiteY9" fmla="*/ 711876 h 5753325"/>
              <a:gd name="connsiteX10" fmla="*/ 6453209 w 6492864"/>
              <a:gd name="connsiteY10" fmla="*/ 719127 h 5753325"/>
              <a:gd name="connsiteX11" fmla="*/ 6457662 w 6492864"/>
              <a:gd name="connsiteY11" fmla="*/ 723331 h 5753325"/>
              <a:gd name="connsiteX12" fmla="*/ 6447445 w 6492864"/>
              <a:gd name="connsiteY12" fmla="*/ 780003 h 5753325"/>
              <a:gd name="connsiteX13" fmla="*/ 6426552 w 6492864"/>
              <a:gd name="connsiteY13" fmla="*/ 845805 h 5753325"/>
              <a:gd name="connsiteX14" fmla="*/ 6434072 w 6492864"/>
              <a:gd name="connsiteY14" fmla="*/ 910733 h 5753325"/>
              <a:gd name="connsiteX15" fmla="*/ 6432570 w 6492864"/>
              <a:gd name="connsiteY15" fmla="*/ 983394 h 5753325"/>
              <a:gd name="connsiteX16" fmla="*/ 6431878 w 6492864"/>
              <a:gd name="connsiteY16" fmla="*/ 1026728 h 5753325"/>
              <a:gd name="connsiteX17" fmla="*/ 6414269 w 6492864"/>
              <a:gd name="connsiteY17" fmla="*/ 1151111 h 5753325"/>
              <a:gd name="connsiteX18" fmla="*/ 6371722 w 6492864"/>
              <a:gd name="connsiteY18" fmla="*/ 1318080 h 5753325"/>
              <a:gd name="connsiteX19" fmla="*/ 6356023 w 6492864"/>
              <a:gd name="connsiteY19" fmla="*/ 1356227 h 5753325"/>
              <a:gd name="connsiteX20" fmla="*/ 6356157 w 6492864"/>
              <a:gd name="connsiteY20" fmla="*/ 1361967 h 5753325"/>
              <a:gd name="connsiteX21" fmla="*/ 6350613 w 6492864"/>
              <a:gd name="connsiteY21" fmla="*/ 1393569 h 5753325"/>
              <a:gd name="connsiteX22" fmla="*/ 6357062 w 6492864"/>
              <a:gd name="connsiteY22" fmla="*/ 1444071 h 5753325"/>
              <a:gd name="connsiteX23" fmla="*/ 6364832 w 6492864"/>
              <a:gd name="connsiteY23" fmla="*/ 1478763 h 5753325"/>
              <a:gd name="connsiteX24" fmla="*/ 6369745 w 6492864"/>
              <a:gd name="connsiteY24" fmla="*/ 1495680 h 5753325"/>
              <a:gd name="connsiteX25" fmla="*/ 6370898 w 6492864"/>
              <a:gd name="connsiteY25" fmla="*/ 1513331 h 5753325"/>
              <a:gd name="connsiteX26" fmla="*/ 6368801 w 6492864"/>
              <a:gd name="connsiteY26" fmla="*/ 1527414 h 5753325"/>
              <a:gd name="connsiteX27" fmla="*/ 6359177 w 6492864"/>
              <a:gd name="connsiteY27" fmla="*/ 1639513 h 5753325"/>
              <a:gd name="connsiteX28" fmla="*/ 6299489 w 6492864"/>
              <a:gd name="connsiteY28" fmla="*/ 1784860 h 5753325"/>
              <a:gd name="connsiteX29" fmla="*/ 6267878 w 6492864"/>
              <a:gd name="connsiteY29" fmla="*/ 1858572 h 5753325"/>
              <a:gd name="connsiteX30" fmla="*/ 6251146 w 6492864"/>
              <a:gd name="connsiteY30" fmla="*/ 1926167 h 5753325"/>
              <a:gd name="connsiteX31" fmla="*/ 6210686 w 6492864"/>
              <a:gd name="connsiteY31" fmla="*/ 2014834 h 5753325"/>
              <a:gd name="connsiteX32" fmla="*/ 6106652 w 6492864"/>
              <a:gd name="connsiteY32" fmla="*/ 2150572 h 5753325"/>
              <a:gd name="connsiteX33" fmla="*/ 6097813 w 6492864"/>
              <a:gd name="connsiteY33" fmla="*/ 2172208 h 5753325"/>
              <a:gd name="connsiteX34" fmla="*/ 6095990 w 6492864"/>
              <a:gd name="connsiteY34" fmla="*/ 2181185 h 5753325"/>
              <a:gd name="connsiteX35" fmla="*/ 6090126 w 6492864"/>
              <a:gd name="connsiteY35" fmla="*/ 2192533 h 5753325"/>
              <a:gd name="connsiteX36" fmla="*/ 6089503 w 6492864"/>
              <a:gd name="connsiteY36" fmla="*/ 2192543 h 5753325"/>
              <a:gd name="connsiteX37" fmla="*/ 6084946 w 6492864"/>
              <a:gd name="connsiteY37" fmla="*/ 2203694 h 5753325"/>
              <a:gd name="connsiteX38" fmla="*/ 5987861 w 6492864"/>
              <a:gd name="connsiteY38" fmla="*/ 2304868 h 5753325"/>
              <a:gd name="connsiteX39" fmla="*/ 5973439 w 6492864"/>
              <a:gd name="connsiteY39" fmla="*/ 2385635 h 5753325"/>
              <a:gd name="connsiteX40" fmla="*/ 5916727 w 6492864"/>
              <a:gd name="connsiteY40" fmla="*/ 2458777 h 5753325"/>
              <a:gd name="connsiteX41" fmla="*/ 5856524 w 6492864"/>
              <a:gd name="connsiteY41" fmla="*/ 2583281 h 5753325"/>
              <a:gd name="connsiteX42" fmla="*/ 5838091 w 6492864"/>
              <a:gd name="connsiteY42" fmla="*/ 2753474 h 5753325"/>
              <a:gd name="connsiteX43" fmla="*/ 5777471 w 6492864"/>
              <a:gd name="connsiteY43" fmla="*/ 2901570 h 5753325"/>
              <a:gd name="connsiteX44" fmla="*/ 5723992 w 6492864"/>
              <a:gd name="connsiteY44" fmla="*/ 2998752 h 5753325"/>
              <a:gd name="connsiteX45" fmla="*/ 5557886 w 6492864"/>
              <a:gd name="connsiteY45" fmla="*/ 3329735 h 5753325"/>
              <a:gd name="connsiteX46" fmla="*/ 5471501 w 6492864"/>
              <a:gd name="connsiteY46" fmla="*/ 3462221 h 5753325"/>
              <a:gd name="connsiteX47" fmla="*/ 5465154 w 6492864"/>
              <a:gd name="connsiteY47" fmla="*/ 3541065 h 5753325"/>
              <a:gd name="connsiteX48" fmla="*/ 5437889 w 6492864"/>
              <a:gd name="connsiteY48" fmla="*/ 3559927 h 5753325"/>
              <a:gd name="connsiteX49" fmla="*/ 5432770 w 6492864"/>
              <a:gd name="connsiteY49" fmla="*/ 3562948 h 5753325"/>
              <a:gd name="connsiteX50" fmla="*/ 5406795 w 6492864"/>
              <a:gd name="connsiteY50" fmla="*/ 3578594 h 5753325"/>
              <a:gd name="connsiteX51" fmla="*/ 5381495 w 6492864"/>
              <a:gd name="connsiteY51" fmla="*/ 3599883 h 5753325"/>
              <a:gd name="connsiteX52" fmla="*/ 5363689 w 6492864"/>
              <a:gd name="connsiteY52" fmla="*/ 3633299 h 5753325"/>
              <a:gd name="connsiteX53" fmla="*/ 5291870 w 6492864"/>
              <a:gd name="connsiteY53" fmla="*/ 3799039 h 5753325"/>
              <a:gd name="connsiteX54" fmla="*/ 5241600 w 6492864"/>
              <a:gd name="connsiteY54" fmla="*/ 3894238 h 5753325"/>
              <a:gd name="connsiteX55" fmla="*/ 5211041 w 6492864"/>
              <a:gd name="connsiteY55" fmla="*/ 3924184 h 5753325"/>
              <a:gd name="connsiteX56" fmla="*/ 5176073 w 6492864"/>
              <a:gd name="connsiteY56" fmla="*/ 3970179 h 5753325"/>
              <a:gd name="connsiteX57" fmla="*/ 5172826 w 6492864"/>
              <a:gd name="connsiteY57" fmla="*/ 3991773 h 5753325"/>
              <a:gd name="connsiteX58" fmla="*/ 5157053 w 6492864"/>
              <a:gd name="connsiteY58" fmla="*/ 3997708 h 5753325"/>
              <a:gd name="connsiteX59" fmla="*/ 5127922 w 6492864"/>
              <a:gd name="connsiteY59" fmla="*/ 4022660 h 5753325"/>
              <a:gd name="connsiteX60" fmla="*/ 5020872 w 6492864"/>
              <a:gd name="connsiteY60" fmla="*/ 4075951 h 5753325"/>
              <a:gd name="connsiteX61" fmla="*/ 4991410 w 6492864"/>
              <a:gd name="connsiteY61" fmla="*/ 4087598 h 5753325"/>
              <a:gd name="connsiteX62" fmla="*/ 4930112 w 6492864"/>
              <a:gd name="connsiteY62" fmla="*/ 4138459 h 5753325"/>
              <a:gd name="connsiteX63" fmla="*/ 4834224 w 6492864"/>
              <a:gd name="connsiteY63" fmla="*/ 4231643 h 5753325"/>
              <a:gd name="connsiteX64" fmla="*/ 4812599 w 6492864"/>
              <a:gd name="connsiteY64" fmla="*/ 4249449 h 5753325"/>
              <a:gd name="connsiteX65" fmla="*/ 4789188 w 6492864"/>
              <a:gd name="connsiteY65" fmla="*/ 4256678 h 5753325"/>
              <a:gd name="connsiteX66" fmla="*/ 4779554 w 6492864"/>
              <a:gd name="connsiteY66" fmla="*/ 4251313 h 5753325"/>
              <a:gd name="connsiteX67" fmla="*/ 4766885 w 6492864"/>
              <a:gd name="connsiteY67" fmla="*/ 4259812 h 5753325"/>
              <a:gd name="connsiteX68" fmla="*/ 4762510 w 6492864"/>
              <a:gd name="connsiteY68" fmla="*/ 4260383 h 5753325"/>
              <a:gd name="connsiteX69" fmla="*/ 4738416 w 6492864"/>
              <a:gd name="connsiteY69" fmla="*/ 4265355 h 5753325"/>
              <a:gd name="connsiteX70" fmla="*/ 4712007 w 6492864"/>
              <a:gd name="connsiteY70" fmla="*/ 4317892 h 5753325"/>
              <a:gd name="connsiteX71" fmla="*/ 4658930 w 6492864"/>
              <a:gd name="connsiteY71" fmla="*/ 4348041 h 5753325"/>
              <a:gd name="connsiteX72" fmla="*/ 4443526 w 6492864"/>
              <a:gd name="connsiteY72" fmla="*/ 4507851 h 5753325"/>
              <a:gd name="connsiteX73" fmla="*/ 4289766 w 6492864"/>
              <a:gd name="connsiteY73" fmla="*/ 4711450 h 5753325"/>
              <a:gd name="connsiteX74" fmla="*/ 4150870 w 6492864"/>
              <a:gd name="connsiteY74" fmla="*/ 4818480 h 5753325"/>
              <a:gd name="connsiteX75" fmla="*/ 4006639 w 6492864"/>
              <a:gd name="connsiteY75" fmla="*/ 4933815 h 5753325"/>
              <a:gd name="connsiteX76" fmla="*/ 3298210 w 6492864"/>
              <a:gd name="connsiteY76" fmla="*/ 5070790 h 5753325"/>
              <a:gd name="connsiteX77" fmla="*/ 2947678 w 6492864"/>
              <a:gd name="connsiteY77" fmla="*/ 5117869 h 5753325"/>
              <a:gd name="connsiteX78" fmla="*/ 2822169 w 6492864"/>
              <a:gd name="connsiteY78" fmla="*/ 5129396 h 5753325"/>
              <a:gd name="connsiteX79" fmla="*/ 2538773 w 6492864"/>
              <a:gd name="connsiteY79" fmla="*/ 5313397 h 5753325"/>
              <a:gd name="connsiteX80" fmla="*/ 2014500 w 6492864"/>
              <a:gd name="connsiteY80" fmla="*/ 5519744 h 5753325"/>
              <a:gd name="connsiteX81" fmla="*/ 1934391 w 6492864"/>
              <a:gd name="connsiteY81" fmla="*/ 5591335 h 5753325"/>
              <a:gd name="connsiteX82" fmla="*/ 1892550 w 6492864"/>
              <a:gd name="connsiteY82" fmla="*/ 5649708 h 5753325"/>
              <a:gd name="connsiteX83" fmla="*/ 1854769 w 6492864"/>
              <a:gd name="connsiteY83" fmla="*/ 5647691 h 5753325"/>
              <a:gd name="connsiteX84" fmla="*/ 1809461 w 6492864"/>
              <a:gd name="connsiteY84" fmla="*/ 5648628 h 5753325"/>
              <a:gd name="connsiteX85" fmla="*/ 1745150 w 6492864"/>
              <a:gd name="connsiteY85" fmla="*/ 5693879 h 5753325"/>
              <a:gd name="connsiteX86" fmla="*/ 1713375 w 6492864"/>
              <a:gd name="connsiteY86" fmla="*/ 5684672 h 5753325"/>
              <a:gd name="connsiteX87" fmla="*/ 1707808 w 6492864"/>
              <a:gd name="connsiteY87" fmla="*/ 5682611 h 5753325"/>
              <a:gd name="connsiteX88" fmla="*/ 1679313 w 6492864"/>
              <a:gd name="connsiteY88" fmla="*/ 5672360 h 5753325"/>
              <a:gd name="connsiteX89" fmla="*/ 1646933 w 6492864"/>
              <a:gd name="connsiteY89" fmla="*/ 5666227 h 5753325"/>
              <a:gd name="connsiteX90" fmla="*/ 1610055 w 6492864"/>
              <a:gd name="connsiteY90" fmla="*/ 5673643 h 5753325"/>
              <a:gd name="connsiteX91" fmla="*/ 1437641 w 6492864"/>
              <a:gd name="connsiteY91" fmla="*/ 5723266 h 5753325"/>
              <a:gd name="connsiteX92" fmla="*/ 1332869 w 6492864"/>
              <a:gd name="connsiteY92" fmla="*/ 5744752 h 5753325"/>
              <a:gd name="connsiteX93" fmla="*/ 1290525 w 6492864"/>
              <a:gd name="connsiteY93" fmla="*/ 5740036 h 5753325"/>
              <a:gd name="connsiteX94" fmla="*/ 1233107 w 6492864"/>
              <a:gd name="connsiteY94" fmla="*/ 5742106 h 5753325"/>
              <a:gd name="connsiteX95" fmla="*/ 1214532 w 6492864"/>
              <a:gd name="connsiteY95" fmla="*/ 5753325 h 5753325"/>
              <a:gd name="connsiteX96" fmla="*/ 1199955 w 6492864"/>
              <a:gd name="connsiteY96" fmla="*/ 5744831 h 5753325"/>
              <a:gd name="connsiteX97" fmla="*/ 1162337 w 6492864"/>
              <a:gd name="connsiteY97" fmla="*/ 5738048 h 5753325"/>
              <a:gd name="connsiteX98" fmla="*/ 1053457 w 6492864"/>
              <a:gd name="connsiteY98" fmla="*/ 5688676 h 5753325"/>
              <a:gd name="connsiteX99" fmla="*/ 1025798 w 6492864"/>
              <a:gd name="connsiteY99" fmla="*/ 5673166 h 5753325"/>
              <a:gd name="connsiteX100" fmla="*/ 947900 w 6492864"/>
              <a:gd name="connsiteY100" fmla="*/ 5657848 h 5753325"/>
              <a:gd name="connsiteX101" fmla="*/ 815627 w 6492864"/>
              <a:gd name="connsiteY101" fmla="*/ 5642557 h 5753325"/>
              <a:gd name="connsiteX102" fmla="*/ 788251 w 6492864"/>
              <a:gd name="connsiteY102" fmla="*/ 5637065 h 5753325"/>
              <a:gd name="connsiteX103" fmla="*/ 767822 w 6492864"/>
              <a:gd name="connsiteY103" fmla="*/ 5623450 h 5753325"/>
              <a:gd name="connsiteX104" fmla="*/ 765791 w 6492864"/>
              <a:gd name="connsiteY104" fmla="*/ 5612539 h 5753325"/>
              <a:gd name="connsiteX105" fmla="*/ 751230 w 6492864"/>
              <a:gd name="connsiteY105" fmla="*/ 5608092 h 5753325"/>
              <a:gd name="connsiteX106" fmla="*/ 748008 w 6492864"/>
              <a:gd name="connsiteY106" fmla="*/ 5605052 h 5753325"/>
              <a:gd name="connsiteX107" fmla="*/ 728871 w 6492864"/>
              <a:gd name="connsiteY107" fmla="*/ 5589469 h 5753325"/>
              <a:gd name="connsiteX108" fmla="*/ 671898 w 6492864"/>
              <a:gd name="connsiteY108" fmla="*/ 5602363 h 5753325"/>
              <a:gd name="connsiteX109" fmla="*/ 615065 w 6492864"/>
              <a:gd name="connsiteY109" fmla="*/ 5580257 h 5753325"/>
              <a:gd name="connsiteX110" fmla="*/ 355785 w 6492864"/>
              <a:gd name="connsiteY110" fmla="*/ 5514383 h 5753325"/>
              <a:gd name="connsiteX111" fmla="*/ 102269 w 6492864"/>
              <a:gd name="connsiteY111" fmla="*/ 5524347 h 5753325"/>
              <a:gd name="connsiteX112" fmla="*/ 13160 w 6492864"/>
              <a:gd name="connsiteY112" fmla="*/ 5514159 h 5753325"/>
              <a:gd name="connsiteX113" fmla="*/ 0 w 6492864"/>
              <a:gd name="connsiteY113" fmla="*/ 5511735 h 5753325"/>
              <a:gd name="connsiteX114" fmla="*/ 0 w 6492864"/>
              <a:gd name="connsiteY114" fmla="*/ 0 h 5753325"/>
              <a:gd name="connsiteX0" fmla="*/ 0 w 6462955"/>
              <a:gd name="connsiteY0" fmla="*/ 0 h 5753325"/>
              <a:gd name="connsiteX1" fmla="*/ 6438980 w 6462955"/>
              <a:gd name="connsiteY1" fmla="*/ 0 h 5753325"/>
              <a:gd name="connsiteX2" fmla="*/ 6439047 w 6462955"/>
              <a:gd name="connsiteY2" fmla="*/ 147 h 5753325"/>
              <a:gd name="connsiteX3" fmla="*/ 6443456 w 6462955"/>
              <a:gd name="connsiteY3" fmla="*/ 130105 h 5753325"/>
              <a:gd name="connsiteX4" fmla="*/ 6447632 w 6462955"/>
              <a:gd name="connsiteY4" fmla="*/ 170016 h 5753325"/>
              <a:gd name="connsiteX5" fmla="*/ 6396598 w 6462955"/>
              <a:gd name="connsiteY5" fmla="*/ 274847 h 5753325"/>
              <a:gd name="connsiteX6" fmla="*/ 6375685 w 6462955"/>
              <a:gd name="connsiteY6" fmla="*/ 535865 h 5753325"/>
              <a:gd name="connsiteX7" fmla="*/ 6354187 w 6462955"/>
              <a:gd name="connsiteY7" fmla="*/ 615799 h 5753325"/>
              <a:gd name="connsiteX8" fmla="*/ 6459988 w 6462955"/>
              <a:gd name="connsiteY8" fmla="*/ 707628 h 5753325"/>
              <a:gd name="connsiteX9" fmla="*/ 6453989 w 6462955"/>
              <a:gd name="connsiteY9" fmla="*/ 711876 h 5753325"/>
              <a:gd name="connsiteX10" fmla="*/ 6453209 w 6462955"/>
              <a:gd name="connsiteY10" fmla="*/ 719127 h 5753325"/>
              <a:gd name="connsiteX11" fmla="*/ 6457662 w 6462955"/>
              <a:gd name="connsiteY11" fmla="*/ 723331 h 5753325"/>
              <a:gd name="connsiteX12" fmla="*/ 6447445 w 6462955"/>
              <a:gd name="connsiteY12" fmla="*/ 780003 h 5753325"/>
              <a:gd name="connsiteX13" fmla="*/ 6426552 w 6462955"/>
              <a:gd name="connsiteY13" fmla="*/ 845805 h 5753325"/>
              <a:gd name="connsiteX14" fmla="*/ 6434072 w 6462955"/>
              <a:gd name="connsiteY14" fmla="*/ 910733 h 5753325"/>
              <a:gd name="connsiteX15" fmla="*/ 6432570 w 6462955"/>
              <a:gd name="connsiteY15" fmla="*/ 983394 h 5753325"/>
              <a:gd name="connsiteX16" fmla="*/ 6431878 w 6462955"/>
              <a:gd name="connsiteY16" fmla="*/ 1026728 h 5753325"/>
              <a:gd name="connsiteX17" fmla="*/ 6414269 w 6462955"/>
              <a:gd name="connsiteY17" fmla="*/ 1151111 h 5753325"/>
              <a:gd name="connsiteX18" fmla="*/ 6371722 w 6462955"/>
              <a:gd name="connsiteY18" fmla="*/ 1318080 h 5753325"/>
              <a:gd name="connsiteX19" fmla="*/ 6356023 w 6462955"/>
              <a:gd name="connsiteY19" fmla="*/ 1356227 h 5753325"/>
              <a:gd name="connsiteX20" fmla="*/ 6356157 w 6462955"/>
              <a:gd name="connsiteY20" fmla="*/ 1361967 h 5753325"/>
              <a:gd name="connsiteX21" fmla="*/ 6350613 w 6462955"/>
              <a:gd name="connsiteY21" fmla="*/ 1393569 h 5753325"/>
              <a:gd name="connsiteX22" fmla="*/ 6357062 w 6462955"/>
              <a:gd name="connsiteY22" fmla="*/ 1444071 h 5753325"/>
              <a:gd name="connsiteX23" fmla="*/ 6364832 w 6462955"/>
              <a:gd name="connsiteY23" fmla="*/ 1478763 h 5753325"/>
              <a:gd name="connsiteX24" fmla="*/ 6369745 w 6462955"/>
              <a:gd name="connsiteY24" fmla="*/ 1495680 h 5753325"/>
              <a:gd name="connsiteX25" fmla="*/ 6370898 w 6462955"/>
              <a:gd name="connsiteY25" fmla="*/ 1513331 h 5753325"/>
              <a:gd name="connsiteX26" fmla="*/ 6368801 w 6462955"/>
              <a:gd name="connsiteY26" fmla="*/ 1527414 h 5753325"/>
              <a:gd name="connsiteX27" fmla="*/ 6359177 w 6462955"/>
              <a:gd name="connsiteY27" fmla="*/ 1639513 h 5753325"/>
              <a:gd name="connsiteX28" fmla="*/ 6299489 w 6462955"/>
              <a:gd name="connsiteY28" fmla="*/ 1784860 h 5753325"/>
              <a:gd name="connsiteX29" fmla="*/ 6267878 w 6462955"/>
              <a:gd name="connsiteY29" fmla="*/ 1858572 h 5753325"/>
              <a:gd name="connsiteX30" fmla="*/ 6251146 w 6462955"/>
              <a:gd name="connsiteY30" fmla="*/ 1926167 h 5753325"/>
              <a:gd name="connsiteX31" fmla="*/ 6210686 w 6462955"/>
              <a:gd name="connsiteY31" fmla="*/ 2014834 h 5753325"/>
              <a:gd name="connsiteX32" fmla="*/ 6106652 w 6462955"/>
              <a:gd name="connsiteY32" fmla="*/ 2150572 h 5753325"/>
              <a:gd name="connsiteX33" fmla="*/ 6097813 w 6462955"/>
              <a:gd name="connsiteY33" fmla="*/ 2172208 h 5753325"/>
              <a:gd name="connsiteX34" fmla="*/ 6095990 w 6462955"/>
              <a:gd name="connsiteY34" fmla="*/ 2181185 h 5753325"/>
              <a:gd name="connsiteX35" fmla="*/ 6090126 w 6462955"/>
              <a:gd name="connsiteY35" fmla="*/ 2192533 h 5753325"/>
              <a:gd name="connsiteX36" fmla="*/ 6089503 w 6462955"/>
              <a:gd name="connsiteY36" fmla="*/ 2192543 h 5753325"/>
              <a:gd name="connsiteX37" fmla="*/ 6084946 w 6462955"/>
              <a:gd name="connsiteY37" fmla="*/ 2203694 h 5753325"/>
              <a:gd name="connsiteX38" fmla="*/ 5987861 w 6462955"/>
              <a:gd name="connsiteY38" fmla="*/ 2304868 h 5753325"/>
              <a:gd name="connsiteX39" fmla="*/ 5973439 w 6462955"/>
              <a:gd name="connsiteY39" fmla="*/ 2385635 h 5753325"/>
              <a:gd name="connsiteX40" fmla="*/ 5916727 w 6462955"/>
              <a:gd name="connsiteY40" fmla="*/ 2458777 h 5753325"/>
              <a:gd name="connsiteX41" fmla="*/ 5856524 w 6462955"/>
              <a:gd name="connsiteY41" fmla="*/ 2583281 h 5753325"/>
              <a:gd name="connsiteX42" fmla="*/ 5838091 w 6462955"/>
              <a:gd name="connsiteY42" fmla="*/ 2753474 h 5753325"/>
              <a:gd name="connsiteX43" fmla="*/ 5777471 w 6462955"/>
              <a:gd name="connsiteY43" fmla="*/ 2901570 h 5753325"/>
              <a:gd name="connsiteX44" fmla="*/ 5723992 w 6462955"/>
              <a:gd name="connsiteY44" fmla="*/ 2998752 h 5753325"/>
              <a:gd name="connsiteX45" fmla="*/ 5557886 w 6462955"/>
              <a:gd name="connsiteY45" fmla="*/ 3329735 h 5753325"/>
              <a:gd name="connsiteX46" fmla="*/ 5471501 w 6462955"/>
              <a:gd name="connsiteY46" fmla="*/ 3462221 h 5753325"/>
              <a:gd name="connsiteX47" fmla="*/ 5465154 w 6462955"/>
              <a:gd name="connsiteY47" fmla="*/ 3541065 h 5753325"/>
              <a:gd name="connsiteX48" fmla="*/ 5437889 w 6462955"/>
              <a:gd name="connsiteY48" fmla="*/ 3559927 h 5753325"/>
              <a:gd name="connsiteX49" fmla="*/ 5432770 w 6462955"/>
              <a:gd name="connsiteY49" fmla="*/ 3562948 h 5753325"/>
              <a:gd name="connsiteX50" fmla="*/ 5406795 w 6462955"/>
              <a:gd name="connsiteY50" fmla="*/ 3578594 h 5753325"/>
              <a:gd name="connsiteX51" fmla="*/ 5381495 w 6462955"/>
              <a:gd name="connsiteY51" fmla="*/ 3599883 h 5753325"/>
              <a:gd name="connsiteX52" fmla="*/ 5363689 w 6462955"/>
              <a:gd name="connsiteY52" fmla="*/ 3633299 h 5753325"/>
              <a:gd name="connsiteX53" fmla="*/ 5291870 w 6462955"/>
              <a:gd name="connsiteY53" fmla="*/ 3799039 h 5753325"/>
              <a:gd name="connsiteX54" fmla="*/ 5241600 w 6462955"/>
              <a:gd name="connsiteY54" fmla="*/ 3894238 h 5753325"/>
              <a:gd name="connsiteX55" fmla="*/ 5211041 w 6462955"/>
              <a:gd name="connsiteY55" fmla="*/ 3924184 h 5753325"/>
              <a:gd name="connsiteX56" fmla="*/ 5176073 w 6462955"/>
              <a:gd name="connsiteY56" fmla="*/ 3970179 h 5753325"/>
              <a:gd name="connsiteX57" fmla="*/ 5172826 w 6462955"/>
              <a:gd name="connsiteY57" fmla="*/ 3991773 h 5753325"/>
              <a:gd name="connsiteX58" fmla="*/ 5157053 w 6462955"/>
              <a:gd name="connsiteY58" fmla="*/ 3997708 h 5753325"/>
              <a:gd name="connsiteX59" fmla="*/ 5127922 w 6462955"/>
              <a:gd name="connsiteY59" fmla="*/ 4022660 h 5753325"/>
              <a:gd name="connsiteX60" fmla="*/ 5020872 w 6462955"/>
              <a:gd name="connsiteY60" fmla="*/ 4075951 h 5753325"/>
              <a:gd name="connsiteX61" fmla="*/ 4991410 w 6462955"/>
              <a:gd name="connsiteY61" fmla="*/ 4087598 h 5753325"/>
              <a:gd name="connsiteX62" fmla="*/ 4930112 w 6462955"/>
              <a:gd name="connsiteY62" fmla="*/ 4138459 h 5753325"/>
              <a:gd name="connsiteX63" fmla="*/ 4834224 w 6462955"/>
              <a:gd name="connsiteY63" fmla="*/ 4231643 h 5753325"/>
              <a:gd name="connsiteX64" fmla="*/ 4812599 w 6462955"/>
              <a:gd name="connsiteY64" fmla="*/ 4249449 h 5753325"/>
              <a:gd name="connsiteX65" fmla="*/ 4789188 w 6462955"/>
              <a:gd name="connsiteY65" fmla="*/ 4256678 h 5753325"/>
              <a:gd name="connsiteX66" fmla="*/ 4779554 w 6462955"/>
              <a:gd name="connsiteY66" fmla="*/ 4251313 h 5753325"/>
              <a:gd name="connsiteX67" fmla="*/ 4766885 w 6462955"/>
              <a:gd name="connsiteY67" fmla="*/ 4259812 h 5753325"/>
              <a:gd name="connsiteX68" fmla="*/ 4762510 w 6462955"/>
              <a:gd name="connsiteY68" fmla="*/ 4260383 h 5753325"/>
              <a:gd name="connsiteX69" fmla="*/ 4738416 w 6462955"/>
              <a:gd name="connsiteY69" fmla="*/ 4265355 h 5753325"/>
              <a:gd name="connsiteX70" fmla="*/ 4712007 w 6462955"/>
              <a:gd name="connsiteY70" fmla="*/ 4317892 h 5753325"/>
              <a:gd name="connsiteX71" fmla="*/ 4658930 w 6462955"/>
              <a:gd name="connsiteY71" fmla="*/ 4348041 h 5753325"/>
              <a:gd name="connsiteX72" fmla="*/ 4443526 w 6462955"/>
              <a:gd name="connsiteY72" fmla="*/ 4507851 h 5753325"/>
              <a:gd name="connsiteX73" fmla="*/ 4289766 w 6462955"/>
              <a:gd name="connsiteY73" fmla="*/ 4711450 h 5753325"/>
              <a:gd name="connsiteX74" fmla="*/ 4150870 w 6462955"/>
              <a:gd name="connsiteY74" fmla="*/ 4818480 h 5753325"/>
              <a:gd name="connsiteX75" fmla="*/ 4006639 w 6462955"/>
              <a:gd name="connsiteY75" fmla="*/ 4933815 h 5753325"/>
              <a:gd name="connsiteX76" fmla="*/ 3298210 w 6462955"/>
              <a:gd name="connsiteY76" fmla="*/ 5070790 h 5753325"/>
              <a:gd name="connsiteX77" fmla="*/ 2947678 w 6462955"/>
              <a:gd name="connsiteY77" fmla="*/ 5117869 h 5753325"/>
              <a:gd name="connsiteX78" fmla="*/ 2822169 w 6462955"/>
              <a:gd name="connsiteY78" fmla="*/ 5129396 h 5753325"/>
              <a:gd name="connsiteX79" fmla="*/ 2538773 w 6462955"/>
              <a:gd name="connsiteY79" fmla="*/ 5313397 h 5753325"/>
              <a:gd name="connsiteX80" fmla="*/ 2014500 w 6462955"/>
              <a:gd name="connsiteY80" fmla="*/ 5519744 h 5753325"/>
              <a:gd name="connsiteX81" fmla="*/ 1934391 w 6462955"/>
              <a:gd name="connsiteY81" fmla="*/ 5591335 h 5753325"/>
              <a:gd name="connsiteX82" fmla="*/ 1892550 w 6462955"/>
              <a:gd name="connsiteY82" fmla="*/ 5649708 h 5753325"/>
              <a:gd name="connsiteX83" fmla="*/ 1854769 w 6462955"/>
              <a:gd name="connsiteY83" fmla="*/ 5647691 h 5753325"/>
              <a:gd name="connsiteX84" fmla="*/ 1809461 w 6462955"/>
              <a:gd name="connsiteY84" fmla="*/ 5648628 h 5753325"/>
              <a:gd name="connsiteX85" fmla="*/ 1745150 w 6462955"/>
              <a:gd name="connsiteY85" fmla="*/ 5693879 h 5753325"/>
              <a:gd name="connsiteX86" fmla="*/ 1713375 w 6462955"/>
              <a:gd name="connsiteY86" fmla="*/ 5684672 h 5753325"/>
              <a:gd name="connsiteX87" fmla="*/ 1707808 w 6462955"/>
              <a:gd name="connsiteY87" fmla="*/ 5682611 h 5753325"/>
              <a:gd name="connsiteX88" fmla="*/ 1679313 w 6462955"/>
              <a:gd name="connsiteY88" fmla="*/ 5672360 h 5753325"/>
              <a:gd name="connsiteX89" fmla="*/ 1646933 w 6462955"/>
              <a:gd name="connsiteY89" fmla="*/ 5666227 h 5753325"/>
              <a:gd name="connsiteX90" fmla="*/ 1610055 w 6462955"/>
              <a:gd name="connsiteY90" fmla="*/ 5673643 h 5753325"/>
              <a:gd name="connsiteX91" fmla="*/ 1437641 w 6462955"/>
              <a:gd name="connsiteY91" fmla="*/ 5723266 h 5753325"/>
              <a:gd name="connsiteX92" fmla="*/ 1332869 w 6462955"/>
              <a:gd name="connsiteY92" fmla="*/ 5744752 h 5753325"/>
              <a:gd name="connsiteX93" fmla="*/ 1290525 w 6462955"/>
              <a:gd name="connsiteY93" fmla="*/ 5740036 h 5753325"/>
              <a:gd name="connsiteX94" fmla="*/ 1233107 w 6462955"/>
              <a:gd name="connsiteY94" fmla="*/ 5742106 h 5753325"/>
              <a:gd name="connsiteX95" fmla="*/ 1214532 w 6462955"/>
              <a:gd name="connsiteY95" fmla="*/ 5753325 h 5753325"/>
              <a:gd name="connsiteX96" fmla="*/ 1199955 w 6462955"/>
              <a:gd name="connsiteY96" fmla="*/ 5744831 h 5753325"/>
              <a:gd name="connsiteX97" fmla="*/ 1162337 w 6462955"/>
              <a:gd name="connsiteY97" fmla="*/ 5738048 h 5753325"/>
              <a:gd name="connsiteX98" fmla="*/ 1053457 w 6462955"/>
              <a:gd name="connsiteY98" fmla="*/ 5688676 h 5753325"/>
              <a:gd name="connsiteX99" fmla="*/ 1025798 w 6462955"/>
              <a:gd name="connsiteY99" fmla="*/ 5673166 h 5753325"/>
              <a:gd name="connsiteX100" fmla="*/ 947900 w 6462955"/>
              <a:gd name="connsiteY100" fmla="*/ 5657848 h 5753325"/>
              <a:gd name="connsiteX101" fmla="*/ 815627 w 6462955"/>
              <a:gd name="connsiteY101" fmla="*/ 5642557 h 5753325"/>
              <a:gd name="connsiteX102" fmla="*/ 788251 w 6462955"/>
              <a:gd name="connsiteY102" fmla="*/ 5637065 h 5753325"/>
              <a:gd name="connsiteX103" fmla="*/ 767822 w 6462955"/>
              <a:gd name="connsiteY103" fmla="*/ 5623450 h 5753325"/>
              <a:gd name="connsiteX104" fmla="*/ 765791 w 6462955"/>
              <a:gd name="connsiteY104" fmla="*/ 5612539 h 5753325"/>
              <a:gd name="connsiteX105" fmla="*/ 751230 w 6462955"/>
              <a:gd name="connsiteY105" fmla="*/ 5608092 h 5753325"/>
              <a:gd name="connsiteX106" fmla="*/ 748008 w 6462955"/>
              <a:gd name="connsiteY106" fmla="*/ 5605052 h 5753325"/>
              <a:gd name="connsiteX107" fmla="*/ 728871 w 6462955"/>
              <a:gd name="connsiteY107" fmla="*/ 5589469 h 5753325"/>
              <a:gd name="connsiteX108" fmla="*/ 671898 w 6462955"/>
              <a:gd name="connsiteY108" fmla="*/ 5602363 h 5753325"/>
              <a:gd name="connsiteX109" fmla="*/ 615065 w 6462955"/>
              <a:gd name="connsiteY109" fmla="*/ 5580257 h 5753325"/>
              <a:gd name="connsiteX110" fmla="*/ 355785 w 6462955"/>
              <a:gd name="connsiteY110" fmla="*/ 5514383 h 5753325"/>
              <a:gd name="connsiteX111" fmla="*/ 102269 w 6462955"/>
              <a:gd name="connsiteY111" fmla="*/ 5524347 h 5753325"/>
              <a:gd name="connsiteX112" fmla="*/ 13160 w 6462955"/>
              <a:gd name="connsiteY112" fmla="*/ 5514159 h 5753325"/>
              <a:gd name="connsiteX113" fmla="*/ 0 w 6462955"/>
              <a:gd name="connsiteY113" fmla="*/ 5511735 h 5753325"/>
              <a:gd name="connsiteX114" fmla="*/ 0 w 6462955"/>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453209 w 6459988"/>
              <a:gd name="connsiteY10" fmla="*/ 719127 h 5753325"/>
              <a:gd name="connsiteX11" fmla="*/ 6344988 w 6459988"/>
              <a:gd name="connsiteY11" fmla="*/ 697330 h 5753325"/>
              <a:gd name="connsiteX12" fmla="*/ 6447445 w 6459988"/>
              <a:gd name="connsiteY12" fmla="*/ 780003 h 5753325"/>
              <a:gd name="connsiteX13" fmla="*/ 6426552 w 6459988"/>
              <a:gd name="connsiteY13" fmla="*/ 845805 h 5753325"/>
              <a:gd name="connsiteX14" fmla="*/ 6434072 w 6459988"/>
              <a:gd name="connsiteY14" fmla="*/ 910733 h 5753325"/>
              <a:gd name="connsiteX15" fmla="*/ 6432570 w 6459988"/>
              <a:gd name="connsiteY15" fmla="*/ 983394 h 5753325"/>
              <a:gd name="connsiteX16" fmla="*/ 6431878 w 6459988"/>
              <a:gd name="connsiteY16" fmla="*/ 1026728 h 5753325"/>
              <a:gd name="connsiteX17" fmla="*/ 6414269 w 6459988"/>
              <a:gd name="connsiteY17" fmla="*/ 1151111 h 5753325"/>
              <a:gd name="connsiteX18" fmla="*/ 6371722 w 6459988"/>
              <a:gd name="connsiteY18" fmla="*/ 1318080 h 5753325"/>
              <a:gd name="connsiteX19" fmla="*/ 6356023 w 6459988"/>
              <a:gd name="connsiteY19" fmla="*/ 1356227 h 5753325"/>
              <a:gd name="connsiteX20" fmla="*/ 6356157 w 6459988"/>
              <a:gd name="connsiteY20" fmla="*/ 1361967 h 5753325"/>
              <a:gd name="connsiteX21" fmla="*/ 6350613 w 6459988"/>
              <a:gd name="connsiteY21" fmla="*/ 1393569 h 5753325"/>
              <a:gd name="connsiteX22" fmla="*/ 6357062 w 6459988"/>
              <a:gd name="connsiteY22" fmla="*/ 1444071 h 5753325"/>
              <a:gd name="connsiteX23" fmla="*/ 6364832 w 6459988"/>
              <a:gd name="connsiteY23" fmla="*/ 1478763 h 5753325"/>
              <a:gd name="connsiteX24" fmla="*/ 6369745 w 6459988"/>
              <a:gd name="connsiteY24" fmla="*/ 1495680 h 5753325"/>
              <a:gd name="connsiteX25" fmla="*/ 6370898 w 6459988"/>
              <a:gd name="connsiteY25" fmla="*/ 1513331 h 5753325"/>
              <a:gd name="connsiteX26" fmla="*/ 6368801 w 6459988"/>
              <a:gd name="connsiteY26" fmla="*/ 1527414 h 5753325"/>
              <a:gd name="connsiteX27" fmla="*/ 6359177 w 6459988"/>
              <a:gd name="connsiteY27" fmla="*/ 1639513 h 5753325"/>
              <a:gd name="connsiteX28" fmla="*/ 6299489 w 6459988"/>
              <a:gd name="connsiteY28" fmla="*/ 1784860 h 5753325"/>
              <a:gd name="connsiteX29" fmla="*/ 6267878 w 6459988"/>
              <a:gd name="connsiteY29" fmla="*/ 1858572 h 5753325"/>
              <a:gd name="connsiteX30" fmla="*/ 6251146 w 6459988"/>
              <a:gd name="connsiteY30" fmla="*/ 1926167 h 5753325"/>
              <a:gd name="connsiteX31" fmla="*/ 6210686 w 6459988"/>
              <a:gd name="connsiteY31" fmla="*/ 2014834 h 5753325"/>
              <a:gd name="connsiteX32" fmla="*/ 6106652 w 6459988"/>
              <a:gd name="connsiteY32" fmla="*/ 2150572 h 5753325"/>
              <a:gd name="connsiteX33" fmla="*/ 6097813 w 6459988"/>
              <a:gd name="connsiteY33" fmla="*/ 2172208 h 5753325"/>
              <a:gd name="connsiteX34" fmla="*/ 6095990 w 6459988"/>
              <a:gd name="connsiteY34" fmla="*/ 2181185 h 5753325"/>
              <a:gd name="connsiteX35" fmla="*/ 6090126 w 6459988"/>
              <a:gd name="connsiteY35" fmla="*/ 2192533 h 5753325"/>
              <a:gd name="connsiteX36" fmla="*/ 6089503 w 6459988"/>
              <a:gd name="connsiteY36" fmla="*/ 2192543 h 5753325"/>
              <a:gd name="connsiteX37" fmla="*/ 6084946 w 6459988"/>
              <a:gd name="connsiteY37" fmla="*/ 2203694 h 5753325"/>
              <a:gd name="connsiteX38" fmla="*/ 5987861 w 6459988"/>
              <a:gd name="connsiteY38" fmla="*/ 2304868 h 5753325"/>
              <a:gd name="connsiteX39" fmla="*/ 5973439 w 6459988"/>
              <a:gd name="connsiteY39" fmla="*/ 2385635 h 5753325"/>
              <a:gd name="connsiteX40" fmla="*/ 5916727 w 6459988"/>
              <a:gd name="connsiteY40" fmla="*/ 2458777 h 5753325"/>
              <a:gd name="connsiteX41" fmla="*/ 5856524 w 6459988"/>
              <a:gd name="connsiteY41" fmla="*/ 2583281 h 5753325"/>
              <a:gd name="connsiteX42" fmla="*/ 5838091 w 6459988"/>
              <a:gd name="connsiteY42" fmla="*/ 2753474 h 5753325"/>
              <a:gd name="connsiteX43" fmla="*/ 5777471 w 6459988"/>
              <a:gd name="connsiteY43" fmla="*/ 2901570 h 5753325"/>
              <a:gd name="connsiteX44" fmla="*/ 5723992 w 6459988"/>
              <a:gd name="connsiteY44" fmla="*/ 2998752 h 5753325"/>
              <a:gd name="connsiteX45" fmla="*/ 5557886 w 6459988"/>
              <a:gd name="connsiteY45" fmla="*/ 3329735 h 5753325"/>
              <a:gd name="connsiteX46" fmla="*/ 5471501 w 6459988"/>
              <a:gd name="connsiteY46" fmla="*/ 3462221 h 5753325"/>
              <a:gd name="connsiteX47" fmla="*/ 5465154 w 6459988"/>
              <a:gd name="connsiteY47" fmla="*/ 3541065 h 5753325"/>
              <a:gd name="connsiteX48" fmla="*/ 5437889 w 6459988"/>
              <a:gd name="connsiteY48" fmla="*/ 3559927 h 5753325"/>
              <a:gd name="connsiteX49" fmla="*/ 5432770 w 6459988"/>
              <a:gd name="connsiteY49" fmla="*/ 3562948 h 5753325"/>
              <a:gd name="connsiteX50" fmla="*/ 5406795 w 6459988"/>
              <a:gd name="connsiteY50" fmla="*/ 3578594 h 5753325"/>
              <a:gd name="connsiteX51" fmla="*/ 5381495 w 6459988"/>
              <a:gd name="connsiteY51" fmla="*/ 3599883 h 5753325"/>
              <a:gd name="connsiteX52" fmla="*/ 5363689 w 6459988"/>
              <a:gd name="connsiteY52" fmla="*/ 3633299 h 5753325"/>
              <a:gd name="connsiteX53" fmla="*/ 5291870 w 6459988"/>
              <a:gd name="connsiteY53" fmla="*/ 3799039 h 5753325"/>
              <a:gd name="connsiteX54" fmla="*/ 5241600 w 6459988"/>
              <a:gd name="connsiteY54" fmla="*/ 3894238 h 5753325"/>
              <a:gd name="connsiteX55" fmla="*/ 5211041 w 6459988"/>
              <a:gd name="connsiteY55" fmla="*/ 3924184 h 5753325"/>
              <a:gd name="connsiteX56" fmla="*/ 5176073 w 6459988"/>
              <a:gd name="connsiteY56" fmla="*/ 3970179 h 5753325"/>
              <a:gd name="connsiteX57" fmla="*/ 5172826 w 6459988"/>
              <a:gd name="connsiteY57" fmla="*/ 3991773 h 5753325"/>
              <a:gd name="connsiteX58" fmla="*/ 5157053 w 6459988"/>
              <a:gd name="connsiteY58" fmla="*/ 3997708 h 5753325"/>
              <a:gd name="connsiteX59" fmla="*/ 5127922 w 6459988"/>
              <a:gd name="connsiteY59" fmla="*/ 4022660 h 5753325"/>
              <a:gd name="connsiteX60" fmla="*/ 5020872 w 6459988"/>
              <a:gd name="connsiteY60" fmla="*/ 4075951 h 5753325"/>
              <a:gd name="connsiteX61" fmla="*/ 4991410 w 6459988"/>
              <a:gd name="connsiteY61" fmla="*/ 4087598 h 5753325"/>
              <a:gd name="connsiteX62" fmla="*/ 4930112 w 6459988"/>
              <a:gd name="connsiteY62" fmla="*/ 4138459 h 5753325"/>
              <a:gd name="connsiteX63" fmla="*/ 4834224 w 6459988"/>
              <a:gd name="connsiteY63" fmla="*/ 4231643 h 5753325"/>
              <a:gd name="connsiteX64" fmla="*/ 4812599 w 6459988"/>
              <a:gd name="connsiteY64" fmla="*/ 4249449 h 5753325"/>
              <a:gd name="connsiteX65" fmla="*/ 4789188 w 6459988"/>
              <a:gd name="connsiteY65" fmla="*/ 4256678 h 5753325"/>
              <a:gd name="connsiteX66" fmla="*/ 4779554 w 6459988"/>
              <a:gd name="connsiteY66" fmla="*/ 4251313 h 5753325"/>
              <a:gd name="connsiteX67" fmla="*/ 4766885 w 6459988"/>
              <a:gd name="connsiteY67" fmla="*/ 4259812 h 5753325"/>
              <a:gd name="connsiteX68" fmla="*/ 4762510 w 6459988"/>
              <a:gd name="connsiteY68" fmla="*/ 4260383 h 5753325"/>
              <a:gd name="connsiteX69" fmla="*/ 4738416 w 6459988"/>
              <a:gd name="connsiteY69" fmla="*/ 4265355 h 5753325"/>
              <a:gd name="connsiteX70" fmla="*/ 4712007 w 6459988"/>
              <a:gd name="connsiteY70" fmla="*/ 4317892 h 5753325"/>
              <a:gd name="connsiteX71" fmla="*/ 4658930 w 6459988"/>
              <a:gd name="connsiteY71" fmla="*/ 4348041 h 5753325"/>
              <a:gd name="connsiteX72" fmla="*/ 4443526 w 6459988"/>
              <a:gd name="connsiteY72" fmla="*/ 4507851 h 5753325"/>
              <a:gd name="connsiteX73" fmla="*/ 4289766 w 6459988"/>
              <a:gd name="connsiteY73" fmla="*/ 4711450 h 5753325"/>
              <a:gd name="connsiteX74" fmla="*/ 4150870 w 6459988"/>
              <a:gd name="connsiteY74" fmla="*/ 4818480 h 5753325"/>
              <a:gd name="connsiteX75" fmla="*/ 4006639 w 6459988"/>
              <a:gd name="connsiteY75" fmla="*/ 4933815 h 5753325"/>
              <a:gd name="connsiteX76" fmla="*/ 3298210 w 6459988"/>
              <a:gd name="connsiteY76" fmla="*/ 5070790 h 5753325"/>
              <a:gd name="connsiteX77" fmla="*/ 2947678 w 6459988"/>
              <a:gd name="connsiteY77" fmla="*/ 5117869 h 5753325"/>
              <a:gd name="connsiteX78" fmla="*/ 2822169 w 6459988"/>
              <a:gd name="connsiteY78" fmla="*/ 5129396 h 5753325"/>
              <a:gd name="connsiteX79" fmla="*/ 2538773 w 6459988"/>
              <a:gd name="connsiteY79" fmla="*/ 5313397 h 5753325"/>
              <a:gd name="connsiteX80" fmla="*/ 2014500 w 6459988"/>
              <a:gd name="connsiteY80" fmla="*/ 5519744 h 5753325"/>
              <a:gd name="connsiteX81" fmla="*/ 1934391 w 6459988"/>
              <a:gd name="connsiteY81" fmla="*/ 5591335 h 5753325"/>
              <a:gd name="connsiteX82" fmla="*/ 1892550 w 6459988"/>
              <a:gd name="connsiteY82" fmla="*/ 5649708 h 5753325"/>
              <a:gd name="connsiteX83" fmla="*/ 1854769 w 6459988"/>
              <a:gd name="connsiteY83" fmla="*/ 5647691 h 5753325"/>
              <a:gd name="connsiteX84" fmla="*/ 1809461 w 6459988"/>
              <a:gd name="connsiteY84" fmla="*/ 5648628 h 5753325"/>
              <a:gd name="connsiteX85" fmla="*/ 1745150 w 6459988"/>
              <a:gd name="connsiteY85" fmla="*/ 5693879 h 5753325"/>
              <a:gd name="connsiteX86" fmla="*/ 1713375 w 6459988"/>
              <a:gd name="connsiteY86" fmla="*/ 5684672 h 5753325"/>
              <a:gd name="connsiteX87" fmla="*/ 1707808 w 6459988"/>
              <a:gd name="connsiteY87" fmla="*/ 5682611 h 5753325"/>
              <a:gd name="connsiteX88" fmla="*/ 1679313 w 6459988"/>
              <a:gd name="connsiteY88" fmla="*/ 5672360 h 5753325"/>
              <a:gd name="connsiteX89" fmla="*/ 1646933 w 6459988"/>
              <a:gd name="connsiteY89" fmla="*/ 5666227 h 5753325"/>
              <a:gd name="connsiteX90" fmla="*/ 1610055 w 6459988"/>
              <a:gd name="connsiteY90" fmla="*/ 5673643 h 5753325"/>
              <a:gd name="connsiteX91" fmla="*/ 1437641 w 6459988"/>
              <a:gd name="connsiteY91" fmla="*/ 5723266 h 5753325"/>
              <a:gd name="connsiteX92" fmla="*/ 1332869 w 6459988"/>
              <a:gd name="connsiteY92" fmla="*/ 5744752 h 5753325"/>
              <a:gd name="connsiteX93" fmla="*/ 1290525 w 6459988"/>
              <a:gd name="connsiteY93" fmla="*/ 5740036 h 5753325"/>
              <a:gd name="connsiteX94" fmla="*/ 1233107 w 6459988"/>
              <a:gd name="connsiteY94" fmla="*/ 5742106 h 5753325"/>
              <a:gd name="connsiteX95" fmla="*/ 1214532 w 6459988"/>
              <a:gd name="connsiteY95" fmla="*/ 5753325 h 5753325"/>
              <a:gd name="connsiteX96" fmla="*/ 1199955 w 6459988"/>
              <a:gd name="connsiteY96" fmla="*/ 5744831 h 5753325"/>
              <a:gd name="connsiteX97" fmla="*/ 1162337 w 6459988"/>
              <a:gd name="connsiteY97" fmla="*/ 5738048 h 5753325"/>
              <a:gd name="connsiteX98" fmla="*/ 1053457 w 6459988"/>
              <a:gd name="connsiteY98" fmla="*/ 5688676 h 5753325"/>
              <a:gd name="connsiteX99" fmla="*/ 1025798 w 6459988"/>
              <a:gd name="connsiteY99" fmla="*/ 5673166 h 5753325"/>
              <a:gd name="connsiteX100" fmla="*/ 947900 w 6459988"/>
              <a:gd name="connsiteY100" fmla="*/ 5657848 h 5753325"/>
              <a:gd name="connsiteX101" fmla="*/ 815627 w 6459988"/>
              <a:gd name="connsiteY101" fmla="*/ 5642557 h 5753325"/>
              <a:gd name="connsiteX102" fmla="*/ 788251 w 6459988"/>
              <a:gd name="connsiteY102" fmla="*/ 5637065 h 5753325"/>
              <a:gd name="connsiteX103" fmla="*/ 767822 w 6459988"/>
              <a:gd name="connsiteY103" fmla="*/ 5623450 h 5753325"/>
              <a:gd name="connsiteX104" fmla="*/ 765791 w 6459988"/>
              <a:gd name="connsiteY104" fmla="*/ 5612539 h 5753325"/>
              <a:gd name="connsiteX105" fmla="*/ 751230 w 6459988"/>
              <a:gd name="connsiteY105" fmla="*/ 5608092 h 5753325"/>
              <a:gd name="connsiteX106" fmla="*/ 748008 w 6459988"/>
              <a:gd name="connsiteY106" fmla="*/ 5605052 h 5753325"/>
              <a:gd name="connsiteX107" fmla="*/ 728871 w 6459988"/>
              <a:gd name="connsiteY107" fmla="*/ 5589469 h 5753325"/>
              <a:gd name="connsiteX108" fmla="*/ 671898 w 6459988"/>
              <a:gd name="connsiteY108" fmla="*/ 5602363 h 5753325"/>
              <a:gd name="connsiteX109" fmla="*/ 615065 w 6459988"/>
              <a:gd name="connsiteY109" fmla="*/ 5580257 h 5753325"/>
              <a:gd name="connsiteX110" fmla="*/ 355785 w 6459988"/>
              <a:gd name="connsiteY110" fmla="*/ 5514383 h 5753325"/>
              <a:gd name="connsiteX111" fmla="*/ 102269 w 6459988"/>
              <a:gd name="connsiteY111" fmla="*/ 5524347 h 5753325"/>
              <a:gd name="connsiteX112" fmla="*/ 13160 w 6459988"/>
              <a:gd name="connsiteY112" fmla="*/ 5514159 h 5753325"/>
              <a:gd name="connsiteX113" fmla="*/ 0 w 6459988"/>
              <a:gd name="connsiteY113" fmla="*/ 5511735 h 5753325"/>
              <a:gd name="connsiteX114" fmla="*/ 0 w 6459988"/>
              <a:gd name="connsiteY114"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453989 w 6459988"/>
              <a:gd name="connsiteY9" fmla="*/ 711876 h 5753325"/>
              <a:gd name="connsiteX10" fmla="*/ 6344988 w 6459988"/>
              <a:gd name="connsiteY10" fmla="*/ 697330 h 5753325"/>
              <a:gd name="connsiteX11" fmla="*/ 6447445 w 6459988"/>
              <a:gd name="connsiteY11" fmla="*/ 780003 h 5753325"/>
              <a:gd name="connsiteX12" fmla="*/ 6426552 w 6459988"/>
              <a:gd name="connsiteY12" fmla="*/ 845805 h 5753325"/>
              <a:gd name="connsiteX13" fmla="*/ 6434072 w 6459988"/>
              <a:gd name="connsiteY13" fmla="*/ 910733 h 5753325"/>
              <a:gd name="connsiteX14" fmla="*/ 6432570 w 6459988"/>
              <a:gd name="connsiteY14" fmla="*/ 983394 h 5753325"/>
              <a:gd name="connsiteX15" fmla="*/ 6431878 w 6459988"/>
              <a:gd name="connsiteY15" fmla="*/ 1026728 h 5753325"/>
              <a:gd name="connsiteX16" fmla="*/ 6414269 w 6459988"/>
              <a:gd name="connsiteY16" fmla="*/ 1151111 h 5753325"/>
              <a:gd name="connsiteX17" fmla="*/ 6371722 w 6459988"/>
              <a:gd name="connsiteY17" fmla="*/ 1318080 h 5753325"/>
              <a:gd name="connsiteX18" fmla="*/ 6356023 w 6459988"/>
              <a:gd name="connsiteY18" fmla="*/ 1356227 h 5753325"/>
              <a:gd name="connsiteX19" fmla="*/ 6356157 w 6459988"/>
              <a:gd name="connsiteY19" fmla="*/ 1361967 h 5753325"/>
              <a:gd name="connsiteX20" fmla="*/ 6350613 w 6459988"/>
              <a:gd name="connsiteY20" fmla="*/ 1393569 h 5753325"/>
              <a:gd name="connsiteX21" fmla="*/ 6357062 w 6459988"/>
              <a:gd name="connsiteY21" fmla="*/ 1444071 h 5753325"/>
              <a:gd name="connsiteX22" fmla="*/ 6364832 w 6459988"/>
              <a:gd name="connsiteY22" fmla="*/ 1478763 h 5753325"/>
              <a:gd name="connsiteX23" fmla="*/ 6369745 w 6459988"/>
              <a:gd name="connsiteY23" fmla="*/ 1495680 h 5753325"/>
              <a:gd name="connsiteX24" fmla="*/ 6370898 w 6459988"/>
              <a:gd name="connsiteY24" fmla="*/ 1513331 h 5753325"/>
              <a:gd name="connsiteX25" fmla="*/ 6368801 w 6459988"/>
              <a:gd name="connsiteY25" fmla="*/ 1527414 h 5753325"/>
              <a:gd name="connsiteX26" fmla="*/ 6359177 w 6459988"/>
              <a:gd name="connsiteY26" fmla="*/ 1639513 h 5753325"/>
              <a:gd name="connsiteX27" fmla="*/ 6299489 w 6459988"/>
              <a:gd name="connsiteY27" fmla="*/ 1784860 h 5753325"/>
              <a:gd name="connsiteX28" fmla="*/ 6267878 w 6459988"/>
              <a:gd name="connsiteY28" fmla="*/ 1858572 h 5753325"/>
              <a:gd name="connsiteX29" fmla="*/ 6251146 w 6459988"/>
              <a:gd name="connsiteY29" fmla="*/ 1926167 h 5753325"/>
              <a:gd name="connsiteX30" fmla="*/ 6210686 w 6459988"/>
              <a:gd name="connsiteY30" fmla="*/ 2014834 h 5753325"/>
              <a:gd name="connsiteX31" fmla="*/ 6106652 w 6459988"/>
              <a:gd name="connsiteY31" fmla="*/ 2150572 h 5753325"/>
              <a:gd name="connsiteX32" fmla="*/ 6097813 w 6459988"/>
              <a:gd name="connsiteY32" fmla="*/ 2172208 h 5753325"/>
              <a:gd name="connsiteX33" fmla="*/ 6095990 w 6459988"/>
              <a:gd name="connsiteY33" fmla="*/ 2181185 h 5753325"/>
              <a:gd name="connsiteX34" fmla="*/ 6090126 w 6459988"/>
              <a:gd name="connsiteY34" fmla="*/ 2192533 h 5753325"/>
              <a:gd name="connsiteX35" fmla="*/ 6089503 w 6459988"/>
              <a:gd name="connsiteY35" fmla="*/ 2192543 h 5753325"/>
              <a:gd name="connsiteX36" fmla="*/ 6084946 w 6459988"/>
              <a:gd name="connsiteY36" fmla="*/ 2203694 h 5753325"/>
              <a:gd name="connsiteX37" fmla="*/ 5987861 w 6459988"/>
              <a:gd name="connsiteY37" fmla="*/ 2304868 h 5753325"/>
              <a:gd name="connsiteX38" fmla="*/ 5973439 w 6459988"/>
              <a:gd name="connsiteY38" fmla="*/ 2385635 h 5753325"/>
              <a:gd name="connsiteX39" fmla="*/ 5916727 w 6459988"/>
              <a:gd name="connsiteY39" fmla="*/ 2458777 h 5753325"/>
              <a:gd name="connsiteX40" fmla="*/ 5856524 w 6459988"/>
              <a:gd name="connsiteY40" fmla="*/ 2583281 h 5753325"/>
              <a:gd name="connsiteX41" fmla="*/ 5838091 w 6459988"/>
              <a:gd name="connsiteY41" fmla="*/ 2753474 h 5753325"/>
              <a:gd name="connsiteX42" fmla="*/ 5777471 w 6459988"/>
              <a:gd name="connsiteY42" fmla="*/ 2901570 h 5753325"/>
              <a:gd name="connsiteX43" fmla="*/ 5723992 w 6459988"/>
              <a:gd name="connsiteY43" fmla="*/ 2998752 h 5753325"/>
              <a:gd name="connsiteX44" fmla="*/ 5557886 w 6459988"/>
              <a:gd name="connsiteY44" fmla="*/ 3329735 h 5753325"/>
              <a:gd name="connsiteX45" fmla="*/ 5471501 w 6459988"/>
              <a:gd name="connsiteY45" fmla="*/ 3462221 h 5753325"/>
              <a:gd name="connsiteX46" fmla="*/ 5465154 w 6459988"/>
              <a:gd name="connsiteY46" fmla="*/ 3541065 h 5753325"/>
              <a:gd name="connsiteX47" fmla="*/ 5437889 w 6459988"/>
              <a:gd name="connsiteY47" fmla="*/ 3559927 h 5753325"/>
              <a:gd name="connsiteX48" fmla="*/ 5432770 w 6459988"/>
              <a:gd name="connsiteY48" fmla="*/ 3562948 h 5753325"/>
              <a:gd name="connsiteX49" fmla="*/ 5406795 w 6459988"/>
              <a:gd name="connsiteY49" fmla="*/ 3578594 h 5753325"/>
              <a:gd name="connsiteX50" fmla="*/ 5381495 w 6459988"/>
              <a:gd name="connsiteY50" fmla="*/ 3599883 h 5753325"/>
              <a:gd name="connsiteX51" fmla="*/ 5363689 w 6459988"/>
              <a:gd name="connsiteY51" fmla="*/ 3633299 h 5753325"/>
              <a:gd name="connsiteX52" fmla="*/ 5291870 w 6459988"/>
              <a:gd name="connsiteY52" fmla="*/ 3799039 h 5753325"/>
              <a:gd name="connsiteX53" fmla="*/ 5241600 w 6459988"/>
              <a:gd name="connsiteY53" fmla="*/ 3894238 h 5753325"/>
              <a:gd name="connsiteX54" fmla="*/ 5211041 w 6459988"/>
              <a:gd name="connsiteY54" fmla="*/ 3924184 h 5753325"/>
              <a:gd name="connsiteX55" fmla="*/ 5176073 w 6459988"/>
              <a:gd name="connsiteY55" fmla="*/ 3970179 h 5753325"/>
              <a:gd name="connsiteX56" fmla="*/ 5172826 w 6459988"/>
              <a:gd name="connsiteY56" fmla="*/ 3991773 h 5753325"/>
              <a:gd name="connsiteX57" fmla="*/ 5157053 w 6459988"/>
              <a:gd name="connsiteY57" fmla="*/ 3997708 h 5753325"/>
              <a:gd name="connsiteX58" fmla="*/ 5127922 w 6459988"/>
              <a:gd name="connsiteY58" fmla="*/ 4022660 h 5753325"/>
              <a:gd name="connsiteX59" fmla="*/ 5020872 w 6459988"/>
              <a:gd name="connsiteY59" fmla="*/ 4075951 h 5753325"/>
              <a:gd name="connsiteX60" fmla="*/ 4991410 w 6459988"/>
              <a:gd name="connsiteY60" fmla="*/ 4087598 h 5753325"/>
              <a:gd name="connsiteX61" fmla="*/ 4930112 w 6459988"/>
              <a:gd name="connsiteY61" fmla="*/ 4138459 h 5753325"/>
              <a:gd name="connsiteX62" fmla="*/ 4834224 w 6459988"/>
              <a:gd name="connsiteY62" fmla="*/ 4231643 h 5753325"/>
              <a:gd name="connsiteX63" fmla="*/ 4812599 w 6459988"/>
              <a:gd name="connsiteY63" fmla="*/ 4249449 h 5753325"/>
              <a:gd name="connsiteX64" fmla="*/ 4789188 w 6459988"/>
              <a:gd name="connsiteY64" fmla="*/ 4256678 h 5753325"/>
              <a:gd name="connsiteX65" fmla="*/ 4779554 w 6459988"/>
              <a:gd name="connsiteY65" fmla="*/ 4251313 h 5753325"/>
              <a:gd name="connsiteX66" fmla="*/ 4766885 w 6459988"/>
              <a:gd name="connsiteY66" fmla="*/ 4259812 h 5753325"/>
              <a:gd name="connsiteX67" fmla="*/ 4762510 w 6459988"/>
              <a:gd name="connsiteY67" fmla="*/ 4260383 h 5753325"/>
              <a:gd name="connsiteX68" fmla="*/ 4738416 w 6459988"/>
              <a:gd name="connsiteY68" fmla="*/ 4265355 h 5753325"/>
              <a:gd name="connsiteX69" fmla="*/ 4712007 w 6459988"/>
              <a:gd name="connsiteY69" fmla="*/ 4317892 h 5753325"/>
              <a:gd name="connsiteX70" fmla="*/ 4658930 w 6459988"/>
              <a:gd name="connsiteY70" fmla="*/ 4348041 h 5753325"/>
              <a:gd name="connsiteX71" fmla="*/ 4443526 w 6459988"/>
              <a:gd name="connsiteY71" fmla="*/ 4507851 h 5753325"/>
              <a:gd name="connsiteX72" fmla="*/ 4289766 w 6459988"/>
              <a:gd name="connsiteY72" fmla="*/ 4711450 h 5753325"/>
              <a:gd name="connsiteX73" fmla="*/ 4150870 w 6459988"/>
              <a:gd name="connsiteY73" fmla="*/ 4818480 h 5753325"/>
              <a:gd name="connsiteX74" fmla="*/ 4006639 w 6459988"/>
              <a:gd name="connsiteY74" fmla="*/ 4933815 h 5753325"/>
              <a:gd name="connsiteX75" fmla="*/ 3298210 w 6459988"/>
              <a:gd name="connsiteY75" fmla="*/ 5070790 h 5753325"/>
              <a:gd name="connsiteX76" fmla="*/ 2947678 w 6459988"/>
              <a:gd name="connsiteY76" fmla="*/ 5117869 h 5753325"/>
              <a:gd name="connsiteX77" fmla="*/ 2822169 w 6459988"/>
              <a:gd name="connsiteY77" fmla="*/ 5129396 h 5753325"/>
              <a:gd name="connsiteX78" fmla="*/ 2538773 w 6459988"/>
              <a:gd name="connsiteY78" fmla="*/ 5313397 h 5753325"/>
              <a:gd name="connsiteX79" fmla="*/ 2014500 w 6459988"/>
              <a:gd name="connsiteY79" fmla="*/ 5519744 h 5753325"/>
              <a:gd name="connsiteX80" fmla="*/ 1934391 w 6459988"/>
              <a:gd name="connsiteY80" fmla="*/ 5591335 h 5753325"/>
              <a:gd name="connsiteX81" fmla="*/ 1892550 w 6459988"/>
              <a:gd name="connsiteY81" fmla="*/ 5649708 h 5753325"/>
              <a:gd name="connsiteX82" fmla="*/ 1854769 w 6459988"/>
              <a:gd name="connsiteY82" fmla="*/ 5647691 h 5753325"/>
              <a:gd name="connsiteX83" fmla="*/ 1809461 w 6459988"/>
              <a:gd name="connsiteY83" fmla="*/ 5648628 h 5753325"/>
              <a:gd name="connsiteX84" fmla="*/ 1745150 w 6459988"/>
              <a:gd name="connsiteY84" fmla="*/ 5693879 h 5753325"/>
              <a:gd name="connsiteX85" fmla="*/ 1713375 w 6459988"/>
              <a:gd name="connsiteY85" fmla="*/ 5684672 h 5753325"/>
              <a:gd name="connsiteX86" fmla="*/ 1707808 w 6459988"/>
              <a:gd name="connsiteY86" fmla="*/ 5682611 h 5753325"/>
              <a:gd name="connsiteX87" fmla="*/ 1679313 w 6459988"/>
              <a:gd name="connsiteY87" fmla="*/ 5672360 h 5753325"/>
              <a:gd name="connsiteX88" fmla="*/ 1646933 w 6459988"/>
              <a:gd name="connsiteY88" fmla="*/ 5666227 h 5753325"/>
              <a:gd name="connsiteX89" fmla="*/ 1610055 w 6459988"/>
              <a:gd name="connsiteY89" fmla="*/ 5673643 h 5753325"/>
              <a:gd name="connsiteX90" fmla="*/ 1437641 w 6459988"/>
              <a:gd name="connsiteY90" fmla="*/ 5723266 h 5753325"/>
              <a:gd name="connsiteX91" fmla="*/ 1332869 w 6459988"/>
              <a:gd name="connsiteY91" fmla="*/ 5744752 h 5753325"/>
              <a:gd name="connsiteX92" fmla="*/ 1290525 w 6459988"/>
              <a:gd name="connsiteY92" fmla="*/ 5740036 h 5753325"/>
              <a:gd name="connsiteX93" fmla="*/ 1233107 w 6459988"/>
              <a:gd name="connsiteY93" fmla="*/ 5742106 h 5753325"/>
              <a:gd name="connsiteX94" fmla="*/ 1214532 w 6459988"/>
              <a:gd name="connsiteY94" fmla="*/ 5753325 h 5753325"/>
              <a:gd name="connsiteX95" fmla="*/ 1199955 w 6459988"/>
              <a:gd name="connsiteY95" fmla="*/ 5744831 h 5753325"/>
              <a:gd name="connsiteX96" fmla="*/ 1162337 w 6459988"/>
              <a:gd name="connsiteY96" fmla="*/ 5738048 h 5753325"/>
              <a:gd name="connsiteX97" fmla="*/ 1053457 w 6459988"/>
              <a:gd name="connsiteY97" fmla="*/ 5688676 h 5753325"/>
              <a:gd name="connsiteX98" fmla="*/ 1025798 w 6459988"/>
              <a:gd name="connsiteY98" fmla="*/ 5673166 h 5753325"/>
              <a:gd name="connsiteX99" fmla="*/ 947900 w 6459988"/>
              <a:gd name="connsiteY99" fmla="*/ 5657848 h 5753325"/>
              <a:gd name="connsiteX100" fmla="*/ 815627 w 6459988"/>
              <a:gd name="connsiteY100" fmla="*/ 5642557 h 5753325"/>
              <a:gd name="connsiteX101" fmla="*/ 788251 w 6459988"/>
              <a:gd name="connsiteY101" fmla="*/ 5637065 h 5753325"/>
              <a:gd name="connsiteX102" fmla="*/ 767822 w 6459988"/>
              <a:gd name="connsiteY102" fmla="*/ 5623450 h 5753325"/>
              <a:gd name="connsiteX103" fmla="*/ 765791 w 6459988"/>
              <a:gd name="connsiteY103" fmla="*/ 5612539 h 5753325"/>
              <a:gd name="connsiteX104" fmla="*/ 751230 w 6459988"/>
              <a:gd name="connsiteY104" fmla="*/ 5608092 h 5753325"/>
              <a:gd name="connsiteX105" fmla="*/ 748008 w 6459988"/>
              <a:gd name="connsiteY105" fmla="*/ 5605052 h 5753325"/>
              <a:gd name="connsiteX106" fmla="*/ 728871 w 6459988"/>
              <a:gd name="connsiteY106" fmla="*/ 5589469 h 5753325"/>
              <a:gd name="connsiteX107" fmla="*/ 671898 w 6459988"/>
              <a:gd name="connsiteY107" fmla="*/ 5602363 h 5753325"/>
              <a:gd name="connsiteX108" fmla="*/ 615065 w 6459988"/>
              <a:gd name="connsiteY108" fmla="*/ 5580257 h 5753325"/>
              <a:gd name="connsiteX109" fmla="*/ 355785 w 6459988"/>
              <a:gd name="connsiteY109" fmla="*/ 5514383 h 5753325"/>
              <a:gd name="connsiteX110" fmla="*/ 102269 w 6459988"/>
              <a:gd name="connsiteY110" fmla="*/ 5524347 h 5753325"/>
              <a:gd name="connsiteX111" fmla="*/ 13160 w 6459988"/>
              <a:gd name="connsiteY111" fmla="*/ 5514159 h 5753325"/>
              <a:gd name="connsiteX112" fmla="*/ 0 w 6459988"/>
              <a:gd name="connsiteY112" fmla="*/ 5511735 h 5753325"/>
              <a:gd name="connsiteX113" fmla="*/ 0 w 6459988"/>
              <a:gd name="connsiteY113" fmla="*/ 0 h 5753325"/>
              <a:gd name="connsiteX0" fmla="*/ 0 w 6459988"/>
              <a:gd name="connsiteY0" fmla="*/ 0 h 5753325"/>
              <a:gd name="connsiteX1" fmla="*/ 6438980 w 6459988"/>
              <a:gd name="connsiteY1" fmla="*/ 0 h 5753325"/>
              <a:gd name="connsiteX2" fmla="*/ 6439047 w 6459988"/>
              <a:gd name="connsiteY2" fmla="*/ 147 h 5753325"/>
              <a:gd name="connsiteX3" fmla="*/ 6443456 w 6459988"/>
              <a:gd name="connsiteY3" fmla="*/ 130105 h 5753325"/>
              <a:gd name="connsiteX4" fmla="*/ 6447632 w 6459988"/>
              <a:gd name="connsiteY4" fmla="*/ 170016 h 5753325"/>
              <a:gd name="connsiteX5" fmla="*/ 6396598 w 6459988"/>
              <a:gd name="connsiteY5" fmla="*/ 274847 h 5753325"/>
              <a:gd name="connsiteX6" fmla="*/ 6375685 w 6459988"/>
              <a:gd name="connsiteY6" fmla="*/ 535865 h 5753325"/>
              <a:gd name="connsiteX7" fmla="*/ 6354187 w 6459988"/>
              <a:gd name="connsiteY7" fmla="*/ 615799 h 5753325"/>
              <a:gd name="connsiteX8" fmla="*/ 6459988 w 6459988"/>
              <a:gd name="connsiteY8" fmla="*/ 707628 h 5753325"/>
              <a:gd name="connsiteX9" fmla="*/ 6344988 w 6459988"/>
              <a:gd name="connsiteY9" fmla="*/ 697330 h 5753325"/>
              <a:gd name="connsiteX10" fmla="*/ 6447445 w 6459988"/>
              <a:gd name="connsiteY10" fmla="*/ 780003 h 5753325"/>
              <a:gd name="connsiteX11" fmla="*/ 6426552 w 6459988"/>
              <a:gd name="connsiteY11" fmla="*/ 845805 h 5753325"/>
              <a:gd name="connsiteX12" fmla="*/ 6434072 w 6459988"/>
              <a:gd name="connsiteY12" fmla="*/ 910733 h 5753325"/>
              <a:gd name="connsiteX13" fmla="*/ 6432570 w 6459988"/>
              <a:gd name="connsiteY13" fmla="*/ 983394 h 5753325"/>
              <a:gd name="connsiteX14" fmla="*/ 6431878 w 6459988"/>
              <a:gd name="connsiteY14" fmla="*/ 1026728 h 5753325"/>
              <a:gd name="connsiteX15" fmla="*/ 6414269 w 6459988"/>
              <a:gd name="connsiteY15" fmla="*/ 1151111 h 5753325"/>
              <a:gd name="connsiteX16" fmla="*/ 6371722 w 6459988"/>
              <a:gd name="connsiteY16" fmla="*/ 1318080 h 5753325"/>
              <a:gd name="connsiteX17" fmla="*/ 6356023 w 6459988"/>
              <a:gd name="connsiteY17" fmla="*/ 1356227 h 5753325"/>
              <a:gd name="connsiteX18" fmla="*/ 6356157 w 6459988"/>
              <a:gd name="connsiteY18" fmla="*/ 1361967 h 5753325"/>
              <a:gd name="connsiteX19" fmla="*/ 6350613 w 6459988"/>
              <a:gd name="connsiteY19" fmla="*/ 1393569 h 5753325"/>
              <a:gd name="connsiteX20" fmla="*/ 6357062 w 6459988"/>
              <a:gd name="connsiteY20" fmla="*/ 1444071 h 5753325"/>
              <a:gd name="connsiteX21" fmla="*/ 6364832 w 6459988"/>
              <a:gd name="connsiteY21" fmla="*/ 1478763 h 5753325"/>
              <a:gd name="connsiteX22" fmla="*/ 6369745 w 6459988"/>
              <a:gd name="connsiteY22" fmla="*/ 1495680 h 5753325"/>
              <a:gd name="connsiteX23" fmla="*/ 6370898 w 6459988"/>
              <a:gd name="connsiteY23" fmla="*/ 1513331 h 5753325"/>
              <a:gd name="connsiteX24" fmla="*/ 6368801 w 6459988"/>
              <a:gd name="connsiteY24" fmla="*/ 1527414 h 5753325"/>
              <a:gd name="connsiteX25" fmla="*/ 6359177 w 6459988"/>
              <a:gd name="connsiteY25" fmla="*/ 1639513 h 5753325"/>
              <a:gd name="connsiteX26" fmla="*/ 6299489 w 6459988"/>
              <a:gd name="connsiteY26" fmla="*/ 1784860 h 5753325"/>
              <a:gd name="connsiteX27" fmla="*/ 6267878 w 6459988"/>
              <a:gd name="connsiteY27" fmla="*/ 1858572 h 5753325"/>
              <a:gd name="connsiteX28" fmla="*/ 6251146 w 6459988"/>
              <a:gd name="connsiteY28" fmla="*/ 1926167 h 5753325"/>
              <a:gd name="connsiteX29" fmla="*/ 6210686 w 6459988"/>
              <a:gd name="connsiteY29" fmla="*/ 2014834 h 5753325"/>
              <a:gd name="connsiteX30" fmla="*/ 6106652 w 6459988"/>
              <a:gd name="connsiteY30" fmla="*/ 2150572 h 5753325"/>
              <a:gd name="connsiteX31" fmla="*/ 6097813 w 6459988"/>
              <a:gd name="connsiteY31" fmla="*/ 2172208 h 5753325"/>
              <a:gd name="connsiteX32" fmla="*/ 6095990 w 6459988"/>
              <a:gd name="connsiteY32" fmla="*/ 2181185 h 5753325"/>
              <a:gd name="connsiteX33" fmla="*/ 6090126 w 6459988"/>
              <a:gd name="connsiteY33" fmla="*/ 2192533 h 5753325"/>
              <a:gd name="connsiteX34" fmla="*/ 6089503 w 6459988"/>
              <a:gd name="connsiteY34" fmla="*/ 2192543 h 5753325"/>
              <a:gd name="connsiteX35" fmla="*/ 6084946 w 6459988"/>
              <a:gd name="connsiteY35" fmla="*/ 2203694 h 5753325"/>
              <a:gd name="connsiteX36" fmla="*/ 5987861 w 6459988"/>
              <a:gd name="connsiteY36" fmla="*/ 2304868 h 5753325"/>
              <a:gd name="connsiteX37" fmla="*/ 5973439 w 6459988"/>
              <a:gd name="connsiteY37" fmla="*/ 2385635 h 5753325"/>
              <a:gd name="connsiteX38" fmla="*/ 5916727 w 6459988"/>
              <a:gd name="connsiteY38" fmla="*/ 2458777 h 5753325"/>
              <a:gd name="connsiteX39" fmla="*/ 5856524 w 6459988"/>
              <a:gd name="connsiteY39" fmla="*/ 2583281 h 5753325"/>
              <a:gd name="connsiteX40" fmla="*/ 5838091 w 6459988"/>
              <a:gd name="connsiteY40" fmla="*/ 2753474 h 5753325"/>
              <a:gd name="connsiteX41" fmla="*/ 5777471 w 6459988"/>
              <a:gd name="connsiteY41" fmla="*/ 2901570 h 5753325"/>
              <a:gd name="connsiteX42" fmla="*/ 5723992 w 6459988"/>
              <a:gd name="connsiteY42" fmla="*/ 2998752 h 5753325"/>
              <a:gd name="connsiteX43" fmla="*/ 5557886 w 6459988"/>
              <a:gd name="connsiteY43" fmla="*/ 3329735 h 5753325"/>
              <a:gd name="connsiteX44" fmla="*/ 5471501 w 6459988"/>
              <a:gd name="connsiteY44" fmla="*/ 3462221 h 5753325"/>
              <a:gd name="connsiteX45" fmla="*/ 5465154 w 6459988"/>
              <a:gd name="connsiteY45" fmla="*/ 3541065 h 5753325"/>
              <a:gd name="connsiteX46" fmla="*/ 5437889 w 6459988"/>
              <a:gd name="connsiteY46" fmla="*/ 3559927 h 5753325"/>
              <a:gd name="connsiteX47" fmla="*/ 5432770 w 6459988"/>
              <a:gd name="connsiteY47" fmla="*/ 3562948 h 5753325"/>
              <a:gd name="connsiteX48" fmla="*/ 5406795 w 6459988"/>
              <a:gd name="connsiteY48" fmla="*/ 3578594 h 5753325"/>
              <a:gd name="connsiteX49" fmla="*/ 5381495 w 6459988"/>
              <a:gd name="connsiteY49" fmla="*/ 3599883 h 5753325"/>
              <a:gd name="connsiteX50" fmla="*/ 5363689 w 6459988"/>
              <a:gd name="connsiteY50" fmla="*/ 3633299 h 5753325"/>
              <a:gd name="connsiteX51" fmla="*/ 5291870 w 6459988"/>
              <a:gd name="connsiteY51" fmla="*/ 3799039 h 5753325"/>
              <a:gd name="connsiteX52" fmla="*/ 5241600 w 6459988"/>
              <a:gd name="connsiteY52" fmla="*/ 3894238 h 5753325"/>
              <a:gd name="connsiteX53" fmla="*/ 5211041 w 6459988"/>
              <a:gd name="connsiteY53" fmla="*/ 3924184 h 5753325"/>
              <a:gd name="connsiteX54" fmla="*/ 5176073 w 6459988"/>
              <a:gd name="connsiteY54" fmla="*/ 3970179 h 5753325"/>
              <a:gd name="connsiteX55" fmla="*/ 5172826 w 6459988"/>
              <a:gd name="connsiteY55" fmla="*/ 3991773 h 5753325"/>
              <a:gd name="connsiteX56" fmla="*/ 5157053 w 6459988"/>
              <a:gd name="connsiteY56" fmla="*/ 3997708 h 5753325"/>
              <a:gd name="connsiteX57" fmla="*/ 5127922 w 6459988"/>
              <a:gd name="connsiteY57" fmla="*/ 4022660 h 5753325"/>
              <a:gd name="connsiteX58" fmla="*/ 5020872 w 6459988"/>
              <a:gd name="connsiteY58" fmla="*/ 4075951 h 5753325"/>
              <a:gd name="connsiteX59" fmla="*/ 4991410 w 6459988"/>
              <a:gd name="connsiteY59" fmla="*/ 4087598 h 5753325"/>
              <a:gd name="connsiteX60" fmla="*/ 4930112 w 6459988"/>
              <a:gd name="connsiteY60" fmla="*/ 4138459 h 5753325"/>
              <a:gd name="connsiteX61" fmla="*/ 4834224 w 6459988"/>
              <a:gd name="connsiteY61" fmla="*/ 4231643 h 5753325"/>
              <a:gd name="connsiteX62" fmla="*/ 4812599 w 6459988"/>
              <a:gd name="connsiteY62" fmla="*/ 4249449 h 5753325"/>
              <a:gd name="connsiteX63" fmla="*/ 4789188 w 6459988"/>
              <a:gd name="connsiteY63" fmla="*/ 4256678 h 5753325"/>
              <a:gd name="connsiteX64" fmla="*/ 4779554 w 6459988"/>
              <a:gd name="connsiteY64" fmla="*/ 4251313 h 5753325"/>
              <a:gd name="connsiteX65" fmla="*/ 4766885 w 6459988"/>
              <a:gd name="connsiteY65" fmla="*/ 4259812 h 5753325"/>
              <a:gd name="connsiteX66" fmla="*/ 4762510 w 6459988"/>
              <a:gd name="connsiteY66" fmla="*/ 4260383 h 5753325"/>
              <a:gd name="connsiteX67" fmla="*/ 4738416 w 6459988"/>
              <a:gd name="connsiteY67" fmla="*/ 4265355 h 5753325"/>
              <a:gd name="connsiteX68" fmla="*/ 4712007 w 6459988"/>
              <a:gd name="connsiteY68" fmla="*/ 4317892 h 5753325"/>
              <a:gd name="connsiteX69" fmla="*/ 4658930 w 6459988"/>
              <a:gd name="connsiteY69" fmla="*/ 4348041 h 5753325"/>
              <a:gd name="connsiteX70" fmla="*/ 4443526 w 6459988"/>
              <a:gd name="connsiteY70" fmla="*/ 4507851 h 5753325"/>
              <a:gd name="connsiteX71" fmla="*/ 4289766 w 6459988"/>
              <a:gd name="connsiteY71" fmla="*/ 4711450 h 5753325"/>
              <a:gd name="connsiteX72" fmla="*/ 4150870 w 6459988"/>
              <a:gd name="connsiteY72" fmla="*/ 4818480 h 5753325"/>
              <a:gd name="connsiteX73" fmla="*/ 4006639 w 6459988"/>
              <a:gd name="connsiteY73" fmla="*/ 4933815 h 5753325"/>
              <a:gd name="connsiteX74" fmla="*/ 3298210 w 6459988"/>
              <a:gd name="connsiteY74" fmla="*/ 5070790 h 5753325"/>
              <a:gd name="connsiteX75" fmla="*/ 2947678 w 6459988"/>
              <a:gd name="connsiteY75" fmla="*/ 5117869 h 5753325"/>
              <a:gd name="connsiteX76" fmla="*/ 2822169 w 6459988"/>
              <a:gd name="connsiteY76" fmla="*/ 5129396 h 5753325"/>
              <a:gd name="connsiteX77" fmla="*/ 2538773 w 6459988"/>
              <a:gd name="connsiteY77" fmla="*/ 5313397 h 5753325"/>
              <a:gd name="connsiteX78" fmla="*/ 2014500 w 6459988"/>
              <a:gd name="connsiteY78" fmla="*/ 5519744 h 5753325"/>
              <a:gd name="connsiteX79" fmla="*/ 1934391 w 6459988"/>
              <a:gd name="connsiteY79" fmla="*/ 5591335 h 5753325"/>
              <a:gd name="connsiteX80" fmla="*/ 1892550 w 6459988"/>
              <a:gd name="connsiteY80" fmla="*/ 5649708 h 5753325"/>
              <a:gd name="connsiteX81" fmla="*/ 1854769 w 6459988"/>
              <a:gd name="connsiteY81" fmla="*/ 5647691 h 5753325"/>
              <a:gd name="connsiteX82" fmla="*/ 1809461 w 6459988"/>
              <a:gd name="connsiteY82" fmla="*/ 5648628 h 5753325"/>
              <a:gd name="connsiteX83" fmla="*/ 1745150 w 6459988"/>
              <a:gd name="connsiteY83" fmla="*/ 5693879 h 5753325"/>
              <a:gd name="connsiteX84" fmla="*/ 1713375 w 6459988"/>
              <a:gd name="connsiteY84" fmla="*/ 5684672 h 5753325"/>
              <a:gd name="connsiteX85" fmla="*/ 1707808 w 6459988"/>
              <a:gd name="connsiteY85" fmla="*/ 5682611 h 5753325"/>
              <a:gd name="connsiteX86" fmla="*/ 1679313 w 6459988"/>
              <a:gd name="connsiteY86" fmla="*/ 5672360 h 5753325"/>
              <a:gd name="connsiteX87" fmla="*/ 1646933 w 6459988"/>
              <a:gd name="connsiteY87" fmla="*/ 5666227 h 5753325"/>
              <a:gd name="connsiteX88" fmla="*/ 1610055 w 6459988"/>
              <a:gd name="connsiteY88" fmla="*/ 5673643 h 5753325"/>
              <a:gd name="connsiteX89" fmla="*/ 1437641 w 6459988"/>
              <a:gd name="connsiteY89" fmla="*/ 5723266 h 5753325"/>
              <a:gd name="connsiteX90" fmla="*/ 1332869 w 6459988"/>
              <a:gd name="connsiteY90" fmla="*/ 5744752 h 5753325"/>
              <a:gd name="connsiteX91" fmla="*/ 1290525 w 6459988"/>
              <a:gd name="connsiteY91" fmla="*/ 5740036 h 5753325"/>
              <a:gd name="connsiteX92" fmla="*/ 1233107 w 6459988"/>
              <a:gd name="connsiteY92" fmla="*/ 5742106 h 5753325"/>
              <a:gd name="connsiteX93" fmla="*/ 1214532 w 6459988"/>
              <a:gd name="connsiteY93" fmla="*/ 5753325 h 5753325"/>
              <a:gd name="connsiteX94" fmla="*/ 1199955 w 6459988"/>
              <a:gd name="connsiteY94" fmla="*/ 5744831 h 5753325"/>
              <a:gd name="connsiteX95" fmla="*/ 1162337 w 6459988"/>
              <a:gd name="connsiteY95" fmla="*/ 5738048 h 5753325"/>
              <a:gd name="connsiteX96" fmla="*/ 1053457 w 6459988"/>
              <a:gd name="connsiteY96" fmla="*/ 5688676 h 5753325"/>
              <a:gd name="connsiteX97" fmla="*/ 1025798 w 6459988"/>
              <a:gd name="connsiteY97" fmla="*/ 5673166 h 5753325"/>
              <a:gd name="connsiteX98" fmla="*/ 947900 w 6459988"/>
              <a:gd name="connsiteY98" fmla="*/ 5657848 h 5753325"/>
              <a:gd name="connsiteX99" fmla="*/ 815627 w 6459988"/>
              <a:gd name="connsiteY99" fmla="*/ 5642557 h 5753325"/>
              <a:gd name="connsiteX100" fmla="*/ 788251 w 6459988"/>
              <a:gd name="connsiteY100" fmla="*/ 5637065 h 5753325"/>
              <a:gd name="connsiteX101" fmla="*/ 767822 w 6459988"/>
              <a:gd name="connsiteY101" fmla="*/ 5623450 h 5753325"/>
              <a:gd name="connsiteX102" fmla="*/ 765791 w 6459988"/>
              <a:gd name="connsiteY102" fmla="*/ 5612539 h 5753325"/>
              <a:gd name="connsiteX103" fmla="*/ 751230 w 6459988"/>
              <a:gd name="connsiteY103" fmla="*/ 5608092 h 5753325"/>
              <a:gd name="connsiteX104" fmla="*/ 748008 w 6459988"/>
              <a:gd name="connsiteY104" fmla="*/ 5605052 h 5753325"/>
              <a:gd name="connsiteX105" fmla="*/ 728871 w 6459988"/>
              <a:gd name="connsiteY105" fmla="*/ 5589469 h 5753325"/>
              <a:gd name="connsiteX106" fmla="*/ 671898 w 6459988"/>
              <a:gd name="connsiteY106" fmla="*/ 5602363 h 5753325"/>
              <a:gd name="connsiteX107" fmla="*/ 615065 w 6459988"/>
              <a:gd name="connsiteY107" fmla="*/ 5580257 h 5753325"/>
              <a:gd name="connsiteX108" fmla="*/ 355785 w 6459988"/>
              <a:gd name="connsiteY108" fmla="*/ 5514383 h 5753325"/>
              <a:gd name="connsiteX109" fmla="*/ 102269 w 6459988"/>
              <a:gd name="connsiteY109" fmla="*/ 5524347 h 5753325"/>
              <a:gd name="connsiteX110" fmla="*/ 13160 w 6459988"/>
              <a:gd name="connsiteY110" fmla="*/ 5514159 h 5753325"/>
              <a:gd name="connsiteX111" fmla="*/ 0 w 6459988"/>
              <a:gd name="connsiteY111" fmla="*/ 5511735 h 5753325"/>
              <a:gd name="connsiteX112" fmla="*/ 0 w 6459988"/>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447445 w 6447632"/>
              <a:gd name="connsiteY10" fmla="*/ 780003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75685 w 6447632"/>
              <a:gd name="connsiteY6" fmla="*/ 535865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426552 w 6447632"/>
              <a:gd name="connsiteY11" fmla="*/ 845805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414269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31878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32570 w 6447632"/>
              <a:gd name="connsiteY13" fmla="*/ 983394 h 5753325"/>
              <a:gd name="connsiteX14" fmla="*/ 6405877 w 6447632"/>
              <a:gd name="connsiteY14" fmla="*/ 1026728 h 5753325"/>
              <a:gd name="connsiteX15" fmla="*/ 6362266 w 6447632"/>
              <a:gd name="connsiteY15" fmla="*/ 1151111 h 5753325"/>
              <a:gd name="connsiteX16" fmla="*/ 6371722 w 6447632"/>
              <a:gd name="connsiteY16" fmla="*/ 1318080 h 5753325"/>
              <a:gd name="connsiteX17" fmla="*/ 6356023 w 6447632"/>
              <a:gd name="connsiteY17" fmla="*/ 1356227 h 5753325"/>
              <a:gd name="connsiteX18" fmla="*/ 6356157 w 6447632"/>
              <a:gd name="connsiteY18" fmla="*/ 1361967 h 5753325"/>
              <a:gd name="connsiteX19" fmla="*/ 6350613 w 6447632"/>
              <a:gd name="connsiteY19" fmla="*/ 1393569 h 5753325"/>
              <a:gd name="connsiteX20" fmla="*/ 6357062 w 6447632"/>
              <a:gd name="connsiteY20" fmla="*/ 1444071 h 5753325"/>
              <a:gd name="connsiteX21" fmla="*/ 6364832 w 6447632"/>
              <a:gd name="connsiteY21" fmla="*/ 1478763 h 5753325"/>
              <a:gd name="connsiteX22" fmla="*/ 6369745 w 6447632"/>
              <a:gd name="connsiteY22" fmla="*/ 1495680 h 5753325"/>
              <a:gd name="connsiteX23" fmla="*/ 6370898 w 6447632"/>
              <a:gd name="connsiteY23" fmla="*/ 1513331 h 5753325"/>
              <a:gd name="connsiteX24" fmla="*/ 6368801 w 6447632"/>
              <a:gd name="connsiteY24" fmla="*/ 1527414 h 5753325"/>
              <a:gd name="connsiteX25" fmla="*/ 6359177 w 6447632"/>
              <a:gd name="connsiteY25" fmla="*/ 1639513 h 5753325"/>
              <a:gd name="connsiteX26" fmla="*/ 6299489 w 6447632"/>
              <a:gd name="connsiteY26" fmla="*/ 1784860 h 5753325"/>
              <a:gd name="connsiteX27" fmla="*/ 6267878 w 6447632"/>
              <a:gd name="connsiteY27" fmla="*/ 1858572 h 5753325"/>
              <a:gd name="connsiteX28" fmla="*/ 6251146 w 6447632"/>
              <a:gd name="connsiteY28" fmla="*/ 1926167 h 5753325"/>
              <a:gd name="connsiteX29" fmla="*/ 6210686 w 6447632"/>
              <a:gd name="connsiteY29" fmla="*/ 2014834 h 5753325"/>
              <a:gd name="connsiteX30" fmla="*/ 6106652 w 6447632"/>
              <a:gd name="connsiteY30" fmla="*/ 2150572 h 5753325"/>
              <a:gd name="connsiteX31" fmla="*/ 6097813 w 6447632"/>
              <a:gd name="connsiteY31" fmla="*/ 2172208 h 5753325"/>
              <a:gd name="connsiteX32" fmla="*/ 6095990 w 6447632"/>
              <a:gd name="connsiteY32" fmla="*/ 2181185 h 5753325"/>
              <a:gd name="connsiteX33" fmla="*/ 6090126 w 6447632"/>
              <a:gd name="connsiteY33" fmla="*/ 2192533 h 5753325"/>
              <a:gd name="connsiteX34" fmla="*/ 6089503 w 6447632"/>
              <a:gd name="connsiteY34" fmla="*/ 2192543 h 5753325"/>
              <a:gd name="connsiteX35" fmla="*/ 6084946 w 6447632"/>
              <a:gd name="connsiteY35" fmla="*/ 2203694 h 5753325"/>
              <a:gd name="connsiteX36" fmla="*/ 5987861 w 6447632"/>
              <a:gd name="connsiteY36" fmla="*/ 2304868 h 5753325"/>
              <a:gd name="connsiteX37" fmla="*/ 5973439 w 6447632"/>
              <a:gd name="connsiteY37" fmla="*/ 2385635 h 5753325"/>
              <a:gd name="connsiteX38" fmla="*/ 5916727 w 6447632"/>
              <a:gd name="connsiteY38" fmla="*/ 2458777 h 5753325"/>
              <a:gd name="connsiteX39" fmla="*/ 5856524 w 6447632"/>
              <a:gd name="connsiteY39" fmla="*/ 2583281 h 5753325"/>
              <a:gd name="connsiteX40" fmla="*/ 5838091 w 6447632"/>
              <a:gd name="connsiteY40" fmla="*/ 2753474 h 5753325"/>
              <a:gd name="connsiteX41" fmla="*/ 5777471 w 6447632"/>
              <a:gd name="connsiteY41" fmla="*/ 2901570 h 5753325"/>
              <a:gd name="connsiteX42" fmla="*/ 5723992 w 6447632"/>
              <a:gd name="connsiteY42" fmla="*/ 2998752 h 5753325"/>
              <a:gd name="connsiteX43" fmla="*/ 5557886 w 6447632"/>
              <a:gd name="connsiteY43" fmla="*/ 3329735 h 5753325"/>
              <a:gd name="connsiteX44" fmla="*/ 5471501 w 6447632"/>
              <a:gd name="connsiteY44" fmla="*/ 3462221 h 5753325"/>
              <a:gd name="connsiteX45" fmla="*/ 5465154 w 6447632"/>
              <a:gd name="connsiteY45" fmla="*/ 3541065 h 5753325"/>
              <a:gd name="connsiteX46" fmla="*/ 5437889 w 6447632"/>
              <a:gd name="connsiteY46" fmla="*/ 3559927 h 5753325"/>
              <a:gd name="connsiteX47" fmla="*/ 5432770 w 6447632"/>
              <a:gd name="connsiteY47" fmla="*/ 3562948 h 5753325"/>
              <a:gd name="connsiteX48" fmla="*/ 5406795 w 6447632"/>
              <a:gd name="connsiteY48" fmla="*/ 3578594 h 5753325"/>
              <a:gd name="connsiteX49" fmla="*/ 5381495 w 6447632"/>
              <a:gd name="connsiteY49" fmla="*/ 3599883 h 5753325"/>
              <a:gd name="connsiteX50" fmla="*/ 5363689 w 6447632"/>
              <a:gd name="connsiteY50" fmla="*/ 3633299 h 5753325"/>
              <a:gd name="connsiteX51" fmla="*/ 5291870 w 6447632"/>
              <a:gd name="connsiteY51" fmla="*/ 3799039 h 5753325"/>
              <a:gd name="connsiteX52" fmla="*/ 5241600 w 6447632"/>
              <a:gd name="connsiteY52" fmla="*/ 3894238 h 5753325"/>
              <a:gd name="connsiteX53" fmla="*/ 5211041 w 6447632"/>
              <a:gd name="connsiteY53" fmla="*/ 3924184 h 5753325"/>
              <a:gd name="connsiteX54" fmla="*/ 5176073 w 6447632"/>
              <a:gd name="connsiteY54" fmla="*/ 3970179 h 5753325"/>
              <a:gd name="connsiteX55" fmla="*/ 5172826 w 6447632"/>
              <a:gd name="connsiteY55" fmla="*/ 3991773 h 5753325"/>
              <a:gd name="connsiteX56" fmla="*/ 5157053 w 6447632"/>
              <a:gd name="connsiteY56" fmla="*/ 3997708 h 5753325"/>
              <a:gd name="connsiteX57" fmla="*/ 5127922 w 6447632"/>
              <a:gd name="connsiteY57" fmla="*/ 4022660 h 5753325"/>
              <a:gd name="connsiteX58" fmla="*/ 5020872 w 6447632"/>
              <a:gd name="connsiteY58" fmla="*/ 4075951 h 5753325"/>
              <a:gd name="connsiteX59" fmla="*/ 4991410 w 6447632"/>
              <a:gd name="connsiteY59" fmla="*/ 4087598 h 5753325"/>
              <a:gd name="connsiteX60" fmla="*/ 4930112 w 6447632"/>
              <a:gd name="connsiteY60" fmla="*/ 4138459 h 5753325"/>
              <a:gd name="connsiteX61" fmla="*/ 4834224 w 6447632"/>
              <a:gd name="connsiteY61" fmla="*/ 4231643 h 5753325"/>
              <a:gd name="connsiteX62" fmla="*/ 4812599 w 6447632"/>
              <a:gd name="connsiteY62" fmla="*/ 4249449 h 5753325"/>
              <a:gd name="connsiteX63" fmla="*/ 4789188 w 6447632"/>
              <a:gd name="connsiteY63" fmla="*/ 4256678 h 5753325"/>
              <a:gd name="connsiteX64" fmla="*/ 4779554 w 6447632"/>
              <a:gd name="connsiteY64" fmla="*/ 4251313 h 5753325"/>
              <a:gd name="connsiteX65" fmla="*/ 4766885 w 6447632"/>
              <a:gd name="connsiteY65" fmla="*/ 4259812 h 5753325"/>
              <a:gd name="connsiteX66" fmla="*/ 4762510 w 6447632"/>
              <a:gd name="connsiteY66" fmla="*/ 4260383 h 5753325"/>
              <a:gd name="connsiteX67" fmla="*/ 4738416 w 6447632"/>
              <a:gd name="connsiteY67" fmla="*/ 4265355 h 5753325"/>
              <a:gd name="connsiteX68" fmla="*/ 4712007 w 6447632"/>
              <a:gd name="connsiteY68" fmla="*/ 4317892 h 5753325"/>
              <a:gd name="connsiteX69" fmla="*/ 4658930 w 6447632"/>
              <a:gd name="connsiteY69" fmla="*/ 4348041 h 5753325"/>
              <a:gd name="connsiteX70" fmla="*/ 4443526 w 6447632"/>
              <a:gd name="connsiteY70" fmla="*/ 4507851 h 5753325"/>
              <a:gd name="connsiteX71" fmla="*/ 4289766 w 6447632"/>
              <a:gd name="connsiteY71" fmla="*/ 4711450 h 5753325"/>
              <a:gd name="connsiteX72" fmla="*/ 4150870 w 6447632"/>
              <a:gd name="connsiteY72" fmla="*/ 4818480 h 5753325"/>
              <a:gd name="connsiteX73" fmla="*/ 4006639 w 6447632"/>
              <a:gd name="connsiteY73" fmla="*/ 4933815 h 5753325"/>
              <a:gd name="connsiteX74" fmla="*/ 3298210 w 6447632"/>
              <a:gd name="connsiteY74" fmla="*/ 5070790 h 5753325"/>
              <a:gd name="connsiteX75" fmla="*/ 2947678 w 6447632"/>
              <a:gd name="connsiteY75" fmla="*/ 5117869 h 5753325"/>
              <a:gd name="connsiteX76" fmla="*/ 2822169 w 6447632"/>
              <a:gd name="connsiteY76" fmla="*/ 5129396 h 5753325"/>
              <a:gd name="connsiteX77" fmla="*/ 2538773 w 6447632"/>
              <a:gd name="connsiteY77" fmla="*/ 5313397 h 5753325"/>
              <a:gd name="connsiteX78" fmla="*/ 2014500 w 6447632"/>
              <a:gd name="connsiteY78" fmla="*/ 5519744 h 5753325"/>
              <a:gd name="connsiteX79" fmla="*/ 1934391 w 6447632"/>
              <a:gd name="connsiteY79" fmla="*/ 5591335 h 5753325"/>
              <a:gd name="connsiteX80" fmla="*/ 1892550 w 6447632"/>
              <a:gd name="connsiteY80" fmla="*/ 5649708 h 5753325"/>
              <a:gd name="connsiteX81" fmla="*/ 1854769 w 6447632"/>
              <a:gd name="connsiteY81" fmla="*/ 5647691 h 5753325"/>
              <a:gd name="connsiteX82" fmla="*/ 1809461 w 6447632"/>
              <a:gd name="connsiteY82" fmla="*/ 5648628 h 5753325"/>
              <a:gd name="connsiteX83" fmla="*/ 1745150 w 6447632"/>
              <a:gd name="connsiteY83" fmla="*/ 5693879 h 5753325"/>
              <a:gd name="connsiteX84" fmla="*/ 1713375 w 6447632"/>
              <a:gd name="connsiteY84" fmla="*/ 5684672 h 5753325"/>
              <a:gd name="connsiteX85" fmla="*/ 1707808 w 6447632"/>
              <a:gd name="connsiteY85" fmla="*/ 5682611 h 5753325"/>
              <a:gd name="connsiteX86" fmla="*/ 1679313 w 6447632"/>
              <a:gd name="connsiteY86" fmla="*/ 5672360 h 5753325"/>
              <a:gd name="connsiteX87" fmla="*/ 1646933 w 6447632"/>
              <a:gd name="connsiteY87" fmla="*/ 5666227 h 5753325"/>
              <a:gd name="connsiteX88" fmla="*/ 1610055 w 6447632"/>
              <a:gd name="connsiteY88" fmla="*/ 5673643 h 5753325"/>
              <a:gd name="connsiteX89" fmla="*/ 1437641 w 6447632"/>
              <a:gd name="connsiteY89" fmla="*/ 5723266 h 5753325"/>
              <a:gd name="connsiteX90" fmla="*/ 1332869 w 6447632"/>
              <a:gd name="connsiteY90" fmla="*/ 5744752 h 5753325"/>
              <a:gd name="connsiteX91" fmla="*/ 1290525 w 6447632"/>
              <a:gd name="connsiteY91" fmla="*/ 5740036 h 5753325"/>
              <a:gd name="connsiteX92" fmla="*/ 1233107 w 6447632"/>
              <a:gd name="connsiteY92" fmla="*/ 5742106 h 5753325"/>
              <a:gd name="connsiteX93" fmla="*/ 1214532 w 6447632"/>
              <a:gd name="connsiteY93" fmla="*/ 5753325 h 5753325"/>
              <a:gd name="connsiteX94" fmla="*/ 1199955 w 6447632"/>
              <a:gd name="connsiteY94" fmla="*/ 5744831 h 5753325"/>
              <a:gd name="connsiteX95" fmla="*/ 1162337 w 6447632"/>
              <a:gd name="connsiteY95" fmla="*/ 5738048 h 5753325"/>
              <a:gd name="connsiteX96" fmla="*/ 1053457 w 6447632"/>
              <a:gd name="connsiteY96" fmla="*/ 5688676 h 5753325"/>
              <a:gd name="connsiteX97" fmla="*/ 1025798 w 6447632"/>
              <a:gd name="connsiteY97" fmla="*/ 5673166 h 5753325"/>
              <a:gd name="connsiteX98" fmla="*/ 947900 w 6447632"/>
              <a:gd name="connsiteY98" fmla="*/ 5657848 h 5753325"/>
              <a:gd name="connsiteX99" fmla="*/ 815627 w 6447632"/>
              <a:gd name="connsiteY99" fmla="*/ 5642557 h 5753325"/>
              <a:gd name="connsiteX100" fmla="*/ 788251 w 6447632"/>
              <a:gd name="connsiteY100" fmla="*/ 5637065 h 5753325"/>
              <a:gd name="connsiteX101" fmla="*/ 767822 w 6447632"/>
              <a:gd name="connsiteY101" fmla="*/ 5623450 h 5753325"/>
              <a:gd name="connsiteX102" fmla="*/ 765791 w 6447632"/>
              <a:gd name="connsiteY102" fmla="*/ 5612539 h 5753325"/>
              <a:gd name="connsiteX103" fmla="*/ 751230 w 6447632"/>
              <a:gd name="connsiteY103" fmla="*/ 5608092 h 5753325"/>
              <a:gd name="connsiteX104" fmla="*/ 748008 w 6447632"/>
              <a:gd name="connsiteY104" fmla="*/ 5605052 h 5753325"/>
              <a:gd name="connsiteX105" fmla="*/ 728871 w 6447632"/>
              <a:gd name="connsiteY105" fmla="*/ 5589469 h 5753325"/>
              <a:gd name="connsiteX106" fmla="*/ 671898 w 6447632"/>
              <a:gd name="connsiteY106" fmla="*/ 5602363 h 5753325"/>
              <a:gd name="connsiteX107" fmla="*/ 615065 w 6447632"/>
              <a:gd name="connsiteY107" fmla="*/ 5580257 h 5753325"/>
              <a:gd name="connsiteX108" fmla="*/ 355785 w 6447632"/>
              <a:gd name="connsiteY108" fmla="*/ 5514383 h 5753325"/>
              <a:gd name="connsiteX109" fmla="*/ 102269 w 6447632"/>
              <a:gd name="connsiteY109" fmla="*/ 5524347 h 5753325"/>
              <a:gd name="connsiteX110" fmla="*/ 13160 w 6447632"/>
              <a:gd name="connsiteY110" fmla="*/ 5514159 h 5753325"/>
              <a:gd name="connsiteX111" fmla="*/ 0 w 6447632"/>
              <a:gd name="connsiteY111" fmla="*/ 5511735 h 5753325"/>
              <a:gd name="connsiteX112" fmla="*/ 0 w 6447632"/>
              <a:gd name="connsiteY112"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434072 w 6447632"/>
              <a:gd name="connsiteY12" fmla="*/ 910733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405877 w 6447632"/>
              <a:gd name="connsiteY13" fmla="*/ 1026728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71501 w 6447632"/>
              <a:gd name="connsiteY43" fmla="*/ 3462221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5154 w 6447632"/>
              <a:gd name="connsiteY44" fmla="*/ 3541065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29735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723992 w 6447632"/>
              <a:gd name="connsiteY41" fmla="*/ 2998752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77471 w 6447632"/>
              <a:gd name="connsiteY40" fmla="*/ 2901570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59177 w 6447632"/>
              <a:gd name="connsiteY24" fmla="*/ 1639513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68801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71722 w 6447632"/>
              <a:gd name="connsiteY15" fmla="*/ 1318080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62266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45206 w 6447632"/>
              <a:gd name="connsiteY13" fmla="*/ 1018060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54187 w 6447632"/>
              <a:gd name="connsiteY7" fmla="*/ 615799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58350 w 6447632"/>
              <a:gd name="connsiteY6" fmla="*/ 492529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344988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41532 w 6447632"/>
              <a:gd name="connsiteY14" fmla="*/ 1151111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34770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7632"/>
              <a:gd name="connsiteY0" fmla="*/ 0 h 5753325"/>
              <a:gd name="connsiteX1" fmla="*/ 6438980 w 6447632"/>
              <a:gd name="connsiteY1" fmla="*/ 0 h 5753325"/>
              <a:gd name="connsiteX2" fmla="*/ 6439047 w 6447632"/>
              <a:gd name="connsiteY2" fmla="*/ 147 h 5753325"/>
              <a:gd name="connsiteX3" fmla="*/ 6443456 w 6447632"/>
              <a:gd name="connsiteY3" fmla="*/ 130105 h 5753325"/>
              <a:gd name="connsiteX4" fmla="*/ 6447632 w 6447632"/>
              <a:gd name="connsiteY4" fmla="*/ 170016 h 5753325"/>
              <a:gd name="connsiteX5" fmla="*/ 6396598 w 6447632"/>
              <a:gd name="connsiteY5" fmla="*/ 274847 h 5753325"/>
              <a:gd name="connsiteX6" fmla="*/ 6337615 w 6447632"/>
              <a:gd name="connsiteY6" fmla="*/ 471794 h 5753325"/>
              <a:gd name="connsiteX7" fmla="*/ 6304423 w 6447632"/>
              <a:gd name="connsiteY7" fmla="*/ 582623 h 5753325"/>
              <a:gd name="connsiteX8" fmla="*/ 6303977 w 6447632"/>
              <a:gd name="connsiteY8" fmla="*/ 664291 h 5753325"/>
              <a:gd name="connsiteX9" fmla="*/ 6299372 w 6447632"/>
              <a:gd name="connsiteY9" fmla="*/ 697330 h 5753325"/>
              <a:gd name="connsiteX10" fmla="*/ 6309888 w 6447632"/>
              <a:gd name="connsiteY10" fmla="*/ 754001 h 5753325"/>
              <a:gd name="connsiteX11" fmla="*/ 6339879 w 6447632"/>
              <a:gd name="connsiteY11" fmla="*/ 811136 h 5753325"/>
              <a:gd name="connsiteX12" fmla="*/ 6330065 w 6447632"/>
              <a:gd name="connsiteY12" fmla="*/ 893399 h 5753325"/>
              <a:gd name="connsiteX13" fmla="*/ 6328618 w 6447632"/>
              <a:gd name="connsiteY13" fmla="*/ 1009766 h 5753325"/>
              <a:gd name="connsiteX14" fmla="*/ 6320797 w 6447632"/>
              <a:gd name="connsiteY14" fmla="*/ 1146964 h 5753325"/>
              <a:gd name="connsiteX15" fmla="*/ 6334400 w 6447632"/>
              <a:gd name="connsiteY15" fmla="*/ 1280757 h 5753325"/>
              <a:gd name="connsiteX16" fmla="*/ 6356023 w 6447632"/>
              <a:gd name="connsiteY16" fmla="*/ 1356227 h 5753325"/>
              <a:gd name="connsiteX17" fmla="*/ 6356157 w 6447632"/>
              <a:gd name="connsiteY17" fmla="*/ 1361967 h 5753325"/>
              <a:gd name="connsiteX18" fmla="*/ 6350613 w 6447632"/>
              <a:gd name="connsiteY18" fmla="*/ 1393569 h 5753325"/>
              <a:gd name="connsiteX19" fmla="*/ 6357062 w 6447632"/>
              <a:gd name="connsiteY19" fmla="*/ 1444071 h 5753325"/>
              <a:gd name="connsiteX20" fmla="*/ 6364832 w 6447632"/>
              <a:gd name="connsiteY20" fmla="*/ 1478763 h 5753325"/>
              <a:gd name="connsiteX21" fmla="*/ 6369745 w 6447632"/>
              <a:gd name="connsiteY21" fmla="*/ 1495680 h 5753325"/>
              <a:gd name="connsiteX22" fmla="*/ 6370898 w 6447632"/>
              <a:gd name="connsiteY22" fmla="*/ 1513331 h 5753325"/>
              <a:gd name="connsiteX23" fmla="*/ 6339773 w 6447632"/>
              <a:gd name="connsiteY23" fmla="*/ 1527414 h 5753325"/>
              <a:gd name="connsiteX24" fmla="*/ 6321854 w 6447632"/>
              <a:gd name="connsiteY24" fmla="*/ 1635366 h 5753325"/>
              <a:gd name="connsiteX25" fmla="*/ 6299489 w 6447632"/>
              <a:gd name="connsiteY25" fmla="*/ 1784860 h 5753325"/>
              <a:gd name="connsiteX26" fmla="*/ 6267878 w 6447632"/>
              <a:gd name="connsiteY26" fmla="*/ 1858572 h 5753325"/>
              <a:gd name="connsiteX27" fmla="*/ 6251146 w 6447632"/>
              <a:gd name="connsiteY27" fmla="*/ 1926167 h 5753325"/>
              <a:gd name="connsiteX28" fmla="*/ 6210686 w 6447632"/>
              <a:gd name="connsiteY28" fmla="*/ 2014834 h 5753325"/>
              <a:gd name="connsiteX29" fmla="*/ 6106652 w 6447632"/>
              <a:gd name="connsiteY29" fmla="*/ 2150572 h 5753325"/>
              <a:gd name="connsiteX30" fmla="*/ 6097813 w 6447632"/>
              <a:gd name="connsiteY30" fmla="*/ 2172208 h 5753325"/>
              <a:gd name="connsiteX31" fmla="*/ 6095990 w 6447632"/>
              <a:gd name="connsiteY31" fmla="*/ 2181185 h 5753325"/>
              <a:gd name="connsiteX32" fmla="*/ 6090126 w 6447632"/>
              <a:gd name="connsiteY32" fmla="*/ 2192533 h 5753325"/>
              <a:gd name="connsiteX33" fmla="*/ 6089503 w 6447632"/>
              <a:gd name="connsiteY33" fmla="*/ 2192543 h 5753325"/>
              <a:gd name="connsiteX34" fmla="*/ 6084946 w 6447632"/>
              <a:gd name="connsiteY34" fmla="*/ 2203694 h 5753325"/>
              <a:gd name="connsiteX35" fmla="*/ 5987861 w 6447632"/>
              <a:gd name="connsiteY35" fmla="*/ 2304868 h 5753325"/>
              <a:gd name="connsiteX36" fmla="*/ 5973439 w 6447632"/>
              <a:gd name="connsiteY36" fmla="*/ 2385635 h 5753325"/>
              <a:gd name="connsiteX37" fmla="*/ 5916727 w 6447632"/>
              <a:gd name="connsiteY37" fmla="*/ 2458777 h 5753325"/>
              <a:gd name="connsiteX38" fmla="*/ 5856524 w 6447632"/>
              <a:gd name="connsiteY38" fmla="*/ 2583281 h 5753325"/>
              <a:gd name="connsiteX39" fmla="*/ 5838091 w 6447632"/>
              <a:gd name="connsiteY39" fmla="*/ 2753474 h 5753325"/>
              <a:gd name="connsiteX40" fmla="*/ 5744296 w 6447632"/>
              <a:gd name="connsiteY40" fmla="*/ 2893276 h 5753325"/>
              <a:gd name="connsiteX41" fmla="*/ 5682522 w 6447632"/>
              <a:gd name="connsiteY41" fmla="*/ 3044368 h 5753325"/>
              <a:gd name="connsiteX42" fmla="*/ 5557886 w 6447632"/>
              <a:gd name="connsiteY42" fmla="*/ 3304853 h 5753325"/>
              <a:gd name="connsiteX43" fmla="*/ 5483942 w 6447632"/>
              <a:gd name="connsiteY43" fmla="*/ 3416604 h 5753325"/>
              <a:gd name="connsiteX44" fmla="*/ 5461007 w 6447632"/>
              <a:gd name="connsiteY44" fmla="*/ 3503742 h 5753325"/>
              <a:gd name="connsiteX45" fmla="*/ 5437889 w 6447632"/>
              <a:gd name="connsiteY45" fmla="*/ 3559927 h 5753325"/>
              <a:gd name="connsiteX46" fmla="*/ 5432770 w 6447632"/>
              <a:gd name="connsiteY46" fmla="*/ 3562948 h 5753325"/>
              <a:gd name="connsiteX47" fmla="*/ 5406795 w 6447632"/>
              <a:gd name="connsiteY47" fmla="*/ 3578594 h 5753325"/>
              <a:gd name="connsiteX48" fmla="*/ 5381495 w 6447632"/>
              <a:gd name="connsiteY48" fmla="*/ 3599883 h 5753325"/>
              <a:gd name="connsiteX49" fmla="*/ 5363689 w 6447632"/>
              <a:gd name="connsiteY49" fmla="*/ 3633299 h 5753325"/>
              <a:gd name="connsiteX50" fmla="*/ 5291870 w 6447632"/>
              <a:gd name="connsiteY50" fmla="*/ 3799039 h 5753325"/>
              <a:gd name="connsiteX51" fmla="*/ 5241600 w 6447632"/>
              <a:gd name="connsiteY51" fmla="*/ 3894238 h 5753325"/>
              <a:gd name="connsiteX52" fmla="*/ 5211041 w 6447632"/>
              <a:gd name="connsiteY52" fmla="*/ 3924184 h 5753325"/>
              <a:gd name="connsiteX53" fmla="*/ 5176073 w 6447632"/>
              <a:gd name="connsiteY53" fmla="*/ 3970179 h 5753325"/>
              <a:gd name="connsiteX54" fmla="*/ 5172826 w 6447632"/>
              <a:gd name="connsiteY54" fmla="*/ 3991773 h 5753325"/>
              <a:gd name="connsiteX55" fmla="*/ 5157053 w 6447632"/>
              <a:gd name="connsiteY55" fmla="*/ 3997708 h 5753325"/>
              <a:gd name="connsiteX56" fmla="*/ 5127922 w 6447632"/>
              <a:gd name="connsiteY56" fmla="*/ 4022660 h 5753325"/>
              <a:gd name="connsiteX57" fmla="*/ 5020872 w 6447632"/>
              <a:gd name="connsiteY57" fmla="*/ 4075951 h 5753325"/>
              <a:gd name="connsiteX58" fmla="*/ 4991410 w 6447632"/>
              <a:gd name="connsiteY58" fmla="*/ 4087598 h 5753325"/>
              <a:gd name="connsiteX59" fmla="*/ 4930112 w 6447632"/>
              <a:gd name="connsiteY59" fmla="*/ 4138459 h 5753325"/>
              <a:gd name="connsiteX60" fmla="*/ 4834224 w 6447632"/>
              <a:gd name="connsiteY60" fmla="*/ 4231643 h 5753325"/>
              <a:gd name="connsiteX61" fmla="*/ 4812599 w 6447632"/>
              <a:gd name="connsiteY61" fmla="*/ 4249449 h 5753325"/>
              <a:gd name="connsiteX62" fmla="*/ 4789188 w 6447632"/>
              <a:gd name="connsiteY62" fmla="*/ 4256678 h 5753325"/>
              <a:gd name="connsiteX63" fmla="*/ 4779554 w 6447632"/>
              <a:gd name="connsiteY63" fmla="*/ 4251313 h 5753325"/>
              <a:gd name="connsiteX64" fmla="*/ 4766885 w 6447632"/>
              <a:gd name="connsiteY64" fmla="*/ 4259812 h 5753325"/>
              <a:gd name="connsiteX65" fmla="*/ 4762510 w 6447632"/>
              <a:gd name="connsiteY65" fmla="*/ 4260383 h 5753325"/>
              <a:gd name="connsiteX66" fmla="*/ 4738416 w 6447632"/>
              <a:gd name="connsiteY66" fmla="*/ 4265355 h 5753325"/>
              <a:gd name="connsiteX67" fmla="*/ 4712007 w 6447632"/>
              <a:gd name="connsiteY67" fmla="*/ 4317892 h 5753325"/>
              <a:gd name="connsiteX68" fmla="*/ 4658930 w 6447632"/>
              <a:gd name="connsiteY68" fmla="*/ 4348041 h 5753325"/>
              <a:gd name="connsiteX69" fmla="*/ 4443526 w 6447632"/>
              <a:gd name="connsiteY69" fmla="*/ 4507851 h 5753325"/>
              <a:gd name="connsiteX70" fmla="*/ 4289766 w 6447632"/>
              <a:gd name="connsiteY70" fmla="*/ 4711450 h 5753325"/>
              <a:gd name="connsiteX71" fmla="*/ 4150870 w 6447632"/>
              <a:gd name="connsiteY71" fmla="*/ 4818480 h 5753325"/>
              <a:gd name="connsiteX72" fmla="*/ 4006639 w 6447632"/>
              <a:gd name="connsiteY72" fmla="*/ 4933815 h 5753325"/>
              <a:gd name="connsiteX73" fmla="*/ 3298210 w 6447632"/>
              <a:gd name="connsiteY73" fmla="*/ 5070790 h 5753325"/>
              <a:gd name="connsiteX74" fmla="*/ 2947678 w 6447632"/>
              <a:gd name="connsiteY74" fmla="*/ 5117869 h 5753325"/>
              <a:gd name="connsiteX75" fmla="*/ 2822169 w 6447632"/>
              <a:gd name="connsiteY75" fmla="*/ 5129396 h 5753325"/>
              <a:gd name="connsiteX76" fmla="*/ 2538773 w 6447632"/>
              <a:gd name="connsiteY76" fmla="*/ 5313397 h 5753325"/>
              <a:gd name="connsiteX77" fmla="*/ 2014500 w 6447632"/>
              <a:gd name="connsiteY77" fmla="*/ 5519744 h 5753325"/>
              <a:gd name="connsiteX78" fmla="*/ 1934391 w 6447632"/>
              <a:gd name="connsiteY78" fmla="*/ 5591335 h 5753325"/>
              <a:gd name="connsiteX79" fmla="*/ 1892550 w 6447632"/>
              <a:gd name="connsiteY79" fmla="*/ 5649708 h 5753325"/>
              <a:gd name="connsiteX80" fmla="*/ 1854769 w 6447632"/>
              <a:gd name="connsiteY80" fmla="*/ 5647691 h 5753325"/>
              <a:gd name="connsiteX81" fmla="*/ 1809461 w 6447632"/>
              <a:gd name="connsiteY81" fmla="*/ 5648628 h 5753325"/>
              <a:gd name="connsiteX82" fmla="*/ 1745150 w 6447632"/>
              <a:gd name="connsiteY82" fmla="*/ 5693879 h 5753325"/>
              <a:gd name="connsiteX83" fmla="*/ 1713375 w 6447632"/>
              <a:gd name="connsiteY83" fmla="*/ 5684672 h 5753325"/>
              <a:gd name="connsiteX84" fmla="*/ 1707808 w 6447632"/>
              <a:gd name="connsiteY84" fmla="*/ 5682611 h 5753325"/>
              <a:gd name="connsiteX85" fmla="*/ 1679313 w 6447632"/>
              <a:gd name="connsiteY85" fmla="*/ 5672360 h 5753325"/>
              <a:gd name="connsiteX86" fmla="*/ 1646933 w 6447632"/>
              <a:gd name="connsiteY86" fmla="*/ 5666227 h 5753325"/>
              <a:gd name="connsiteX87" fmla="*/ 1610055 w 6447632"/>
              <a:gd name="connsiteY87" fmla="*/ 5673643 h 5753325"/>
              <a:gd name="connsiteX88" fmla="*/ 1437641 w 6447632"/>
              <a:gd name="connsiteY88" fmla="*/ 5723266 h 5753325"/>
              <a:gd name="connsiteX89" fmla="*/ 1332869 w 6447632"/>
              <a:gd name="connsiteY89" fmla="*/ 5744752 h 5753325"/>
              <a:gd name="connsiteX90" fmla="*/ 1290525 w 6447632"/>
              <a:gd name="connsiteY90" fmla="*/ 5740036 h 5753325"/>
              <a:gd name="connsiteX91" fmla="*/ 1233107 w 6447632"/>
              <a:gd name="connsiteY91" fmla="*/ 5742106 h 5753325"/>
              <a:gd name="connsiteX92" fmla="*/ 1214532 w 6447632"/>
              <a:gd name="connsiteY92" fmla="*/ 5753325 h 5753325"/>
              <a:gd name="connsiteX93" fmla="*/ 1199955 w 6447632"/>
              <a:gd name="connsiteY93" fmla="*/ 5744831 h 5753325"/>
              <a:gd name="connsiteX94" fmla="*/ 1162337 w 6447632"/>
              <a:gd name="connsiteY94" fmla="*/ 5738048 h 5753325"/>
              <a:gd name="connsiteX95" fmla="*/ 1053457 w 6447632"/>
              <a:gd name="connsiteY95" fmla="*/ 5688676 h 5753325"/>
              <a:gd name="connsiteX96" fmla="*/ 1025798 w 6447632"/>
              <a:gd name="connsiteY96" fmla="*/ 5673166 h 5753325"/>
              <a:gd name="connsiteX97" fmla="*/ 947900 w 6447632"/>
              <a:gd name="connsiteY97" fmla="*/ 5657848 h 5753325"/>
              <a:gd name="connsiteX98" fmla="*/ 815627 w 6447632"/>
              <a:gd name="connsiteY98" fmla="*/ 5642557 h 5753325"/>
              <a:gd name="connsiteX99" fmla="*/ 788251 w 6447632"/>
              <a:gd name="connsiteY99" fmla="*/ 5637065 h 5753325"/>
              <a:gd name="connsiteX100" fmla="*/ 767822 w 6447632"/>
              <a:gd name="connsiteY100" fmla="*/ 5623450 h 5753325"/>
              <a:gd name="connsiteX101" fmla="*/ 765791 w 6447632"/>
              <a:gd name="connsiteY101" fmla="*/ 5612539 h 5753325"/>
              <a:gd name="connsiteX102" fmla="*/ 751230 w 6447632"/>
              <a:gd name="connsiteY102" fmla="*/ 5608092 h 5753325"/>
              <a:gd name="connsiteX103" fmla="*/ 748008 w 6447632"/>
              <a:gd name="connsiteY103" fmla="*/ 5605052 h 5753325"/>
              <a:gd name="connsiteX104" fmla="*/ 728871 w 6447632"/>
              <a:gd name="connsiteY104" fmla="*/ 5589469 h 5753325"/>
              <a:gd name="connsiteX105" fmla="*/ 671898 w 6447632"/>
              <a:gd name="connsiteY105" fmla="*/ 5602363 h 5753325"/>
              <a:gd name="connsiteX106" fmla="*/ 615065 w 6447632"/>
              <a:gd name="connsiteY106" fmla="*/ 5580257 h 5753325"/>
              <a:gd name="connsiteX107" fmla="*/ 355785 w 6447632"/>
              <a:gd name="connsiteY107" fmla="*/ 5514383 h 5753325"/>
              <a:gd name="connsiteX108" fmla="*/ 102269 w 6447632"/>
              <a:gd name="connsiteY108" fmla="*/ 5524347 h 5753325"/>
              <a:gd name="connsiteX109" fmla="*/ 13160 w 6447632"/>
              <a:gd name="connsiteY109" fmla="*/ 5514159 h 5753325"/>
              <a:gd name="connsiteX110" fmla="*/ 0 w 6447632"/>
              <a:gd name="connsiteY110" fmla="*/ 5511735 h 5753325"/>
              <a:gd name="connsiteX111" fmla="*/ 0 w 6447632"/>
              <a:gd name="connsiteY111" fmla="*/ 0 h 5753325"/>
              <a:gd name="connsiteX0" fmla="*/ 0 w 6443456"/>
              <a:gd name="connsiteY0" fmla="*/ 0 h 5753325"/>
              <a:gd name="connsiteX1" fmla="*/ 6438980 w 6443456"/>
              <a:gd name="connsiteY1" fmla="*/ 0 h 5753325"/>
              <a:gd name="connsiteX2" fmla="*/ 6439047 w 6443456"/>
              <a:gd name="connsiteY2" fmla="*/ 147 h 5753325"/>
              <a:gd name="connsiteX3" fmla="*/ 6443456 w 6443456"/>
              <a:gd name="connsiteY3" fmla="*/ 130105 h 5753325"/>
              <a:gd name="connsiteX4" fmla="*/ 6422751 w 6443456"/>
              <a:gd name="connsiteY4" fmla="*/ 174163 h 5753325"/>
              <a:gd name="connsiteX5" fmla="*/ 6396598 w 6443456"/>
              <a:gd name="connsiteY5" fmla="*/ 274847 h 5753325"/>
              <a:gd name="connsiteX6" fmla="*/ 6337615 w 6443456"/>
              <a:gd name="connsiteY6" fmla="*/ 471794 h 5753325"/>
              <a:gd name="connsiteX7" fmla="*/ 6304423 w 6443456"/>
              <a:gd name="connsiteY7" fmla="*/ 582623 h 5753325"/>
              <a:gd name="connsiteX8" fmla="*/ 6303977 w 6443456"/>
              <a:gd name="connsiteY8" fmla="*/ 664291 h 5753325"/>
              <a:gd name="connsiteX9" fmla="*/ 6299372 w 6443456"/>
              <a:gd name="connsiteY9" fmla="*/ 697330 h 5753325"/>
              <a:gd name="connsiteX10" fmla="*/ 6309888 w 6443456"/>
              <a:gd name="connsiteY10" fmla="*/ 754001 h 5753325"/>
              <a:gd name="connsiteX11" fmla="*/ 6339879 w 6443456"/>
              <a:gd name="connsiteY11" fmla="*/ 811136 h 5753325"/>
              <a:gd name="connsiteX12" fmla="*/ 6330065 w 6443456"/>
              <a:gd name="connsiteY12" fmla="*/ 893399 h 5753325"/>
              <a:gd name="connsiteX13" fmla="*/ 6328618 w 6443456"/>
              <a:gd name="connsiteY13" fmla="*/ 1009766 h 5753325"/>
              <a:gd name="connsiteX14" fmla="*/ 6320797 w 6443456"/>
              <a:gd name="connsiteY14" fmla="*/ 1146964 h 5753325"/>
              <a:gd name="connsiteX15" fmla="*/ 6334400 w 6443456"/>
              <a:gd name="connsiteY15" fmla="*/ 1280757 h 5753325"/>
              <a:gd name="connsiteX16" fmla="*/ 6356023 w 6443456"/>
              <a:gd name="connsiteY16" fmla="*/ 1356227 h 5753325"/>
              <a:gd name="connsiteX17" fmla="*/ 6356157 w 6443456"/>
              <a:gd name="connsiteY17" fmla="*/ 1361967 h 5753325"/>
              <a:gd name="connsiteX18" fmla="*/ 6350613 w 6443456"/>
              <a:gd name="connsiteY18" fmla="*/ 1393569 h 5753325"/>
              <a:gd name="connsiteX19" fmla="*/ 6357062 w 6443456"/>
              <a:gd name="connsiteY19" fmla="*/ 1444071 h 5753325"/>
              <a:gd name="connsiteX20" fmla="*/ 6364832 w 6443456"/>
              <a:gd name="connsiteY20" fmla="*/ 1478763 h 5753325"/>
              <a:gd name="connsiteX21" fmla="*/ 6369745 w 6443456"/>
              <a:gd name="connsiteY21" fmla="*/ 1495680 h 5753325"/>
              <a:gd name="connsiteX22" fmla="*/ 6370898 w 6443456"/>
              <a:gd name="connsiteY22" fmla="*/ 1513331 h 5753325"/>
              <a:gd name="connsiteX23" fmla="*/ 6339773 w 6443456"/>
              <a:gd name="connsiteY23" fmla="*/ 1527414 h 5753325"/>
              <a:gd name="connsiteX24" fmla="*/ 6321854 w 6443456"/>
              <a:gd name="connsiteY24" fmla="*/ 1635366 h 5753325"/>
              <a:gd name="connsiteX25" fmla="*/ 6299489 w 6443456"/>
              <a:gd name="connsiteY25" fmla="*/ 1784860 h 5753325"/>
              <a:gd name="connsiteX26" fmla="*/ 6267878 w 6443456"/>
              <a:gd name="connsiteY26" fmla="*/ 1858572 h 5753325"/>
              <a:gd name="connsiteX27" fmla="*/ 6251146 w 6443456"/>
              <a:gd name="connsiteY27" fmla="*/ 1926167 h 5753325"/>
              <a:gd name="connsiteX28" fmla="*/ 6210686 w 6443456"/>
              <a:gd name="connsiteY28" fmla="*/ 2014834 h 5753325"/>
              <a:gd name="connsiteX29" fmla="*/ 6106652 w 6443456"/>
              <a:gd name="connsiteY29" fmla="*/ 2150572 h 5753325"/>
              <a:gd name="connsiteX30" fmla="*/ 6097813 w 6443456"/>
              <a:gd name="connsiteY30" fmla="*/ 2172208 h 5753325"/>
              <a:gd name="connsiteX31" fmla="*/ 6095990 w 6443456"/>
              <a:gd name="connsiteY31" fmla="*/ 2181185 h 5753325"/>
              <a:gd name="connsiteX32" fmla="*/ 6090126 w 6443456"/>
              <a:gd name="connsiteY32" fmla="*/ 2192533 h 5753325"/>
              <a:gd name="connsiteX33" fmla="*/ 6089503 w 6443456"/>
              <a:gd name="connsiteY33" fmla="*/ 2192543 h 5753325"/>
              <a:gd name="connsiteX34" fmla="*/ 6084946 w 6443456"/>
              <a:gd name="connsiteY34" fmla="*/ 2203694 h 5753325"/>
              <a:gd name="connsiteX35" fmla="*/ 5987861 w 6443456"/>
              <a:gd name="connsiteY35" fmla="*/ 2304868 h 5753325"/>
              <a:gd name="connsiteX36" fmla="*/ 5973439 w 6443456"/>
              <a:gd name="connsiteY36" fmla="*/ 2385635 h 5753325"/>
              <a:gd name="connsiteX37" fmla="*/ 5916727 w 6443456"/>
              <a:gd name="connsiteY37" fmla="*/ 2458777 h 5753325"/>
              <a:gd name="connsiteX38" fmla="*/ 5856524 w 6443456"/>
              <a:gd name="connsiteY38" fmla="*/ 2583281 h 5753325"/>
              <a:gd name="connsiteX39" fmla="*/ 5838091 w 6443456"/>
              <a:gd name="connsiteY39" fmla="*/ 2753474 h 5753325"/>
              <a:gd name="connsiteX40" fmla="*/ 5744296 w 6443456"/>
              <a:gd name="connsiteY40" fmla="*/ 2893276 h 5753325"/>
              <a:gd name="connsiteX41" fmla="*/ 5682522 w 6443456"/>
              <a:gd name="connsiteY41" fmla="*/ 3044368 h 5753325"/>
              <a:gd name="connsiteX42" fmla="*/ 5557886 w 6443456"/>
              <a:gd name="connsiteY42" fmla="*/ 3304853 h 5753325"/>
              <a:gd name="connsiteX43" fmla="*/ 5483942 w 6443456"/>
              <a:gd name="connsiteY43" fmla="*/ 3416604 h 5753325"/>
              <a:gd name="connsiteX44" fmla="*/ 5461007 w 6443456"/>
              <a:gd name="connsiteY44" fmla="*/ 3503742 h 5753325"/>
              <a:gd name="connsiteX45" fmla="*/ 5437889 w 6443456"/>
              <a:gd name="connsiteY45" fmla="*/ 3559927 h 5753325"/>
              <a:gd name="connsiteX46" fmla="*/ 5432770 w 6443456"/>
              <a:gd name="connsiteY46" fmla="*/ 3562948 h 5753325"/>
              <a:gd name="connsiteX47" fmla="*/ 5406795 w 6443456"/>
              <a:gd name="connsiteY47" fmla="*/ 3578594 h 5753325"/>
              <a:gd name="connsiteX48" fmla="*/ 5381495 w 6443456"/>
              <a:gd name="connsiteY48" fmla="*/ 3599883 h 5753325"/>
              <a:gd name="connsiteX49" fmla="*/ 5363689 w 6443456"/>
              <a:gd name="connsiteY49" fmla="*/ 3633299 h 5753325"/>
              <a:gd name="connsiteX50" fmla="*/ 5291870 w 6443456"/>
              <a:gd name="connsiteY50" fmla="*/ 3799039 h 5753325"/>
              <a:gd name="connsiteX51" fmla="*/ 5241600 w 6443456"/>
              <a:gd name="connsiteY51" fmla="*/ 3894238 h 5753325"/>
              <a:gd name="connsiteX52" fmla="*/ 5211041 w 6443456"/>
              <a:gd name="connsiteY52" fmla="*/ 3924184 h 5753325"/>
              <a:gd name="connsiteX53" fmla="*/ 5176073 w 6443456"/>
              <a:gd name="connsiteY53" fmla="*/ 3970179 h 5753325"/>
              <a:gd name="connsiteX54" fmla="*/ 5172826 w 6443456"/>
              <a:gd name="connsiteY54" fmla="*/ 3991773 h 5753325"/>
              <a:gd name="connsiteX55" fmla="*/ 5157053 w 6443456"/>
              <a:gd name="connsiteY55" fmla="*/ 3997708 h 5753325"/>
              <a:gd name="connsiteX56" fmla="*/ 5127922 w 6443456"/>
              <a:gd name="connsiteY56" fmla="*/ 4022660 h 5753325"/>
              <a:gd name="connsiteX57" fmla="*/ 5020872 w 6443456"/>
              <a:gd name="connsiteY57" fmla="*/ 4075951 h 5753325"/>
              <a:gd name="connsiteX58" fmla="*/ 4991410 w 6443456"/>
              <a:gd name="connsiteY58" fmla="*/ 4087598 h 5753325"/>
              <a:gd name="connsiteX59" fmla="*/ 4930112 w 6443456"/>
              <a:gd name="connsiteY59" fmla="*/ 4138459 h 5753325"/>
              <a:gd name="connsiteX60" fmla="*/ 4834224 w 6443456"/>
              <a:gd name="connsiteY60" fmla="*/ 4231643 h 5753325"/>
              <a:gd name="connsiteX61" fmla="*/ 4812599 w 6443456"/>
              <a:gd name="connsiteY61" fmla="*/ 4249449 h 5753325"/>
              <a:gd name="connsiteX62" fmla="*/ 4789188 w 6443456"/>
              <a:gd name="connsiteY62" fmla="*/ 4256678 h 5753325"/>
              <a:gd name="connsiteX63" fmla="*/ 4779554 w 6443456"/>
              <a:gd name="connsiteY63" fmla="*/ 4251313 h 5753325"/>
              <a:gd name="connsiteX64" fmla="*/ 4766885 w 6443456"/>
              <a:gd name="connsiteY64" fmla="*/ 4259812 h 5753325"/>
              <a:gd name="connsiteX65" fmla="*/ 4762510 w 6443456"/>
              <a:gd name="connsiteY65" fmla="*/ 4260383 h 5753325"/>
              <a:gd name="connsiteX66" fmla="*/ 4738416 w 6443456"/>
              <a:gd name="connsiteY66" fmla="*/ 4265355 h 5753325"/>
              <a:gd name="connsiteX67" fmla="*/ 4712007 w 6443456"/>
              <a:gd name="connsiteY67" fmla="*/ 4317892 h 5753325"/>
              <a:gd name="connsiteX68" fmla="*/ 4658930 w 6443456"/>
              <a:gd name="connsiteY68" fmla="*/ 4348041 h 5753325"/>
              <a:gd name="connsiteX69" fmla="*/ 4443526 w 6443456"/>
              <a:gd name="connsiteY69" fmla="*/ 4507851 h 5753325"/>
              <a:gd name="connsiteX70" fmla="*/ 4289766 w 6443456"/>
              <a:gd name="connsiteY70" fmla="*/ 4711450 h 5753325"/>
              <a:gd name="connsiteX71" fmla="*/ 4150870 w 6443456"/>
              <a:gd name="connsiteY71" fmla="*/ 4818480 h 5753325"/>
              <a:gd name="connsiteX72" fmla="*/ 4006639 w 6443456"/>
              <a:gd name="connsiteY72" fmla="*/ 4933815 h 5753325"/>
              <a:gd name="connsiteX73" fmla="*/ 3298210 w 6443456"/>
              <a:gd name="connsiteY73" fmla="*/ 5070790 h 5753325"/>
              <a:gd name="connsiteX74" fmla="*/ 2947678 w 6443456"/>
              <a:gd name="connsiteY74" fmla="*/ 5117869 h 5753325"/>
              <a:gd name="connsiteX75" fmla="*/ 2822169 w 6443456"/>
              <a:gd name="connsiteY75" fmla="*/ 5129396 h 5753325"/>
              <a:gd name="connsiteX76" fmla="*/ 2538773 w 6443456"/>
              <a:gd name="connsiteY76" fmla="*/ 5313397 h 5753325"/>
              <a:gd name="connsiteX77" fmla="*/ 2014500 w 6443456"/>
              <a:gd name="connsiteY77" fmla="*/ 5519744 h 5753325"/>
              <a:gd name="connsiteX78" fmla="*/ 1934391 w 6443456"/>
              <a:gd name="connsiteY78" fmla="*/ 5591335 h 5753325"/>
              <a:gd name="connsiteX79" fmla="*/ 1892550 w 6443456"/>
              <a:gd name="connsiteY79" fmla="*/ 5649708 h 5753325"/>
              <a:gd name="connsiteX80" fmla="*/ 1854769 w 6443456"/>
              <a:gd name="connsiteY80" fmla="*/ 5647691 h 5753325"/>
              <a:gd name="connsiteX81" fmla="*/ 1809461 w 6443456"/>
              <a:gd name="connsiteY81" fmla="*/ 5648628 h 5753325"/>
              <a:gd name="connsiteX82" fmla="*/ 1745150 w 6443456"/>
              <a:gd name="connsiteY82" fmla="*/ 5693879 h 5753325"/>
              <a:gd name="connsiteX83" fmla="*/ 1713375 w 6443456"/>
              <a:gd name="connsiteY83" fmla="*/ 5684672 h 5753325"/>
              <a:gd name="connsiteX84" fmla="*/ 1707808 w 6443456"/>
              <a:gd name="connsiteY84" fmla="*/ 5682611 h 5753325"/>
              <a:gd name="connsiteX85" fmla="*/ 1679313 w 6443456"/>
              <a:gd name="connsiteY85" fmla="*/ 5672360 h 5753325"/>
              <a:gd name="connsiteX86" fmla="*/ 1646933 w 6443456"/>
              <a:gd name="connsiteY86" fmla="*/ 5666227 h 5753325"/>
              <a:gd name="connsiteX87" fmla="*/ 1610055 w 6443456"/>
              <a:gd name="connsiteY87" fmla="*/ 5673643 h 5753325"/>
              <a:gd name="connsiteX88" fmla="*/ 1437641 w 6443456"/>
              <a:gd name="connsiteY88" fmla="*/ 5723266 h 5753325"/>
              <a:gd name="connsiteX89" fmla="*/ 1332869 w 6443456"/>
              <a:gd name="connsiteY89" fmla="*/ 5744752 h 5753325"/>
              <a:gd name="connsiteX90" fmla="*/ 1290525 w 6443456"/>
              <a:gd name="connsiteY90" fmla="*/ 5740036 h 5753325"/>
              <a:gd name="connsiteX91" fmla="*/ 1233107 w 6443456"/>
              <a:gd name="connsiteY91" fmla="*/ 5742106 h 5753325"/>
              <a:gd name="connsiteX92" fmla="*/ 1214532 w 6443456"/>
              <a:gd name="connsiteY92" fmla="*/ 5753325 h 5753325"/>
              <a:gd name="connsiteX93" fmla="*/ 1199955 w 6443456"/>
              <a:gd name="connsiteY93" fmla="*/ 5744831 h 5753325"/>
              <a:gd name="connsiteX94" fmla="*/ 1162337 w 6443456"/>
              <a:gd name="connsiteY94" fmla="*/ 5738048 h 5753325"/>
              <a:gd name="connsiteX95" fmla="*/ 1053457 w 6443456"/>
              <a:gd name="connsiteY95" fmla="*/ 5688676 h 5753325"/>
              <a:gd name="connsiteX96" fmla="*/ 1025798 w 6443456"/>
              <a:gd name="connsiteY96" fmla="*/ 5673166 h 5753325"/>
              <a:gd name="connsiteX97" fmla="*/ 947900 w 6443456"/>
              <a:gd name="connsiteY97" fmla="*/ 5657848 h 5753325"/>
              <a:gd name="connsiteX98" fmla="*/ 815627 w 6443456"/>
              <a:gd name="connsiteY98" fmla="*/ 5642557 h 5753325"/>
              <a:gd name="connsiteX99" fmla="*/ 788251 w 6443456"/>
              <a:gd name="connsiteY99" fmla="*/ 5637065 h 5753325"/>
              <a:gd name="connsiteX100" fmla="*/ 767822 w 6443456"/>
              <a:gd name="connsiteY100" fmla="*/ 5623450 h 5753325"/>
              <a:gd name="connsiteX101" fmla="*/ 765791 w 6443456"/>
              <a:gd name="connsiteY101" fmla="*/ 5612539 h 5753325"/>
              <a:gd name="connsiteX102" fmla="*/ 751230 w 6443456"/>
              <a:gd name="connsiteY102" fmla="*/ 5608092 h 5753325"/>
              <a:gd name="connsiteX103" fmla="*/ 748008 w 6443456"/>
              <a:gd name="connsiteY103" fmla="*/ 5605052 h 5753325"/>
              <a:gd name="connsiteX104" fmla="*/ 728871 w 6443456"/>
              <a:gd name="connsiteY104" fmla="*/ 5589469 h 5753325"/>
              <a:gd name="connsiteX105" fmla="*/ 671898 w 6443456"/>
              <a:gd name="connsiteY105" fmla="*/ 5602363 h 5753325"/>
              <a:gd name="connsiteX106" fmla="*/ 615065 w 6443456"/>
              <a:gd name="connsiteY106" fmla="*/ 5580257 h 5753325"/>
              <a:gd name="connsiteX107" fmla="*/ 355785 w 6443456"/>
              <a:gd name="connsiteY107" fmla="*/ 5514383 h 5753325"/>
              <a:gd name="connsiteX108" fmla="*/ 102269 w 6443456"/>
              <a:gd name="connsiteY108" fmla="*/ 5524347 h 5753325"/>
              <a:gd name="connsiteX109" fmla="*/ 13160 w 6443456"/>
              <a:gd name="connsiteY109" fmla="*/ 5514159 h 5753325"/>
              <a:gd name="connsiteX110" fmla="*/ 0 w 6443456"/>
              <a:gd name="connsiteY110" fmla="*/ 5511735 h 5753325"/>
              <a:gd name="connsiteX111" fmla="*/ 0 w 6443456"/>
              <a:gd name="connsiteY111" fmla="*/ 0 h 575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443456" h="5753325">
                <a:moveTo>
                  <a:pt x="0" y="0"/>
                </a:moveTo>
                <a:lnTo>
                  <a:pt x="6438980" y="0"/>
                </a:lnTo>
                <a:cubicBezTo>
                  <a:pt x="6439002" y="49"/>
                  <a:pt x="6439025" y="98"/>
                  <a:pt x="6439047" y="147"/>
                </a:cubicBezTo>
                <a:lnTo>
                  <a:pt x="6443456" y="130105"/>
                </a:lnTo>
                <a:cubicBezTo>
                  <a:pt x="6430828" y="154008"/>
                  <a:pt x="6411458" y="168030"/>
                  <a:pt x="6422751" y="174163"/>
                </a:cubicBezTo>
                <a:cubicBezTo>
                  <a:pt x="6418487" y="214830"/>
                  <a:pt x="6390727" y="235497"/>
                  <a:pt x="6396598" y="274847"/>
                </a:cubicBezTo>
                <a:cubicBezTo>
                  <a:pt x="6403386" y="335822"/>
                  <a:pt x="6333127" y="414969"/>
                  <a:pt x="6337615" y="471794"/>
                </a:cubicBezTo>
                <a:cubicBezTo>
                  <a:pt x="6324407" y="534783"/>
                  <a:pt x="6296331" y="556933"/>
                  <a:pt x="6304423" y="582623"/>
                </a:cubicBezTo>
                <a:cubicBezTo>
                  <a:pt x="6293676" y="611941"/>
                  <a:pt x="6296956" y="631352"/>
                  <a:pt x="6303977" y="664291"/>
                </a:cubicBezTo>
                <a:cubicBezTo>
                  <a:pt x="6302444" y="677879"/>
                  <a:pt x="6301462" y="685268"/>
                  <a:pt x="6299372" y="697330"/>
                </a:cubicBezTo>
                <a:cubicBezTo>
                  <a:pt x="6314387" y="714913"/>
                  <a:pt x="6313827" y="721408"/>
                  <a:pt x="6309888" y="754001"/>
                </a:cubicBezTo>
                <a:cubicBezTo>
                  <a:pt x="6306930" y="769492"/>
                  <a:pt x="6343751" y="814234"/>
                  <a:pt x="6339879" y="811136"/>
                </a:cubicBezTo>
                <a:lnTo>
                  <a:pt x="6330065" y="893399"/>
                </a:lnTo>
                <a:cubicBezTo>
                  <a:pt x="6341065" y="929331"/>
                  <a:pt x="6340586" y="969703"/>
                  <a:pt x="6328618" y="1009766"/>
                </a:cubicBezTo>
                <a:cubicBezTo>
                  <a:pt x="6286987" y="1110847"/>
                  <a:pt x="6336677" y="1067927"/>
                  <a:pt x="6320797" y="1146964"/>
                </a:cubicBezTo>
                <a:cubicBezTo>
                  <a:pt x="6308238" y="1199586"/>
                  <a:pt x="6355190" y="1221191"/>
                  <a:pt x="6334400" y="1280757"/>
                </a:cubicBezTo>
                <a:lnTo>
                  <a:pt x="6356023" y="1356227"/>
                </a:lnTo>
                <a:cubicBezTo>
                  <a:pt x="6356068" y="1358140"/>
                  <a:pt x="6356112" y="1360054"/>
                  <a:pt x="6356157" y="1361967"/>
                </a:cubicBezTo>
                <a:cubicBezTo>
                  <a:pt x="6355533" y="1373512"/>
                  <a:pt x="6353847" y="1384370"/>
                  <a:pt x="6350613" y="1393569"/>
                </a:cubicBezTo>
                <a:cubicBezTo>
                  <a:pt x="6364468" y="1383914"/>
                  <a:pt x="6345614" y="1435855"/>
                  <a:pt x="6357062" y="1444071"/>
                </a:cubicBezTo>
                <a:cubicBezTo>
                  <a:pt x="6366618" y="1448518"/>
                  <a:pt x="6363125" y="1465312"/>
                  <a:pt x="6364832" y="1478763"/>
                </a:cubicBezTo>
                <a:cubicBezTo>
                  <a:pt x="6367033" y="1481449"/>
                  <a:pt x="6368644" y="1487606"/>
                  <a:pt x="6369745" y="1495680"/>
                </a:cubicBezTo>
                <a:cubicBezTo>
                  <a:pt x="6370129" y="1501564"/>
                  <a:pt x="6370514" y="1507447"/>
                  <a:pt x="6370898" y="1513331"/>
                </a:cubicBezTo>
                <a:lnTo>
                  <a:pt x="6339773" y="1527414"/>
                </a:lnTo>
                <a:cubicBezTo>
                  <a:pt x="6334226" y="1566662"/>
                  <a:pt x="6321052" y="1604564"/>
                  <a:pt x="6321854" y="1635366"/>
                </a:cubicBezTo>
                <a:cubicBezTo>
                  <a:pt x="6320655" y="1701187"/>
                  <a:pt x="6292278" y="1721205"/>
                  <a:pt x="6299489" y="1784860"/>
                </a:cubicBezTo>
                <a:cubicBezTo>
                  <a:pt x="6294212" y="1831400"/>
                  <a:pt x="6277478" y="1829559"/>
                  <a:pt x="6267878" y="1858572"/>
                </a:cubicBezTo>
                <a:lnTo>
                  <a:pt x="6251146" y="1926167"/>
                </a:lnTo>
                <a:lnTo>
                  <a:pt x="6210686" y="2014834"/>
                </a:lnTo>
                <a:lnTo>
                  <a:pt x="6106652" y="2150572"/>
                </a:lnTo>
                <a:lnTo>
                  <a:pt x="6097813" y="2172208"/>
                </a:lnTo>
                <a:lnTo>
                  <a:pt x="6095990" y="2181185"/>
                </a:lnTo>
                <a:cubicBezTo>
                  <a:pt x="6094176" y="2187056"/>
                  <a:pt x="6092249" y="2190556"/>
                  <a:pt x="6090126" y="2192533"/>
                </a:cubicBezTo>
                <a:lnTo>
                  <a:pt x="6089503" y="2192543"/>
                </a:lnTo>
                <a:lnTo>
                  <a:pt x="6084946" y="2203694"/>
                </a:lnTo>
                <a:cubicBezTo>
                  <a:pt x="6068006" y="2222414"/>
                  <a:pt x="6006445" y="2274546"/>
                  <a:pt x="5987861" y="2304868"/>
                </a:cubicBezTo>
                <a:lnTo>
                  <a:pt x="5973439" y="2385635"/>
                </a:lnTo>
                <a:lnTo>
                  <a:pt x="5916727" y="2458777"/>
                </a:lnTo>
                <a:cubicBezTo>
                  <a:pt x="5897241" y="2491718"/>
                  <a:pt x="5869630" y="2534165"/>
                  <a:pt x="5856524" y="2583281"/>
                </a:cubicBezTo>
                <a:cubicBezTo>
                  <a:pt x="5857506" y="2592319"/>
                  <a:pt x="5833326" y="2744711"/>
                  <a:pt x="5838091" y="2753474"/>
                </a:cubicBezTo>
                <a:cubicBezTo>
                  <a:pt x="5785248" y="2871502"/>
                  <a:pt x="5778642" y="2803565"/>
                  <a:pt x="5744296" y="2893276"/>
                </a:cubicBezTo>
                <a:cubicBezTo>
                  <a:pt x="5695297" y="2988328"/>
                  <a:pt x="5724634" y="2958553"/>
                  <a:pt x="5682522" y="3044368"/>
                </a:cubicBezTo>
                <a:cubicBezTo>
                  <a:pt x="5632185" y="3125072"/>
                  <a:pt x="5597317" y="3217236"/>
                  <a:pt x="5557886" y="3304853"/>
                </a:cubicBezTo>
                <a:cubicBezTo>
                  <a:pt x="5482395" y="3325072"/>
                  <a:pt x="5519234" y="3371478"/>
                  <a:pt x="5483942" y="3416604"/>
                </a:cubicBezTo>
                <a:cubicBezTo>
                  <a:pt x="5462927" y="3437263"/>
                  <a:pt x="5484515" y="3475608"/>
                  <a:pt x="5461007" y="3503742"/>
                </a:cubicBezTo>
                <a:cubicBezTo>
                  <a:pt x="5452964" y="3510933"/>
                  <a:pt x="5447709" y="3554203"/>
                  <a:pt x="5437889" y="3559927"/>
                </a:cubicBezTo>
                <a:lnTo>
                  <a:pt x="5432770" y="3562948"/>
                </a:lnTo>
                <a:lnTo>
                  <a:pt x="5406795" y="3578594"/>
                </a:lnTo>
                <a:lnTo>
                  <a:pt x="5381495" y="3599883"/>
                </a:lnTo>
                <a:cubicBezTo>
                  <a:pt x="5373777" y="3608845"/>
                  <a:pt x="5367528" y="3619642"/>
                  <a:pt x="5363689" y="3633299"/>
                </a:cubicBezTo>
                <a:cubicBezTo>
                  <a:pt x="5370837" y="3689178"/>
                  <a:pt x="5280250" y="3728687"/>
                  <a:pt x="5291870" y="3799039"/>
                </a:cubicBezTo>
                <a:cubicBezTo>
                  <a:pt x="5291660" y="3823262"/>
                  <a:pt x="5263601" y="3888134"/>
                  <a:pt x="5241600" y="3894238"/>
                </a:cubicBezTo>
                <a:cubicBezTo>
                  <a:pt x="5232312" y="3906493"/>
                  <a:pt x="5231731" y="3924583"/>
                  <a:pt x="5211041" y="3924184"/>
                </a:cubicBezTo>
                <a:cubicBezTo>
                  <a:pt x="5184976" y="3926521"/>
                  <a:pt x="5198956" y="3986438"/>
                  <a:pt x="5176073" y="3970179"/>
                </a:cubicBezTo>
                <a:lnTo>
                  <a:pt x="5172826" y="3991773"/>
                </a:lnTo>
                <a:lnTo>
                  <a:pt x="5157053" y="3997708"/>
                </a:lnTo>
                <a:cubicBezTo>
                  <a:pt x="5140589" y="4003541"/>
                  <a:pt x="5128715" y="4008828"/>
                  <a:pt x="5127922" y="4022660"/>
                </a:cubicBezTo>
                <a:cubicBezTo>
                  <a:pt x="5105225" y="4035701"/>
                  <a:pt x="5043623" y="4065128"/>
                  <a:pt x="5020872" y="4075951"/>
                </a:cubicBezTo>
                <a:cubicBezTo>
                  <a:pt x="5006705" y="4069570"/>
                  <a:pt x="5001251" y="4081880"/>
                  <a:pt x="4991410" y="4087598"/>
                </a:cubicBezTo>
                <a:cubicBezTo>
                  <a:pt x="4974522" y="4085320"/>
                  <a:pt x="4937025" y="4121806"/>
                  <a:pt x="4930112" y="4138459"/>
                </a:cubicBezTo>
                <a:cubicBezTo>
                  <a:pt x="4918473" y="4190437"/>
                  <a:pt x="4844909" y="4190974"/>
                  <a:pt x="4834224" y="4231643"/>
                </a:cubicBezTo>
                <a:cubicBezTo>
                  <a:pt x="4827758" y="4239937"/>
                  <a:pt x="4820427" y="4245543"/>
                  <a:pt x="4812599" y="4249449"/>
                </a:cubicBezTo>
                <a:lnTo>
                  <a:pt x="4789188" y="4256678"/>
                </a:lnTo>
                <a:lnTo>
                  <a:pt x="4779554" y="4251313"/>
                </a:lnTo>
                <a:lnTo>
                  <a:pt x="4766885" y="4259812"/>
                </a:lnTo>
                <a:lnTo>
                  <a:pt x="4762510" y="4260383"/>
                </a:lnTo>
                <a:cubicBezTo>
                  <a:pt x="4754131" y="4261437"/>
                  <a:pt x="4745977" y="4262766"/>
                  <a:pt x="4738416" y="4265355"/>
                </a:cubicBezTo>
                <a:cubicBezTo>
                  <a:pt x="4764694" y="4302719"/>
                  <a:pt x="4678447" y="4293536"/>
                  <a:pt x="4712007" y="4317892"/>
                </a:cubicBezTo>
                <a:cubicBezTo>
                  <a:pt x="4675039" y="4338619"/>
                  <a:pt x="4716682" y="4356361"/>
                  <a:pt x="4658930" y="4348041"/>
                </a:cubicBezTo>
                <a:cubicBezTo>
                  <a:pt x="4614182" y="4379702"/>
                  <a:pt x="4505053" y="4447283"/>
                  <a:pt x="4443526" y="4507851"/>
                </a:cubicBezTo>
                <a:cubicBezTo>
                  <a:pt x="4410144" y="4540439"/>
                  <a:pt x="4338540" y="4659677"/>
                  <a:pt x="4289766" y="4711450"/>
                </a:cubicBezTo>
                <a:cubicBezTo>
                  <a:pt x="4238344" y="4747694"/>
                  <a:pt x="4215457" y="4807131"/>
                  <a:pt x="4150870" y="4818480"/>
                </a:cubicBezTo>
                <a:cubicBezTo>
                  <a:pt x="4103683" y="4855538"/>
                  <a:pt x="4148748" y="4891762"/>
                  <a:pt x="4006639" y="4933815"/>
                </a:cubicBezTo>
                <a:cubicBezTo>
                  <a:pt x="3736045" y="4990755"/>
                  <a:pt x="3474704" y="5040115"/>
                  <a:pt x="3298210" y="5070790"/>
                </a:cubicBezTo>
                <a:cubicBezTo>
                  <a:pt x="3121717" y="5101466"/>
                  <a:pt x="3041810" y="5115566"/>
                  <a:pt x="2947678" y="5117869"/>
                </a:cubicBezTo>
                <a:cubicBezTo>
                  <a:pt x="2853544" y="5120174"/>
                  <a:pt x="2858560" y="5135060"/>
                  <a:pt x="2822169" y="5129396"/>
                </a:cubicBezTo>
                <a:lnTo>
                  <a:pt x="2538773" y="5313397"/>
                </a:lnTo>
                <a:cubicBezTo>
                  <a:pt x="2405817" y="5334661"/>
                  <a:pt x="2144167" y="5431620"/>
                  <a:pt x="2014500" y="5519744"/>
                </a:cubicBezTo>
                <a:cubicBezTo>
                  <a:pt x="1982084" y="5541774"/>
                  <a:pt x="1956346" y="5565847"/>
                  <a:pt x="1934391" y="5591335"/>
                </a:cubicBezTo>
                <a:lnTo>
                  <a:pt x="1892550" y="5649708"/>
                </a:lnTo>
                <a:lnTo>
                  <a:pt x="1854769" y="5647691"/>
                </a:lnTo>
                <a:cubicBezTo>
                  <a:pt x="1838936" y="5647705"/>
                  <a:pt x="1823701" y="5648312"/>
                  <a:pt x="1809461" y="5648628"/>
                </a:cubicBezTo>
                <a:cubicBezTo>
                  <a:pt x="1834147" y="5698228"/>
                  <a:pt x="1737274" y="5633540"/>
                  <a:pt x="1745150" y="5693879"/>
                </a:cubicBezTo>
                <a:cubicBezTo>
                  <a:pt x="1734532" y="5692199"/>
                  <a:pt x="1724002" y="5688669"/>
                  <a:pt x="1713375" y="5684672"/>
                </a:cubicBezTo>
                <a:lnTo>
                  <a:pt x="1707808" y="5682611"/>
                </a:lnTo>
                <a:lnTo>
                  <a:pt x="1679313" y="5672360"/>
                </a:lnTo>
                <a:lnTo>
                  <a:pt x="1646933" y="5666227"/>
                </a:lnTo>
                <a:cubicBezTo>
                  <a:pt x="1635170" y="5665926"/>
                  <a:pt x="1622939" y="5667937"/>
                  <a:pt x="1610055" y="5673643"/>
                </a:cubicBezTo>
                <a:cubicBezTo>
                  <a:pt x="1571890" y="5714775"/>
                  <a:pt x="1484024" y="5669440"/>
                  <a:pt x="1437641" y="5723266"/>
                </a:cubicBezTo>
                <a:cubicBezTo>
                  <a:pt x="1418992" y="5738521"/>
                  <a:pt x="1351540" y="5757985"/>
                  <a:pt x="1332869" y="5744752"/>
                </a:cubicBezTo>
                <a:cubicBezTo>
                  <a:pt x="1317589" y="5745326"/>
                  <a:pt x="1303391" y="5756388"/>
                  <a:pt x="1290525" y="5740036"/>
                </a:cubicBezTo>
                <a:cubicBezTo>
                  <a:pt x="1272146" y="5721242"/>
                  <a:pt x="1235243" y="5770261"/>
                  <a:pt x="1233107" y="5742106"/>
                </a:cubicBezTo>
                <a:lnTo>
                  <a:pt x="1214532" y="5753325"/>
                </a:lnTo>
                <a:lnTo>
                  <a:pt x="1199955" y="5744831"/>
                </a:lnTo>
                <a:cubicBezTo>
                  <a:pt x="1185016" y="5735734"/>
                  <a:pt x="1173414" y="5729861"/>
                  <a:pt x="1162337" y="5738048"/>
                </a:cubicBezTo>
                <a:cubicBezTo>
                  <a:pt x="1137920" y="5728689"/>
                  <a:pt x="1076212" y="5699490"/>
                  <a:pt x="1053457" y="5688676"/>
                </a:cubicBezTo>
                <a:cubicBezTo>
                  <a:pt x="1049315" y="5673592"/>
                  <a:pt x="1036434" y="5677184"/>
                  <a:pt x="1025798" y="5673166"/>
                </a:cubicBezTo>
                <a:cubicBezTo>
                  <a:pt x="1016787" y="5658576"/>
                  <a:pt x="965030" y="5652626"/>
                  <a:pt x="947900" y="5657848"/>
                </a:cubicBezTo>
                <a:cubicBezTo>
                  <a:pt x="900757" y="5681878"/>
                  <a:pt x="853518" y="5624981"/>
                  <a:pt x="815627" y="5642557"/>
                </a:cubicBezTo>
                <a:cubicBezTo>
                  <a:pt x="805172" y="5642805"/>
                  <a:pt x="796221" y="5640669"/>
                  <a:pt x="788251" y="5637065"/>
                </a:cubicBezTo>
                <a:lnTo>
                  <a:pt x="767822" y="5623450"/>
                </a:lnTo>
                <a:lnTo>
                  <a:pt x="765791" y="5612539"/>
                </a:lnTo>
                <a:lnTo>
                  <a:pt x="751230" y="5608092"/>
                </a:lnTo>
                <a:lnTo>
                  <a:pt x="748008" y="5605052"/>
                </a:lnTo>
                <a:cubicBezTo>
                  <a:pt x="741868" y="5599203"/>
                  <a:pt x="735661" y="5593704"/>
                  <a:pt x="728871" y="5589469"/>
                </a:cubicBezTo>
                <a:cubicBezTo>
                  <a:pt x="717035" y="5633700"/>
                  <a:pt x="669153" y="5560747"/>
                  <a:pt x="671898" y="5602363"/>
                </a:cubicBezTo>
                <a:cubicBezTo>
                  <a:pt x="632522" y="5586794"/>
                  <a:pt x="645467" y="5630489"/>
                  <a:pt x="615065" y="5580257"/>
                </a:cubicBezTo>
                <a:cubicBezTo>
                  <a:pt x="562379" y="5565593"/>
                  <a:pt x="441250" y="5523701"/>
                  <a:pt x="355785" y="5514383"/>
                </a:cubicBezTo>
                <a:cubicBezTo>
                  <a:pt x="309622" y="5509152"/>
                  <a:pt x="172894" y="5529342"/>
                  <a:pt x="102269" y="5524347"/>
                </a:cubicBezTo>
                <a:cubicBezTo>
                  <a:pt x="72050" y="5515878"/>
                  <a:pt x="41939" y="5516649"/>
                  <a:pt x="13160" y="5514159"/>
                </a:cubicBezTo>
                <a:lnTo>
                  <a:pt x="0" y="551173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5E11039-1411-C098-4A77-FF84D22858CB}"/>
              </a:ext>
            </a:extLst>
          </p:cNvPr>
          <p:cNvSpPr>
            <a:spLocks noGrp="1"/>
          </p:cNvSpPr>
          <p:nvPr>
            <p:ph type="title"/>
          </p:nvPr>
        </p:nvSpPr>
        <p:spPr>
          <a:xfrm>
            <a:off x="838199" y="1068891"/>
            <a:ext cx="4259731" cy="1985085"/>
          </a:xfrm>
        </p:spPr>
        <p:txBody>
          <a:bodyPr anchor="b">
            <a:normAutofit/>
          </a:bodyPr>
          <a:lstStyle/>
          <a:p>
            <a:pPr algn="ctr"/>
            <a:r>
              <a:rPr lang="fr-FR" dirty="0"/>
              <a:t>Lecture: Mini‑profils de joueurs </a:t>
            </a:r>
            <a:endParaRPr lang="en-CA" dirty="0"/>
          </a:p>
        </p:txBody>
      </p:sp>
      <p:sp>
        <p:nvSpPr>
          <p:cNvPr id="14" name="Freeform: Shape 13">
            <a:extLst>
              <a:ext uri="{FF2B5EF4-FFF2-40B4-BE49-F238E27FC236}">
                <a16:creationId xmlns:a16="http://schemas.microsoft.com/office/drawing/2014/main" id="{CF93DC6C-1BFD-4414-BF23-471C8831C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664" y="3440576"/>
            <a:ext cx="4114800" cy="2675059"/>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closeup of the handles of five baseball bats in sepia tones">
            <a:extLst>
              <a:ext uri="{FF2B5EF4-FFF2-40B4-BE49-F238E27FC236}">
                <a16:creationId xmlns:a16="http://schemas.microsoft.com/office/drawing/2014/main" id="{D91F3B19-8936-2FED-DF6E-D38CB7C33385}"/>
              </a:ext>
            </a:extLst>
          </p:cNvPr>
          <p:cNvPicPr>
            <a:picLocks noChangeAspect="1"/>
          </p:cNvPicPr>
          <p:nvPr/>
        </p:nvPicPr>
        <p:blipFill>
          <a:blip r:embed="rId2">
            <a:extLst>
              <a:ext uri="{28A0092B-C50C-407E-A947-70E740481C1C}">
                <a14:useLocalDpi xmlns:a14="http://schemas.microsoft.com/office/drawing/2010/main" val="0"/>
              </a:ext>
            </a:extLst>
          </a:blip>
          <a:srcRect r="-2"/>
          <a:stretch>
            <a:fillRect/>
          </a:stretch>
        </p:blipFill>
        <p:spPr>
          <a:xfrm>
            <a:off x="1049617" y="3555468"/>
            <a:ext cx="3836894" cy="2450885"/>
          </a:xfrm>
          <a:prstGeom prst="rect">
            <a:avLst/>
          </a:prstGeom>
        </p:spPr>
      </p:pic>
      <p:sp>
        <p:nvSpPr>
          <p:cNvPr id="16" name="Rectangle 6">
            <a:extLst>
              <a:ext uri="{FF2B5EF4-FFF2-40B4-BE49-F238E27FC236}">
                <a16:creationId xmlns:a16="http://schemas.microsoft.com/office/drawing/2014/main" id="{001928A5-13A8-4372-8A77-BCAAE555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4189" y="5904203"/>
            <a:ext cx="1201506" cy="36512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70EA20-977B-8DE9-33E4-394E99421B20}"/>
              </a:ext>
            </a:extLst>
          </p:cNvPr>
          <p:cNvSpPr>
            <a:spLocks noGrp="1"/>
          </p:cNvSpPr>
          <p:nvPr>
            <p:ph idx="1"/>
          </p:nvPr>
        </p:nvSpPr>
        <p:spPr>
          <a:xfrm>
            <a:off x="6301455" y="189571"/>
            <a:ext cx="5652652" cy="6400800"/>
          </a:xfrm>
        </p:spPr>
        <p:txBody>
          <a:bodyPr anchor="ctr">
            <a:normAutofit/>
          </a:bodyPr>
          <a:lstStyle/>
          <a:p>
            <a:pPr marL="0" indent="0">
              <a:buNone/>
            </a:pPr>
            <a:r>
              <a:rPr lang="fr-CA" dirty="0"/>
              <a:t>Partagez les profils des joueurs suivants: </a:t>
            </a:r>
          </a:p>
          <a:p>
            <a:pPr marL="0" indent="0">
              <a:buNone/>
            </a:pPr>
            <a:endParaRPr lang="fr-CA" dirty="0"/>
          </a:p>
          <a:p>
            <a:pPr marL="0" indent="0">
              <a:buNone/>
            </a:pPr>
            <a:r>
              <a:rPr lang="fr-FR" b="1" dirty="0"/>
              <a:t>Vladimir Guerrero Jr. </a:t>
            </a:r>
          </a:p>
          <a:p>
            <a:r>
              <a:rPr lang="fr-FR" dirty="0">
                <a:effectLst/>
              </a:rPr>
              <a:t>Vladimir Guerrero Jr. est un joueur de premier but et frappeur puissant des </a:t>
            </a:r>
            <a:r>
              <a:rPr lang="fr-FR" b="1" dirty="0">
                <a:effectLst/>
              </a:rPr>
              <a:t>Toronto Blue Jays</a:t>
            </a:r>
            <a:r>
              <a:rPr lang="fr-FR" dirty="0">
                <a:effectLst/>
              </a:rPr>
              <a:t>, reconnu pour sa force au bâton et sa capacité à frapper pour la puissance. Il est l’un des visages de la franchise et un pilier offensif constant.</a:t>
            </a:r>
            <a:endParaRPr lang="fr-FR" dirty="0"/>
          </a:p>
          <a:p>
            <a:pPr marL="0" indent="0">
              <a:buNone/>
            </a:pPr>
            <a:endParaRPr lang="en-CA" sz="2000" dirty="0"/>
          </a:p>
        </p:txBody>
      </p:sp>
    </p:spTree>
    <p:extLst>
      <p:ext uri="{BB962C8B-B14F-4D97-AF65-F5344CB8AC3E}">
        <p14:creationId xmlns:p14="http://schemas.microsoft.com/office/powerpoint/2010/main" val="136426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7B70FE-C342-D934-C779-D533F4234FD4}"/>
              </a:ext>
            </a:extLst>
          </p:cNvPr>
          <p:cNvSpPr>
            <a:spLocks noGrp="1"/>
          </p:cNvSpPr>
          <p:nvPr>
            <p:ph type="title"/>
          </p:nvPr>
        </p:nvSpPr>
        <p:spPr>
          <a:xfrm>
            <a:off x="1137034" y="609597"/>
            <a:ext cx="9392421" cy="1330841"/>
          </a:xfrm>
        </p:spPr>
        <p:txBody>
          <a:bodyPr>
            <a:normAutofit/>
          </a:bodyPr>
          <a:lstStyle/>
          <a:p>
            <a:r>
              <a:rPr lang="fr-CA" dirty="0"/>
              <a:t>Profils des joueurs</a:t>
            </a:r>
            <a:endParaRPr lang="en-CA" dirty="0"/>
          </a:p>
        </p:txBody>
      </p:sp>
      <p:sp>
        <p:nvSpPr>
          <p:cNvPr id="3" name="Content Placeholder 2">
            <a:extLst>
              <a:ext uri="{FF2B5EF4-FFF2-40B4-BE49-F238E27FC236}">
                <a16:creationId xmlns:a16="http://schemas.microsoft.com/office/drawing/2014/main" id="{6F6DF431-5E44-3DC4-E614-FEBCE03F3359}"/>
              </a:ext>
            </a:extLst>
          </p:cNvPr>
          <p:cNvSpPr>
            <a:spLocks noGrp="1"/>
          </p:cNvSpPr>
          <p:nvPr>
            <p:ph idx="1"/>
          </p:nvPr>
        </p:nvSpPr>
        <p:spPr>
          <a:xfrm>
            <a:off x="1" y="1940438"/>
            <a:ext cx="8541442" cy="4683386"/>
          </a:xfrm>
        </p:spPr>
        <p:txBody>
          <a:bodyPr>
            <a:normAutofit lnSpcReduction="10000"/>
          </a:bodyPr>
          <a:lstStyle/>
          <a:p>
            <a:pPr marL="0" indent="0">
              <a:buNone/>
            </a:pPr>
            <a:r>
              <a:rPr lang="fr-FR" sz="2400" b="1" dirty="0"/>
              <a:t>George Springer</a:t>
            </a:r>
          </a:p>
          <a:p>
            <a:r>
              <a:rPr lang="fr-FR" sz="2400" dirty="0">
                <a:effectLst/>
              </a:rPr>
              <a:t>George Springer est un voltigeur et frappeur désigné américain des </a:t>
            </a:r>
            <a:r>
              <a:rPr lang="fr-FR" sz="2400" b="1" dirty="0">
                <a:effectLst/>
              </a:rPr>
              <a:t>Blue Jays</a:t>
            </a:r>
            <a:r>
              <a:rPr lang="fr-FR" sz="2400" dirty="0">
                <a:effectLst/>
              </a:rPr>
              <a:t>, ancien MVP de la Série mondiale 2017. Connu pour ses performances en séries éliminatoires, il est un vétéran respecté, polyvalent en défense et dangereux au bâton. </a:t>
            </a:r>
          </a:p>
          <a:p>
            <a:endParaRPr lang="fr-FR" sz="2400" dirty="0"/>
          </a:p>
          <a:p>
            <a:pPr marL="0" indent="0">
              <a:buNone/>
            </a:pPr>
            <a:r>
              <a:rPr lang="fr-FR" sz="2400" b="1" dirty="0"/>
              <a:t>Davis Schneider</a:t>
            </a:r>
          </a:p>
          <a:p>
            <a:r>
              <a:rPr lang="fr-FR" sz="2400" dirty="0">
                <a:effectLst/>
              </a:rPr>
              <a:t>Davis Schneider est un joueur polyvalent (champ gauche / deuxième but) des </a:t>
            </a:r>
            <a:r>
              <a:rPr lang="fr-FR" sz="2400" b="1" dirty="0">
                <a:effectLst/>
              </a:rPr>
              <a:t>Blue Jays</a:t>
            </a:r>
            <a:r>
              <a:rPr lang="fr-FR" sz="2400" dirty="0">
                <a:effectLst/>
              </a:rPr>
              <a:t>, apprécié pour son intensité, sa discipline au bâton et sa capacité à obtenir des buts-sur-balles. Il s’est fait remarquer dès son arrivée en 2023 grâce à un début historique. </a:t>
            </a:r>
            <a:endParaRPr lang="fr-FR" sz="2400" dirty="0"/>
          </a:p>
          <a:p>
            <a:endParaRPr lang="fr-FR" sz="1600" dirty="0"/>
          </a:p>
          <a:p>
            <a:endParaRPr lang="en-CA" sz="1600" dirty="0"/>
          </a:p>
        </p:txBody>
      </p:sp>
      <p:pic>
        <p:nvPicPr>
          <p:cNvPr id="5" name="Picture 4" descr="Baseball mitt, ball and bat">
            <a:extLst>
              <a:ext uri="{FF2B5EF4-FFF2-40B4-BE49-F238E27FC236}">
                <a16:creationId xmlns:a16="http://schemas.microsoft.com/office/drawing/2014/main" id="{BD1544A2-20CB-9EE7-713F-254F67A7B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1444" y="136298"/>
            <a:ext cx="3437644" cy="2277439"/>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54980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TotalTime>
  <Words>1499</Words>
  <Application>Microsoft Office PowerPoint</Application>
  <PresentationFormat>Widescreen</PresentationFormat>
  <Paragraphs>126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Aptos Display</vt:lpstr>
      <vt:lpstr>Arial</vt:lpstr>
      <vt:lpstr>Calibri</vt:lpstr>
      <vt:lpstr>Office Theme</vt:lpstr>
      <vt:lpstr>Les Toronto Blue Jays: Une équipe, une identité!</vt:lpstr>
      <vt:lpstr>Attentes du curriculum FSL:  9ᵉ année</vt:lpstr>
      <vt:lpstr>Attentes du curriculum FSL:  9ᵉ année</vt:lpstr>
      <vt:lpstr>Déroulement de la leçon</vt:lpstr>
      <vt:lpstr>Vidéo: Résumé </vt:lpstr>
      <vt:lpstr>Après la vidéo</vt:lpstr>
      <vt:lpstr>Revoir les mots de vocabulaire</vt:lpstr>
      <vt:lpstr>Lecture: Mini‑profils de joueurs </vt:lpstr>
      <vt:lpstr>Profils des joueurs</vt:lpstr>
      <vt:lpstr>Profils des joueurs</vt:lpstr>
      <vt:lpstr>Profils des joueurs</vt:lpstr>
      <vt:lpstr>Vocabulaire: Les joueurs et le baseball (Français / Anglais)</vt:lpstr>
      <vt:lpstr>Vocabulaire: Les joueurs et le baseball (Français / Anglais)</vt:lpstr>
      <vt:lpstr>Questions</vt:lpstr>
      <vt:lpstr>Communication orale: Choisis ton joueur!</vt:lpstr>
      <vt:lpstr>Production écrite: Crée une affiche!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Cecile Robertson</dc:creator>
  <cp:lastModifiedBy>Cecile Robertson</cp:lastModifiedBy>
  <cp:revision>1</cp:revision>
  <dcterms:created xsi:type="dcterms:W3CDTF">2026-04-27T23:38:35Z</dcterms:created>
  <dcterms:modified xsi:type="dcterms:W3CDTF">2026-04-28T00:49:34Z</dcterms:modified>
</cp:coreProperties>
</file>