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831AB-A749-49CD-9F32-1E27A555D2E2}" v="39" dt="2026-04-28T21:18:02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delSld modSld sldOrd">
      <pc:chgData name="Cecile Robertson" userId="60d9e854ded97a0d" providerId="LiveId" clId="{65D81530-A6A4-40A2-9A62-26A0E2A241CD}" dt="2026-04-28T21:19:35.959" v="408" actId="26606"/>
      <pc:docMkLst>
        <pc:docMk/>
      </pc:docMkLst>
      <pc:sldChg chg="addSp modSp mod setBg">
        <pc:chgData name="Cecile Robertson" userId="60d9e854ded97a0d" providerId="LiveId" clId="{65D81530-A6A4-40A2-9A62-26A0E2A241CD}" dt="2026-04-28T20:37:16.190" v="25" actId="14100"/>
        <pc:sldMkLst>
          <pc:docMk/>
          <pc:sldMk cId="196370566" sldId="256"/>
        </pc:sldMkLst>
        <pc:spChg chg="mod">
          <ac:chgData name="Cecile Robertson" userId="60d9e854ded97a0d" providerId="LiveId" clId="{65D81530-A6A4-40A2-9A62-26A0E2A241CD}" dt="2026-04-28T20:37:08.073" v="22" actId="122"/>
          <ac:spMkLst>
            <pc:docMk/>
            <pc:sldMk cId="196370566" sldId="256"/>
            <ac:spMk id="2" creationId="{3FBCE463-8B5F-887D-486A-0706459942A5}"/>
          </ac:spMkLst>
        </pc:spChg>
        <pc:spChg chg="mod">
          <ac:chgData name="Cecile Robertson" userId="60d9e854ded97a0d" providerId="LiveId" clId="{65D81530-A6A4-40A2-9A62-26A0E2A241CD}" dt="2026-04-28T20:37:02.334" v="21" actId="20577"/>
          <ac:spMkLst>
            <pc:docMk/>
            <pc:sldMk cId="196370566" sldId="256"/>
            <ac:spMk id="3" creationId="{E6BE25EE-C4D1-4F0A-571F-0B132B1A2245}"/>
          </ac:spMkLst>
        </pc:spChg>
        <pc:spChg chg="add">
          <ac:chgData name="Cecile Robertson" userId="60d9e854ded97a0d" providerId="LiveId" clId="{65D81530-A6A4-40A2-9A62-26A0E2A241CD}" dt="2026-04-28T20:36:51.519" v="16" actId="26606"/>
          <ac:spMkLst>
            <pc:docMk/>
            <pc:sldMk cId="196370566" sldId="256"/>
            <ac:spMk id="11" creationId="{913AE63C-D5B4-45D1-ACFC-648CFFCF9805}"/>
          </ac:spMkLst>
        </pc:spChg>
        <pc:grpChg chg="add">
          <ac:chgData name="Cecile Robertson" userId="60d9e854ded97a0d" providerId="LiveId" clId="{65D81530-A6A4-40A2-9A62-26A0E2A241CD}" dt="2026-04-28T20:36:51.519" v="16" actId="26606"/>
          <ac:grpSpMkLst>
            <pc:docMk/>
            <pc:sldMk cId="196370566" sldId="256"/>
            <ac:grpSpMk id="13" creationId="{4F0CCC29-1ADF-400B-B2E2-87AE5F0F3987}"/>
          </ac:grpSpMkLst>
        </pc:grpChg>
        <pc:grpChg chg="add">
          <ac:chgData name="Cecile Robertson" userId="60d9e854ded97a0d" providerId="LiveId" clId="{65D81530-A6A4-40A2-9A62-26A0E2A241CD}" dt="2026-04-28T20:36:51.519" v="16" actId="26606"/>
          <ac:grpSpMkLst>
            <pc:docMk/>
            <pc:sldMk cId="196370566" sldId="256"/>
            <ac:grpSpMk id="17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4-28T20:37:12.365" v="23" actId="1076"/>
          <ac:picMkLst>
            <pc:docMk/>
            <pc:sldMk cId="196370566" sldId="256"/>
            <ac:picMk id="4" creationId="{AB2F60D0-1B45-98F3-658C-70A619EF610C}"/>
          </ac:picMkLst>
        </pc:picChg>
        <pc:picChg chg="add mod ord">
          <ac:chgData name="Cecile Robertson" userId="60d9e854ded97a0d" providerId="LiveId" clId="{65D81530-A6A4-40A2-9A62-26A0E2A241CD}" dt="2026-04-28T20:37:16.190" v="25" actId="14100"/>
          <ac:picMkLst>
            <pc:docMk/>
            <pc:sldMk cId="196370566" sldId="256"/>
            <ac:picMk id="6" creationId="{C2B1BE40-07F8-0CCD-B237-B078B29893C0}"/>
          </ac:picMkLst>
        </pc:picChg>
      </pc:sldChg>
      <pc:sldChg chg="addSp modSp new mod setBg">
        <pc:chgData name="Cecile Robertson" userId="60d9e854ded97a0d" providerId="LiveId" clId="{65D81530-A6A4-40A2-9A62-26A0E2A241CD}" dt="2026-04-28T20:40:14.534" v="31" actId="26606"/>
        <pc:sldMkLst>
          <pc:docMk/>
          <pc:sldMk cId="2409777480" sldId="257"/>
        </pc:sldMkLst>
        <pc:spChg chg="mod">
          <ac:chgData name="Cecile Robertson" userId="60d9e854ded97a0d" providerId="LiveId" clId="{65D81530-A6A4-40A2-9A62-26A0E2A241CD}" dt="2026-04-28T20:40:14.534" v="31" actId="26606"/>
          <ac:spMkLst>
            <pc:docMk/>
            <pc:sldMk cId="2409777480" sldId="257"/>
            <ac:spMk id="2" creationId="{A8C5CCAE-710B-1D06-D067-FEAC593B776F}"/>
          </ac:spMkLst>
        </pc:spChg>
        <pc:spChg chg="mod">
          <ac:chgData name="Cecile Robertson" userId="60d9e854ded97a0d" providerId="LiveId" clId="{65D81530-A6A4-40A2-9A62-26A0E2A241CD}" dt="2026-04-28T20:40:14.534" v="31" actId="26606"/>
          <ac:spMkLst>
            <pc:docMk/>
            <pc:sldMk cId="2409777480" sldId="257"/>
            <ac:spMk id="3" creationId="{6C2578E3-374D-75DE-2124-26697BBB8776}"/>
          </ac:spMkLst>
        </pc:spChg>
        <pc:spChg chg="add">
          <ac:chgData name="Cecile Robertson" userId="60d9e854ded97a0d" providerId="LiveId" clId="{65D81530-A6A4-40A2-9A62-26A0E2A241CD}" dt="2026-04-28T20:40:14.534" v="31" actId="26606"/>
          <ac:spMkLst>
            <pc:docMk/>
            <pc:sldMk cId="2409777480" sldId="257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4-28T20:40:14.534" v="31" actId="26606"/>
          <ac:spMkLst>
            <pc:docMk/>
            <pc:sldMk cId="2409777480" sldId="257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4-28T20:40:14.534" v="31" actId="26606"/>
          <ac:spMkLst>
            <pc:docMk/>
            <pc:sldMk cId="2409777480" sldId="257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4-28T20:40:14.534" v="31" actId="26606"/>
          <ac:spMkLst>
            <pc:docMk/>
            <pc:sldMk cId="2409777480" sldId="257"/>
            <ac:spMk id="14" creationId="{FA23A907-97FB-4A8F-880A-DD77401C4296}"/>
          </ac:spMkLst>
        </pc:spChg>
      </pc:sldChg>
      <pc:sldChg chg="addSp delSp modSp new mod setBg">
        <pc:chgData name="Cecile Robertson" userId="60d9e854ded97a0d" providerId="LiveId" clId="{65D81530-A6A4-40A2-9A62-26A0E2A241CD}" dt="2026-04-28T20:40:56.362" v="35" actId="26606"/>
        <pc:sldMkLst>
          <pc:docMk/>
          <pc:sldMk cId="1195727996" sldId="258"/>
        </pc:sldMkLst>
        <pc:spChg chg="mod">
          <ac:chgData name="Cecile Robertson" userId="60d9e854ded97a0d" providerId="LiveId" clId="{65D81530-A6A4-40A2-9A62-26A0E2A241CD}" dt="2026-04-28T20:40:56.362" v="35" actId="26606"/>
          <ac:spMkLst>
            <pc:docMk/>
            <pc:sldMk cId="1195727996" sldId="258"/>
            <ac:spMk id="2" creationId="{F895481C-5FF2-F9FB-C142-4CB6FAB181FA}"/>
          </ac:spMkLst>
        </pc:spChg>
        <pc:spChg chg="del">
          <ac:chgData name="Cecile Robertson" userId="60d9e854ded97a0d" providerId="LiveId" clId="{65D81530-A6A4-40A2-9A62-26A0E2A241CD}" dt="2026-04-28T20:40:45.022" v="34"/>
          <ac:spMkLst>
            <pc:docMk/>
            <pc:sldMk cId="1195727996" sldId="258"/>
            <ac:spMk id="3" creationId="{A713019E-E776-2FB2-53E3-A53AFCC3D204}"/>
          </ac:spMkLst>
        </pc:spChg>
        <pc:spChg chg="add del mod">
          <ac:chgData name="Cecile Robertson" userId="60d9e854ded97a0d" providerId="LiveId" clId="{65D81530-A6A4-40A2-9A62-26A0E2A241CD}" dt="2026-04-28T20:40:56.362" v="35" actId="26606"/>
          <ac:spMkLst>
            <pc:docMk/>
            <pc:sldMk cId="1195727996" sldId="258"/>
            <ac:spMk id="4" creationId="{794940FC-313E-6B28-46DD-7BB3A1927482}"/>
          </ac:spMkLst>
        </pc:spChg>
        <pc:spChg chg="add">
          <ac:chgData name="Cecile Robertson" userId="60d9e854ded97a0d" providerId="LiveId" clId="{65D81530-A6A4-40A2-9A62-26A0E2A241CD}" dt="2026-04-28T20:40:56.362" v="35" actId="26606"/>
          <ac:spMkLst>
            <pc:docMk/>
            <pc:sldMk cId="1195727996" sldId="258"/>
            <ac:spMk id="10" creationId="{8DF67618-B87B-4195-8E24-3B126F79FF55}"/>
          </ac:spMkLst>
        </pc:spChg>
        <pc:spChg chg="add">
          <ac:chgData name="Cecile Robertson" userId="60d9e854ded97a0d" providerId="LiveId" clId="{65D81530-A6A4-40A2-9A62-26A0E2A241CD}" dt="2026-04-28T20:40:56.362" v="35" actId="26606"/>
          <ac:spMkLst>
            <pc:docMk/>
            <pc:sldMk cId="1195727996" sldId="258"/>
            <ac:spMk id="12" creationId="{64960379-9FF9-400A-A8A8-F5AB633FD3BF}"/>
          </ac:spMkLst>
        </pc:spChg>
        <pc:grpChg chg="add">
          <ac:chgData name="Cecile Robertson" userId="60d9e854ded97a0d" providerId="LiveId" clId="{65D81530-A6A4-40A2-9A62-26A0E2A241CD}" dt="2026-04-28T20:40:56.362" v="35" actId="26606"/>
          <ac:grpSpMkLst>
            <pc:docMk/>
            <pc:sldMk cId="1195727996" sldId="258"/>
            <ac:grpSpMk id="14" creationId="{2C491629-AE25-486B-9B22-2CE4EE8F7E47}"/>
          </ac:grpSpMkLst>
        </pc:grpChg>
        <pc:grpChg chg="add">
          <ac:chgData name="Cecile Robertson" userId="60d9e854ded97a0d" providerId="LiveId" clId="{65D81530-A6A4-40A2-9A62-26A0E2A241CD}" dt="2026-04-28T20:40:56.362" v="35" actId="26606"/>
          <ac:grpSpMkLst>
            <pc:docMk/>
            <pc:sldMk cId="1195727996" sldId="258"/>
            <ac:grpSpMk id="18" creationId="{43F5E015-E085-4624-B431-B42414448684}"/>
          </ac:grpSpMkLst>
        </pc:grpChg>
        <pc:graphicFrameChg chg="add">
          <ac:chgData name="Cecile Robertson" userId="60d9e854ded97a0d" providerId="LiveId" clId="{65D81530-A6A4-40A2-9A62-26A0E2A241CD}" dt="2026-04-28T20:40:56.362" v="35" actId="26606"/>
          <ac:graphicFrameMkLst>
            <pc:docMk/>
            <pc:sldMk cId="1195727996" sldId="258"/>
            <ac:graphicFrameMk id="6" creationId="{6070BD58-D318-0B0E-7049-5A8B8A199302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4-28T20:43:04.414" v="53" actId="14100"/>
        <pc:sldMkLst>
          <pc:docMk/>
          <pc:sldMk cId="3779242402" sldId="259"/>
        </pc:sldMkLst>
        <pc:spChg chg="mod">
          <ac:chgData name="Cecile Robertson" userId="60d9e854ded97a0d" providerId="LiveId" clId="{65D81530-A6A4-40A2-9A62-26A0E2A241CD}" dt="2026-04-28T20:42:47.694" v="49" actId="14100"/>
          <ac:spMkLst>
            <pc:docMk/>
            <pc:sldMk cId="3779242402" sldId="259"/>
            <ac:spMk id="2" creationId="{D05DBC06-63E6-2781-7197-E2BBB37FE0A5}"/>
          </ac:spMkLst>
        </pc:spChg>
        <pc:spChg chg="mod">
          <ac:chgData name="Cecile Robertson" userId="60d9e854ded97a0d" providerId="LiveId" clId="{65D81530-A6A4-40A2-9A62-26A0E2A241CD}" dt="2026-04-28T20:43:04.414" v="53" actId="14100"/>
          <ac:spMkLst>
            <pc:docMk/>
            <pc:sldMk cId="3779242402" sldId="259"/>
            <ac:spMk id="3" creationId="{548F6BA8-4060-FA3E-B204-7C4043D3DC3F}"/>
          </ac:spMkLst>
        </pc:spChg>
        <pc:spChg chg="add">
          <ac:chgData name="Cecile Robertson" userId="60d9e854ded97a0d" providerId="LiveId" clId="{65D81530-A6A4-40A2-9A62-26A0E2A241CD}" dt="2026-04-28T20:42:43.194" v="48" actId="26606"/>
          <ac:spMkLst>
            <pc:docMk/>
            <pc:sldMk cId="3779242402" sldId="259"/>
            <ac:spMk id="14" creationId="{AD96FDFD-4E42-4A06-B8B5-768A1DB9C2A9}"/>
          </ac:spMkLst>
        </pc:spChg>
        <pc:picChg chg="add mod">
          <ac:chgData name="Cecile Robertson" userId="60d9e854ded97a0d" providerId="LiveId" clId="{65D81530-A6A4-40A2-9A62-26A0E2A241CD}" dt="2026-04-28T20:42:43.194" v="48" actId="26606"/>
          <ac:picMkLst>
            <pc:docMk/>
            <pc:sldMk cId="3779242402" sldId="259"/>
            <ac:picMk id="5" creationId="{0464F830-5C56-2354-4A8A-DF4A73743880}"/>
          </ac:picMkLst>
        </pc:picChg>
        <pc:picChg chg="add mod ord">
          <ac:chgData name="Cecile Robertson" userId="60d9e854ded97a0d" providerId="LiveId" clId="{65D81530-A6A4-40A2-9A62-26A0E2A241CD}" dt="2026-04-28T20:42:43.194" v="48" actId="26606"/>
          <ac:picMkLst>
            <pc:docMk/>
            <pc:sldMk cId="3779242402" sldId="259"/>
            <ac:picMk id="7" creationId="{0BBDC28E-65F6-8C79-4B7A-2DEE31A35540}"/>
          </ac:picMkLst>
        </pc:picChg>
        <pc:picChg chg="add mod">
          <ac:chgData name="Cecile Robertson" userId="60d9e854ded97a0d" providerId="LiveId" clId="{65D81530-A6A4-40A2-9A62-26A0E2A241CD}" dt="2026-04-28T20:42:43.194" v="48" actId="26606"/>
          <ac:picMkLst>
            <pc:docMk/>
            <pc:sldMk cId="3779242402" sldId="259"/>
            <ac:picMk id="9" creationId="{10D61221-65D0-65C0-1C49-185188F24260}"/>
          </ac:picMkLst>
        </pc:picChg>
      </pc:sldChg>
      <pc:sldChg chg="addSp delSp modSp new mod ord setBg">
        <pc:chgData name="Cecile Robertson" userId="60d9e854ded97a0d" providerId="LiveId" clId="{65D81530-A6A4-40A2-9A62-26A0E2A241CD}" dt="2026-04-28T21:18:42.758" v="404" actId="26606"/>
        <pc:sldMkLst>
          <pc:docMk/>
          <pc:sldMk cId="1026423529" sldId="260"/>
        </pc:sldMkLst>
        <pc:spChg chg="mod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2" creationId="{2A7A325E-C047-4DA5-B68C-973479F34717}"/>
          </ac:spMkLst>
        </pc:spChg>
        <pc:spChg chg="mod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3" creationId="{B1443BE2-0B53-64CD-53B0-701656D854FF}"/>
          </ac:spMkLst>
        </pc:spChg>
        <pc:spChg chg="add del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10" creationId="{4F7EBAE4-9945-4473-9E34-B2C66EA0F03D}"/>
          </ac:spMkLst>
        </pc:spChg>
        <pc:spChg chg="add del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12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19" creationId="{907EF6B7-1338-4443-8C46-6A318D952DFD}"/>
          </ac:spMkLst>
        </pc:spChg>
        <pc:spChg chg="add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21" creationId="{DAAE4CDD-124C-4DCF-9584-B6033B545DD5}"/>
          </ac:spMkLst>
        </pc:spChg>
        <pc:spChg chg="add">
          <ac:chgData name="Cecile Robertson" userId="60d9e854ded97a0d" providerId="LiveId" clId="{65D81530-A6A4-40A2-9A62-26A0E2A241CD}" dt="2026-04-28T21:18:42.758" v="404" actId="26606"/>
          <ac:spMkLst>
            <pc:docMk/>
            <pc:sldMk cId="1026423529" sldId="260"/>
            <ac:spMk id="23" creationId="{081E4A58-353D-44AE-B2FC-2A74E2E400F7}"/>
          </ac:spMkLst>
        </pc:spChg>
        <pc:picChg chg="add del mod">
          <ac:chgData name="Cecile Robertson" userId="60d9e854ded97a0d" providerId="LiveId" clId="{65D81530-A6A4-40A2-9A62-26A0E2A241CD}" dt="2026-04-28T21:18:31.211" v="403" actId="21"/>
          <ac:picMkLst>
            <pc:docMk/>
            <pc:sldMk cId="1026423529" sldId="260"/>
            <ac:picMk id="5" creationId="{483EDC15-7420-F204-977B-5132B043814D}"/>
          </ac:picMkLst>
        </pc:picChg>
      </pc:sldChg>
      <pc:sldChg chg="addSp delSp modSp new mod setBg">
        <pc:chgData name="Cecile Robertson" userId="60d9e854ded97a0d" providerId="LiveId" clId="{65D81530-A6A4-40A2-9A62-26A0E2A241CD}" dt="2026-04-28T21:19:35.959" v="408" actId="26606"/>
        <pc:sldMkLst>
          <pc:docMk/>
          <pc:sldMk cId="3938873322" sldId="261"/>
        </pc:sldMkLst>
        <pc:spChg chg="mod ord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2" creationId="{7D40E002-8A5B-33E1-CC11-89D3EA7B3A05}"/>
          </ac:spMkLst>
        </pc:spChg>
        <pc:spChg chg="mod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3" creationId="{355A291F-4124-4A89-F567-1688DF60ACB5}"/>
          </ac:spMkLst>
        </pc:spChg>
        <pc:spChg chg="add del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10" creationId="{4F7EBAE4-9945-4473-9E34-B2C66EA0F03D}"/>
          </ac:spMkLst>
        </pc:spChg>
        <pc:spChg chg="add del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12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19" creationId="{004A8AE1-9605-41DC-920F-A4B8E8F2391D}"/>
          </ac:spMkLst>
        </pc:spChg>
        <pc:spChg chg="add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21" creationId="{5B7778FC-632E-4DCA-A7CB-0D7731CCF970}"/>
          </ac:spMkLst>
        </pc:spChg>
        <pc:spChg chg="add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23" creationId="{B10BB131-AC8E-4A8E-A5D1-36260F720C3B}"/>
          </ac:spMkLst>
        </pc:spChg>
        <pc:spChg chg="add">
          <ac:chgData name="Cecile Robertson" userId="60d9e854ded97a0d" providerId="LiveId" clId="{65D81530-A6A4-40A2-9A62-26A0E2A241CD}" dt="2026-04-28T21:19:35.959" v="408" actId="26606"/>
          <ac:spMkLst>
            <pc:docMk/>
            <pc:sldMk cId="3938873322" sldId="261"/>
            <ac:spMk id="25" creationId="{FA23A907-97FB-4A8F-880A-DD77401C4296}"/>
          </ac:spMkLst>
        </pc:spChg>
        <pc:picChg chg="add del mod">
          <ac:chgData name="Cecile Robertson" userId="60d9e854ded97a0d" providerId="LiveId" clId="{65D81530-A6A4-40A2-9A62-26A0E2A241CD}" dt="2026-04-28T21:19:25.126" v="407" actId="21"/>
          <ac:picMkLst>
            <pc:docMk/>
            <pc:sldMk cId="3938873322" sldId="261"/>
            <ac:picMk id="5" creationId="{97DE4837-6074-212C-0F3B-BBDCECF64459}"/>
          </ac:picMkLst>
        </pc:picChg>
      </pc:sldChg>
      <pc:sldChg chg="addSp delSp modSp new mod setBg">
        <pc:chgData name="Cecile Robertson" userId="60d9e854ded97a0d" providerId="LiveId" clId="{65D81530-A6A4-40A2-9A62-26A0E2A241CD}" dt="2026-04-28T21:18:56.734" v="406" actId="26606"/>
        <pc:sldMkLst>
          <pc:docMk/>
          <pc:sldMk cId="4288087605" sldId="262"/>
        </pc:sldMkLst>
        <pc:spChg chg="mod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2" creationId="{FF402032-D7F7-2D04-42F9-CF9F832BA4D5}"/>
          </ac:spMkLst>
        </pc:spChg>
        <pc:spChg chg="mod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3" creationId="{F530FE2C-A709-5321-338C-3F35C1F7AF14}"/>
          </ac:spMkLst>
        </pc:spChg>
        <pc:spChg chg="add del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10" creationId="{460B0EFB-53ED-4F35-B05D-F658EA021C65}"/>
          </ac:spMkLst>
        </pc:spChg>
        <pc:spChg chg="add del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12" creationId="{835EF3DD-7D43-4A27-8967-A92FD8CC9365}"/>
          </ac:spMkLst>
        </pc:spChg>
        <pc:spChg chg="add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17" creationId="{907EF6B7-1338-4443-8C46-6A318D952DFD}"/>
          </ac:spMkLst>
        </pc:spChg>
        <pc:spChg chg="add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19" creationId="{DAAE4CDD-124C-4DCF-9584-B6033B545DD5}"/>
          </ac:spMkLst>
        </pc:spChg>
        <pc:spChg chg="add">
          <ac:chgData name="Cecile Robertson" userId="60d9e854ded97a0d" providerId="LiveId" clId="{65D81530-A6A4-40A2-9A62-26A0E2A241CD}" dt="2026-04-28T21:18:56.734" v="406" actId="26606"/>
          <ac:spMkLst>
            <pc:docMk/>
            <pc:sldMk cId="4288087605" sldId="262"/>
            <ac:spMk id="21" creationId="{081E4A58-353D-44AE-B2FC-2A74E2E400F7}"/>
          </ac:spMkLst>
        </pc:spChg>
        <pc:picChg chg="add del mod ord">
          <ac:chgData name="Cecile Robertson" userId="60d9e854ded97a0d" providerId="LiveId" clId="{65D81530-A6A4-40A2-9A62-26A0E2A241CD}" dt="2026-04-28T21:18:49.137" v="405" actId="21"/>
          <ac:picMkLst>
            <pc:docMk/>
            <pc:sldMk cId="4288087605" sldId="262"/>
            <ac:picMk id="5" creationId="{6A415075-77A0-C588-EDB3-8BE1A48DFDD9}"/>
          </ac:picMkLst>
        </pc:picChg>
      </pc:sldChg>
      <pc:sldChg chg="addSp modSp new mod setBg">
        <pc:chgData name="Cecile Robertson" userId="60d9e854ded97a0d" providerId="LiveId" clId="{65D81530-A6A4-40A2-9A62-26A0E2A241CD}" dt="2026-04-28T21:07:01.839" v="366" actId="255"/>
        <pc:sldMkLst>
          <pc:docMk/>
          <pc:sldMk cId="2341059388" sldId="263"/>
        </pc:sldMkLst>
        <pc:spChg chg="mod">
          <ac:chgData name="Cecile Robertson" userId="60d9e854ded97a0d" providerId="LiveId" clId="{65D81530-A6A4-40A2-9A62-26A0E2A241CD}" dt="2026-04-28T21:06:33.653" v="359" actId="26606"/>
          <ac:spMkLst>
            <pc:docMk/>
            <pc:sldMk cId="2341059388" sldId="263"/>
            <ac:spMk id="2" creationId="{0BDF2E8E-1EE8-25F3-1247-D74C2FE7BCE6}"/>
          </ac:spMkLst>
        </pc:spChg>
        <pc:spChg chg="mod">
          <ac:chgData name="Cecile Robertson" userId="60d9e854ded97a0d" providerId="LiveId" clId="{65D81530-A6A4-40A2-9A62-26A0E2A241CD}" dt="2026-04-28T21:07:01.839" v="366" actId="255"/>
          <ac:spMkLst>
            <pc:docMk/>
            <pc:sldMk cId="2341059388" sldId="263"/>
            <ac:spMk id="3" creationId="{CA93A77E-46DF-AFF2-4326-8A8318E62BD9}"/>
          </ac:spMkLst>
        </pc:spChg>
        <pc:spChg chg="add">
          <ac:chgData name="Cecile Robertson" userId="60d9e854ded97a0d" providerId="LiveId" clId="{65D81530-A6A4-40A2-9A62-26A0E2A241CD}" dt="2026-04-28T21:06:33.653" v="359" actId="26606"/>
          <ac:spMkLst>
            <pc:docMk/>
            <pc:sldMk cId="2341059388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4-28T21:06:33.653" v="359" actId="26606"/>
          <ac:spMkLst>
            <pc:docMk/>
            <pc:sldMk cId="2341059388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4-28T21:06:33.653" v="359" actId="26606"/>
          <ac:spMkLst>
            <pc:docMk/>
            <pc:sldMk cId="2341059388" sldId="263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4-28T21:16:44.428" v="396" actId="26606"/>
        <pc:sldMkLst>
          <pc:docMk/>
          <pc:sldMk cId="908193361" sldId="264"/>
        </pc:sldMkLst>
        <pc:spChg chg="mod">
          <ac:chgData name="Cecile Robertson" userId="60d9e854ded97a0d" providerId="LiveId" clId="{65D81530-A6A4-40A2-9A62-26A0E2A241CD}" dt="2026-04-28T21:09:16.911" v="379" actId="26606"/>
          <ac:spMkLst>
            <pc:docMk/>
            <pc:sldMk cId="908193361" sldId="264"/>
            <ac:spMk id="2" creationId="{DA1B85A8-1D6A-FEE2-CCCA-893C8A43DB8D}"/>
          </ac:spMkLst>
        </pc:spChg>
        <pc:spChg chg="mo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3" creationId="{24803DD6-11F5-3537-B183-695A67F5595C}"/>
          </ac:spMkLst>
        </pc:spChg>
        <pc:spChg chg="add del">
          <ac:chgData name="Cecile Robertson" userId="60d9e854ded97a0d" providerId="LiveId" clId="{65D81530-A6A4-40A2-9A62-26A0E2A241CD}" dt="2026-04-28T21:09:16.911" v="379" actId="26606"/>
          <ac:spMkLst>
            <pc:docMk/>
            <pc:sldMk cId="908193361" sldId="264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4-28T21:09:16.911" v="379" actId="26606"/>
          <ac:spMkLst>
            <pc:docMk/>
            <pc:sldMk cId="908193361" sldId="264"/>
            <ac:spMk id="10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4-28T21:09:16.911" v="379" actId="26606"/>
          <ac:spMkLst>
            <pc:docMk/>
            <pc:sldMk cId="908193361" sldId="264"/>
            <ac:spMk id="12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4-28T21:09:56.895" v="383" actId="26606"/>
          <ac:spMkLst>
            <pc:docMk/>
            <pc:sldMk cId="908193361" sldId="264"/>
            <ac:spMk id="17" creationId="{4F7EBAE4-9945-4473-9E34-B2C66EA0F03D}"/>
          </ac:spMkLst>
        </pc:spChg>
        <pc:spChg chg="add del">
          <ac:chgData name="Cecile Robertson" userId="60d9e854ded97a0d" providerId="LiveId" clId="{65D81530-A6A4-40A2-9A62-26A0E2A241CD}" dt="2026-04-28T21:09:56.895" v="383" actId="26606"/>
          <ac:spMkLst>
            <pc:docMk/>
            <pc:sldMk cId="908193361" sldId="264"/>
            <ac:spMk id="19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4-28T21:09:56.895" v="383" actId="26606"/>
          <ac:spMkLst>
            <pc:docMk/>
            <pc:sldMk cId="908193361" sldId="264"/>
            <ac:spMk id="21" creationId="{A7B99495-F43F-4D80-A44F-2CB4764EB90B}"/>
          </ac:spMkLst>
        </pc:spChg>
        <pc:spChg chg="add del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26" creationId="{4F7EBAE4-9945-4473-9E34-B2C66EA0F03D}"/>
          </ac:spMkLst>
        </pc:spChg>
        <pc:spChg chg="add del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28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30" creationId="{A7B99495-F43F-4D80-A44F-2CB4764EB90B}"/>
          </ac:spMkLst>
        </pc:spChg>
        <pc:spChg chg="ad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35" creationId="{6A84B152-3496-4C52-AF08-97AFFC09DD2C}"/>
          </ac:spMkLst>
        </pc:spChg>
        <pc:spChg chg="ad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37" creationId="{6B2ADB95-0FA3-4BD7-A8AC-89D014A83E5B}"/>
          </ac:spMkLst>
        </pc:spChg>
        <pc:spChg chg="ad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39" creationId="{C924DBCE-E731-4B22-8181-A39C1D86276C}"/>
          </ac:spMkLst>
        </pc:spChg>
        <pc:spChg chg="ad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43" creationId="{2D385988-EAAF-4C27-AF8A-2BFBECAF3D4F}"/>
          </ac:spMkLst>
        </pc:spChg>
        <pc:spChg chg="ad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47" creationId="{B621D332-7329-4994-8836-C429A51B7549}"/>
          </ac:spMkLst>
        </pc:spChg>
        <pc:spChg chg="add">
          <ac:chgData name="Cecile Robertson" userId="60d9e854ded97a0d" providerId="LiveId" clId="{65D81530-A6A4-40A2-9A62-26A0E2A241CD}" dt="2026-04-28T21:16:44.428" v="396" actId="26606"/>
          <ac:spMkLst>
            <pc:docMk/>
            <pc:sldMk cId="908193361" sldId="264"/>
            <ac:spMk id="49" creationId="{2D20F754-35A9-4508-BE3C-C59996D1437B}"/>
          </ac:spMkLst>
        </pc:spChg>
        <pc:picChg chg="add del mod">
          <ac:chgData name="Cecile Robertson" userId="60d9e854ded97a0d" providerId="LiveId" clId="{65D81530-A6A4-40A2-9A62-26A0E2A241CD}" dt="2026-04-28T21:09:27.741" v="381" actId="21"/>
          <ac:picMkLst>
            <pc:docMk/>
            <pc:sldMk cId="908193361" sldId="264"/>
            <ac:picMk id="5" creationId="{2FF3D9C7-E01A-8B9C-D712-A374D751720C}"/>
          </ac:picMkLst>
        </pc:picChg>
        <pc:picChg chg="add mod">
          <ac:chgData name="Cecile Robertson" userId="60d9e854ded97a0d" providerId="LiveId" clId="{65D81530-A6A4-40A2-9A62-26A0E2A241CD}" dt="2026-04-28T21:09:56.895" v="383" actId="26606"/>
          <ac:picMkLst>
            <pc:docMk/>
            <pc:sldMk cId="908193361" sldId="264"/>
            <ac:picMk id="7" creationId="{BA8B5179-F93A-3FC8-3EBD-78E87BFB8839}"/>
          </ac:picMkLst>
        </pc:picChg>
      </pc:sldChg>
      <pc:sldChg chg="addSp delSp modSp new mod setBg">
        <pc:chgData name="Cecile Robertson" userId="60d9e854ded97a0d" providerId="LiveId" clId="{65D81530-A6A4-40A2-9A62-26A0E2A241CD}" dt="2026-04-28T21:17:06.481" v="400" actId="14100"/>
        <pc:sldMkLst>
          <pc:docMk/>
          <pc:sldMk cId="1319708148" sldId="265"/>
        </pc:sldMkLst>
        <pc:spChg chg="mod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2" creationId="{A53E9764-F031-B4B1-7D61-2A0A376E46AE}"/>
          </ac:spMkLst>
        </pc:spChg>
        <pc:spChg chg="mod">
          <ac:chgData name="Cecile Robertson" userId="60d9e854ded97a0d" providerId="LiveId" clId="{65D81530-A6A4-40A2-9A62-26A0E2A241CD}" dt="2026-04-28T21:17:06.481" v="400" actId="14100"/>
          <ac:spMkLst>
            <pc:docMk/>
            <pc:sldMk cId="1319708148" sldId="265"/>
            <ac:spMk id="3" creationId="{C257F3F2-81FF-DEE4-54BE-F6F45E0BEE47}"/>
          </ac:spMkLst>
        </pc:spChg>
        <pc:spChg chg="add del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10" creationId="{4F7EBAE4-9945-4473-9E34-B2C66EA0F03D}"/>
          </ac:spMkLst>
        </pc:spChg>
        <pc:spChg chg="add del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12" creationId="{70BEB1E7-2F88-40BC-B73D-42E5B6F80BFC}"/>
          </ac:spMkLst>
        </pc:spChg>
        <pc:spChg chg="add del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19" creationId="{907EF6B7-1338-4443-8C46-6A318D952DFD}"/>
          </ac:spMkLst>
        </pc:spChg>
        <pc:spChg chg="add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21" creationId="{DAAE4CDD-124C-4DCF-9584-B6033B545DD5}"/>
          </ac:spMkLst>
        </pc:spChg>
        <pc:spChg chg="add">
          <ac:chgData name="Cecile Robertson" userId="60d9e854ded97a0d" providerId="LiveId" clId="{65D81530-A6A4-40A2-9A62-26A0E2A241CD}" dt="2026-04-28T21:16:59.346" v="398" actId="26606"/>
          <ac:spMkLst>
            <pc:docMk/>
            <pc:sldMk cId="1319708148" sldId="265"/>
            <ac:spMk id="23" creationId="{081E4A58-353D-44AE-B2FC-2A74E2E400F7}"/>
          </ac:spMkLst>
        </pc:spChg>
        <pc:picChg chg="add del mod">
          <ac:chgData name="Cecile Robertson" userId="60d9e854ded97a0d" providerId="LiveId" clId="{65D81530-A6A4-40A2-9A62-26A0E2A241CD}" dt="2026-04-28T21:16:50.525" v="397" actId="21"/>
          <ac:picMkLst>
            <pc:docMk/>
            <pc:sldMk cId="1319708148" sldId="265"/>
            <ac:picMk id="5" creationId="{9BD2A054-F8B5-3E9A-5BF9-56466C2D4B28}"/>
          </ac:picMkLst>
        </pc:picChg>
      </pc:sldChg>
      <pc:sldChg chg="new del">
        <pc:chgData name="Cecile Robertson" userId="60d9e854ded97a0d" providerId="LiveId" clId="{65D81530-A6A4-40A2-9A62-26A0E2A241CD}" dt="2026-04-28T21:13:47.846" v="395" actId="2696"/>
        <pc:sldMkLst>
          <pc:docMk/>
          <pc:sldMk cId="441570473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79456-318B-4953-8D55-D42C52042F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C944FD-D0B0-4FAA-A5AD-C07188CCE55B}">
      <dgm:prSet/>
      <dgm:spPr/>
      <dgm:t>
        <a:bodyPr/>
        <a:lstStyle/>
        <a:p>
          <a:r>
            <a:rPr lang="en-US" b="0" i="1" baseline="0"/>
            <a:t>un ami / une amie</a:t>
          </a:r>
          <a:endParaRPr lang="en-US"/>
        </a:p>
      </dgm:t>
    </dgm:pt>
    <dgm:pt modelId="{FD7FA059-9435-4B5B-9B31-98680C2731F5}" type="parTrans" cxnId="{6187F186-C308-40C5-9A7E-B98AED8C1F5F}">
      <dgm:prSet/>
      <dgm:spPr/>
      <dgm:t>
        <a:bodyPr/>
        <a:lstStyle/>
        <a:p>
          <a:endParaRPr lang="en-US"/>
        </a:p>
      </dgm:t>
    </dgm:pt>
    <dgm:pt modelId="{D65F1B34-DB2F-4590-854D-508C565D6C0B}" type="sibTrans" cxnId="{6187F186-C308-40C5-9A7E-B98AED8C1F5F}">
      <dgm:prSet/>
      <dgm:spPr/>
      <dgm:t>
        <a:bodyPr/>
        <a:lstStyle/>
        <a:p>
          <a:endParaRPr lang="en-US"/>
        </a:p>
      </dgm:t>
    </dgm:pt>
    <dgm:pt modelId="{5F9832D6-529F-4696-AC78-AD77B3711D49}">
      <dgm:prSet/>
      <dgm:spPr/>
      <dgm:t>
        <a:bodyPr/>
        <a:lstStyle/>
        <a:p>
          <a:r>
            <a:rPr lang="en-US" b="0" i="1" baseline="0"/>
            <a:t>Voici mon ami(e).</a:t>
          </a:r>
          <a:endParaRPr lang="en-US"/>
        </a:p>
      </dgm:t>
    </dgm:pt>
    <dgm:pt modelId="{615C01F7-7714-440B-945E-CB9639A1440B}" type="parTrans" cxnId="{C3B4B7A4-C270-4709-96AD-A600FFDAC086}">
      <dgm:prSet/>
      <dgm:spPr/>
      <dgm:t>
        <a:bodyPr/>
        <a:lstStyle/>
        <a:p>
          <a:endParaRPr lang="en-US"/>
        </a:p>
      </dgm:t>
    </dgm:pt>
    <dgm:pt modelId="{7B76FD64-CCDE-4227-88E1-C7DF5F6BD997}" type="sibTrans" cxnId="{C3B4B7A4-C270-4709-96AD-A600FFDAC086}">
      <dgm:prSet/>
      <dgm:spPr/>
      <dgm:t>
        <a:bodyPr/>
        <a:lstStyle/>
        <a:p>
          <a:endParaRPr lang="en-US"/>
        </a:p>
      </dgm:t>
    </dgm:pt>
    <dgm:pt modelId="{7E36F945-E9A7-43C6-B16B-A20157E85B57}">
      <dgm:prSet/>
      <dgm:spPr/>
      <dgm:t>
        <a:bodyPr/>
        <a:lstStyle/>
        <a:p>
          <a:r>
            <a:rPr lang="en-US" b="0" i="1" baseline="0"/>
            <a:t>Il/Elle s’appelle…</a:t>
          </a:r>
          <a:endParaRPr lang="en-US"/>
        </a:p>
      </dgm:t>
    </dgm:pt>
    <dgm:pt modelId="{AB148FDC-D9B2-46B7-84BA-1FCCEC6850B8}" type="parTrans" cxnId="{5FDF5FD6-89EB-45FA-899E-194B76D48CFA}">
      <dgm:prSet/>
      <dgm:spPr/>
      <dgm:t>
        <a:bodyPr/>
        <a:lstStyle/>
        <a:p>
          <a:endParaRPr lang="en-US"/>
        </a:p>
      </dgm:t>
    </dgm:pt>
    <dgm:pt modelId="{0DE779A8-62C2-4AB6-8D6D-B79F0FA45989}" type="sibTrans" cxnId="{5FDF5FD6-89EB-45FA-899E-194B76D48CFA}">
      <dgm:prSet/>
      <dgm:spPr/>
      <dgm:t>
        <a:bodyPr/>
        <a:lstStyle/>
        <a:p>
          <a:endParaRPr lang="en-US"/>
        </a:p>
      </dgm:t>
    </dgm:pt>
    <dgm:pt modelId="{FC7959E8-19A0-4A79-89A7-934A092A9019}">
      <dgm:prSet/>
      <dgm:spPr/>
      <dgm:t>
        <a:bodyPr/>
        <a:lstStyle/>
        <a:p>
          <a:r>
            <a:rPr lang="en-US" b="0" i="1" baseline="0"/>
            <a:t>Il/Elle aime…</a:t>
          </a:r>
          <a:endParaRPr lang="en-US"/>
        </a:p>
      </dgm:t>
    </dgm:pt>
    <dgm:pt modelId="{BC35FD28-5A2B-46E5-AFEB-A2D8181F49E1}" type="parTrans" cxnId="{9EE063D2-4469-424A-B30C-40AF14F2695C}">
      <dgm:prSet/>
      <dgm:spPr/>
      <dgm:t>
        <a:bodyPr/>
        <a:lstStyle/>
        <a:p>
          <a:endParaRPr lang="en-US"/>
        </a:p>
      </dgm:t>
    </dgm:pt>
    <dgm:pt modelId="{A8FE9A3E-895B-43F6-BB6B-1C130A64A471}" type="sibTrans" cxnId="{9EE063D2-4469-424A-B30C-40AF14F2695C}">
      <dgm:prSet/>
      <dgm:spPr/>
      <dgm:t>
        <a:bodyPr/>
        <a:lstStyle/>
        <a:p>
          <a:endParaRPr lang="en-US"/>
        </a:p>
      </dgm:t>
    </dgm:pt>
    <dgm:pt modelId="{2338602B-9D93-41C2-B780-2EF8AE738C45}">
      <dgm:prSet/>
      <dgm:spPr/>
      <dgm:t>
        <a:bodyPr/>
        <a:lstStyle/>
        <a:p>
          <a:r>
            <a:rPr lang="en-US" b="0" i="1" baseline="0"/>
            <a:t>Il/Elle est… (gentil, drôle, calme, sportif…)</a:t>
          </a:r>
          <a:endParaRPr lang="en-US"/>
        </a:p>
      </dgm:t>
    </dgm:pt>
    <dgm:pt modelId="{02281AB9-84A6-4052-BE6A-CC2CAE4BEC42}" type="parTrans" cxnId="{43D57629-1612-46DD-8BF3-030F58F8F302}">
      <dgm:prSet/>
      <dgm:spPr/>
      <dgm:t>
        <a:bodyPr/>
        <a:lstStyle/>
        <a:p>
          <a:endParaRPr lang="en-US"/>
        </a:p>
      </dgm:t>
    </dgm:pt>
    <dgm:pt modelId="{78E0CD97-3EC5-4E5B-9E5A-7E368B8CFE1C}" type="sibTrans" cxnId="{43D57629-1612-46DD-8BF3-030F58F8F302}">
      <dgm:prSet/>
      <dgm:spPr/>
      <dgm:t>
        <a:bodyPr/>
        <a:lstStyle/>
        <a:p>
          <a:endParaRPr lang="en-US"/>
        </a:p>
      </dgm:t>
    </dgm:pt>
    <dgm:pt modelId="{CDFF4938-74E4-4783-B8DA-1AD2EE7705F3}">
      <dgm:prSet/>
      <dgm:spPr/>
      <dgm:t>
        <a:bodyPr/>
        <a:lstStyle/>
        <a:p>
          <a:r>
            <a:rPr lang="en-US" b="0" i="1" baseline="0"/>
            <a:t>J’aime jouer avec…</a:t>
          </a:r>
          <a:endParaRPr lang="en-US"/>
        </a:p>
      </dgm:t>
    </dgm:pt>
    <dgm:pt modelId="{0A7A5471-0670-4D85-A21B-77D89B009BC8}" type="parTrans" cxnId="{6E6B989B-5854-4DB9-84A1-38D009F6EB1B}">
      <dgm:prSet/>
      <dgm:spPr/>
      <dgm:t>
        <a:bodyPr/>
        <a:lstStyle/>
        <a:p>
          <a:endParaRPr lang="en-US"/>
        </a:p>
      </dgm:t>
    </dgm:pt>
    <dgm:pt modelId="{DEFF1CCC-818F-45C9-A5CC-A7EA71D6E5CC}" type="sibTrans" cxnId="{6E6B989B-5854-4DB9-84A1-38D009F6EB1B}">
      <dgm:prSet/>
      <dgm:spPr/>
      <dgm:t>
        <a:bodyPr/>
        <a:lstStyle/>
        <a:p>
          <a:endParaRPr lang="en-US"/>
        </a:p>
      </dgm:t>
    </dgm:pt>
    <dgm:pt modelId="{4A284EBA-BA6D-4F61-B365-17B92EDCB59A}" type="pres">
      <dgm:prSet presAssocID="{E5D79456-318B-4953-8D55-D42C52042F98}" presName="linear" presStyleCnt="0">
        <dgm:presLayoutVars>
          <dgm:animLvl val="lvl"/>
          <dgm:resizeHandles val="exact"/>
        </dgm:presLayoutVars>
      </dgm:prSet>
      <dgm:spPr/>
    </dgm:pt>
    <dgm:pt modelId="{B2F159F0-01AF-40D7-92C4-74E8F30E68CA}" type="pres">
      <dgm:prSet presAssocID="{4AC944FD-D0B0-4FAA-A5AD-C07188CCE5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411C2B4-638C-4C99-9D9A-C99B6DF2C342}" type="pres">
      <dgm:prSet presAssocID="{D65F1B34-DB2F-4590-854D-508C565D6C0B}" presName="spacer" presStyleCnt="0"/>
      <dgm:spPr/>
    </dgm:pt>
    <dgm:pt modelId="{44EEF908-932C-4499-AC7B-FBB1ABB7C881}" type="pres">
      <dgm:prSet presAssocID="{5F9832D6-529F-4696-AC78-AD77B3711D4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3A8E289-240F-477D-99E6-DB77AA27B319}" type="pres">
      <dgm:prSet presAssocID="{7B76FD64-CCDE-4227-88E1-C7DF5F6BD997}" presName="spacer" presStyleCnt="0"/>
      <dgm:spPr/>
    </dgm:pt>
    <dgm:pt modelId="{F4477197-85C2-4C3F-BD6F-CE2D066E4FBD}" type="pres">
      <dgm:prSet presAssocID="{7E36F945-E9A7-43C6-B16B-A20157E85B5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2B0B915-1704-49FF-AA5F-F790B1CD55B7}" type="pres">
      <dgm:prSet presAssocID="{0DE779A8-62C2-4AB6-8D6D-B79F0FA45989}" presName="spacer" presStyleCnt="0"/>
      <dgm:spPr/>
    </dgm:pt>
    <dgm:pt modelId="{805E8D4A-FC2C-4593-9147-314436F62F17}" type="pres">
      <dgm:prSet presAssocID="{FC7959E8-19A0-4A79-89A7-934A092A901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F8CE131-2066-43BE-B8BA-C2AE9620FBDA}" type="pres">
      <dgm:prSet presAssocID="{A8FE9A3E-895B-43F6-BB6B-1C130A64A471}" presName="spacer" presStyleCnt="0"/>
      <dgm:spPr/>
    </dgm:pt>
    <dgm:pt modelId="{C2DC1A05-62E8-447C-8105-88D254E991D8}" type="pres">
      <dgm:prSet presAssocID="{2338602B-9D93-41C2-B780-2EF8AE738C4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0B5B72-6834-4590-85A0-44D9A38FF621}" type="pres">
      <dgm:prSet presAssocID="{78E0CD97-3EC5-4E5B-9E5A-7E368B8CFE1C}" presName="spacer" presStyleCnt="0"/>
      <dgm:spPr/>
    </dgm:pt>
    <dgm:pt modelId="{116F9C47-1BB3-48CF-8DE5-7FBAA1FB4076}" type="pres">
      <dgm:prSet presAssocID="{CDFF4938-74E4-4783-B8DA-1AD2EE7705F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3D57629-1612-46DD-8BF3-030F58F8F302}" srcId="{E5D79456-318B-4953-8D55-D42C52042F98}" destId="{2338602B-9D93-41C2-B780-2EF8AE738C45}" srcOrd="4" destOrd="0" parTransId="{02281AB9-84A6-4052-BE6A-CC2CAE4BEC42}" sibTransId="{78E0CD97-3EC5-4E5B-9E5A-7E368B8CFE1C}"/>
    <dgm:cxn modelId="{867FA54D-3366-4937-BCCD-E36CE8CD9DBA}" type="presOf" srcId="{5F9832D6-529F-4696-AC78-AD77B3711D49}" destId="{44EEF908-932C-4499-AC7B-FBB1ABB7C881}" srcOrd="0" destOrd="0" presId="urn:microsoft.com/office/officeart/2005/8/layout/vList2"/>
    <dgm:cxn modelId="{0AE91976-30C1-4EBB-AA60-B5B0845FF62F}" type="presOf" srcId="{FC7959E8-19A0-4A79-89A7-934A092A9019}" destId="{805E8D4A-FC2C-4593-9147-314436F62F17}" srcOrd="0" destOrd="0" presId="urn:microsoft.com/office/officeart/2005/8/layout/vList2"/>
    <dgm:cxn modelId="{6187F186-C308-40C5-9A7E-B98AED8C1F5F}" srcId="{E5D79456-318B-4953-8D55-D42C52042F98}" destId="{4AC944FD-D0B0-4FAA-A5AD-C07188CCE55B}" srcOrd="0" destOrd="0" parTransId="{FD7FA059-9435-4B5B-9B31-98680C2731F5}" sibTransId="{D65F1B34-DB2F-4590-854D-508C565D6C0B}"/>
    <dgm:cxn modelId="{6E6B989B-5854-4DB9-84A1-38D009F6EB1B}" srcId="{E5D79456-318B-4953-8D55-D42C52042F98}" destId="{CDFF4938-74E4-4783-B8DA-1AD2EE7705F3}" srcOrd="5" destOrd="0" parTransId="{0A7A5471-0670-4D85-A21B-77D89B009BC8}" sibTransId="{DEFF1CCC-818F-45C9-A5CC-A7EA71D6E5CC}"/>
    <dgm:cxn modelId="{C3B4B7A4-C270-4709-96AD-A600FFDAC086}" srcId="{E5D79456-318B-4953-8D55-D42C52042F98}" destId="{5F9832D6-529F-4696-AC78-AD77B3711D49}" srcOrd="1" destOrd="0" parTransId="{615C01F7-7714-440B-945E-CB9639A1440B}" sibTransId="{7B76FD64-CCDE-4227-88E1-C7DF5F6BD997}"/>
    <dgm:cxn modelId="{7D8DC1C6-48C5-46B6-951B-153AE6753A07}" type="presOf" srcId="{4AC944FD-D0B0-4FAA-A5AD-C07188CCE55B}" destId="{B2F159F0-01AF-40D7-92C4-74E8F30E68CA}" srcOrd="0" destOrd="0" presId="urn:microsoft.com/office/officeart/2005/8/layout/vList2"/>
    <dgm:cxn modelId="{9EE063D2-4469-424A-B30C-40AF14F2695C}" srcId="{E5D79456-318B-4953-8D55-D42C52042F98}" destId="{FC7959E8-19A0-4A79-89A7-934A092A9019}" srcOrd="3" destOrd="0" parTransId="{BC35FD28-5A2B-46E5-AFEB-A2D8181F49E1}" sibTransId="{A8FE9A3E-895B-43F6-BB6B-1C130A64A471}"/>
    <dgm:cxn modelId="{5FDF5FD6-89EB-45FA-899E-194B76D48CFA}" srcId="{E5D79456-318B-4953-8D55-D42C52042F98}" destId="{7E36F945-E9A7-43C6-B16B-A20157E85B57}" srcOrd="2" destOrd="0" parTransId="{AB148FDC-D9B2-46B7-84BA-1FCCEC6850B8}" sibTransId="{0DE779A8-62C2-4AB6-8D6D-B79F0FA45989}"/>
    <dgm:cxn modelId="{BB3672D8-1C74-4028-A60E-99546F510860}" type="presOf" srcId="{E5D79456-318B-4953-8D55-D42C52042F98}" destId="{4A284EBA-BA6D-4F61-B365-17B92EDCB59A}" srcOrd="0" destOrd="0" presId="urn:microsoft.com/office/officeart/2005/8/layout/vList2"/>
    <dgm:cxn modelId="{17DBC1D8-2C35-427A-BCC4-103555B2073E}" type="presOf" srcId="{2338602B-9D93-41C2-B780-2EF8AE738C45}" destId="{C2DC1A05-62E8-447C-8105-88D254E991D8}" srcOrd="0" destOrd="0" presId="urn:microsoft.com/office/officeart/2005/8/layout/vList2"/>
    <dgm:cxn modelId="{E477E5EF-0B8B-43B7-BBAD-60BED613D9F4}" type="presOf" srcId="{CDFF4938-74E4-4783-B8DA-1AD2EE7705F3}" destId="{116F9C47-1BB3-48CF-8DE5-7FBAA1FB4076}" srcOrd="0" destOrd="0" presId="urn:microsoft.com/office/officeart/2005/8/layout/vList2"/>
    <dgm:cxn modelId="{80A28BF5-A940-4B63-8A45-9BAE32E44C24}" type="presOf" srcId="{7E36F945-E9A7-43C6-B16B-A20157E85B57}" destId="{F4477197-85C2-4C3F-BD6F-CE2D066E4FBD}" srcOrd="0" destOrd="0" presId="urn:microsoft.com/office/officeart/2005/8/layout/vList2"/>
    <dgm:cxn modelId="{3E196F36-4163-41FB-A528-2847DFD28C78}" type="presParOf" srcId="{4A284EBA-BA6D-4F61-B365-17B92EDCB59A}" destId="{B2F159F0-01AF-40D7-92C4-74E8F30E68CA}" srcOrd="0" destOrd="0" presId="urn:microsoft.com/office/officeart/2005/8/layout/vList2"/>
    <dgm:cxn modelId="{AC25E91B-C350-4523-9C32-58682EA77A2B}" type="presParOf" srcId="{4A284EBA-BA6D-4F61-B365-17B92EDCB59A}" destId="{5411C2B4-638C-4C99-9D9A-C99B6DF2C342}" srcOrd="1" destOrd="0" presId="urn:microsoft.com/office/officeart/2005/8/layout/vList2"/>
    <dgm:cxn modelId="{6BDD9FDC-675B-4F9C-A554-1C450D55D19D}" type="presParOf" srcId="{4A284EBA-BA6D-4F61-B365-17B92EDCB59A}" destId="{44EEF908-932C-4499-AC7B-FBB1ABB7C881}" srcOrd="2" destOrd="0" presId="urn:microsoft.com/office/officeart/2005/8/layout/vList2"/>
    <dgm:cxn modelId="{F884161C-06D4-45C5-A604-B3FF277FDE00}" type="presParOf" srcId="{4A284EBA-BA6D-4F61-B365-17B92EDCB59A}" destId="{D3A8E289-240F-477D-99E6-DB77AA27B319}" srcOrd="3" destOrd="0" presId="urn:microsoft.com/office/officeart/2005/8/layout/vList2"/>
    <dgm:cxn modelId="{86AD0EC2-095B-40B8-84F8-21AD1068C284}" type="presParOf" srcId="{4A284EBA-BA6D-4F61-B365-17B92EDCB59A}" destId="{F4477197-85C2-4C3F-BD6F-CE2D066E4FBD}" srcOrd="4" destOrd="0" presId="urn:microsoft.com/office/officeart/2005/8/layout/vList2"/>
    <dgm:cxn modelId="{C14C5022-25BB-4833-BE85-5923D77F2BB2}" type="presParOf" srcId="{4A284EBA-BA6D-4F61-B365-17B92EDCB59A}" destId="{A2B0B915-1704-49FF-AA5F-F790B1CD55B7}" srcOrd="5" destOrd="0" presId="urn:microsoft.com/office/officeart/2005/8/layout/vList2"/>
    <dgm:cxn modelId="{C79DC01F-7E9C-4613-8F7B-2C240676EF1E}" type="presParOf" srcId="{4A284EBA-BA6D-4F61-B365-17B92EDCB59A}" destId="{805E8D4A-FC2C-4593-9147-314436F62F17}" srcOrd="6" destOrd="0" presId="urn:microsoft.com/office/officeart/2005/8/layout/vList2"/>
    <dgm:cxn modelId="{A0A53F9F-BF1C-4D83-831C-582BDBC329A3}" type="presParOf" srcId="{4A284EBA-BA6D-4F61-B365-17B92EDCB59A}" destId="{BF8CE131-2066-43BE-B8BA-C2AE9620FBDA}" srcOrd="7" destOrd="0" presId="urn:microsoft.com/office/officeart/2005/8/layout/vList2"/>
    <dgm:cxn modelId="{7EC996A7-E59A-4349-B620-A84B2B376D20}" type="presParOf" srcId="{4A284EBA-BA6D-4F61-B365-17B92EDCB59A}" destId="{C2DC1A05-62E8-447C-8105-88D254E991D8}" srcOrd="8" destOrd="0" presId="urn:microsoft.com/office/officeart/2005/8/layout/vList2"/>
    <dgm:cxn modelId="{E2EF8BE4-3EA4-45E6-9F4D-44C7C5FCE603}" type="presParOf" srcId="{4A284EBA-BA6D-4F61-B365-17B92EDCB59A}" destId="{660B5B72-6834-4590-85A0-44D9A38FF621}" srcOrd="9" destOrd="0" presId="urn:microsoft.com/office/officeart/2005/8/layout/vList2"/>
    <dgm:cxn modelId="{91C3D56C-C711-4C28-863D-5736654C5CFA}" type="presParOf" srcId="{4A284EBA-BA6D-4F61-B365-17B92EDCB59A}" destId="{116F9C47-1BB3-48CF-8DE5-7FBAA1FB407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59F0-01AF-40D7-92C4-74E8F30E68CA}">
      <dsp:nvSpPr>
        <dsp:cNvPr id="0" name=""/>
        <dsp:cNvSpPr/>
      </dsp:nvSpPr>
      <dsp:spPr>
        <a:xfrm>
          <a:off x="0" y="32444"/>
          <a:ext cx="4828172" cy="878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baseline="0"/>
            <a:t>un ami / une amie</a:t>
          </a:r>
          <a:endParaRPr lang="en-US" sz="2200" kern="1200"/>
        </a:p>
      </dsp:txBody>
      <dsp:txXfrm>
        <a:off x="42879" y="75323"/>
        <a:ext cx="4742414" cy="792619"/>
      </dsp:txXfrm>
    </dsp:sp>
    <dsp:sp modelId="{44EEF908-932C-4499-AC7B-FBB1ABB7C881}">
      <dsp:nvSpPr>
        <dsp:cNvPr id="0" name=""/>
        <dsp:cNvSpPr/>
      </dsp:nvSpPr>
      <dsp:spPr>
        <a:xfrm>
          <a:off x="0" y="974182"/>
          <a:ext cx="4828172" cy="878377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baseline="0"/>
            <a:t>Voici mon ami(e).</a:t>
          </a:r>
          <a:endParaRPr lang="en-US" sz="2200" kern="1200"/>
        </a:p>
      </dsp:txBody>
      <dsp:txXfrm>
        <a:off x="42879" y="1017061"/>
        <a:ext cx="4742414" cy="792619"/>
      </dsp:txXfrm>
    </dsp:sp>
    <dsp:sp modelId="{F4477197-85C2-4C3F-BD6F-CE2D066E4FBD}">
      <dsp:nvSpPr>
        <dsp:cNvPr id="0" name=""/>
        <dsp:cNvSpPr/>
      </dsp:nvSpPr>
      <dsp:spPr>
        <a:xfrm>
          <a:off x="0" y="1915920"/>
          <a:ext cx="4828172" cy="878377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baseline="0"/>
            <a:t>Il/Elle s’appelle…</a:t>
          </a:r>
          <a:endParaRPr lang="en-US" sz="2200" kern="1200"/>
        </a:p>
      </dsp:txBody>
      <dsp:txXfrm>
        <a:off x="42879" y="1958799"/>
        <a:ext cx="4742414" cy="792619"/>
      </dsp:txXfrm>
    </dsp:sp>
    <dsp:sp modelId="{805E8D4A-FC2C-4593-9147-314436F62F17}">
      <dsp:nvSpPr>
        <dsp:cNvPr id="0" name=""/>
        <dsp:cNvSpPr/>
      </dsp:nvSpPr>
      <dsp:spPr>
        <a:xfrm>
          <a:off x="0" y="2857657"/>
          <a:ext cx="4828172" cy="878377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baseline="0"/>
            <a:t>Il/Elle aime…</a:t>
          </a:r>
          <a:endParaRPr lang="en-US" sz="2200" kern="1200"/>
        </a:p>
      </dsp:txBody>
      <dsp:txXfrm>
        <a:off x="42879" y="2900536"/>
        <a:ext cx="4742414" cy="792619"/>
      </dsp:txXfrm>
    </dsp:sp>
    <dsp:sp modelId="{C2DC1A05-62E8-447C-8105-88D254E991D8}">
      <dsp:nvSpPr>
        <dsp:cNvPr id="0" name=""/>
        <dsp:cNvSpPr/>
      </dsp:nvSpPr>
      <dsp:spPr>
        <a:xfrm>
          <a:off x="0" y="3799395"/>
          <a:ext cx="4828172" cy="878377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baseline="0"/>
            <a:t>Il/Elle est… (gentil, drôle, calme, sportif…)</a:t>
          </a:r>
          <a:endParaRPr lang="en-US" sz="2200" kern="1200"/>
        </a:p>
      </dsp:txBody>
      <dsp:txXfrm>
        <a:off x="42879" y="3842274"/>
        <a:ext cx="4742414" cy="792619"/>
      </dsp:txXfrm>
    </dsp:sp>
    <dsp:sp modelId="{116F9C47-1BB3-48CF-8DE5-7FBAA1FB4076}">
      <dsp:nvSpPr>
        <dsp:cNvPr id="0" name=""/>
        <dsp:cNvSpPr/>
      </dsp:nvSpPr>
      <dsp:spPr>
        <a:xfrm>
          <a:off x="0" y="4741132"/>
          <a:ext cx="4828172" cy="87837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baseline="0"/>
            <a:t>J’aime jouer avec…</a:t>
          </a:r>
          <a:endParaRPr lang="en-US" sz="2200" kern="1200"/>
        </a:p>
      </dsp:txBody>
      <dsp:txXfrm>
        <a:off x="42879" y="4784011"/>
        <a:ext cx="4742414" cy="79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1DC2-D5FD-07C4-B3B7-13C0558D3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209B1-E7E9-B030-924A-012F7FA2B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DE96-D63D-F3CB-753E-0A7F8203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38822-50C6-7C43-4208-6DDEEFBC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255C5-2AD3-77B6-1344-15F9270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44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8977-4977-D366-0F35-F766B020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74161-5436-766D-BC25-172321AEC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CDD3A-2285-C2A8-C173-073F614D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DAEF6-D240-6C36-434C-27D0CF1E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974A-674F-54AC-F1E0-1BCE6AE8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26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31732-CA1D-A11A-86E1-278C4D378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0E7EA-BEA0-9A38-42EF-21AC63F80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19E8-2188-E5FC-2F3D-D4EFEBA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4E94-A7B7-6F1D-6B57-70837943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074D-CECF-661A-41C2-D1A792B7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73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2C74-082A-5277-BC5C-9F421ACA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969E-ACCA-E598-8D8A-A7FFF412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281CE-765B-4BF4-E147-13DDFDC1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AD63-C8C4-2875-2BC7-E7020D6D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8A578-7F91-17BB-E804-E3500525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5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5AD1-F6F6-119E-794A-411FC886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A407-7A79-EA2F-6BD1-E7FA58755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A9AB-FE4C-0723-C0E8-DF2A2012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3ADAF-6CC3-B1C9-FB19-8607AEFD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D4CA7-1A72-BD45-C331-60282038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4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D9BA-47A5-F52C-4251-17ABD29E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8BA6-8A8C-7CB0-9230-5975E3453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0EB17-79F2-41B5-8108-2554D691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11C91-5EB7-4B51-E2F1-FB3CA43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8E847-4226-1141-CFE7-C03E7603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4F45D-9BB5-D90E-397D-BAF70C3A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22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E343-9F20-F91A-829A-CDB35973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8BC18-D163-A7AD-3E83-4DACF4B4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29E05-F9D2-419B-C0B5-00DCA67A7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E1BD1-7A45-25D6-B062-7A80F70A9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31BFC-A822-4372-718C-43FD0C617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AF469-C88E-53A5-D635-71060751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80552-58E5-595E-D034-57A5B2B9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A0C50-9D55-8815-0F99-69D3711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21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05EF-6266-4D24-8353-0A2A1FE2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BF1CC-3D53-0499-8F93-B5D4D98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6759D-DF16-D8BA-A2AC-6A2E0694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1058-F7BD-4ADB-5812-C1CB81C5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51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41735-4872-615B-BF70-1E07B813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73AA4-5547-6624-77F4-C851916A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9147-4EEF-57BF-73CE-C27FD08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45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7DB1-5EE7-2E45-C545-F539E2DA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1819-6768-3358-656C-A9B67552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B6581-5171-3708-83A1-AC4C60831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04C88-00C0-2D93-943F-F3755E47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044A8-26D8-8D0C-A45E-F2657F8C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6BA8C-0DEE-E2B8-6AB0-BC5E6321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4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3935-35B5-7D56-CA33-BE9EB096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0D8BD-C408-6D7D-8286-1181D53B7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68010-E814-2180-5B69-951B5D17A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09A52-7A6A-A059-A284-3634E048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54CB8-1EA2-E608-8E5F-22C3B6F9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1FDAE-2340-E85D-58FB-46A56F28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24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40FAD-E6B1-86D4-7ECE-1431C130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D83F8-1896-837F-59AF-125248565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29D7-AC69-0AB5-5591-744F4EF29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2EEA2E-7585-4855-B109-789DF844E7CB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8016-8E0D-8CCF-D610-B8BA34920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B41F-B281-8A3B-C0DC-DA54E36CA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3671C-DC4D-439A-B8EA-B8B0F6A21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9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scholastic.ca/en/9781443050623-edu-ca.html?utm_source=copilo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gFokK-4X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0CCC29-1ADF-400B-B2E2-87AE5F0F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9615F1-E1A8-4B27-A6A8-4F50A77B2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E138890-F764-4F96-86CE-30B4D871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Young multiracial friends">
            <a:extLst>
              <a:ext uri="{FF2B5EF4-FFF2-40B4-BE49-F238E27FC236}">
                <a16:creationId xmlns:a16="http://schemas.microsoft.com/office/drawing/2014/main" id="{C2B1BE40-07F8-0CCD-B237-B078B2989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04" y="598259"/>
            <a:ext cx="4829972" cy="3353913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12665" y="4663135"/>
            <a:ext cx="4756760" cy="1664865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BCE463-8B5F-887D-486A-070645994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5" y="841249"/>
            <a:ext cx="5074368" cy="3018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Plan de </a:t>
            </a:r>
            <a:r>
              <a:rPr lang="en-US" sz="3700" b="1" dirty="0" err="1">
                <a:solidFill>
                  <a:schemeClr val="bg1"/>
                </a:solidFill>
              </a:rPr>
              <a:t>leçon</a:t>
            </a:r>
            <a:r>
              <a:rPr lang="en-US" sz="3700" b="1" dirty="0">
                <a:solidFill>
                  <a:schemeClr val="bg1"/>
                </a:solidFill>
              </a:rPr>
              <a:t>: 1re </a:t>
            </a:r>
            <a:r>
              <a:rPr lang="en-US" sz="3700" b="1" dirty="0" err="1">
                <a:solidFill>
                  <a:schemeClr val="bg1"/>
                </a:solidFill>
              </a:rPr>
              <a:t>année</a:t>
            </a:r>
            <a:r>
              <a:rPr lang="en-US" sz="3700" b="1" dirty="0">
                <a:solidFill>
                  <a:schemeClr val="bg1"/>
                </a:solidFill>
              </a:rPr>
              <a:t> Immersion française </a:t>
            </a:r>
            <a:br>
              <a:rPr lang="en-US" sz="3700" b="1" dirty="0">
                <a:solidFill>
                  <a:schemeClr val="bg1"/>
                </a:solidFill>
              </a:rPr>
            </a:b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 err="1">
                <a:solidFill>
                  <a:schemeClr val="bg1"/>
                </a:solidFill>
              </a:rPr>
              <a:t>Thème</a:t>
            </a:r>
            <a:r>
              <a:rPr lang="en-US" sz="3700" b="1" dirty="0">
                <a:solidFill>
                  <a:schemeClr val="bg1"/>
                </a:solidFill>
              </a:rPr>
              <a:t> : </a:t>
            </a:r>
            <a:r>
              <a:rPr lang="en-US" sz="3700" b="1" i="1" dirty="0">
                <a:solidFill>
                  <a:schemeClr val="bg1"/>
                </a:solidFill>
              </a:rPr>
              <a:t>Mes </a:t>
            </a:r>
            <a:r>
              <a:rPr lang="en-US" sz="3700" b="1" i="1" dirty="0" err="1">
                <a:solidFill>
                  <a:schemeClr val="bg1"/>
                </a:solidFill>
              </a:rPr>
              <a:t>amis</a:t>
            </a:r>
            <a:br>
              <a:rPr lang="en-US" sz="3700" b="1" dirty="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E25EE-C4D1-4F0A-571F-0B132B1A2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3" y="3952172"/>
            <a:ext cx="5074368" cy="222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Microsoft's content usage terms. 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E9764-F031-B4B1-7D61-2A0A376E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Cercle de partage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F3F2-81FF-DEE4-54BE-F6F45E0B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11512"/>
            <a:ext cx="7186527" cy="62892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Les élèves présentent leur dessin à un partenaire ou à un petit groupe.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Encourager l’utilisation de phrases positives :</a:t>
            </a:r>
            <a:endParaRPr lang="fr-FR" dirty="0"/>
          </a:p>
          <a:p>
            <a:r>
              <a:rPr lang="fr-FR" i="1" dirty="0">
                <a:effectLst/>
              </a:rPr>
              <a:t>Bravo!</a:t>
            </a:r>
            <a:endParaRPr lang="fr-FR" dirty="0"/>
          </a:p>
          <a:p>
            <a:r>
              <a:rPr lang="fr-FR" i="1" dirty="0">
                <a:effectLst/>
              </a:rPr>
              <a:t>Moi aussi!</a:t>
            </a:r>
            <a:endParaRPr lang="fr-FR" dirty="0"/>
          </a:p>
          <a:p>
            <a:r>
              <a:rPr lang="fr-FR" i="1" dirty="0">
                <a:effectLst/>
              </a:rPr>
              <a:t>J’aime ton dessin.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70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CCAE-710B-1D06-D067-FEAC593B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 sz="3700">
                <a:solidFill>
                  <a:srgbClr val="FFFFFF"/>
                </a:solidFill>
              </a:rPr>
              <a:t>Objectifs d’apprentissage (alignés au curriculum FSL de l’Ontario)</a:t>
            </a:r>
            <a:endParaRPr lang="en-CA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78E3-374D-75DE-2124-26697BBB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À la fin de la leçon, les élèves pourront :</a:t>
            </a:r>
            <a:endParaRPr lang="fr-FR" sz="2400" dirty="0"/>
          </a:p>
          <a:p>
            <a:r>
              <a:rPr lang="fr-FR" sz="2400" dirty="0">
                <a:effectLst/>
              </a:rPr>
              <a:t>nommer et décrire un ami ou une amie avec un vocabulaire simple;</a:t>
            </a:r>
            <a:endParaRPr lang="fr-FR" sz="2400" dirty="0"/>
          </a:p>
          <a:p>
            <a:r>
              <a:rPr lang="fr-FR" sz="2400" dirty="0">
                <a:effectLst/>
              </a:rPr>
              <a:t>participer à de courts échanges oraux (poser et répondre à des questions simples);</a:t>
            </a:r>
            <a:endParaRPr lang="fr-FR" sz="2400" dirty="0"/>
          </a:p>
          <a:p>
            <a:r>
              <a:rPr lang="fr-FR" sz="2400" dirty="0">
                <a:effectLst/>
              </a:rPr>
              <a:t>comprendre un court texte ou une vidéo portant sur l’amitié;</a:t>
            </a:r>
            <a:endParaRPr lang="fr-FR" sz="2400" dirty="0"/>
          </a:p>
          <a:p>
            <a:r>
              <a:rPr lang="fr-FR" sz="2400" dirty="0">
                <a:effectLst/>
              </a:rPr>
              <a:t>écrire ou dessiner quelques idées pour présenter un ami.</a:t>
            </a:r>
            <a:endParaRPr lang="fr-FR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0977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A325E-C047-4DA5-B68C-973479F3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Ressources pour soutenir cette leçon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3BE2-0B53-64CD-53B0-701656D85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200" b="1"/>
              <a:t> </a:t>
            </a:r>
            <a:r>
              <a:rPr lang="fr-FR" sz="2200" b="1" i="1"/>
              <a:t>L’amitié: </a:t>
            </a:r>
            <a:r>
              <a:rPr lang="fr-FR" sz="2200" b="1" err="1"/>
              <a:t>Scholastic</a:t>
            </a:r>
            <a:r>
              <a:rPr lang="fr-FR" sz="2200" b="1"/>
              <a:t> Canada (French Collection)</a:t>
            </a:r>
          </a:p>
          <a:p>
            <a:r>
              <a:rPr lang="fr-FR" sz="2200" b="1">
                <a:effectLst/>
              </a:rPr>
              <a:t>ISBN : 9781443050623</a:t>
            </a:r>
            <a:endParaRPr lang="fr-FR" sz="2200" b="1"/>
          </a:p>
          <a:p>
            <a:r>
              <a:rPr lang="fr-FR" sz="2200" b="1">
                <a:effectLst/>
              </a:rPr>
              <a:t>Niveau : Maternelle à 3e année</a:t>
            </a:r>
            <a:endParaRPr lang="fr-FR" sz="2200" b="1"/>
          </a:p>
          <a:p>
            <a:r>
              <a:rPr lang="fr-FR" sz="2200" b="1">
                <a:effectLst/>
              </a:rPr>
              <a:t>Type : Ensemble de 8 livres en français sur l’amitié</a:t>
            </a:r>
            <a:r>
              <a:rPr lang="fr-FR" sz="2200">
                <a:effectLst/>
              </a:rPr>
              <a:t> </a:t>
            </a:r>
          </a:p>
          <a:p>
            <a:endParaRPr lang="fr-FR" sz="2200"/>
          </a:p>
          <a:p>
            <a:pPr marL="0" indent="0">
              <a:buNone/>
            </a:pPr>
            <a:r>
              <a:rPr lang="en-CA" sz="2200" err="1">
                <a:hlinkClick r:id="rId2"/>
              </a:rPr>
              <a:t>L’amitié</a:t>
            </a:r>
            <a:r>
              <a:rPr lang="en-CA" sz="2200">
                <a:hlinkClick r:id="rId2"/>
              </a:rPr>
              <a:t> | Scholastic Canada Education</a:t>
            </a:r>
            <a:r>
              <a:rPr lang="en-CA" sz="2200"/>
              <a:t>  </a:t>
            </a:r>
            <a:endParaRPr lang="en-US" sz="2200" b="1"/>
          </a:p>
          <a:p>
            <a:pPr marL="0" indent="0">
              <a:buNone/>
            </a:pPr>
            <a:r>
              <a:rPr lang="fr-FR" sz="2200" i="1"/>
              <a:t>L’enseignant peut lire les livres de cette collection pour revoir et approfondir plusieurs thèmes liés à l’amitié, notamment la loyauté, la collaboration, le respect, la gentillesse et la coopération.</a:t>
            </a:r>
          </a:p>
          <a:p>
            <a:pPr marL="0" indent="0">
              <a:buNone/>
            </a:pPr>
            <a:r>
              <a:rPr lang="fr-FR" sz="2200" i="1"/>
              <a:t>Chaque histoire offre des situations concrètes qui permettent aux élèves de reconnaître et de discuter de ces valeurs tout en développant leur vocabulaire et leur compréhension orale en français. </a:t>
            </a:r>
            <a:endParaRPr lang="en-US" sz="2200" i="1"/>
          </a:p>
          <a:p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102642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95481C-5FF2-F9FB-C142-4CB6FAB1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Vocabulaire ciblé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6070BD58-D318-0B0E-7049-5A8B8A199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7263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72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DBC06-63E6-2781-7197-E2BBB37F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20"/>
            <a:ext cx="6125964" cy="1245208"/>
          </a:xfrm>
        </p:spPr>
        <p:txBody>
          <a:bodyPr anchor="b">
            <a:normAutofit/>
          </a:bodyPr>
          <a:lstStyle/>
          <a:p>
            <a:r>
              <a:rPr lang="en-CA" dirty="0" err="1"/>
              <a:t>Déroulement</a:t>
            </a:r>
            <a:r>
              <a:rPr lang="en-CA" dirty="0"/>
              <a:t> de la </a:t>
            </a:r>
            <a:r>
              <a:rPr lang="en-CA" dirty="0" err="1"/>
              <a:t>leçon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6BA8-4060-FA3E-B204-7C4043D3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8" y="2107580"/>
            <a:ext cx="4918901" cy="4505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Mise </a:t>
            </a:r>
            <a:r>
              <a:rPr lang="en-CA" sz="2400" b="1" dirty="0" err="1"/>
              <a:t>en</a:t>
            </a:r>
            <a:r>
              <a:rPr lang="en-CA" sz="2400" b="1" dirty="0"/>
              <a:t> train</a:t>
            </a:r>
          </a:p>
          <a:p>
            <a:r>
              <a:rPr lang="fr-FR" sz="2400" dirty="0">
                <a:effectLst/>
              </a:rPr>
              <a:t>Montrer des images d’enfants qui jouent ensemble.</a:t>
            </a:r>
          </a:p>
          <a:p>
            <a:r>
              <a:rPr lang="fr-FR" sz="2400" dirty="0">
                <a:effectLst/>
              </a:rPr>
              <a:t>Poser des questions simples :</a:t>
            </a:r>
            <a:endParaRPr lang="fr-FR" sz="2400" dirty="0"/>
          </a:p>
          <a:p>
            <a:r>
              <a:rPr lang="fr-FR" sz="2400" i="1" dirty="0">
                <a:effectLst/>
              </a:rPr>
              <a:t>Qu’est‑ce que tu vois?</a:t>
            </a:r>
            <a:endParaRPr lang="fr-FR" sz="2400" dirty="0"/>
          </a:p>
          <a:p>
            <a:r>
              <a:rPr lang="fr-FR" sz="2400" i="1" dirty="0">
                <a:effectLst/>
              </a:rPr>
              <a:t>Que font les amis?</a:t>
            </a:r>
            <a:endParaRPr lang="fr-FR" sz="2400" dirty="0"/>
          </a:p>
          <a:p>
            <a:r>
              <a:rPr lang="fr-FR" sz="2400" dirty="0">
                <a:effectLst/>
              </a:rPr>
              <a:t>Les élèves répondent avec des mots, des gestes ou des phrases courtes.</a:t>
            </a:r>
            <a:endParaRPr lang="fr-FR" sz="24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5" name="Picture 4" descr="Kids playing and drawing on the ground">
            <a:extLst>
              <a:ext uri="{FF2B5EF4-FFF2-40B4-BE49-F238E27FC236}">
                <a16:creationId xmlns:a16="http://schemas.microsoft.com/office/drawing/2014/main" id="{0464F830-5C56-2354-4A8A-DF4A7374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9" name="Picture 8" descr="Kids playing video games">
            <a:extLst>
              <a:ext uri="{FF2B5EF4-FFF2-40B4-BE49-F238E27FC236}">
                <a16:creationId xmlns:a16="http://schemas.microsoft.com/office/drawing/2014/main" id="{10D61221-65D0-65C0-1C49-185188F24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Picture 6" descr="Parent and children playing chess">
            <a:extLst>
              <a:ext uri="{FF2B5EF4-FFF2-40B4-BE49-F238E27FC236}">
                <a16:creationId xmlns:a16="http://schemas.microsoft.com/office/drawing/2014/main" id="{0BBDC28E-65F6-8C79-4B7A-2DEE31A35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924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291F-4124-4A89-F567-1688DF60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/>
          </a:p>
          <a:p>
            <a:r>
              <a:rPr lang="fr-FR" sz="2400" i="1">
                <a:effectLst/>
              </a:rPr>
              <a:t>Voici mon </a:t>
            </a:r>
            <a:r>
              <a:rPr lang="fr-FR" sz="2400" i="1" err="1">
                <a:effectLst/>
              </a:rPr>
              <a:t>ami.e</a:t>
            </a:r>
            <a:endParaRPr lang="fr-FR" sz="2400"/>
          </a:p>
          <a:p>
            <a:r>
              <a:rPr lang="fr-FR" sz="2400" i="1">
                <a:effectLst/>
              </a:rPr>
              <a:t>Il/ Elle s’appelle…</a:t>
            </a:r>
            <a:endParaRPr lang="fr-FR" sz="2400"/>
          </a:p>
          <a:p>
            <a:r>
              <a:rPr lang="fr-FR" sz="2400" i="1">
                <a:effectLst/>
              </a:rPr>
              <a:t>Il/ Elle aime…</a:t>
            </a:r>
            <a:endParaRPr lang="fr-FR" sz="2400"/>
          </a:p>
          <a:p>
            <a:r>
              <a:rPr lang="fr-FR" sz="2400">
                <a:effectLst/>
              </a:rPr>
              <a:t>Les élèves répètent, puis pratiquent en paires.</a:t>
            </a:r>
          </a:p>
          <a:p>
            <a:endParaRPr lang="fr-FR" sz="2400"/>
          </a:p>
          <a:p>
            <a:r>
              <a:rPr lang="fr-FR" sz="2400">
                <a:effectLst/>
              </a:rPr>
              <a:t>Objectif : encourager l’interaction orale authentique.</a:t>
            </a:r>
            <a:endParaRPr lang="fr-FR" sz="2400"/>
          </a:p>
          <a:p>
            <a:endParaRPr lang="en-CA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0E002-8A5B-33E1-CC11-89D3EA7B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effectLst/>
              </a:rPr>
              <a:t>Modéliser des phrases </a:t>
            </a:r>
            <a:br>
              <a:rPr lang="fr-FR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7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02032-D7F7-2D04-42F9-CF9F832B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Vid</a:t>
            </a:r>
            <a:r>
              <a:rPr lang="fr-CA">
                <a:solidFill>
                  <a:srgbClr val="FFFFFF"/>
                </a:solidFill>
              </a:rPr>
              <a:t>éo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FE2C-A709-5321-338C-3F35C1F7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 b="1">
                <a:effectLst/>
              </a:rPr>
              <a:t>Les élèves regarderont la vidéo suivante :</a:t>
            </a:r>
            <a:r>
              <a:rPr lang="fr-FR" sz="2600">
                <a:effectLst/>
              </a:rPr>
              <a:t> </a:t>
            </a:r>
            <a:r>
              <a:rPr lang="fr-FR" sz="2600">
                <a:effectLst/>
                <a:hlinkClick r:id="rId2"/>
              </a:rPr>
              <a:t>https://www.youtube.com/watch?v=A9gFokK-4X8</a:t>
            </a:r>
            <a:endParaRPr lang="fr-FR" sz="2600"/>
          </a:p>
          <a:p>
            <a:r>
              <a:rPr lang="fr-FR" sz="2600" b="1">
                <a:effectLst/>
              </a:rPr>
              <a:t>Cette vidéo présente une courte histoire animée qui met en scène deux amis, Simon et son ami imaginaire Gaspard.</a:t>
            </a:r>
            <a:endParaRPr lang="fr-FR" sz="2600" b="1"/>
          </a:p>
          <a:p>
            <a:r>
              <a:rPr lang="fr-FR" sz="2600">
                <a:effectLst/>
              </a:rPr>
              <a:t>Elle montre comment les deux personnages jouent ensemble, se soutiennent et apprennent à résoudre de petits conflits. La vidéo met en valeur des thèmes importants liés à l’amitié, comme la gentillesse, l’entraide, l’écoute et la coopération.</a:t>
            </a:r>
            <a:endParaRPr lang="fr-FR" sz="2600"/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428808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2E8E-1EE8-25F3-1247-D74C2FE7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Questions basées sur la vidéo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A77E-46DF-AFF2-4326-8A8318E6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78059"/>
            <a:ext cx="7942952" cy="646085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b="1" dirty="0"/>
              <a:t>1</a:t>
            </a:r>
            <a:r>
              <a:rPr lang="fr-FR" sz="2000" b="1" dirty="0"/>
              <a:t>. Qui sont les personnages dans la vidéo</a:t>
            </a:r>
          </a:p>
          <a:p>
            <a:r>
              <a:rPr lang="fr-FR" sz="2000" i="1" dirty="0">
                <a:effectLst/>
              </a:rPr>
              <a:t>(L’élève peut répondre : un garçon, un ami, un animal, etc.)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2. Que font les amis ensemble dans l’histoire</a:t>
            </a:r>
          </a:p>
          <a:p>
            <a:r>
              <a:rPr lang="fr-FR" sz="2000" i="1" dirty="0">
                <a:effectLst/>
              </a:rPr>
              <a:t>(jouer, parler, s’aider, etc.)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3. Comment se sent le personnage principal</a:t>
            </a:r>
          </a:p>
          <a:p>
            <a:r>
              <a:rPr lang="fr-FR" sz="2000" i="1" dirty="0">
                <a:effectLst/>
              </a:rPr>
              <a:t>(content, triste, surpris…)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4. Qu’est‑ce que les amis font pour s’aider</a:t>
            </a:r>
          </a:p>
          <a:p>
            <a:r>
              <a:rPr lang="fr-FR" sz="2000" i="1" dirty="0">
                <a:effectLst/>
              </a:rPr>
              <a:t>(partager, consoler, inviter à jouer…)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5. Pourquoi est‑ce que les deux personnages sont de bons amis</a:t>
            </a:r>
          </a:p>
          <a:p>
            <a:r>
              <a:rPr lang="fr-FR" sz="2000" i="1" dirty="0">
                <a:effectLst/>
              </a:rPr>
              <a:t>(ils sont gentils, ils coopèrent, ils jouent ensemble…)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6. Qu’est‑ce que toi, tu fais pour être un bon ami</a:t>
            </a:r>
          </a:p>
          <a:p>
            <a:r>
              <a:rPr lang="fr-FR" sz="2000" i="1" dirty="0">
                <a:effectLst/>
              </a:rPr>
              <a:t>(réponse personnelle, encourage l’expression orale)</a:t>
            </a:r>
            <a:endParaRPr lang="fr-FR" sz="2000" dirty="0"/>
          </a:p>
          <a:p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23410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B85A8-1D6A-FEE2-CCCA-893C8A43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/>
              <a:t>Écriture guidée: Dessin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3DD6-11F5-3537-B183-695A67F5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>
                <a:effectLst/>
              </a:rPr>
              <a:t>Les élèves complètent une page :</a:t>
            </a:r>
            <a:endParaRPr lang="fr-FR"/>
          </a:p>
          <a:p>
            <a:r>
              <a:rPr lang="fr-FR">
                <a:effectLst/>
              </a:rPr>
              <a:t>dessiner un ami;</a:t>
            </a:r>
            <a:endParaRPr lang="fr-FR"/>
          </a:p>
          <a:p>
            <a:r>
              <a:rPr lang="fr-FR">
                <a:effectLst/>
              </a:rPr>
              <a:t>écrire 1–2 phrases modèles :</a:t>
            </a:r>
            <a:endParaRPr lang="fr-FR"/>
          </a:p>
          <a:p>
            <a:pPr lvl="1"/>
            <a:r>
              <a:rPr lang="fr-FR" i="1">
                <a:effectLst/>
              </a:rPr>
              <a:t>Voici mon ami(e).</a:t>
            </a:r>
            <a:endParaRPr lang="fr-FR"/>
          </a:p>
          <a:p>
            <a:pPr lvl="1"/>
            <a:r>
              <a:rPr lang="fr-FR" i="1">
                <a:effectLst/>
              </a:rPr>
              <a:t>Il/Elle est…</a:t>
            </a:r>
            <a:endParaRPr lang="fr-FR"/>
          </a:p>
          <a:p>
            <a:pPr lvl="1"/>
            <a:r>
              <a:rPr lang="fr-FR" i="1">
                <a:effectLst/>
              </a:rPr>
              <a:t>Il/Elle aime…</a:t>
            </a:r>
            <a:endParaRPr lang="fr-FR"/>
          </a:p>
          <a:p>
            <a:endParaRPr lang="en-CA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Two girls playing outdoors">
            <a:extLst>
              <a:ext uri="{FF2B5EF4-FFF2-40B4-BE49-F238E27FC236}">
                <a16:creationId xmlns:a16="http://schemas.microsoft.com/office/drawing/2014/main" id="{BA8B5179-F93A-3FC8-3EBD-78E87BFB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 b="-4"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Plan de leçon: 1re année Immersion française   Thème : Mes amis </vt:lpstr>
      <vt:lpstr>Objectifs d’apprentissage (alignés au curriculum FSL de l’Ontario)</vt:lpstr>
      <vt:lpstr>Ressources pour soutenir cette leçon </vt:lpstr>
      <vt:lpstr>Vocabulaire ciblé</vt:lpstr>
      <vt:lpstr>Déroulement de la leçon</vt:lpstr>
      <vt:lpstr>Modéliser des phrases  </vt:lpstr>
      <vt:lpstr>Vidéo</vt:lpstr>
      <vt:lpstr>Questions basées sur la vidéo</vt:lpstr>
      <vt:lpstr>Écriture guidée: Dessin </vt:lpstr>
      <vt:lpstr>Cercle de partage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2026-04-28T20:34:07Z</dcterms:created>
  <dcterms:modified xsi:type="dcterms:W3CDTF">2026-04-28T21:19:37Z</dcterms:modified>
</cp:coreProperties>
</file>