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5029200" cy="3886200"/>
  <p:notesSz cx="6858000" cy="9144000"/>
  <p:embeddedFontLst>
    <p:embeddedFont>
      <p:font typeface="Canva Sa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670A0-A8F0-407F-B2DD-CCDB3AECAA70}" v="3" dt="2026-04-24T19:05:23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80" d="100"/>
          <a:sy n="180" d="100"/>
        </p:scale>
        <p:origin x="115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26247" y="0"/>
            <a:ext cx="2776706" cy="3886200"/>
          </a:xfrm>
          <a:custGeom>
            <a:avLst/>
            <a:gdLst/>
            <a:ahLst/>
            <a:cxnLst/>
            <a:rect l="l" t="t" r="r" b="b"/>
            <a:pathLst>
              <a:path w="2776706" h="3886200">
                <a:moveTo>
                  <a:pt x="0" y="0"/>
                </a:moveTo>
                <a:lnTo>
                  <a:pt x="2776706" y="0"/>
                </a:lnTo>
                <a:lnTo>
                  <a:pt x="2776706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1209660" y="3274303"/>
            <a:ext cx="273694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Devine le plat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20" y="635622"/>
            <a:ext cx="4251960" cy="2614955"/>
          </a:xfrm>
          <a:custGeom>
            <a:avLst/>
            <a:gdLst/>
            <a:ahLst/>
            <a:cxnLst/>
            <a:rect l="l" t="t" r="r" b="b"/>
            <a:pathLst>
              <a:path w="4251960" h="2614955">
                <a:moveTo>
                  <a:pt x="0" y="0"/>
                </a:moveTo>
                <a:lnTo>
                  <a:pt x="4251960" y="0"/>
                </a:lnTo>
                <a:lnTo>
                  <a:pt x="4251960" y="2614956"/>
                </a:lnTo>
                <a:lnTo>
                  <a:pt x="0" y="261495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20" y="526666"/>
            <a:ext cx="4251960" cy="2832868"/>
          </a:xfrm>
          <a:custGeom>
            <a:avLst/>
            <a:gdLst/>
            <a:ahLst/>
            <a:cxnLst/>
            <a:rect l="l" t="t" r="r" b="b"/>
            <a:pathLst>
              <a:path w="4251960" h="2832868">
                <a:moveTo>
                  <a:pt x="0" y="0"/>
                </a:moveTo>
                <a:lnTo>
                  <a:pt x="4251960" y="0"/>
                </a:lnTo>
                <a:lnTo>
                  <a:pt x="4251960" y="2832868"/>
                </a:lnTo>
                <a:lnTo>
                  <a:pt x="0" y="28328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20" y="526666"/>
            <a:ext cx="4251960" cy="2832868"/>
          </a:xfrm>
          <a:custGeom>
            <a:avLst/>
            <a:gdLst/>
            <a:ahLst/>
            <a:cxnLst/>
            <a:rect l="l" t="t" r="r" b="b"/>
            <a:pathLst>
              <a:path w="4251960" h="2832868">
                <a:moveTo>
                  <a:pt x="0" y="0"/>
                </a:moveTo>
                <a:lnTo>
                  <a:pt x="4251960" y="0"/>
                </a:lnTo>
                <a:lnTo>
                  <a:pt x="4251960" y="2832868"/>
                </a:lnTo>
                <a:lnTo>
                  <a:pt x="0" y="28328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20" y="525780"/>
            <a:ext cx="4251960" cy="2834640"/>
          </a:xfrm>
          <a:custGeom>
            <a:avLst/>
            <a:gdLst/>
            <a:ahLst/>
            <a:cxnLst/>
            <a:rect l="l" t="t" r="r" b="b"/>
            <a:pathLst>
              <a:path w="4251960" h="2834640">
                <a:moveTo>
                  <a:pt x="0" y="0"/>
                </a:moveTo>
                <a:lnTo>
                  <a:pt x="4251960" y="0"/>
                </a:lnTo>
                <a:lnTo>
                  <a:pt x="4251960" y="2834640"/>
                </a:lnTo>
                <a:lnTo>
                  <a:pt x="0" y="283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20" y="547926"/>
            <a:ext cx="4251960" cy="2790349"/>
          </a:xfrm>
          <a:custGeom>
            <a:avLst/>
            <a:gdLst/>
            <a:ahLst/>
            <a:cxnLst/>
            <a:rect l="l" t="t" r="r" b="b"/>
            <a:pathLst>
              <a:path w="4251960" h="2790349">
                <a:moveTo>
                  <a:pt x="0" y="0"/>
                </a:moveTo>
                <a:lnTo>
                  <a:pt x="4251960" y="0"/>
                </a:lnTo>
                <a:lnTo>
                  <a:pt x="4251960" y="2790348"/>
                </a:lnTo>
                <a:lnTo>
                  <a:pt x="0" y="27903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20" y="526666"/>
            <a:ext cx="4251960" cy="2832868"/>
          </a:xfrm>
          <a:custGeom>
            <a:avLst/>
            <a:gdLst/>
            <a:ahLst/>
            <a:cxnLst/>
            <a:rect l="l" t="t" r="r" b="b"/>
            <a:pathLst>
              <a:path w="4251960" h="2832868">
                <a:moveTo>
                  <a:pt x="0" y="0"/>
                </a:moveTo>
                <a:lnTo>
                  <a:pt x="4251960" y="0"/>
                </a:lnTo>
                <a:lnTo>
                  <a:pt x="4251960" y="2832868"/>
                </a:lnTo>
                <a:lnTo>
                  <a:pt x="0" y="28328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20" y="566528"/>
            <a:ext cx="4251960" cy="2753144"/>
          </a:xfrm>
          <a:custGeom>
            <a:avLst/>
            <a:gdLst/>
            <a:ahLst/>
            <a:cxnLst/>
            <a:rect l="l" t="t" r="r" b="b"/>
            <a:pathLst>
              <a:path w="4251960" h="2753144">
                <a:moveTo>
                  <a:pt x="0" y="0"/>
                </a:moveTo>
                <a:lnTo>
                  <a:pt x="4251960" y="0"/>
                </a:lnTo>
                <a:lnTo>
                  <a:pt x="4251960" y="2753144"/>
                </a:lnTo>
                <a:lnTo>
                  <a:pt x="0" y="275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20" y="441627"/>
            <a:ext cx="4251960" cy="3002947"/>
          </a:xfrm>
          <a:custGeom>
            <a:avLst/>
            <a:gdLst/>
            <a:ahLst/>
            <a:cxnLst/>
            <a:rect l="l" t="t" r="r" b="b"/>
            <a:pathLst>
              <a:path w="4251960" h="3002947">
                <a:moveTo>
                  <a:pt x="0" y="0"/>
                </a:moveTo>
                <a:lnTo>
                  <a:pt x="4251960" y="0"/>
                </a:lnTo>
                <a:lnTo>
                  <a:pt x="4251960" y="3002946"/>
                </a:lnTo>
                <a:lnTo>
                  <a:pt x="0" y="30029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20" y="524008"/>
            <a:ext cx="4251960" cy="2838183"/>
          </a:xfrm>
          <a:custGeom>
            <a:avLst/>
            <a:gdLst/>
            <a:ahLst/>
            <a:cxnLst/>
            <a:rect l="l" t="t" r="r" b="b"/>
            <a:pathLst>
              <a:path w="4251960" h="2838183">
                <a:moveTo>
                  <a:pt x="0" y="0"/>
                </a:moveTo>
                <a:lnTo>
                  <a:pt x="4251960" y="0"/>
                </a:lnTo>
                <a:lnTo>
                  <a:pt x="4251960" y="2838184"/>
                </a:lnTo>
                <a:lnTo>
                  <a:pt x="0" y="283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409" y="388620"/>
            <a:ext cx="4138383" cy="3108960"/>
          </a:xfrm>
          <a:custGeom>
            <a:avLst/>
            <a:gdLst/>
            <a:ahLst/>
            <a:cxnLst/>
            <a:rect l="l" t="t" r="r" b="b"/>
            <a:pathLst>
              <a:path w="4138383" h="3108960">
                <a:moveTo>
                  <a:pt x="0" y="0"/>
                </a:moveTo>
                <a:lnTo>
                  <a:pt x="4138382" y="0"/>
                </a:lnTo>
                <a:lnTo>
                  <a:pt x="4138382" y="3108960"/>
                </a:lnTo>
                <a:lnTo>
                  <a:pt x="0" y="31089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20" y="456693"/>
            <a:ext cx="4337472" cy="2889841"/>
          </a:xfrm>
          <a:custGeom>
            <a:avLst/>
            <a:gdLst/>
            <a:ahLst/>
            <a:cxnLst/>
            <a:rect l="l" t="t" r="r" b="b"/>
            <a:pathLst>
              <a:path w="4337472" h="2889841">
                <a:moveTo>
                  <a:pt x="0" y="0"/>
                </a:moveTo>
                <a:lnTo>
                  <a:pt x="4337472" y="0"/>
                </a:lnTo>
                <a:lnTo>
                  <a:pt x="4337472" y="2889841"/>
                </a:lnTo>
                <a:lnTo>
                  <a:pt x="0" y="288984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Personnalisé</PresentationFormat>
  <Paragraphs>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Canva Sans Bold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Devine le plat</dc:title>
  <cp:lastModifiedBy>Pauline Le Bot</cp:lastModifiedBy>
  <cp:revision>1</cp:revision>
  <dcterms:created xsi:type="dcterms:W3CDTF">2006-08-16T00:00:00Z</dcterms:created>
  <dcterms:modified xsi:type="dcterms:W3CDTF">2026-04-24T19:05:32Z</dcterms:modified>
  <dc:identifier>DAGqtLXIUWE</dc:identifier>
</cp:coreProperties>
</file>