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97" r:id="rId3"/>
    <p:sldId id="298" r:id="rId4"/>
    <p:sldId id="258" r:id="rId5"/>
    <p:sldId id="259" r:id="rId6"/>
    <p:sldId id="260" r:id="rId7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7460231b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7460231ba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37460231ba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 tableau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A17AD188-0A45-04F6-A895-5D6078C5684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E8359C4-8025-0DF2-5FB5-AF706001A2C6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 tableau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00DB9E8D-4295-D148-C005-17047F198F9B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 tableau T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000" y="101249"/>
            <a:ext cx="8270200" cy="2759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8988" y="2908113"/>
            <a:ext cx="8258175" cy="1990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9C9AC34E-0D90-9EC6-520F-B8CA39C3A5AD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/>
        </p:nvSpPr>
        <p:spPr>
          <a:xfrm rot="-1486">
            <a:off x="6908692" y="168913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" name="Google Shape;115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50094" y="101250"/>
            <a:ext cx="2843805" cy="617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7650" y="782300"/>
            <a:ext cx="6581825" cy="4054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24DE291-3CA7-8582-D364-88D375559A4C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4" name="Google Shape;124;p17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5" name="Google Shape;125;p17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376526" y="40255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-624263" y="2028312"/>
            <a:ext cx="2765250" cy="60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2776350" y="-1145225"/>
            <a:ext cx="4447275" cy="7220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7796DD48-E4D7-2ABC-A0D8-CEF63535D074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16200000">
            <a:off x="8362900" y="331601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426</Words>
  <Application>Microsoft Office PowerPoint</Application>
  <PresentationFormat>Affichage à l'écran (16:9)</PresentationFormat>
  <Paragraphs>31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2026-02-20T17:22:34Z</dcterms:modified>
</cp:coreProperties>
</file>