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0" r:id="rId1"/>
    <p:sldMasterId id="2147483671" r:id="rId2"/>
  </p:sldMasterIdLst>
  <p:notesMasterIdLst>
    <p:notesMasterId r:id="rId8"/>
  </p:notes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embeddedFontLst>
    <p:embeddedFont>
      <p:font typeface="Montserrat" pitchFamily="2" charset="0"/>
      <p:regular r:id="rId9"/>
      <p:bold r:id="rId10"/>
      <p:italic r:id="rId11"/>
      <p:boldItalic r:id="rId12"/>
    </p:embeddedFont>
    <p:embeddedFont>
      <p:font typeface="Play" panose="020B0604020202020204" charset="0"/>
      <p:regular r:id="rId13"/>
      <p:bold r:id="rId1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FE457C9-BFC9-4D85-8D0A-9746C1DC26D8}" v="1" dt="2026-04-24T18:58:02.99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35" d="100"/>
          <a:sy n="135" d="100"/>
        </p:scale>
        <p:origin x="126" y="16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5.fntdata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font" Target="fonts/font4.fntdata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font" Target="fonts/font3.fntdata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font" Target="fonts/font2.fntdata"/><Relationship Id="rId19" Type="http://schemas.microsoft.com/office/2016/11/relationships/changesInfo" Target="changesInfos/changesInfo1.xml"/><Relationship Id="rId4" Type="http://schemas.openxmlformats.org/officeDocument/2006/relationships/slide" Target="slides/slide2.xml"/><Relationship Id="rId9" Type="http://schemas.openxmlformats.org/officeDocument/2006/relationships/font" Target="fonts/font1.fntdata"/><Relationship Id="rId14" Type="http://schemas.openxmlformats.org/officeDocument/2006/relationships/font" Target="fonts/font6.fntdata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uline Le Bot" userId="06818856-5480-4ff7-a0fb-1fabe70ec0c7" providerId="ADAL" clId="{3934DD12-DE2F-412C-981C-A615A47B3A24}"/>
    <pc:docChg chg="custSel modSld">
      <pc:chgData name="Pauline Le Bot" userId="06818856-5480-4ff7-a0fb-1fabe70ec0c7" providerId="ADAL" clId="{3934DD12-DE2F-412C-981C-A615A47B3A24}" dt="2026-04-24T18:58:03.058" v="0" actId="27636"/>
      <pc:docMkLst>
        <pc:docMk/>
      </pc:docMkLst>
      <pc:sldChg chg="modSp mod">
        <pc:chgData name="Pauline Le Bot" userId="06818856-5480-4ff7-a0fb-1fabe70ec0c7" providerId="ADAL" clId="{3934DD12-DE2F-412C-981C-A615A47B3A24}" dt="2026-04-24T18:58:03.058" v="0" actId="27636"/>
        <pc:sldMkLst>
          <pc:docMk/>
          <pc:sldMk cId="0" sldId="260"/>
        </pc:sldMkLst>
        <pc:spChg chg="mod">
          <ac:chgData name="Pauline Le Bot" userId="06818856-5480-4ff7-a0fb-1fabe70ec0c7" providerId="ADAL" clId="{3934DD12-DE2F-412C-981C-A615A47B3A24}" dt="2026-04-24T18:58:03.058" v="0" actId="27636"/>
          <ac:spMkLst>
            <pc:docMk/>
            <pc:sldMk cId="0" sldId="260"/>
            <ac:spMk id="172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361fd59324f_2_7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g361fd59324f_2_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361fd59324f_2_8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" name="Google Shape;144;g361fd59324f_2_8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361fd59324f_2_9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" name="Google Shape;152;g361fd59324f_2_9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361fd59324f_2_1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0" name="Google Shape;160;g361fd59324f_2_1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g361fd59324f_2_1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8" name="Google Shape;168;g361fd59324f_2_1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e de titre" type="title">
  <p:cSld name="TITLE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Play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14"/>
          <p:cNvSpPr txBox="1"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59" name="Google Shape;59;p14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4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14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et contenu" type="obj">
  <p:cSld name="OBJECT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5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5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15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5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5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ide" type="blank">
  <p:cSld name="BLANK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6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6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de section" type="secHead">
  <p:cSld name="SECTION_HEADER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7"/>
          <p:cNvSpPr txBox="1"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Play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7"/>
          <p:cNvSpPr txBox="1">
            <a:spLocks noGrp="1"/>
          </p:cNvSpPr>
          <p:nvPr>
            <p:ph type="body" idx="1"/>
          </p:nvPr>
        </p:nvSpPr>
        <p:spPr>
          <a:xfrm>
            <a:off x="623888" y="3442097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757575"/>
              </a:buClr>
              <a:buSzPts val="1500"/>
              <a:buNone/>
              <a:defRPr sz="1500">
                <a:solidFill>
                  <a:srgbClr val="757575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757575"/>
              </a:buClr>
              <a:buSzPts val="1400"/>
              <a:buNone/>
              <a:defRPr sz="1400">
                <a:solidFill>
                  <a:srgbClr val="757575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757575"/>
              </a:buClr>
              <a:buSzPts val="1200"/>
              <a:buNone/>
              <a:defRPr sz="1200">
                <a:solidFill>
                  <a:srgbClr val="757575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757575"/>
              </a:buClr>
              <a:buSzPts val="1200"/>
              <a:buNone/>
              <a:defRPr sz="1200">
                <a:solidFill>
                  <a:srgbClr val="757575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757575"/>
              </a:buClr>
              <a:buSzPts val="1200"/>
              <a:buNone/>
              <a:defRPr sz="1200">
                <a:solidFill>
                  <a:srgbClr val="757575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757575"/>
              </a:buClr>
              <a:buSzPts val="1200"/>
              <a:buNone/>
              <a:defRPr sz="1200">
                <a:solidFill>
                  <a:srgbClr val="757575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757575"/>
              </a:buClr>
              <a:buSzPts val="1200"/>
              <a:buNone/>
              <a:defRPr sz="1200">
                <a:solidFill>
                  <a:srgbClr val="757575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757575"/>
              </a:buClr>
              <a:buSzPts val="1200"/>
              <a:buNone/>
              <a:defRPr sz="1200">
                <a:solidFill>
                  <a:srgbClr val="757575"/>
                </a:solidFill>
              </a:defRPr>
            </a:lvl9pPr>
          </a:lstStyle>
          <a:p>
            <a:endParaRPr/>
          </a:p>
        </p:txBody>
      </p:sp>
      <p:sp>
        <p:nvSpPr>
          <p:cNvPr id="75" name="Google Shape;75;p17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7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7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eux contenus" type="twoObj">
  <p:cSld name="TWO_OBJECTS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8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8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8"/>
          <p:cNvSpPr txBox="1">
            <a:spLocks noGrp="1"/>
          </p:cNvSpPr>
          <p:nvPr>
            <p:ph type="body" idx="2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82" name="Google Shape;82;p18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8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18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ison" type="twoTxTwoObj">
  <p:cSld name="TWO_OBJECTS_WITH_TEXT"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9"/>
          <p:cNvSpPr txBox="1"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19"/>
          <p:cNvSpPr txBox="1">
            <a:spLocks noGrp="1"/>
          </p:cNvSpPr>
          <p:nvPr>
            <p:ph type="body" idx="1"/>
          </p:nvPr>
        </p:nvSpPr>
        <p:spPr>
          <a:xfrm>
            <a:off x="629841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88" name="Google Shape;88;p19"/>
          <p:cNvSpPr txBox="1">
            <a:spLocks noGrp="1"/>
          </p:cNvSpPr>
          <p:nvPr>
            <p:ph type="body" idx="2"/>
          </p:nvPr>
        </p:nvSpPr>
        <p:spPr>
          <a:xfrm>
            <a:off x="629841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89" name="Google Shape;89;p19"/>
          <p:cNvSpPr txBox="1">
            <a:spLocks noGrp="1"/>
          </p:cNvSpPr>
          <p:nvPr>
            <p:ph type="body" idx="3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90" name="Google Shape;90;p19"/>
          <p:cNvSpPr txBox="1">
            <a:spLocks noGrp="1"/>
          </p:cNvSpPr>
          <p:nvPr>
            <p:ph type="body" idx="4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91" name="Google Shape;91;p19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19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19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seul" type="titleOnly">
  <p:cSld name="TITLE_ONLY"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0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20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97" name="Google Shape;97;p20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20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u avec légende" type="objTx">
  <p:cSld name="OBJECT_WITH_CAPTION_TEXT"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1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Play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01" name="Google Shape;101;p21"/>
          <p:cNvSpPr txBox="1">
            <a:spLocks noGrp="1"/>
          </p:cNvSpPr>
          <p:nvPr>
            <p:ph type="body" idx="1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102" name="Google Shape;102;p21"/>
          <p:cNvSpPr txBox="1">
            <a:spLocks noGrp="1"/>
          </p:cNvSpPr>
          <p:nvPr>
            <p:ph type="body" idx="2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>
            <a:endParaRPr/>
          </a:p>
        </p:txBody>
      </p:sp>
      <p:sp>
        <p:nvSpPr>
          <p:cNvPr id="103" name="Google Shape;103;p21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04" name="Google Shape;104;p21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05" name="Google Shape;105;p21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 avec légende" type="picTx">
  <p:cSld name="PICTURE_WITH_CAPTION_TEXT"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2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Play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p22"/>
          <p:cNvSpPr>
            <a:spLocks noGrp="1"/>
          </p:cNvSpPr>
          <p:nvPr>
            <p:ph type="pic" idx="2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  <a:noFill/>
          <a:ln>
            <a:noFill/>
          </a:ln>
        </p:spPr>
      </p:sp>
      <p:sp>
        <p:nvSpPr>
          <p:cNvPr id="109" name="Google Shape;109;p22"/>
          <p:cNvSpPr txBox="1">
            <a:spLocks noGrp="1"/>
          </p:cNvSpPr>
          <p:nvPr>
            <p:ph type="body" idx="1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>
            <a:endParaRPr/>
          </a:p>
        </p:txBody>
      </p:sp>
      <p:sp>
        <p:nvSpPr>
          <p:cNvPr id="110" name="Google Shape;110;p22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11" name="Google Shape;111;p22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12" name="Google Shape;112;p22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et texte vertical" type="vertTx">
  <p:cSld name="VERTICAL_TEXT"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3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15" name="Google Shape;115;p23"/>
          <p:cNvSpPr txBox="1">
            <a:spLocks noGrp="1"/>
          </p:cNvSpPr>
          <p:nvPr>
            <p:ph type="body" idx="1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116" name="Google Shape;116;p23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17" name="Google Shape;117;p23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18" name="Google Shape;118;p23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vertical et texte" type="vertTitleAndTx">
  <p:cSld name="VERTICAL_TITLE_AND_VERTICAL_TEXT"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4"/>
          <p:cNvSpPr txBox="1">
            <a:spLocks noGrp="1"/>
          </p:cNvSpPr>
          <p:nvPr>
            <p:ph type="title"/>
          </p:nvPr>
        </p:nvSpPr>
        <p:spPr>
          <a:xfrm rot="5400000">
            <a:off x="5350073" y="1467445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21" name="Google Shape;121;p24"/>
          <p:cNvSpPr txBox="1">
            <a:spLocks noGrp="1"/>
          </p:cNvSpPr>
          <p:nvPr>
            <p:ph type="body" idx="1"/>
          </p:nvPr>
        </p:nvSpPr>
        <p:spPr>
          <a:xfrm rot="5400000">
            <a:off x="1349573" y="-447080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122" name="Google Shape;122;p24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23" name="Google Shape;123;p24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24" name="Google Shape;124;p24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‹N°›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Play"/>
              <a:buNone/>
              <a:defRPr sz="33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9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4" name="Google Shape;54;p13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 sz="9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‹N°›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5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30" name="Google Shape;130;p25" descr="Une image contenant nourriture, plat, Cuisine, ravioli chinois"/>
          <p:cNvPicPr preferRelativeResize="0"/>
          <p:nvPr/>
        </p:nvPicPr>
        <p:blipFill rotWithShape="1">
          <a:blip r:embed="rId3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1"/>
          <a:stretch/>
        </p:blipFill>
        <p:spPr>
          <a:xfrm>
            <a:off x="3836486" y="8"/>
            <a:ext cx="3088582" cy="2551169"/>
          </a:xfrm>
          <a:custGeom>
            <a:avLst/>
            <a:gdLst/>
            <a:ahLst/>
            <a:cxnLst/>
            <a:rect l="l" t="t" r="r" b="b"/>
            <a:pathLst>
              <a:path w="4118110" h="3401568" extrusionOk="0">
                <a:moveTo>
                  <a:pt x="0" y="0"/>
                </a:moveTo>
                <a:lnTo>
                  <a:pt x="3343575" y="0"/>
                </a:lnTo>
                <a:lnTo>
                  <a:pt x="3448028" y="215050"/>
                </a:lnTo>
                <a:cubicBezTo>
                  <a:pt x="3836103" y="1056037"/>
                  <a:pt x="4076161" y="2055458"/>
                  <a:pt x="4113475" y="3133192"/>
                </a:cubicBezTo>
                <a:lnTo>
                  <a:pt x="4118110" y="3401568"/>
                </a:lnTo>
                <a:lnTo>
                  <a:pt x="801224" y="3401568"/>
                </a:lnTo>
                <a:lnTo>
                  <a:pt x="797493" y="3185579"/>
                </a:lnTo>
                <a:cubicBezTo>
                  <a:pt x="756786" y="2009870"/>
                  <a:pt x="474799" y="927359"/>
                  <a:pt x="22579" y="42066"/>
                </a:cubicBezTo>
                <a:close/>
              </a:path>
            </a:pathLst>
          </a:custGeom>
          <a:noFill/>
          <a:ln>
            <a:noFill/>
          </a:ln>
        </p:spPr>
      </p:pic>
      <p:pic>
        <p:nvPicPr>
          <p:cNvPr id="131" name="Google Shape;131;p25" descr="Une image contenant nourriture, Cuisine, plat, haricot"/>
          <p:cNvPicPr preferRelativeResize="0"/>
          <p:nvPr/>
        </p:nvPicPr>
        <p:blipFill rotWithShape="1">
          <a:blip r:embed="rId4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1"/>
          <a:stretch/>
        </p:blipFill>
        <p:spPr>
          <a:xfrm>
            <a:off x="6397591" y="2592325"/>
            <a:ext cx="2746410" cy="2551176"/>
          </a:xfrm>
          <a:custGeom>
            <a:avLst/>
            <a:gdLst/>
            <a:ahLst/>
            <a:cxnLst/>
            <a:rect l="l" t="t" r="r" b="b"/>
            <a:pathLst>
              <a:path w="3661880" h="3401568" extrusionOk="0">
                <a:moveTo>
                  <a:pt x="774544" y="0"/>
                </a:moveTo>
                <a:lnTo>
                  <a:pt x="3661880" y="0"/>
                </a:lnTo>
                <a:lnTo>
                  <a:pt x="3661880" y="3401568"/>
                </a:lnTo>
                <a:lnTo>
                  <a:pt x="0" y="3401568"/>
                </a:lnTo>
                <a:lnTo>
                  <a:pt x="104462" y="3186501"/>
                </a:lnTo>
                <a:cubicBezTo>
                  <a:pt x="492537" y="2345513"/>
                  <a:pt x="732594" y="1346092"/>
                  <a:pt x="769909" y="268359"/>
                </a:cubicBezTo>
                <a:close/>
              </a:path>
            </a:pathLst>
          </a:custGeom>
          <a:noFill/>
          <a:ln>
            <a:noFill/>
          </a:ln>
        </p:spPr>
      </p:pic>
      <p:pic>
        <p:nvPicPr>
          <p:cNvPr id="132" name="Google Shape;132;p25" descr="Une image contenant nourriture, Cuisine, viande, brochette&#10;&#10;Le contenu généré par l’IA peut être incorrect."/>
          <p:cNvPicPr preferRelativeResize="0"/>
          <p:nvPr/>
        </p:nvPicPr>
        <p:blipFill rotWithShape="1">
          <a:blip r:embed="rId5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1"/>
          <a:stretch/>
        </p:blipFill>
        <p:spPr>
          <a:xfrm>
            <a:off x="3876265" y="2592324"/>
            <a:ext cx="3048449" cy="2551176"/>
          </a:xfrm>
          <a:custGeom>
            <a:avLst/>
            <a:gdLst/>
            <a:ahLst/>
            <a:cxnLst/>
            <a:rect l="l" t="t" r="r" b="b"/>
            <a:pathLst>
              <a:path w="4064598" h="3401568" extrusionOk="0">
                <a:moveTo>
                  <a:pt x="749132" y="0"/>
                </a:moveTo>
                <a:lnTo>
                  <a:pt x="4064598" y="0"/>
                </a:lnTo>
                <a:lnTo>
                  <a:pt x="4059963" y="268360"/>
                </a:lnTo>
                <a:cubicBezTo>
                  <a:pt x="4022649" y="1346093"/>
                  <a:pt x="3782591" y="2345514"/>
                  <a:pt x="3394516" y="3186502"/>
                </a:cubicBezTo>
                <a:lnTo>
                  <a:pt x="3290055" y="3401568"/>
                </a:lnTo>
                <a:lnTo>
                  <a:pt x="0" y="3401568"/>
                </a:lnTo>
                <a:lnTo>
                  <a:pt x="79008" y="3238906"/>
                </a:lnTo>
                <a:cubicBezTo>
                  <a:pt x="502362" y="2321466"/>
                  <a:pt x="749563" y="1215476"/>
                  <a:pt x="749563" y="24956"/>
                </a:cubicBezTo>
                <a:close/>
              </a:path>
            </a:pathLst>
          </a:custGeom>
          <a:noFill/>
          <a:ln>
            <a:noFill/>
          </a:ln>
        </p:spPr>
      </p:pic>
      <p:sp>
        <p:nvSpPr>
          <p:cNvPr id="133" name="Google Shape;133;p25"/>
          <p:cNvSpPr/>
          <p:nvPr/>
        </p:nvSpPr>
        <p:spPr>
          <a:xfrm>
            <a:off x="0" y="0"/>
            <a:ext cx="4445957" cy="5143500"/>
          </a:xfrm>
          <a:custGeom>
            <a:avLst/>
            <a:gdLst/>
            <a:ahLst/>
            <a:cxnLst/>
            <a:rect l="l" t="t" r="r" b="b"/>
            <a:pathLst>
              <a:path w="5927943" h="6858000" extrusionOk="0">
                <a:moveTo>
                  <a:pt x="0" y="0"/>
                </a:moveTo>
                <a:lnTo>
                  <a:pt x="5129522" y="0"/>
                </a:lnTo>
                <a:lnTo>
                  <a:pt x="5289639" y="323150"/>
                </a:lnTo>
                <a:cubicBezTo>
                  <a:pt x="5692631" y="1223391"/>
                  <a:pt x="5927943" y="2308646"/>
                  <a:pt x="5927943" y="3476847"/>
                </a:cubicBezTo>
                <a:cubicBezTo>
                  <a:pt x="5927943" y="4645048"/>
                  <a:pt x="5692631" y="5730304"/>
                  <a:pt x="5289639" y="6630545"/>
                </a:cubicBezTo>
                <a:lnTo>
                  <a:pt x="5176937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lt1"/>
          </a:solidFill>
          <a:ln w="9525" cap="flat" cmpd="sng">
            <a:solidFill>
              <a:srgbClr val="EFEFEF"/>
            </a:solidFill>
            <a:prstDash val="solid"/>
            <a:miter lim="800000"/>
            <a:headEnd type="none" w="sm" len="sm"/>
            <a:tailEnd type="none" w="sm" len="sm"/>
          </a:ln>
          <a:effectLst>
            <a:outerShdw blurRad="50800" dist="38100" algn="l" rotWithShape="0">
              <a:srgbClr val="D8D8D8">
                <a:alpha val="29803"/>
              </a:srgbClr>
            </a:outerShdw>
          </a:effectLst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4" name="Google Shape;134;p25"/>
          <p:cNvSpPr/>
          <p:nvPr/>
        </p:nvSpPr>
        <p:spPr>
          <a:xfrm>
            <a:off x="0" y="0"/>
            <a:ext cx="4437983" cy="5143500"/>
          </a:xfrm>
          <a:custGeom>
            <a:avLst/>
            <a:gdLst/>
            <a:ahLst/>
            <a:cxnLst/>
            <a:rect l="l" t="t" r="r" b="b"/>
            <a:pathLst>
              <a:path w="5917310" h="6858000" extrusionOk="0">
                <a:moveTo>
                  <a:pt x="0" y="0"/>
                </a:moveTo>
                <a:lnTo>
                  <a:pt x="5118889" y="0"/>
                </a:lnTo>
                <a:lnTo>
                  <a:pt x="5279006" y="323150"/>
                </a:lnTo>
                <a:cubicBezTo>
                  <a:pt x="5681998" y="1223391"/>
                  <a:pt x="5917310" y="2308646"/>
                  <a:pt x="5917310" y="3476847"/>
                </a:cubicBezTo>
                <a:cubicBezTo>
                  <a:pt x="5917310" y="4645048"/>
                  <a:pt x="5681998" y="5730304"/>
                  <a:pt x="5279006" y="6630545"/>
                </a:cubicBezTo>
                <a:lnTo>
                  <a:pt x="516630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5" name="Google Shape;135;p25"/>
          <p:cNvSpPr txBox="1">
            <a:spLocks noGrp="1"/>
          </p:cNvSpPr>
          <p:nvPr>
            <p:ph type="ctrTitle"/>
          </p:nvPr>
        </p:nvSpPr>
        <p:spPr>
          <a:xfrm>
            <a:off x="366823" y="1797661"/>
            <a:ext cx="3765042" cy="20779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 fontScale="9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lay"/>
              <a:buNone/>
            </a:pPr>
            <a:r>
              <a:rPr lang="en" sz="4100">
                <a:latin typeface="Arial"/>
                <a:ea typeface="Arial"/>
                <a:cs typeface="Arial"/>
                <a:sym typeface="Arial"/>
              </a:rPr>
              <a:t>Qu’est-ce que tu vois? </a:t>
            </a:r>
            <a:br>
              <a:rPr lang="en" sz="4100">
                <a:latin typeface="Arial"/>
                <a:ea typeface="Arial"/>
                <a:cs typeface="Arial"/>
                <a:sym typeface="Arial"/>
              </a:rPr>
            </a:br>
            <a:br>
              <a:rPr lang="en" sz="4100">
                <a:latin typeface="Arial"/>
                <a:ea typeface="Arial"/>
                <a:cs typeface="Arial"/>
                <a:sym typeface="Arial"/>
              </a:rPr>
            </a:br>
            <a:r>
              <a:rPr lang="en" sz="4100">
                <a:latin typeface="Arial"/>
                <a:ea typeface="Arial"/>
                <a:cs typeface="Arial"/>
                <a:sym typeface="Arial"/>
              </a:rPr>
              <a:t>Quel plat est-ce que tu préfères?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6" name="Google Shape;136;p25"/>
          <p:cNvSpPr/>
          <p:nvPr/>
        </p:nvSpPr>
        <p:spPr>
          <a:xfrm rot="5400000">
            <a:off x="575992" y="260093"/>
            <a:ext cx="109728" cy="52806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37" name="Google Shape;137;p25"/>
          <p:cNvPicPr preferRelativeResize="0"/>
          <p:nvPr/>
        </p:nvPicPr>
        <p:blipFill rotWithShape="1">
          <a:blip r:embed="rId6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1"/>
          <a:stretch/>
        </p:blipFill>
        <p:spPr>
          <a:xfrm>
            <a:off x="6396991" y="8"/>
            <a:ext cx="2747010" cy="2551169"/>
          </a:xfrm>
          <a:custGeom>
            <a:avLst/>
            <a:gdLst/>
            <a:ahLst/>
            <a:cxnLst/>
            <a:rect l="l" t="t" r="r" b="b"/>
            <a:pathLst>
              <a:path w="3662680" h="3401568" extrusionOk="0">
                <a:moveTo>
                  <a:pt x="0" y="0"/>
                </a:moveTo>
                <a:lnTo>
                  <a:pt x="3662680" y="0"/>
                </a:lnTo>
                <a:lnTo>
                  <a:pt x="3662680" y="3401568"/>
                </a:lnTo>
                <a:lnTo>
                  <a:pt x="774527" y="3401568"/>
                </a:lnTo>
                <a:lnTo>
                  <a:pt x="769892" y="3133175"/>
                </a:lnTo>
                <a:cubicBezTo>
                  <a:pt x="732577" y="2055441"/>
                  <a:pt x="492520" y="1056020"/>
                  <a:pt x="104445" y="215033"/>
                </a:cubicBezTo>
                <a:close/>
              </a:path>
            </a:pathLst>
          </a:custGeom>
          <a:noFill/>
          <a:ln>
            <a:noFill/>
          </a:ln>
        </p:spPr>
      </p:pic>
      <p:sp>
        <p:nvSpPr>
          <p:cNvPr id="138" name="Google Shape;138;p25"/>
          <p:cNvSpPr/>
          <p:nvPr/>
        </p:nvSpPr>
        <p:spPr>
          <a:xfrm>
            <a:off x="366824" y="3345839"/>
            <a:ext cx="3764306" cy="13716"/>
          </a:xfrm>
          <a:prstGeom prst="rect">
            <a:avLst/>
          </a:prstGeom>
          <a:solidFill>
            <a:srgbClr val="D5D5D5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9" name="Google Shape;139;p25"/>
          <p:cNvSpPr txBox="1"/>
          <p:nvPr/>
        </p:nvSpPr>
        <p:spPr>
          <a:xfrm>
            <a:off x="209775" y="4018038"/>
            <a:ext cx="3546900" cy="50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Clr>
                <a:schemeClr val="dk1"/>
              </a:buClr>
              <a:buSzPts val="1100"/>
              <a:buFont typeface="Arial"/>
              <a:buNone/>
            </a:pPr>
            <a:endParaRPr sz="2100">
              <a:solidFill>
                <a:schemeClr val="dk1"/>
              </a:solidFill>
            </a:endParaRPr>
          </a:p>
        </p:txBody>
      </p:sp>
      <p:pic>
        <p:nvPicPr>
          <p:cNvPr id="140" name="Google Shape;140;p25"/>
          <p:cNvPicPr preferRelativeResize="0"/>
          <p:nvPr/>
        </p:nvPicPr>
        <p:blipFill>
          <a:blip r:embed="rId7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152400"/>
            <a:ext cx="1047750" cy="438150"/>
          </a:xfrm>
          <a:prstGeom prst="rect">
            <a:avLst/>
          </a:prstGeom>
          <a:noFill/>
          <a:ln>
            <a:noFill/>
          </a:ln>
        </p:spPr>
      </p:pic>
      <p:sp>
        <p:nvSpPr>
          <p:cNvPr id="141" name="Google Shape;141;p25"/>
          <p:cNvSpPr txBox="1"/>
          <p:nvPr/>
        </p:nvSpPr>
        <p:spPr>
          <a:xfrm>
            <a:off x="152400" y="1182400"/>
            <a:ext cx="3765000" cy="386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sz="1000"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just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sz="1000"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just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sz="1000"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just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sz="1000"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just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sz="1000"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just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sz="1000"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just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sz="1000"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just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sz="1000"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just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sz="1000"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just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sz="1000"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just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sz="1000"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 i="1">
                <a:solidFill>
                  <a:srgbClr val="595959"/>
                </a:solidFill>
                <a:latin typeface="Montserrat"/>
                <a:ea typeface="Montserrat"/>
                <a:cs typeface="Montserrat"/>
                <a:sym typeface="Montserrat"/>
              </a:rPr>
              <a:t>Images provenant de la bibliothèque Canva</a:t>
            </a:r>
            <a:r>
              <a:rPr lang="en" sz="1000">
                <a:solidFill>
                  <a:srgbClr val="595959"/>
                </a:solidFill>
                <a:latin typeface="Montserrat"/>
                <a:ea typeface="Montserrat"/>
                <a:cs typeface="Montserrat"/>
                <a:sym typeface="Montserrat"/>
              </a:rPr>
              <a:t>. Conformément à la licence Canva. https://www.canva.com/</a:t>
            </a:r>
            <a:endParaRPr sz="900"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just" rtl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" sz="1000">
                <a:solidFill>
                  <a:srgbClr val="434343"/>
                </a:solidFill>
                <a:latin typeface="Montserrat"/>
                <a:ea typeface="Montserrat"/>
                <a:cs typeface="Montserrat"/>
                <a:sym typeface="Montserrat"/>
              </a:rPr>
              <a:t>Cette ressource, </a:t>
            </a:r>
            <a:r>
              <a:rPr lang="en" sz="1000" i="1">
                <a:solidFill>
                  <a:srgbClr val="434343"/>
                </a:solidFill>
                <a:latin typeface="Montserrat"/>
                <a:ea typeface="Montserrat"/>
                <a:cs typeface="Montserrat"/>
                <a:sym typeface="Montserrat"/>
              </a:rPr>
              <a:t>Qu’est-ce que tu vois ? Quel plat est-ce que tu préfères ?</a:t>
            </a:r>
            <a:r>
              <a:rPr lang="en" sz="1000">
                <a:solidFill>
                  <a:srgbClr val="434343"/>
                </a:solidFill>
                <a:latin typeface="Montserrat"/>
                <a:ea typeface="Montserrat"/>
                <a:cs typeface="Montserrat"/>
                <a:sym typeface="Montserrat"/>
              </a:rPr>
              <a:t>, fait partie de la ressource </a:t>
            </a:r>
            <a:r>
              <a:rPr lang="en" sz="1000" i="1">
                <a:solidFill>
                  <a:srgbClr val="434343"/>
                </a:solidFill>
                <a:latin typeface="Montserrat"/>
                <a:ea typeface="Montserrat"/>
                <a:cs typeface="Montserrat"/>
                <a:sym typeface="Montserrat"/>
              </a:rPr>
              <a:t>Je choisis un plat du monde</a:t>
            </a:r>
            <a:r>
              <a:rPr lang="en" sz="1000">
                <a:solidFill>
                  <a:srgbClr val="434343"/>
                </a:solidFill>
                <a:latin typeface="Montserrat"/>
                <a:ea typeface="Montserrat"/>
                <a:cs typeface="Montserrat"/>
                <a:sym typeface="Montserrat"/>
              </a:rPr>
              <a:t>, par Kelly Kelly, CC BY NC SA.  </a:t>
            </a:r>
            <a:endParaRPr sz="1000">
              <a:solidFill>
                <a:srgbClr val="434343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6"/>
          <p:cNvSpPr/>
          <p:nvPr/>
        </p:nvSpPr>
        <p:spPr>
          <a:xfrm>
            <a:off x="0" y="0"/>
            <a:ext cx="9141714" cy="5143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7" name="Google Shape;147;p26"/>
          <p:cNvSpPr/>
          <p:nvPr/>
        </p:nvSpPr>
        <p:spPr>
          <a:xfrm>
            <a:off x="480060" y="1940246"/>
            <a:ext cx="2606040" cy="13716"/>
          </a:xfrm>
          <a:custGeom>
            <a:avLst/>
            <a:gdLst/>
            <a:ahLst/>
            <a:cxnLst/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8" name="Google Shape;148;p26"/>
          <p:cNvSpPr txBox="1">
            <a:spLocks noGrp="1"/>
          </p:cNvSpPr>
          <p:nvPr>
            <p:ph type="body" idx="1"/>
          </p:nvPr>
        </p:nvSpPr>
        <p:spPr>
          <a:xfrm>
            <a:off x="480060" y="2154674"/>
            <a:ext cx="3182692" cy="24905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342900" lvl="0" indent="-3492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AutoNum type="arabicParenR"/>
            </a:pPr>
            <a:r>
              <a:rPr lang="en" sz="1700"/>
              <a:t>Quels aliments est-ce que tu vois dans l’image ?</a:t>
            </a:r>
            <a:endParaRPr/>
          </a:p>
          <a:p>
            <a:pPr marL="342900" lvl="0" indent="-34925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AutoNum type="arabicParenR"/>
            </a:pPr>
            <a:r>
              <a:rPr lang="en" sz="1700"/>
              <a:t>Est-ce que tu préfères les brochettes ou les frites?</a:t>
            </a:r>
            <a:endParaRPr/>
          </a:p>
          <a:p>
            <a:pPr marL="342900" lvl="0" indent="-34925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AutoNum type="arabicParenR"/>
            </a:pPr>
            <a:r>
              <a:rPr lang="en" sz="1700"/>
              <a:t>Est-ce que tu as déjà mangé de la nourriture grecque ?</a:t>
            </a:r>
            <a:endParaRPr sz="1700"/>
          </a:p>
        </p:txBody>
      </p:sp>
      <p:pic>
        <p:nvPicPr>
          <p:cNvPr id="149" name="Google Shape;149;p26" descr="Une image contenant nourriture, Cuisine, viande, brochette&#10;&#10;Le contenu généré par l’IA peut être incorrect."/>
          <p:cNvPicPr preferRelativeResize="0"/>
          <p:nvPr/>
        </p:nvPicPr>
        <p:blipFill rotWithShape="1">
          <a:blip r:embed="rId3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983777" y="8"/>
            <a:ext cx="5159081" cy="5143492"/>
          </a:xfrm>
          <a:custGeom>
            <a:avLst/>
            <a:gdLst/>
            <a:ahLst/>
            <a:cxnLst/>
            <a:rect l="l" t="t" r="r" b="b"/>
            <a:pathLst>
              <a:path w="6878775" h="6858000" extrusionOk="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7"/>
          <p:cNvSpPr/>
          <p:nvPr/>
        </p:nvSpPr>
        <p:spPr>
          <a:xfrm>
            <a:off x="0" y="0"/>
            <a:ext cx="9141714" cy="5143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5" name="Google Shape;155;p27"/>
          <p:cNvSpPr/>
          <p:nvPr/>
        </p:nvSpPr>
        <p:spPr>
          <a:xfrm>
            <a:off x="480060" y="1940246"/>
            <a:ext cx="2606040" cy="13716"/>
          </a:xfrm>
          <a:custGeom>
            <a:avLst/>
            <a:gdLst/>
            <a:ahLst/>
            <a:cxnLst/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6" name="Google Shape;156;p27"/>
          <p:cNvSpPr txBox="1"/>
          <p:nvPr/>
        </p:nvSpPr>
        <p:spPr>
          <a:xfrm>
            <a:off x="480060" y="2154674"/>
            <a:ext cx="3182692" cy="24905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7150" tIns="34275" rIns="68575" bIns="34275" anchor="t" anchorCtr="0">
            <a:normAutofit/>
          </a:bodyPr>
          <a:lstStyle/>
          <a:p>
            <a:pPr marL="342900" marR="0" lvl="0" indent="-3492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AutoNum type="arabicParenR"/>
            </a:pPr>
            <a:r>
              <a:rPr lang="en" sz="1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Quels légumes est-ce que tu vois dans cette image ?</a:t>
            </a:r>
            <a:endParaRPr sz="1100"/>
          </a:p>
          <a:p>
            <a:pPr marL="342900" marR="0" lvl="0" indent="-3492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AutoNum type="arabicParenR"/>
            </a:pPr>
            <a:r>
              <a:rPr lang="en" sz="1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Est-ce que tu manges souvent de la salade ?</a:t>
            </a:r>
            <a:endParaRPr sz="1100"/>
          </a:p>
          <a:p>
            <a:pPr marL="342900" marR="0" lvl="0" indent="-3492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AutoNum type="arabicParenR"/>
            </a:pPr>
            <a:r>
              <a:rPr lang="en" sz="1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Est-ce que tu préfères une salade ou des brochettes?</a:t>
            </a:r>
            <a:endParaRPr sz="1100"/>
          </a:p>
          <a:p>
            <a:pPr marL="342900" marR="0" lvl="0" indent="-3492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AutoNum type="arabicParenR"/>
            </a:pPr>
            <a:r>
              <a:rPr lang="en" sz="1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Est-ce que tu as déjà mangé de la nourriture grecque?</a:t>
            </a:r>
            <a:endParaRPr sz="1100"/>
          </a:p>
        </p:txBody>
      </p:sp>
      <p:pic>
        <p:nvPicPr>
          <p:cNvPr id="157" name="Google Shape;157;p27"/>
          <p:cNvPicPr preferRelativeResize="0"/>
          <p:nvPr/>
        </p:nvPicPr>
        <p:blipFill rotWithShape="1">
          <a:blip r:embed="rId3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983777" y="8"/>
            <a:ext cx="5159081" cy="5143492"/>
          </a:xfrm>
          <a:custGeom>
            <a:avLst/>
            <a:gdLst/>
            <a:ahLst/>
            <a:cxnLst/>
            <a:rect l="l" t="t" r="r" b="b"/>
            <a:pathLst>
              <a:path w="6878775" h="6858000" extrusionOk="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8"/>
          <p:cNvSpPr/>
          <p:nvPr/>
        </p:nvSpPr>
        <p:spPr>
          <a:xfrm>
            <a:off x="0" y="0"/>
            <a:ext cx="9141714" cy="5143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" name="Google Shape;163;p28"/>
          <p:cNvSpPr/>
          <p:nvPr/>
        </p:nvSpPr>
        <p:spPr>
          <a:xfrm>
            <a:off x="480060" y="1940246"/>
            <a:ext cx="2606040" cy="13716"/>
          </a:xfrm>
          <a:custGeom>
            <a:avLst/>
            <a:gdLst/>
            <a:ahLst/>
            <a:cxnLst/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" name="Google Shape;164;p28"/>
          <p:cNvSpPr txBox="1">
            <a:spLocks noGrp="1"/>
          </p:cNvSpPr>
          <p:nvPr>
            <p:ph type="body" idx="1"/>
          </p:nvPr>
        </p:nvSpPr>
        <p:spPr>
          <a:xfrm>
            <a:off x="480060" y="2154674"/>
            <a:ext cx="3182692" cy="24905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342900" lvl="0" indent="-347504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73"/>
              <a:buAutoNum type="arabicParenR"/>
            </a:pPr>
            <a:r>
              <a:rPr lang="en" sz="1673"/>
              <a:t>Quelles couleurs est-ce que tu vois? De quelle couleur est la sauce ? </a:t>
            </a:r>
            <a:endParaRPr sz="2043"/>
          </a:p>
          <a:p>
            <a:pPr marL="342900" lvl="0" indent="-347504" algn="l" rtl="0">
              <a:lnSpc>
                <a:spcPct val="8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73"/>
              <a:buAutoNum type="arabicParenR"/>
            </a:pPr>
            <a:r>
              <a:rPr lang="en" sz="1673"/>
              <a:t>Est-ce que c’est un plat chaud ou un plat froid ?</a:t>
            </a:r>
            <a:endParaRPr sz="2043"/>
          </a:p>
          <a:p>
            <a:pPr marL="342900" lvl="0" indent="-347504" algn="l" rtl="0">
              <a:lnSpc>
                <a:spcPct val="8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73"/>
              <a:buAutoNum type="arabicParenR"/>
            </a:pPr>
            <a:r>
              <a:rPr lang="en" sz="1673"/>
              <a:t>Est-ce que tu veux goûter à ce plat ? Pourquoi ou pourquoi pas ?</a:t>
            </a:r>
            <a:endParaRPr sz="2043"/>
          </a:p>
          <a:p>
            <a:pPr marL="342900" lvl="0" indent="-347504" algn="l" rtl="0">
              <a:lnSpc>
                <a:spcPct val="8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73"/>
              <a:buAutoNum type="arabicParenR"/>
            </a:pPr>
            <a:r>
              <a:rPr lang="en" sz="1673"/>
              <a:t>Est-ce que tu préfères la nourriture grecque ou la nourriture italienne ?</a:t>
            </a:r>
            <a:endParaRPr sz="2043"/>
          </a:p>
        </p:txBody>
      </p:sp>
      <p:pic>
        <p:nvPicPr>
          <p:cNvPr id="165" name="Google Shape;165;p28" descr="Une image contenant nourriture, Cuisine, plat, haricot"/>
          <p:cNvPicPr preferRelativeResize="0"/>
          <p:nvPr/>
        </p:nvPicPr>
        <p:blipFill rotWithShape="1">
          <a:blip r:embed="rId3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983777" y="8"/>
            <a:ext cx="5159081" cy="5143492"/>
          </a:xfrm>
          <a:custGeom>
            <a:avLst/>
            <a:gdLst/>
            <a:ahLst/>
            <a:cxnLst/>
            <a:rect l="l" t="t" r="r" b="b"/>
            <a:pathLst>
              <a:path w="6878775" h="6858000" extrusionOk="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29"/>
          <p:cNvSpPr/>
          <p:nvPr/>
        </p:nvSpPr>
        <p:spPr>
          <a:xfrm>
            <a:off x="0" y="0"/>
            <a:ext cx="9141714" cy="5143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1" name="Google Shape;171;p29"/>
          <p:cNvSpPr/>
          <p:nvPr/>
        </p:nvSpPr>
        <p:spPr>
          <a:xfrm>
            <a:off x="480060" y="1940246"/>
            <a:ext cx="2606040" cy="13716"/>
          </a:xfrm>
          <a:custGeom>
            <a:avLst/>
            <a:gdLst/>
            <a:ahLst/>
            <a:cxnLst/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2" name="Google Shape;172;p29"/>
          <p:cNvSpPr txBox="1">
            <a:spLocks noGrp="1"/>
          </p:cNvSpPr>
          <p:nvPr>
            <p:ph type="body" idx="1"/>
          </p:nvPr>
        </p:nvSpPr>
        <p:spPr>
          <a:xfrm>
            <a:off x="480060" y="2154674"/>
            <a:ext cx="3182692" cy="24905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 lnSpcReduction="10000"/>
          </a:bodyPr>
          <a:lstStyle/>
          <a:p>
            <a:pPr marL="342900" lvl="0" indent="-3492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AutoNum type="arabicParenR"/>
            </a:pPr>
            <a:r>
              <a:rPr lang="en" sz="1700"/>
              <a:t>Qu’est-ce que c’est ?</a:t>
            </a:r>
            <a:endParaRPr/>
          </a:p>
          <a:p>
            <a:pPr marL="342900" lvl="0" indent="-34925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AutoNum type="arabicParenR"/>
            </a:pPr>
            <a:r>
              <a:rPr lang="en" sz="1700"/>
              <a:t>Est-ce que tu aimes manger ce plat ? Pourquoi ?</a:t>
            </a:r>
            <a:endParaRPr/>
          </a:p>
          <a:p>
            <a:pPr marL="342900" lvl="0" indent="-34925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AutoNum type="arabicParenR"/>
            </a:pPr>
            <a:r>
              <a:rPr lang="en" sz="1700"/>
              <a:t>Est-ce que tu vas manger ce plat pour le dîner ou pour le déjeuner ?</a:t>
            </a:r>
            <a:endParaRPr/>
          </a:p>
          <a:p>
            <a:pPr marL="342900" lvl="0" indent="-34925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AutoNum type="arabicParenR"/>
            </a:pPr>
            <a:r>
              <a:rPr lang="en" sz="1700"/>
              <a:t>Est-ce que tu as déjà mangé de la nourriture chinoise ?</a:t>
            </a:r>
            <a:endParaRPr sz="1700"/>
          </a:p>
          <a:p>
            <a:pPr marL="342900" lvl="0" indent="-2413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</a:pPr>
            <a:endParaRPr sz="1700"/>
          </a:p>
        </p:txBody>
      </p:sp>
      <p:pic>
        <p:nvPicPr>
          <p:cNvPr id="173" name="Google Shape;173;p29" descr="Une image contenant nourriture, plat, Cuisine, ravioli chinois&#10;&#10;Le contenu généré par l’IA peut être incorrect."/>
          <p:cNvPicPr preferRelativeResize="0"/>
          <p:nvPr/>
        </p:nvPicPr>
        <p:blipFill rotWithShape="1">
          <a:blip r:embed="rId3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983777" y="8"/>
            <a:ext cx="5159081" cy="5143492"/>
          </a:xfrm>
          <a:custGeom>
            <a:avLst/>
            <a:gdLst/>
            <a:ahLst/>
            <a:cxnLst/>
            <a:rect l="l" t="t" r="r" b="b"/>
            <a:pathLst>
              <a:path w="6878775" h="6858000" extrusionOk="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232</Words>
  <Application>Microsoft Office PowerPoint</Application>
  <PresentationFormat>Affichage à l'écran (16:9)</PresentationFormat>
  <Paragraphs>29</Paragraphs>
  <Slides>5</Slides>
  <Notes>5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5</vt:i4>
      </vt:variant>
    </vt:vector>
  </HeadingPairs>
  <TitlesOfParts>
    <vt:vector size="11" baseType="lpstr">
      <vt:lpstr>Montserrat</vt:lpstr>
      <vt:lpstr>Arial</vt:lpstr>
      <vt:lpstr>Play</vt:lpstr>
      <vt:lpstr>Calibri</vt:lpstr>
      <vt:lpstr>Simple Light</vt:lpstr>
      <vt:lpstr>Thème Office</vt:lpstr>
      <vt:lpstr>Qu’est-ce que tu vois?   Quel plat est-ce que tu préfères?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Pauline Le Bot</cp:lastModifiedBy>
  <cp:revision>1</cp:revision>
  <dcterms:modified xsi:type="dcterms:W3CDTF">2026-04-24T18:58:14Z</dcterms:modified>
</cp:coreProperties>
</file>