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Lst>
  <p:sldSz cy="6858000" cx="12192000"/>
  <p:notesSz cx="6858000" cy="9144000"/>
  <p:embeddedFontLst>
    <p:embeddedFont>
      <p:font typeface="Montserrat"/>
      <p:regular r:id="rId10"/>
      <p:bold r:id="rId11"/>
      <p:italic r:id="rId12"/>
      <p:boldItalic r:id="rId13"/>
    </p:embeddedFont>
    <p:embeddedFont>
      <p:font typeface="Lexend"/>
      <p:regular r:id="rId14"/>
      <p:bold r:id="rId15"/>
    </p:embeddedFont>
    <p:embeddedFont>
      <p:font typeface="Asap"/>
      <p:regular r:id="rId16"/>
      <p:bold r:id="rId17"/>
      <p:italic r:id="rId18"/>
      <p:boldItalic r:id="rId19"/>
    </p:embeddedFont>
    <p:embeddedFont>
      <p:font typeface="Asap Medium"/>
      <p:regular r:id="rId20"/>
      <p:bold r:id="rId21"/>
      <p:italic r:id="rId22"/>
      <p:boldItalic r:id="rId23"/>
    </p:embeddedFont>
    <p:embeddedFont>
      <p:font typeface="Century Gothic"/>
      <p:regular r:id="rId24"/>
      <p:bold r:id="rId25"/>
      <p:italic r:id="rId26"/>
      <p:boldItalic r:id="rId2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28" roundtripDataSignature="AMtx7mj01IQOta/EJ2u2FqvYY2SyevbPf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AsapMedium-regular.fntdata"/><Relationship Id="rId22" Type="http://schemas.openxmlformats.org/officeDocument/2006/relationships/font" Target="fonts/AsapMedium-italic.fntdata"/><Relationship Id="rId21" Type="http://schemas.openxmlformats.org/officeDocument/2006/relationships/font" Target="fonts/AsapMedium-bold.fntdata"/><Relationship Id="rId24" Type="http://schemas.openxmlformats.org/officeDocument/2006/relationships/font" Target="fonts/CenturyGothic-regular.fntdata"/><Relationship Id="rId23" Type="http://schemas.openxmlformats.org/officeDocument/2006/relationships/font" Target="fonts/AsapMedium-bold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CenturyGothic-italic.fntdata"/><Relationship Id="rId25" Type="http://schemas.openxmlformats.org/officeDocument/2006/relationships/font" Target="fonts/CenturyGothic-bold.fntdata"/><Relationship Id="rId28" Type="http://customschemas.google.com/relationships/presentationmetadata" Target="metadata"/><Relationship Id="rId27" Type="http://schemas.openxmlformats.org/officeDocument/2006/relationships/font" Target="fonts/CenturyGothic-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font" Target="fonts/Montserrat-bold.fntdata"/><Relationship Id="rId10" Type="http://schemas.openxmlformats.org/officeDocument/2006/relationships/font" Target="fonts/Montserrat-regular.fntdata"/><Relationship Id="rId13" Type="http://schemas.openxmlformats.org/officeDocument/2006/relationships/font" Target="fonts/Montserrat-boldItalic.fntdata"/><Relationship Id="rId12" Type="http://schemas.openxmlformats.org/officeDocument/2006/relationships/font" Target="fonts/Montserrat-italic.fntdata"/><Relationship Id="rId15" Type="http://schemas.openxmlformats.org/officeDocument/2006/relationships/font" Target="fonts/Lexend-bold.fntdata"/><Relationship Id="rId14" Type="http://schemas.openxmlformats.org/officeDocument/2006/relationships/font" Target="fonts/Lexend-regular.fntdata"/><Relationship Id="rId17" Type="http://schemas.openxmlformats.org/officeDocument/2006/relationships/font" Target="fonts/Asap-bold.fntdata"/><Relationship Id="rId16" Type="http://schemas.openxmlformats.org/officeDocument/2006/relationships/font" Target="fonts/Asap-regular.fntdata"/><Relationship Id="rId19" Type="http://schemas.openxmlformats.org/officeDocument/2006/relationships/font" Target="fonts/Asap-boldItalic.fntdata"/><Relationship Id="rId18" Type="http://schemas.openxmlformats.org/officeDocument/2006/relationships/font" Target="fonts/Asap-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fr-CA"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9" name="Google Shape;139;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2bebbbc8736_0_2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5" name="Google Shape;145;g2bebbbc8736_0_28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fr-CA">
                <a:latin typeface="Century Gothic"/>
                <a:ea typeface="Century Gothic"/>
                <a:cs typeface="Century Gothic"/>
                <a:sym typeface="Century Gothic"/>
              </a:rPr>
              <a:t>Expliquez à la classe que vous voulez créer un club d'amitié.</a:t>
            </a:r>
            <a:endParaRPr>
              <a:latin typeface="Century Gothic"/>
              <a:ea typeface="Century Gothic"/>
              <a:cs typeface="Century Gothic"/>
              <a:sym typeface="Century Gothic"/>
            </a:endParaRPr>
          </a:p>
          <a:p>
            <a:pPr indent="0" lvl="0" marL="0" rtl="0" algn="l">
              <a:lnSpc>
                <a:spcPct val="100000"/>
              </a:lnSpc>
              <a:spcBef>
                <a:spcPts val="0"/>
              </a:spcBef>
              <a:spcAft>
                <a:spcPts val="0"/>
              </a:spcAft>
              <a:buSzPts val="1400"/>
              <a:buNone/>
            </a:pPr>
            <a:r>
              <a:rPr lang="fr-CA">
                <a:latin typeface="Century Gothic"/>
                <a:ea typeface="Century Gothic"/>
                <a:cs typeface="Century Gothic"/>
                <a:sym typeface="Century Gothic"/>
              </a:rPr>
              <a:t>Lisez le texte à la classe.</a:t>
            </a:r>
            <a:endParaRPr>
              <a:latin typeface="Century Gothic"/>
              <a:ea typeface="Century Gothic"/>
              <a:cs typeface="Century Gothic"/>
              <a:sym typeface="Century Gothic"/>
            </a:endParaRPr>
          </a:p>
          <a:p>
            <a:pPr indent="0" lvl="0" marL="0" rtl="0" algn="l">
              <a:lnSpc>
                <a:spcPct val="100000"/>
              </a:lnSpc>
              <a:spcBef>
                <a:spcPts val="0"/>
              </a:spcBef>
              <a:spcAft>
                <a:spcPts val="0"/>
              </a:spcAft>
              <a:buSzPts val="1400"/>
              <a:buNone/>
            </a:pPr>
            <a:r>
              <a:rPr lang="fr-CA">
                <a:latin typeface="Century Gothic"/>
                <a:ea typeface="Century Gothic"/>
                <a:cs typeface="Century Gothic"/>
                <a:sym typeface="Century Gothic"/>
              </a:rPr>
              <a:t>«Je pense que le club que je voudrais créer est </a:t>
            </a:r>
            <a:r>
              <a:rPr i="1" lang="fr-CA">
                <a:latin typeface="Century Gothic"/>
                <a:ea typeface="Century Gothic"/>
                <a:cs typeface="Century Gothic"/>
                <a:sym typeface="Century Gothic"/>
              </a:rPr>
              <a:t>Le Club d'Amitié</a:t>
            </a:r>
            <a:r>
              <a:rPr lang="fr-CA">
                <a:latin typeface="Century Gothic"/>
                <a:ea typeface="Century Gothic"/>
                <a:cs typeface="Century Gothic"/>
                <a:sym typeface="Century Gothic"/>
              </a:rPr>
              <a:t>. C'est un club social. Nous allons jouer à des jeux de société et bavarder avec des amis. Les bienfaits de notre club sont de socialiser et d’aider les autres. Ça réduit le stress et améliore notre humeur. »</a:t>
            </a:r>
            <a:endParaRPr>
              <a:latin typeface="Century Gothic"/>
              <a:ea typeface="Century Gothic"/>
              <a:cs typeface="Century Gothic"/>
              <a:sym typeface="Century Gothic"/>
            </a:endParaRPr>
          </a:p>
        </p:txBody>
      </p:sp>
      <p:sp>
        <p:nvSpPr>
          <p:cNvPr id="146" name="Google Shape;146;g2bebbbc8736_0_28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fr-CA"/>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g2bebbbc8736_0_29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5" name="Google Shape;155;g2bebbbc8736_0_29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fr-CA">
                <a:latin typeface="Century Gothic"/>
                <a:ea typeface="Century Gothic"/>
                <a:cs typeface="Century Gothic"/>
                <a:sym typeface="Century Gothic"/>
              </a:rPr>
              <a:t>«</a:t>
            </a:r>
            <a:r>
              <a:rPr lang="fr-CA">
                <a:latin typeface="Century Gothic"/>
                <a:ea typeface="Century Gothic"/>
                <a:cs typeface="Century Gothic"/>
                <a:sym typeface="Century Gothic"/>
              </a:rPr>
              <a:t>Je me demande ce que je vais avoir besoin pour créer ce club? Je vais avoir besoin d'un local pour mon club. Le local devra avoir des tables et des chaises. Nous allons jouer à des jeux de société, alors je vais avoir besoin de jeux. Je pense que les amis vont être plus confortables s’ils ont une collation. Peut-être du jus et des biscuits? Tout le monde aime jouer aux cartes, je vais avoir besoin de cartes de jeu aussi.</a:t>
            </a:r>
            <a:r>
              <a:rPr lang="fr-CA">
                <a:latin typeface="Century Gothic"/>
                <a:ea typeface="Century Gothic"/>
                <a:cs typeface="Century Gothic"/>
                <a:sym typeface="Century Gothic"/>
              </a:rPr>
              <a:t> »</a:t>
            </a:r>
            <a:endParaRPr>
              <a:latin typeface="Century Gothic"/>
              <a:ea typeface="Century Gothic"/>
              <a:cs typeface="Century Gothic"/>
              <a:sym typeface="Century Gothic"/>
            </a:endParaRPr>
          </a:p>
          <a:p>
            <a:pPr indent="0" lvl="0" marL="0" rtl="0" algn="l">
              <a:lnSpc>
                <a:spcPct val="100000"/>
              </a:lnSpc>
              <a:spcBef>
                <a:spcPts val="0"/>
              </a:spcBef>
              <a:spcAft>
                <a:spcPts val="0"/>
              </a:spcAft>
              <a:buSzPts val="1400"/>
              <a:buNone/>
            </a:pPr>
            <a:r>
              <a:t/>
            </a:r>
            <a:endParaRPr>
              <a:latin typeface="Century Gothic"/>
              <a:ea typeface="Century Gothic"/>
              <a:cs typeface="Century Gothic"/>
              <a:sym typeface="Century Gothic"/>
            </a:endParaRPr>
          </a:p>
          <a:p>
            <a:pPr indent="0" lvl="0" marL="0" rtl="0" algn="l">
              <a:lnSpc>
                <a:spcPct val="100000"/>
              </a:lnSpc>
              <a:spcBef>
                <a:spcPts val="0"/>
              </a:spcBef>
              <a:spcAft>
                <a:spcPts val="0"/>
              </a:spcAft>
              <a:buSzPts val="1400"/>
              <a:buNone/>
            </a:pPr>
            <a:r>
              <a:rPr lang="fr-CA">
                <a:latin typeface="Century Gothic"/>
                <a:ea typeface="Century Gothic"/>
                <a:cs typeface="Century Gothic"/>
                <a:sym typeface="Century Gothic"/>
              </a:rPr>
              <a:t>Demandez à 3 ou 4 élèves quelles seront les choses dont ils vont avoir besoin pour leur club (*C’est une belle opportunité pour vous de prendre des notes informelles sur l'habileté des élèves à répondre aux questions simples).</a:t>
            </a:r>
            <a:endParaRPr>
              <a:latin typeface="Century Gothic"/>
              <a:ea typeface="Century Gothic"/>
              <a:cs typeface="Century Gothic"/>
              <a:sym typeface="Century Gothic"/>
            </a:endParaRPr>
          </a:p>
          <a:p>
            <a:pPr indent="0" lvl="0" marL="0" rtl="0" algn="l">
              <a:lnSpc>
                <a:spcPct val="100000"/>
              </a:lnSpc>
              <a:spcBef>
                <a:spcPts val="0"/>
              </a:spcBef>
              <a:spcAft>
                <a:spcPts val="0"/>
              </a:spcAft>
              <a:buSzPts val="1400"/>
              <a:buNone/>
            </a:pPr>
            <a:r>
              <a:rPr lang="fr-CA">
                <a:latin typeface="Century Gothic"/>
                <a:ea typeface="Century Gothic"/>
                <a:cs typeface="Century Gothic"/>
                <a:sym typeface="Century Gothic"/>
              </a:rPr>
              <a:t>- « Est-ce que ton club va avoir besoin d'un local? ». </a:t>
            </a:r>
            <a:endParaRPr>
              <a:latin typeface="Century Gothic"/>
              <a:ea typeface="Century Gothic"/>
              <a:cs typeface="Century Gothic"/>
              <a:sym typeface="Century Gothic"/>
            </a:endParaRPr>
          </a:p>
          <a:p>
            <a:pPr indent="0" lvl="0" marL="0" rtl="0" algn="l">
              <a:lnSpc>
                <a:spcPct val="100000"/>
              </a:lnSpc>
              <a:spcBef>
                <a:spcPts val="0"/>
              </a:spcBef>
              <a:spcAft>
                <a:spcPts val="0"/>
              </a:spcAft>
              <a:buSzPts val="1400"/>
              <a:buNone/>
            </a:pPr>
            <a:r>
              <a:rPr lang="fr-CA">
                <a:latin typeface="Century Gothic"/>
                <a:ea typeface="Century Gothic"/>
                <a:cs typeface="Century Gothic"/>
                <a:sym typeface="Century Gothic"/>
              </a:rPr>
              <a:t>- « Est-ce que ton club va avoir besoin d'une table et des chaises? ». </a:t>
            </a:r>
            <a:endParaRPr>
              <a:latin typeface="Century Gothic"/>
              <a:ea typeface="Century Gothic"/>
              <a:cs typeface="Century Gothic"/>
              <a:sym typeface="Century Gothic"/>
            </a:endParaRPr>
          </a:p>
          <a:p>
            <a:pPr indent="0" lvl="0" marL="0" rtl="0" algn="l">
              <a:lnSpc>
                <a:spcPct val="100000"/>
              </a:lnSpc>
              <a:spcBef>
                <a:spcPts val="0"/>
              </a:spcBef>
              <a:spcAft>
                <a:spcPts val="0"/>
              </a:spcAft>
              <a:buSzPts val="1400"/>
              <a:buNone/>
            </a:pPr>
            <a:r>
              <a:rPr lang="fr-CA">
                <a:latin typeface="Century Gothic"/>
                <a:ea typeface="Century Gothic"/>
                <a:cs typeface="Century Gothic"/>
                <a:sym typeface="Century Gothic"/>
              </a:rPr>
              <a:t>-  « Vous allez avoir besoin de quelles autres fournitures pour votre club? ». </a:t>
            </a:r>
            <a:endParaRPr>
              <a:latin typeface="Century Gothic"/>
              <a:ea typeface="Century Gothic"/>
              <a:cs typeface="Century Gothic"/>
              <a:sym typeface="Century Gothic"/>
            </a:endParaRPr>
          </a:p>
          <a:p>
            <a:pPr indent="0" lvl="0" marL="0" rtl="0" algn="l">
              <a:lnSpc>
                <a:spcPct val="100000"/>
              </a:lnSpc>
              <a:spcBef>
                <a:spcPts val="0"/>
              </a:spcBef>
              <a:spcAft>
                <a:spcPts val="0"/>
              </a:spcAft>
              <a:buSzPts val="1400"/>
              <a:buNone/>
            </a:pPr>
            <a:r>
              <a:t/>
            </a:r>
            <a:endParaRPr>
              <a:latin typeface="Century Gothic"/>
              <a:ea typeface="Century Gothic"/>
              <a:cs typeface="Century Gothic"/>
              <a:sym typeface="Century Gothic"/>
            </a:endParaRPr>
          </a:p>
          <a:p>
            <a:pPr indent="0" lvl="0" marL="0" rtl="0" algn="l">
              <a:lnSpc>
                <a:spcPct val="100000"/>
              </a:lnSpc>
              <a:spcBef>
                <a:spcPts val="0"/>
              </a:spcBef>
              <a:spcAft>
                <a:spcPts val="0"/>
              </a:spcAft>
              <a:buSzPts val="1400"/>
              <a:buNone/>
            </a:pPr>
            <a:r>
              <a:rPr lang="fr-CA">
                <a:latin typeface="Century Gothic"/>
                <a:ea typeface="Century Gothic"/>
                <a:cs typeface="Century Gothic"/>
                <a:sym typeface="Century Gothic"/>
              </a:rPr>
              <a:t>Écrivez le mot </a:t>
            </a:r>
            <a:r>
              <a:rPr i="1" lang="fr-CA">
                <a:latin typeface="Century Gothic"/>
                <a:ea typeface="Century Gothic"/>
                <a:cs typeface="Century Gothic"/>
                <a:sym typeface="Century Gothic"/>
              </a:rPr>
              <a:t>fourniture </a:t>
            </a:r>
            <a:r>
              <a:rPr lang="fr-CA">
                <a:latin typeface="Century Gothic"/>
                <a:ea typeface="Century Gothic"/>
                <a:cs typeface="Century Gothic"/>
                <a:sym typeface="Century Gothic"/>
              </a:rPr>
              <a:t>au tableau et expliquez son sens.</a:t>
            </a:r>
            <a:endParaRPr>
              <a:latin typeface="Century Gothic"/>
              <a:ea typeface="Century Gothic"/>
              <a:cs typeface="Century Gothic"/>
              <a:sym typeface="Century Gothic"/>
            </a:endParaRPr>
          </a:p>
        </p:txBody>
      </p:sp>
      <p:sp>
        <p:nvSpPr>
          <p:cNvPr id="156" name="Google Shape;156;g2bebbbc8736_0_29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fr-CA"/>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2bebbbc8736_0_1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1" name="Google Shape;171;g2bebbbc8736_0_14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rPr lang="fr-CA">
                <a:latin typeface="Century Gothic"/>
                <a:ea typeface="Century Gothic"/>
                <a:cs typeface="Century Gothic"/>
                <a:sym typeface="Century Gothic"/>
              </a:rPr>
              <a:t>Demandez aux élèves de remplir la partie 1 de leur formulaire après avoir fait un remue-méninges en groupe.</a:t>
            </a:r>
            <a:endParaRPr>
              <a:latin typeface="Century Gothic"/>
              <a:ea typeface="Century Gothic"/>
              <a:cs typeface="Century Gothic"/>
              <a:sym typeface="Century Gothic"/>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jpg"/><Relationship Id="rId3" Type="http://schemas.openxmlformats.org/officeDocument/2006/relationships/image" Target="../media/image9.png"/><Relationship Id="rId4" Type="http://schemas.openxmlformats.org/officeDocument/2006/relationships/image" Target="../media/image17.png"/><Relationship Id="rId5" Type="http://schemas.openxmlformats.org/officeDocument/2006/relationships/image" Target="../media/image12.png"/><Relationship Id="rId6"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23.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29.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37.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3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jpg"/><Relationship Id="rId3" Type="http://schemas.openxmlformats.org/officeDocument/2006/relationships/image" Target="../media/image3.png"/><Relationship Id="rId4" Type="http://schemas.openxmlformats.org/officeDocument/2006/relationships/image" Target="../media/image14.png"/><Relationship Id="rId11" Type="http://schemas.openxmlformats.org/officeDocument/2006/relationships/image" Target="../media/image16.png"/><Relationship Id="rId10" Type="http://schemas.openxmlformats.org/officeDocument/2006/relationships/image" Target="../media/image18.png"/><Relationship Id="rId12" Type="http://schemas.openxmlformats.org/officeDocument/2006/relationships/image" Target="../media/image7.png"/><Relationship Id="rId9" Type="http://schemas.openxmlformats.org/officeDocument/2006/relationships/image" Target="../media/image26.png"/><Relationship Id="rId5" Type="http://schemas.openxmlformats.org/officeDocument/2006/relationships/image" Target="../media/image8.png"/><Relationship Id="rId6" Type="http://schemas.openxmlformats.org/officeDocument/2006/relationships/image" Target="../media/image15.png"/><Relationship Id="rId7" Type="http://schemas.openxmlformats.org/officeDocument/2006/relationships/image" Target="../media/image6.png"/><Relationship Id="rId8"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jpg"/><Relationship Id="rId3" Type="http://schemas.openxmlformats.org/officeDocument/2006/relationships/image" Target="../media/image14.png"/><Relationship Id="rId4" Type="http://schemas.openxmlformats.org/officeDocument/2006/relationships/image" Target="../media/image3.png"/><Relationship Id="rId11" Type="http://schemas.openxmlformats.org/officeDocument/2006/relationships/image" Target="../media/image16.png"/><Relationship Id="rId10" Type="http://schemas.openxmlformats.org/officeDocument/2006/relationships/image" Target="../media/image18.png"/><Relationship Id="rId12" Type="http://schemas.openxmlformats.org/officeDocument/2006/relationships/image" Target="../media/image7.png"/><Relationship Id="rId9" Type="http://schemas.openxmlformats.org/officeDocument/2006/relationships/image" Target="../media/image26.png"/><Relationship Id="rId5" Type="http://schemas.openxmlformats.org/officeDocument/2006/relationships/image" Target="../media/image8.png"/><Relationship Id="rId6" Type="http://schemas.openxmlformats.org/officeDocument/2006/relationships/image" Target="../media/image15.png"/><Relationship Id="rId7" Type="http://schemas.openxmlformats.org/officeDocument/2006/relationships/image" Target="../media/image6.png"/><Relationship Id="rId8"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17.png"/><Relationship Id="rId4" Type="http://schemas.openxmlformats.org/officeDocument/2006/relationships/image" Target="../media/image12.png"/><Relationship Id="rId5"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e de titre">
  <p:cSld name="Diapositive de titre">
    <p:bg>
      <p:bgPr>
        <a:blipFill>
          <a:blip r:embed="rId2">
            <a:alphaModFix/>
          </a:blip>
          <a:stretch>
            <a:fillRect/>
          </a:stretch>
        </a:blipFill>
      </p:bgPr>
    </p:bg>
    <p:spTree>
      <p:nvGrpSpPr>
        <p:cNvPr id="15" name="Shape 15"/>
        <p:cNvGrpSpPr/>
        <p:nvPr/>
      </p:nvGrpSpPr>
      <p:grpSpPr>
        <a:xfrm>
          <a:off x="0" y="0"/>
          <a:ext cx="0" cy="0"/>
          <a:chOff x="0" y="0"/>
          <a:chExt cx="0" cy="0"/>
        </a:xfrm>
      </p:grpSpPr>
      <p:sp>
        <p:nvSpPr>
          <p:cNvPr id="16" name="Google Shape;16;p8"/>
          <p:cNvSpPr/>
          <p:nvPr/>
        </p:nvSpPr>
        <p:spPr>
          <a:xfrm>
            <a:off x="0" y="6311989"/>
            <a:ext cx="12192000" cy="546011"/>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7" name="Google Shape;17;p8"/>
          <p:cNvPicPr preferRelativeResize="0"/>
          <p:nvPr/>
        </p:nvPicPr>
        <p:blipFill rotWithShape="1">
          <a:blip r:embed="rId3">
            <a:alphaModFix/>
          </a:blip>
          <a:srcRect b="0" l="0" r="0" t="0"/>
          <a:stretch/>
        </p:blipFill>
        <p:spPr>
          <a:xfrm>
            <a:off x="4840120" y="214483"/>
            <a:ext cx="2272609" cy="572926"/>
          </a:xfrm>
          <a:prstGeom prst="rect">
            <a:avLst/>
          </a:prstGeom>
          <a:noFill/>
          <a:ln>
            <a:noFill/>
          </a:ln>
        </p:spPr>
      </p:pic>
      <p:sp>
        <p:nvSpPr>
          <p:cNvPr id="18" name="Google Shape;18;p8"/>
          <p:cNvSpPr/>
          <p:nvPr/>
        </p:nvSpPr>
        <p:spPr>
          <a:xfrm>
            <a:off x="29132" y="6217237"/>
            <a:ext cx="966537" cy="546011"/>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9" name="Google Shape;19;p8"/>
          <p:cNvSpPr txBox="1"/>
          <p:nvPr>
            <p:ph type="ctrTitle"/>
          </p:nvPr>
        </p:nvSpPr>
        <p:spPr>
          <a:xfrm>
            <a:off x="3628150" y="1732548"/>
            <a:ext cx="4902238" cy="3862136"/>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0"/>
              </a:spcBef>
              <a:spcAft>
                <a:spcPts val="0"/>
              </a:spcAft>
              <a:buClr>
                <a:srgbClr val="F7F7F7"/>
              </a:buClr>
              <a:buSzPts val="5400"/>
              <a:buFont typeface="Asap"/>
              <a:buNone/>
              <a:defRPr sz="5400">
                <a:solidFill>
                  <a:srgbClr val="F7F7F7"/>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pic>
        <p:nvPicPr>
          <p:cNvPr id="20" name="Google Shape;20;p8"/>
          <p:cNvPicPr preferRelativeResize="0"/>
          <p:nvPr/>
        </p:nvPicPr>
        <p:blipFill rotWithShape="1">
          <a:blip r:embed="rId4">
            <a:alphaModFix/>
          </a:blip>
          <a:srcRect b="0" l="0" r="0" t="0"/>
          <a:stretch/>
        </p:blipFill>
        <p:spPr>
          <a:xfrm>
            <a:off x="4840120" y="6311919"/>
            <a:ext cx="2954719" cy="343572"/>
          </a:xfrm>
          <a:prstGeom prst="rect">
            <a:avLst/>
          </a:prstGeom>
          <a:noFill/>
          <a:ln>
            <a:noFill/>
          </a:ln>
        </p:spPr>
      </p:pic>
      <p:pic>
        <p:nvPicPr>
          <p:cNvPr id="21" name="Google Shape;21;p8"/>
          <p:cNvPicPr preferRelativeResize="0"/>
          <p:nvPr/>
        </p:nvPicPr>
        <p:blipFill rotWithShape="1">
          <a:blip r:embed="rId5">
            <a:alphaModFix/>
          </a:blip>
          <a:srcRect b="0" l="0" r="0" t="0"/>
          <a:stretch/>
        </p:blipFill>
        <p:spPr>
          <a:xfrm>
            <a:off x="690974" y="6324992"/>
            <a:ext cx="3033329" cy="330499"/>
          </a:xfrm>
          <a:prstGeom prst="rect">
            <a:avLst/>
          </a:prstGeom>
          <a:noFill/>
          <a:ln>
            <a:noFill/>
          </a:ln>
        </p:spPr>
      </p:pic>
      <p:pic>
        <p:nvPicPr>
          <p:cNvPr id="22" name="Google Shape;22;p8"/>
          <p:cNvPicPr preferRelativeResize="0"/>
          <p:nvPr/>
        </p:nvPicPr>
        <p:blipFill rotWithShape="1">
          <a:blip r:embed="rId6">
            <a:alphaModFix/>
          </a:blip>
          <a:srcRect b="33484" l="0" r="0" t="33760"/>
          <a:stretch/>
        </p:blipFill>
        <p:spPr>
          <a:xfrm>
            <a:off x="8910656" y="6217237"/>
            <a:ext cx="2144400" cy="432262"/>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aison" type="twoTxTwoObj">
  <p:cSld name="TWO_OBJECTS_WITH_TEXT">
    <p:spTree>
      <p:nvGrpSpPr>
        <p:cNvPr id="82" name="Shape 82"/>
        <p:cNvGrpSpPr/>
        <p:nvPr/>
      </p:nvGrpSpPr>
      <p:grpSpPr>
        <a:xfrm>
          <a:off x="0" y="0"/>
          <a:ext cx="0" cy="0"/>
          <a:chOff x="0" y="0"/>
          <a:chExt cx="0" cy="0"/>
        </a:xfrm>
      </p:grpSpPr>
      <p:sp>
        <p:nvSpPr>
          <p:cNvPr id="83" name="Google Shape;83;p15"/>
          <p:cNvSpPr txBox="1"/>
          <p:nvPr>
            <p:ph type="title"/>
          </p:nvPr>
        </p:nvSpPr>
        <p:spPr>
          <a:xfrm>
            <a:off x="839788" y="365125"/>
            <a:ext cx="10515600" cy="1325563"/>
          </a:xfrm>
          <a:prstGeom prst="rect">
            <a:avLst/>
          </a:prstGeom>
          <a:solidFill>
            <a:srgbClr val="5B2B6B">
              <a:alpha val="88235"/>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7F7F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4" name="Google Shape;84;p15"/>
          <p:cNvSpPr txBox="1"/>
          <p:nvPr>
            <p:ph idx="1" type="body"/>
          </p:nvPr>
        </p:nvSpPr>
        <p:spPr>
          <a:xfrm>
            <a:off x="839788" y="1681163"/>
            <a:ext cx="5157787" cy="823912"/>
          </a:xfrm>
          <a:prstGeom prst="rect">
            <a:avLst/>
          </a:prstGeom>
          <a:solidFill>
            <a:srgbClr val="F7F7F7">
              <a:alpha val="85098"/>
            </a:srgbClr>
          </a:solidFill>
          <a:ln cap="flat" cmpd="sng" w="9525">
            <a:solidFill>
              <a:srgbClr val="5B2B6B">
                <a:alpha val="8235"/>
              </a:srgbClr>
            </a:solidFill>
            <a:prstDash val="solid"/>
            <a:round/>
            <a:headEnd len="sm" w="sm" type="none"/>
            <a:tailEnd len="sm" w="sm" type="none"/>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2400"/>
              <a:buNone/>
              <a:defRPr b="1" sz="2400">
                <a:latin typeface="Asap"/>
                <a:ea typeface="Asap"/>
                <a:cs typeface="Asap"/>
                <a:sym typeface="Asap"/>
              </a:defRPr>
            </a:lvl1pPr>
            <a:lvl2pPr indent="-228600" lvl="1" marL="914400" algn="l">
              <a:lnSpc>
                <a:spcPct val="90000"/>
              </a:lnSpc>
              <a:spcBef>
                <a:spcPts val="500"/>
              </a:spcBef>
              <a:spcAft>
                <a:spcPts val="0"/>
              </a:spcAft>
              <a:buClr>
                <a:srgbClr val="1D1D1D"/>
              </a:buClr>
              <a:buSzPts val="2000"/>
              <a:buNone/>
              <a:defRPr b="1" sz="2000"/>
            </a:lvl2pPr>
            <a:lvl3pPr indent="-228600" lvl="2" marL="1371600" algn="l">
              <a:lnSpc>
                <a:spcPct val="90000"/>
              </a:lnSpc>
              <a:spcBef>
                <a:spcPts val="500"/>
              </a:spcBef>
              <a:spcAft>
                <a:spcPts val="0"/>
              </a:spcAft>
              <a:buClr>
                <a:srgbClr val="04768B"/>
              </a:buClr>
              <a:buSzPts val="1800"/>
              <a:buNone/>
              <a:defRPr b="1" sz="1800"/>
            </a:lvl3pPr>
            <a:lvl4pPr indent="-228600" lvl="3" marL="1828800" algn="l">
              <a:lnSpc>
                <a:spcPct val="90000"/>
              </a:lnSpc>
              <a:spcBef>
                <a:spcPts val="500"/>
              </a:spcBef>
              <a:spcAft>
                <a:spcPts val="0"/>
              </a:spcAft>
              <a:buClr>
                <a:srgbClr val="90A03A"/>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5" name="Google Shape;85;p15"/>
          <p:cNvSpPr txBox="1"/>
          <p:nvPr>
            <p:ph idx="2" type="body"/>
          </p:nvPr>
        </p:nvSpPr>
        <p:spPr>
          <a:xfrm>
            <a:off x="839788" y="2505075"/>
            <a:ext cx="5157787" cy="3711390"/>
          </a:xfrm>
          <a:prstGeom prst="rect">
            <a:avLst/>
          </a:prstGeom>
          <a:solidFill>
            <a:srgbClr val="F7F7F7">
              <a:alpha val="85098"/>
            </a:srgbClr>
          </a:solidFill>
          <a:ln cap="flat" cmpd="sng" w="9525">
            <a:solidFill>
              <a:srgbClr val="5B2B6B">
                <a:alpha val="8235"/>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2400"/>
              <a:buNone/>
              <a:defRPr sz="2400"/>
            </a:lvl1pPr>
            <a:lvl2pPr indent="-228600" lvl="1" marL="914400" algn="l">
              <a:lnSpc>
                <a:spcPct val="90000"/>
              </a:lnSpc>
              <a:spcBef>
                <a:spcPts val="500"/>
              </a:spcBef>
              <a:spcAft>
                <a:spcPts val="0"/>
              </a:spcAft>
              <a:buClr>
                <a:srgbClr val="1D1D1D"/>
              </a:buClr>
              <a:buSzPts val="2000"/>
              <a:buNone/>
              <a:defRPr sz="2000"/>
            </a:lvl2pPr>
            <a:lvl3pPr indent="-228600" lvl="2" marL="1371600" algn="l">
              <a:lnSpc>
                <a:spcPct val="90000"/>
              </a:lnSpc>
              <a:spcBef>
                <a:spcPts val="500"/>
              </a:spcBef>
              <a:spcAft>
                <a:spcPts val="0"/>
              </a:spcAft>
              <a:buClr>
                <a:srgbClr val="04768B"/>
              </a:buClr>
              <a:buSzPts val="1800"/>
              <a:buNone/>
              <a:defRPr sz="1800"/>
            </a:lvl3pPr>
            <a:lvl4pPr indent="-228600" lvl="3" marL="1828800" algn="l">
              <a:lnSpc>
                <a:spcPct val="90000"/>
              </a:lnSpc>
              <a:spcBef>
                <a:spcPts val="500"/>
              </a:spcBef>
              <a:spcAft>
                <a:spcPts val="0"/>
              </a:spcAft>
              <a:buClr>
                <a:srgbClr val="90A03A"/>
              </a:buClr>
              <a:buSzPts val="1600"/>
              <a:buNone/>
              <a:defRPr sz="1600"/>
            </a:lvl4pPr>
            <a:lvl5pPr indent="-228600" lvl="4" marL="2286000" algn="l">
              <a:lnSpc>
                <a:spcPct val="90000"/>
              </a:lnSpc>
              <a:spcBef>
                <a:spcPts val="500"/>
              </a:spcBef>
              <a:spcAft>
                <a:spcPts val="0"/>
              </a:spcAft>
              <a:buClr>
                <a:schemeClr val="dk1"/>
              </a:buClr>
              <a:buSzPts val="1600"/>
              <a:buNone/>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6" name="Google Shape;86;p15"/>
          <p:cNvSpPr txBox="1"/>
          <p:nvPr>
            <p:ph idx="3" type="body"/>
          </p:nvPr>
        </p:nvSpPr>
        <p:spPr>
          <a:xfrm>
            <a:off x="6172200" y="1681163"/>
            <a:ext cx="5183188" cy="823912"/>
          </a:xfrm>
          <a:prstGeom prst="rect">
            <a:avLst/>
          </a:prstGeom>
          <a:solidFill>
            <a:srgbClr val="F7F7F7">
              <a:alpha val="85098"/>
            </a:srgbClr>
          </a:solidFill>
          <a:ln cap="flat" cmpd="sng" w="9525">
            <a:solidFill>
              <a:srgbClr val="5B2B6B">
                <a:alpha val="8235"/>
              </a:srgbClr>
            </a:solidFill>
            <a:prstDash val="solid"/>
            <a:round/>
            <a:headEnd len="sm" w="sm" type="none"/>
            <a:tailEnd len="sm" w="sm" type="none"/>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2400"/>
              <a:buNone/>
              <a:defRPr b="1" sz="2400">
                <a:latin typeface="Asap"/>
                <a:ea typeface="Asap"/>
                <a:cs typeface="Asap"/>
                <a:sym typeface="Asap"/>
              </a:defRPr>
            </a:lvl1pPr>
            <a:lvl2pPr indent="-228600" lvl="1" marL="914400" algn="l">
              <a:lnSpc>
                <a:spcPct val="90000"/>
              </a:lnSpc>
              <a:spcBef>
                <a:spcPts val="500"/>
              </a:spcBef>
              <a:spcAft>
                <a:spcPts val="0"/>
              </a:spcAft>
              <a:buClr>
                <a:srgbClr val="1D1D1D"/>
              </a:buClr>
              <a:buSzPts val="2000"/>
              <a:buNone/>
              <a:defRPr b="1" sz="2000"/>
            </a:lvl2pPr>
            <a:lvl3pPr indent="-228600" lvl="2" marL="1371600" algn="l">
              <a:lnSpc>
                <a:spcPct val="90000"/>
              </a:lnSpc>
              <a:spcBef>
                <a:spcPts val="500"/>
              </a:spcBef>
              <a:spcAft>
                <a:spcPts val="0"/>
              </a:spcAft>
              <a:buClr>
                <a:srgbClr val="04768B"/>
              </a:buClr>
              <a:buSzPts val="1800"/>
              <a:buNone/>
              <a:defRPr b="1" sz="1800"/>
            </a:lvl3pPr>
            <a:lvl4pPr indent="-228600" lvl="3" marL="1828800" algn="l">
              <a:lnSpc>
                <a:spcPct val="90000"/>
              </a:lnSpc>
              <a:spcBef>
                <a:spcPts val="500"/>
              </a:spcBef>
              <a:spcAft>
                <a:spcPts val="0"/>
              </a:spcAft>
              <a:buClr>
                <a:srgbClr val="90A03A"/>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7" name="Google Shape;87;p15"/>
          <p:cNvSpPr txBox="1"/>
          <p:nvPr>
            <p:ph idx="4" type="body"/>
          </p:nvPr>
        </p:nvSpPr>
        <p:spPr>
          <a:xfrm>
            <a:off x="6172200" y="2505075"/>
            <a:ext cx="5183188" cy="3711390"/>
          </a:xfrm>
          <a:prstGeom prst="rect">
            <a:avLst/>
          </a:prstGeom>
          <a:solidFill>
            <a:srgbClr val="F7F7F7">
              <a:alpha val="85098"/>
            </a:srgbClr>
          </a:solidFill>
          <a:ln cap="flat" cmpd="sng" w="9525">
            <a:solidFill>
              <a:srgbClr val="5B2B6B">
                <a:alpha val="8235"/>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2400"/>
              <a:buNone/>
              <a:defRPr sz="2400"/>
            </a:lvl1pPr>
            <a:lvl2pPr indent="-228600" lvl="1" marL="914400" algn="l">
              <a:lnSpc>
                <a:spcPct val="90000"/>
              </a:lnSpc>
              <a:spcBef>
                <a:spcPts val="500"/>
              </a:spcBef>
              <a:spcAft>
                <a:spcPts val="0"/>
              </a:spcAft>
              <a:buClr>
                <a:srgbClr val="1D1D1D"/>
              </a:buClr>
              <a:buSzPts val="2000"/>
              <a:buNone/>
              <a:defRPr sz="2000"/>
            </a:lvl2pPr>
            <a:lvl3pPr indent="-228600" lvl="2" marL="1371600" algn="l">
              <a:lnSpc>
                <a:spcPct val="90000"/>
              </a:lnSpc>
              <a:spcBef>
                <a:spcPts val="500"/>
              </a:spcBef>
              <a:spcAft>
                <a:spcPts val="0"/>
              </a:spcAft>
              <a:buClr>
                <a:srgbClr val="04768B"/>
              </a:buClr>
              <a:buSzPts val="1800"/>
              <a:buNone/>
              <a:defRPr sz="1800"/>
            </a:lvl3pPr>
            <a:lvl4pPr indent="-228600" lvl="3" marL="1828800" algn="l">
              <a:lnSpc>
                <a:spcPct val="90000"/>
              </a:lnSpc>
              <a:spcBef>
                <a:spcPts val="500"/>
              </a:spcBef>
              <a:spcAft>
                <a:spcPts val="0"/>
              </a:spcAft>
              <a:buClr>
                <a:srgbClr val="90A03A"/>
              </a:buClr>
              <a:buSzPts val="1600"/>
              <a:buNone/>
              <a:defRPr sz="1600"/>
            </a:lvl4pPr>
            <a:lvl5pPr indent="-228600" lvl="4" marL="2286000" algn="l">
              <a:lnSpc>
                <a:spcPct val="90000"/>
              </a:lnSpc>
              <a:spcBef>
                <a:spcPts val="500"/>
              </a:spcBef>
              <a:spcAft>
                <a:spcPts val="0"/>
              </a:spcAft>
              <a:buClr>
                <a:schemeClr val="dk1"/>
              </a:buClr>
              <a:buSzPts val="1600"/>
              <a:buNone/>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 name="Google Shape;88;p15"/>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seul" type="titleOnly">
  <p:cSld name="TITLE_ONLY">
    <p:spTree>
      <p:nvGrpSpPr>
        <p:cNvPr id="89" name="Shape 89"/>
        <p:cNvGrpSpPr/>
        <p:nvPr/>
      </p:nvGrpSpPr>
      <p:grpSpPr>
        <a:xfrm>
          <a:off x="0" y="0"/>
          <a:ext cx="0" cy="0"/>
          <a:chOff x="0" y="0"/>
          <a:chExt cx="0" cy="0"/>
        </a:xfrm>
      </p:grpSpPr>
      <p:sp>
        <p:nvSpPr>
          <p:cNvPr id="90" name="Google Shape;90;p16"/>
          <p:cNvSpPr txBox="1"/>
          <p:nvPr>
            <p:ph type="title"/>
          </p:nvPr>
        </p:nvSpPr>
        <p:spPr>
          <a:xfrm>
            <a:off x="838200" y="365125"/>
            <a:ext cx="10515600" cy="1325563"/>
          </a:xfrm>
          <a:prstGeom prst="rect">
            <a:avLst/>
          </a:prstGeom>
          <a:solidFill>
            <a:srgbClr val="5B2B6B">
              <a:alpha val="88235"/>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7F7F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1" name="Google Shape;91;p16"/>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u avec légende" type="objTx">
  <p:cSld name="OBJECT_WITH_CAPTION_TEXT">
    <p:spTree>
      <p:nvGrpSpPr>
        <p:cNvPr id="92" name="Shape 92"/>
        <p:cNvGrpSpPr/>
        <p:nvPr/>
      </p:nvGrpSpPr>
      <p:grpSpPr>
        <a:xfrm>
          <a:off x="0" y="0"/>
          <a:ext cx="0" cy="0"/>
          <a:chOff x="0" y="0"/>
          <a:chExt cx="0" cy="0"/>
        </a:xfrm>
      </p:grpSpPr>
      <p:sp>
        <p:nvSpPr>
          <p:cNvPr id="93" name="Google Shape;93;p17"/>
          <p:cNvSpPr txBox="1"/>
          <p:nvPr>
            <p:ph type="title"/>
          </p:nvPr>
        </p:nvSpPr>
        <p:spPr>
          <a:xfrm>
            <a:off x="839788" y="457200"/>
            <a:ext cx="3599865" cy="1600200"/>
          </a:xfrm>
          <a:prstGeom prst="rect">
            <a:avLst/>
          </a:prstGeom>
          <a:solidFill>
            <a:srgbClr val="5B2B6B">
              <a:alpha val="88235"/>
            </a:srgbClr>
          </a:solid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F7F7F7"/>
              </a:buClr>
              <a:buSzPts val="3200"/>
              <a:buFont typeface="Asap"/>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4" name="Google Shape;94;p17"/>
          <p:cNvSpPr txBox="1"/>
          <p:nvPr>
            <p:ph idx="1" type="body"/>
          </p:nvPr>
        </p:nvSpPr>
        <p:spPr>
          <a:xfrm>
            <a:off x="5546558" y="987425"/>
            <a:ext cx="5808830" cy="5229039"/>
          </a:xfrm>
          <a:prstGeom prst="rect">
            <a:avLst/>
          </a:prstGeom>
          <a:solidFill>
            <a:srgbClr val="F7F7F7">
              <a:alpha val="85098"/>
            </a:srgbClr>
          </a:solidFill>
          <a:ln cap="flat" cmpd="sng" w="9525">
            <a:solidFill>
              <a:srgbClr val="5B2B6B">
                <a:alpha val="8235"/>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3200"/>
              <a:buNone/>
              <a:defRPr sz="3200"/>
            </a:lvl1pPr>
            <a:lvl2pPr indent="-228600" lvl="1" marL="914400" algn="l">
              <a:lnSpc>
                <a:spcPct val="90000"/>
              </a:lnSpc>
              <a:spcBef>
                <a:spcPts val="500"/>
              </a:spcBef>
              <a:spcAft>
                <a:spcPts val="0"/>
              </a:spcAft>
              <a:buClr>
                <a:srgbClr val="1D1D1D"/>
              </a:buClr>
              <a:buSzPts val="2800"/>
              <a:buNone/>
              <a:defRPr sz="2800"/>
            </a:lvl2pPr>
            <a:lvl3pPr indent="-228600" lvl="2" marL="1371600" algn="l">
              <a:lnSpc>
                <a:spcPct val="90000"/>
              </a:lnSpc>
              <a:spcBef>
                <a:spcPts val="500"/>
              </a:spcBef>
              <a:spcAft>
                <a:spcPts val="0"/>
              </a:spcAft>
              <a:buClr>
                <a:srgbClr val="04768B"/>
              </a:buClr>
              <a:buSzPts val="2400"/>
              <a:buNone/>
              <a:defRPr sz="2400"/>
            </a:lvl3pPr>
            <a:lvl4pPr indent="-228600" lvl="3" marL="1828800" algn="l">
              <a:lnSpc>
                <a:spcPct val="90000"/>
              </a:lnSpc>
              <a:spcBef>
                <a:spcPts val="500"/>
              </a:spcBef>
              <a:spcAft>
                <a:spcPts val="0"/>
              </a:spcAft>
              <a:buClr>
                <a:srgbClr val="90A03A"/>
              </a:buClr>
              <a:buSzPts val="2000"/>
              <a:buNone/>
              <a:defRPr sz="2000"/>
            </a:lvl4pPr>
            <a:lvl5pPr indent="-228600" lvl="4" marL="2286000" algn="l">
              <a:lnSpc>
                <a:spcPct val="90000"/>
              </a:lnSpc>
              <a:spcBef>
                <a:spcPts val="500"/>
              </a:spcBef>
              <a:spcAft>
                <a:spcPts val="0"/>
              </a:spcAft>
              <a:buClr>
                <a:schemeClr val="dk1"/>
              </a:buClr>
              <a:buSzPts val="2000"/>
              <a:buNone/>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95" name="Google Shape;95;p17"/>
          <p:cNvSpPr txBox="1"/>
          <p:nvPr>
            <p:ph idx="2" type="body"/>
          </p:nvPr>
        </p:nvSpPr>
        <p:spPr>
          <a:xfrm>
            <a:off x="839788" y="2057399"/>
            <a:ext cx="3599865" cy="4159065"/>
          </a:xfrm>
          <a:prstGeom prst="rect">
            <a:avLst/>
          </a:prstGeom>
          <a:solidFill>
            <a:srgbClr val="F7F7F7">
              <a:alpha val="85098"/>
            </a:srgbClr>
          </a:solidFill>
          <a:ln cap="flat" cmpd="sng" w="9525">
            <a:solidFill>
              <a:srgbClr val="5B2B6B">
                <a:alpha val="8235"/>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1600"/>
              <a:buNone/>
              <a:defRPr sz="1600"/>
            </a:lvl1pPr>
            <a:lvl2pPr indent="-228600" lvl="1" marL="914400" algn="l">
              <a:lnSpc>
                <a:spcPct val="90000"/>
              </a:lnSpc>
              <a:spcBef>
                <a:spcPts val="500"/>
              </a:spcBef>
              <a:spcAft>
                <a:spcPts val="0"/>
              </a:spcAft>
              <a:buClr>
                <a:srgbClr val="1D1D1D"/>
              </a:buClr>
              <a:buSzPts val="1400"/>
              <a:buNone/>
              <a:defRPr sz="1400"/>
            </a:lvl2pPr>
            <a:lvl3pPr indent="-228600" lvl="2" marL="1371600" algn="l">
              <a:lnSpc>
                <a:spcPct val="90000"/>
              </a:lnSpc>
              <a:spcBef>
                <a:spcPts val="500"/>
              </a:spcBef>
              <a:spcAft>
                <a:spcPts val="0"/>
              </a:spcAft>
              <a:buClr>
                <a:srgbClr val="04768B"/>
              </a:buClr>
              <a:buSzPts val="1200"/>
              <a:buNone/>
              <a:defRPr sz="1200"/>
            </a:lvl3pPr>
            <a:lvl4pPr indent="-228600" lvl="3" marL="1828800" algn="l">
              <a:lnSpc>
                <a:spcPct val="90000"/>
              </a:lnSpc>
              <a:spcBef>
                <a:spcPts val="500"/>
              </a:spcBef>
              <a:spcAft>
                <a:spcPts val="0"/>
              </a:spcAft>
              <a:buClr>
                <a:srgbClr val="90A03A"/>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6" name="Google Shape;96;p17"/>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avec légende" type="picTx">
  <p:cSld name="PICTURE_WITH_CAPTION_TEXT">
    <p:spTree>
      <p:nvGrpSpPr>
        <p:cNvPr id="97" name="Shape 97"/>
        <p:cNvGrpSpPr/>
        <p:nvPr/>
      </p:nvGrpSpPr>
      <p:grpSpPr>
        <a:xfrm>
          <a:off x="0" y="0"/>
          <a:ext cx="0" cy="0"/>
          <a:chOff x="0" y="0"/>
          <a:chExt cx="0" cy="0"/>
        </a:xfrm>
      </p:grpSpPr>
      <p:sp>
        <p:nvSpPr>
          <p:cNvPr id="98" name="Google Shape;98;p18"/>
          <p:cNvSpPr txBox="1"/>
          <p:nvPr>
            <p:ph type="title"/>
          </p:nvPr>
        </p:nvSpPr>
        <p:spPr>
          <a:xfrm>
            <a:off x="839788" y="457200"/>
            <a:ext cx="3575801" cy="1600200"/>
          </a:xfrm>
          <a:prstGeom prst="rect">
            <a:avLst/>
          </a:prstGeom>
          <a:solidFill>
            <a:srgbClr val="5B2B6B">
              <a:alpha val="88235"/>
            </a:srgbClr>
          </a:solid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F7F7F7"/>
              </a:buClr>
              <a:buSzPts val="3200"/>
              <a:buFont typeface="Asap"/>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9" name="Google Shape;99;p18"/>
          <p:cNvSpPr/>
          <p:nvPr>
            <p:ph idx="2" type="pic"/>
          </p:nvPr>
        </p:nvSpPr>
        <p:spPr>
          <a:xfrm>
            <a:off x="5546558" y="987425"/>
            <a:ext cx="5808830" cy="5229039"/>
          </a:xfrm>
          <a:prstGeom prst="rect">
            <a:avLst/>
          </a:prstGeom>
          <a:solidFill>
            <a:srgbClr val="F7F7F7">
              <a:alpha val="85098"/>
            </a:srgbClr>
          </a:solidFill>
          <a:ln cap="flat" cmpd="sng" w="9525">
            <a:solidFill>
              <a:srgbClr val="5B2B6B">
                <a:alpha val="8235"/>
              </a:srgbClr>
            </a:solidFill>
            <a:prstDash val="solid"/>
            <a:round/>
            <a:headEnd len="sm" w="sm" type="none"/>
            <a:tailEnd len="sm" w="sm" type="none"/>
          </a:ln>
        </p:spPr>
      </p:sp>
      <p:sp>
        <p:nvSpPr>
          <p:cNvPr id="100" name="Google Shape;100;p18"/>
          <p:cNvSpPr txBox="1"/>
          <p:nvPr>
            <p:ph idx="1" type="body"/>
          </p:nvPr>
        </p:nvSpPr>
        <p:spPr>
          <a:xfrm>
            <a:off x="839788" y="2057399"/>
            <a:ext cx="3575801" cy="4159065"/>
          </a:xfrm>
          <a:prstGeom prst="rect">
            <a:avLst/>
          </a:prstGeom>
          <a:solidFill>
            <a:srgbClr val="F7F7F7">
              <a:alpha val="85098"/>
            </a:srgbClr>
          </a:solidFill>
          <a:ln cap="flat" cmpd="sng" w="9525">
            <a:solidFill>
              <a:srgbClr val="5B2B6B">
                <a:alpha val="8235"/>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1600"/>
              <a:buNone/>
              <a:defRPr sz="1600"/>
            </a:lvl1pPr>
            <a:lvl2pPr indent="-228600" lvl="1" marL="914400" algn="l">
              <a:lnSpc>
                <a:spcPct val="90000"/>
              </a:lnSpc>
              <a:spcBef>
                <a:spcPts val="500"/>
              </a:spcBef>
              <a:spcAft>
                <a:spcPts val="0"/>
              </a:spcAft>
              <a:buClr>
                <a:srgbClr val="1D1D1D"/>
              </a:buClr>
              <a:buSzPts val="1400"/>
              <a:buNone/>
              <a:defRPr sz="1400"/>
            </a:lvl2pPr>
            <a:lvl3pPr indent="-228600" lvl="2" marL="1371600" algn="l">
              <a:lnSpc>
                <a:spcPct val="90000"/>
              </a:lnSpc>
              <a:spcBef>
                <a:spcPts val="500"/>
              </a:spcBef>
              <a:spcAft>
                <a:spcPts val="0"/>
              </a:spcAft>
              <a:buClr>
                <a:srgbClr val="04768B"/>
              </a:buClr>
              <a:buSzPts val="1200"/>
              <a:buNone/>
              <a:defRPr sz="1200"/>
            </a:lvl3pPr>
            <a:lvl4pPr indent="-228600" lvl="3" marL="1828800" algn="l">
              <a:lnSpc>
                <a:spcPct val="90000"/>
              </a:lnSpc>
              <a:spcBef>
                <a:spcPts val="500"/>
              </a:spcBef>
              <a:spcAft>
                <a:spcPts val="0"/>
              </a:spcAft>
              <a:buClr>
                <a:srgbClr val="90A03A"/>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1" name="Google Shape;101;p18"/>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et texte vertical" type="vertTx">
  <p:cSld name="VERTICAL_TEXT">
    <p:spTree>
      <p:nvGrpSpPr>
        <p:cNvPr id="102" name="Shape 102"/>
        <p:cNvGrpSpPr/>
        <p:nvPr/>
      </p:nvGrpSpPr>
      <p:grpSpPr>
        <a:xfrm>
          <a:off x="0" y="0"/>
          <a:ext cx="0" cy="0"/>
          <a:chOff x="0" y="0"/>
          <a:chExt cx="0" cy="0"/>
        </a:xfrm>
      </p:grpSpPr>
      <p:sp>
        <p:nvSpPr>
          <p:cNvPr id="103" name="Google Shape;103;p19"/>
          <p:cNvSpPr txBox="1"/>
          <p:nvPr>
            <p:ph type="title"/>
          </p:nvPr>
        </p:nvSpPr>
        <p:spPr>
          <a:xfrm>
            <a:off x="838200" y="365125"/>
            <a:ext cx="10515600" cy="1325563"/>
          </a:xfrm>
          <a:prstGeom prst="rect">
            <a:avLst/>
          </a:prstGeom>
          <a:solidFill>
            <a:srgbClr val="5B2B6B">
              <a:alpha val="88235"/>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7F7F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4" name="Google Shape;104;p19"/>
          <p:cNvSpPr txBox="1"/>
          <p:nvPr>
            <p:ph idx="1" type="body"/>
          </p:nvPr>
        </p:nvSpPr>
        <p:spPr>
          <a:xfrm rot="5400000">
            <a:off x="3900581" y="-1236756"/>
            <a:ext cx="4390838" cy="10515600"/>
          </a:xfrm>
          <a:prstGeom prst="rect">
            <a:avLst/>
          </a:prstGeom>
          <a:solidFill>
            <a:srgbClr val="F7F7F7">
              <a:alpha val="85098"/>
            </a:srgbClr>
          </a:solidFill>
          <a:ln cap="flat" cmpd="sng" w="9525">
            <a:solidFill>
              <a:srgbClr val="5B2B6B">
                <a:alpha val="8235"/>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1800"/>
              <a:buNone/>
              <a:defRPr/>
            </a:lvl1pPr>
            <a:lvl2pPr indent="-228600" lvl="1" marL="914400" algn="l">
              <a:lnSpc>
                <a:spcPct val="90000"/>
              </a:lnSpc>
              <a:spcBef>
                <a:spcPts val="500"/>
              </a:spcBef>
              <a:spcAft>
                <a:spcPts val="0"/>
              </a:spcAft>
              <a:buClr>
                <a:srgbClr val="1D1D1D"/>
              </a:buClr>
              <a:buSzPts val="1800"/>
              <a:buNone/>
              <a:defRPr/>
            </a:lvl2pPr>
            <a:lvl3pPr indent="-228600" lvl="2" marL="1371600" algn="l">
              <a:lnSpc>
                <a:spcPct val="90000"/>
              </a:lnSpc>
              <a:spcBef>
                <a:spcPts val="500"/>
              </a:spcBef>
              <a:spcAft>
                <a:spcPts val="0"/>
              </a:spcAft>
              <a:buClr>
                <a:srgbClr val="04768B"/>
              </a:buClr>
              <a:buSzPts val="1800"/>
              <a:buNone/>
              <a:defRPr/>
            </a:lvl3pPr>
            <a:lvl4pPr indent="-228600" lvl="3" marL="1828800" algn="l">
              <a:lnSpc>
                <a:spcPct val="90000"/>
              </a:lnSpc>
              <a:spcBef>
                <a:spcPts val="500"/>
              </a:spcBef>
              <a:spcAft>
                <a:spcPts val="0"/>
              </a:spcAft>
              <a:buClr>
                <a:srgbClr val="90A03A"/>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5" name="Google Shape;105;p19"/>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vertical et texte" type="vertTitleAndTx">
  <p:cSld name="VERTICAL_TITLE_AND_VERTICAL_TEXT">
    <p:spTree>
      <p:nvGrpSpPr>
        <p:cNvPr id="106" name="Shape 106"/>
        <p:cNvGrpSpPr/>
        <p:nvPr/>
      </p:nvGrpSpPr>
      <p:grpSpPr>
        <a:xfrm>
          <a:off x="0" y="0"/>
          <a:ext cx="0" cy="0"/>
          <a:chOff x="0" y="0"/>
          <a:chExt cx="0" cy="0"/>
        </a:xfrm>
      </p:grpSpPr>
      <p:sp>
        <p:nvSpPr>
          <p:cNvPr id="107" name="Google Shape;107;p20"/>
          <p:cNvSpPr txBox="1"/>
          <p:nvPr>
            <p:ph type="title"/>
          </p:nvPr>
        </p:nvSpPr>
        <p:spPr>
          <a:xfrm rot="5400000">
            <a:off x="7113680" y="1976345"/>
            <a:ext cx="5851340" cy="2628900"/>
          </a:xfrm>
          <a:prstGeom prst="rect">
            <a:avLst/>
          </a:prstGeom>
          <a:solidFill>
            <a:srgbClr val="5B2B6B">
              <a:alpha val="88235"/>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7F7F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8" name="Google Shape;108;p20"/>
          <p:cNvSpPr txBox="1"/>
          <p:nvPr>
            <p:ph idx="1" type="body"/>
          </p:nvPr>
        </p:nvSpPr>
        <p:spPr>
          <a:xfrm rot="5400000">
            <a:off x="1779680" y="-576355"/>
            <a:ext cx="5851340" cy="7734300"/>
          </a:xfrm>
          <a:prstGeom prst="rect">
            <a:avLst/>
          </a:prstGeom>
          <a:solidFill>
            <a:srgbClr val="F7F7F7">
              <a:alpha val="85098"/>
            </a:srgbClr>
          </a:solidFill>
          <a:ln cap="flat" cmpd="sng" w="9525">
            <a:solidFill>
              <a:srgbClr val="5B2B6B">
                <a:alpha val="8235"/>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1800"/>
              <a:buNone/>
              <a:defRPr/>
            </a:lvl1pPr>
            <a:lvl2pPr indent="-228600" lvl="1" marL="914400" algn="l">
              <a:lnSpc>
                <a:spcPct val="90000"/>
              </a:lnSpc>
              <a:spcBef>
                <a:spcPts val="500"/>
              </a:spcBef>
              <a:spcAft>
                <a:spcPts val="0"/>
              </a:spcAft>
              <a:buClr>
                <a:srgbClr val="1D1D1D"/>
              </a:buClr>
              <a:buSzPts val="1800"/>
              <a:buNone/>
              <a:defRPr/>
            </a:lvl2pPr>
            <a:lvl3pPr indent="-228600" lvl="2" marL="1371600" algn="l">
              <a:lnSpc>
                <a:spcPct val="90000"/>
              </a:lnSpc>
              <a:spcBef>
                <a:spcPts val="500"/>
              </a:spcBef>
              <a:spcAft>
                <a:spcPts val="0"/>
              </a:spcAft>
              <a:buClr>
                <a:srgbClr val="04768B"/>
              </a:buClr>
              <a:buSzPts val="1800"/>
              <a:buNone/>
              <a:defRPr/>
            </a:lvl3pPr>
            <a:lvl4pPr indent="-228600" lvl="3" marL="1828800" algn="l">
              <a:lnSpc>
                <a:spcPct val="90000"/>
              </a:lnSpc>
              <a:spcBef>
                <a:spcPts val="500"/>
              </a:spcBef>
              <a:spcAft>
                <a:spcPts val="0"/>
              </a:spcAft>
              <a:buClr>
                <a:srgbClr val="90A03A"/>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9" name="Google Shape;109;p20"/>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et contenu 1" type="obj">
  <p:cSld name="OBJECT">
    <p:bg>
      <p:bgPr>
        <a:blipFill>
          <a:blip r:embed="rId2">
            <a:alphaModFix amt="5000"/>
          </a:blip>
          <a:stretch>
            <a:fillRect/>
          </a:stretch>
        </a:blipFill>
      </p:bgPr>
    </p:bg>
    <p:spTree>
      <p:nvGrpSpPr>
        <p:cNvPr id="110" name="Shape 110"/>
        <p:cNvGrpSpPr/>
        <p:nvPr/>
      </p:nvGrpSpPr>
      <p:grpSpPr>
        <a:xfrm>
          <a:off x="0" y="0"/>
          <a:ext cx="0" cy="0"/>
          <a:chOff x="0" y="0"/>
          <a:chExt cx="0" cy="0"/>
        </a:xfrm>
      </p:grpSpPr>
      <p:sp>
        <p:nvSpPr>
          <p:cNvPr id="111" name="Google Shape;111;p21"/>
          <p:cNvSpPr/>
          <p:nvPr/>
        </p:nvSpPr>
        <p:spPr>
          <a:xfrm>
            <a:off x="1104900" y="1752599"/>
            <a:ext cx="3328988" cy="4470828"/>
          </a:xfrm>
          <a:prstGeom prst="rect">
            <a:avLst/>
          </a:prstGeom>
          <a:solidFill>
            <a:srgbClr val="FBFBFB">
              <a:alpha val="49411"/>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12" name="Google Shape;112;p21"/>
          <p:cNvPicPr preferRelativeResize="0"/>
          <p:nvPr/>
        </p:nvPicPr>
        <p:blipFill rotWithShape="1">
          <a:blip r:embed="rId3">
            <a:alphaModFix/>
          </a:blip>
          <a:srcRect b="0" l="0" r="0" t="0"/>
          <a:stretch/>
        </p:blipFill>
        <p:spPr>
          <a:xfrm>
            <a:off x="543827" y="1908082"/>
            <a:ext cx="4627299" cy="4629150"/>
          </a:xfrm>
          <a:prstGeom prst="rect">
            <a:avLst/>
          </a:prstGeom>
          <a:noFill/>
          <a:ln>
            <a:noFill/>
          </a:ln>
        </p:spPr>
      </p:pic>
      <p:sp>
        <p:nvSpPr>
          <p:cNvPr id="113" name="Google Shape;113;p21"/>
          <p:cNvSpPr txBox="1"/>
          <p:nvPr>
            <p:ph type="title"/>
          </p:nvPr>
        </p:nvSpPr>
        <p:spPr>
          <a:xfrm>
            <a:off x="838200" y="365125"/>
            <a:ext cx="10515600" cy="1325563"/>
          </a:xfrm>
          <a:prstGeom prst="rect">
            <a:avLst/>
          </a:prstGeom>
          <a:solidFill>
            <a:srgbClr val="5B2B6B">
              <a:alpha val="88235"/>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7F7F7"/>
              </a:buClr>
              <a:buSzPts val="4000"/>
              <a:buFont typeface="Asap"/>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4" name="Google Shape;114;p21"/>
          <p:cNvSpPr txBox="1"/>
          <p:nvPr>
            <p:ph idx="1" type="body"/>
          </p:nvPr>
        </p:nvSpPr>
        <p:spPr>
          <a:xfrm>
            <a:off x="5543550" y="1825625"/>
            <a:ext cx="5810250" cy="4390840"/>
          </a:xfrm>
          <a:prstGeom prst="rect">
            <a:avLst/>
          </a:prstGeom>
          <a:solidFill>
            <a:srgbClr val="F7F7F7">
              <a:alpha val="85098"/>
            </a:srgbClr>
          </a:solidFill>
          <a:ln cap="flat" cmpd="sng" w="9525">
            <a:solidFill>
              <a:srgbClr val="5B2B6B">
                <a:alpha val="8235"/>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sz="1800">
                <a:solidFill>
                  <a:schemeClr val="dk1"/>
                </a:solidFill>
              </a:defRPr>
            </a:lvl1pPr>
            <a:lvl2pPr indent="-228600" lvl="1" marL="914400" algn="l">
              <a:lnSpc>
                <a:spcPct val="90000"/>
              </a:lnSpc>
              <a:spcBef>
                <a:spcPts val="500"/>
              </a:spcBef>
              <a:spcAft>
                <a:spcPts val="0"/>
              </a:spcAft>
              <a:buClr>
                <a:schemeClr val="dk1"/>
              </a:buClr>
              <a:buSzPts val="1600"/>
              <a:buNone/>
              <a:defRPr sz="1600">
                <a:solidFill>
                  <a:schemeClr val="dk1"/>
                </a:solidFill>
              </a:defRPr>
            </a:lvl2pPr>
            <a:lvl3pPr indent="-228600" lvl="2" marL="1371600" algn="l">
              <a:lnSpc>
                <a:spcPct val="90000"/>
              </a:lnSpc>
              <a:spcBef>
                <a:spcPts val="500"/>
              </a:spcBef>
              <a:spcAft>
                <a:spcPts val="0"/>
              </a:spcAft>
              <a:buClr>
                <a:srgbClr val="90A03A"/>
              </a:buClr>
              <a:buSzPts val="2000"/>
              <a:buNone/>
              <a:defRPr>
                <a:solidFill>
                  <a:srgbClr val="90A03A"/>
                </a:solidFill>
              </a:defRPr>
            </a:lvl3pPr>
            <a:lvl4pPr indent="-228600" lvl="3" marL="1828800" algn="l">
              <a:lnSpc>
                <a:spcPct val="90000"/>
              </a:lnSpc>
              <a:spcBef>
                <a:spcPts val="500"/>
              </a:spcBef>
              <a:spcAft>
                <a:spcPts val="0"/>
              </a:spcAft>
              <a:buClr>
                <a:srgbClr val="C15027"/>
              </a:buClr>
              <a:buSzPts val="1800"/>
              <a:buNone/>
              <a:defRPr>
                <a:solidFill>
                  <a:srgbClr val="C15027"/>
                </a:solidFill>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5" name="Google Shape;115;p21"/>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et contenu 2">
  <p:cSld name="Image et contenu 2">
    <p:bg>
      <p:bgPr>
        <a:blipFill>
          <a:blip r:embed="rId2">
            <a:alphaModFix amt="5000"/>
          </a:blip>
          <a:stretch>
            <a:fillRect/>
          </a:stretch>
        </a:blipFill>
      </p:bgPr>
    </p:bg>
    <p:spTree>
      <p:nvGrpSpPr>
        <p:cNvPr id="116" name="Shape 116"/>
        <p:cNvGrpSpPr/>
        <p:nvPr/>
      </p:nvGrpSpPr>
      <p:grpSpPr>
        <a:xfrm>
          <a:off x="0" y="0"/>
          <a:ext cx="0" cy="0"/>
          <a:chOff x="0" y="0"/>
          <a:chExt cx="0" cy="0"/>
        </a:xfrm>
      </p:grpSpPr>
      <p:sp>
        <p:nvSpPr>
          <p:cNvPr id="117" name="Google Shape;117;p22"/>
          <p:cNvSpPr/>
          <p:nvPr/>
        </p:nvSpPr>
        <p:spPr>
          <a:xfrm>
            <a:off x="1104900" y="1752599"/>
            <a:ext cx="3328988" cy="4470828"/>
          </a:xfrm>
          <a:prstGeom prst="rect">
            <a:avLst/>
          </a:prstGeom>
          <a:solidFill>
            <a:srgbClr val="FBFBFB">
              <a:alpha val="49411"/>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8" name="Google Shape;118;p22"/>
          <p:cNvSpPr txBox="1"/>
          <p:nvPr>
            <p:ph type="title"/>
          </p:nvPr>
        </p:nvSpPr>
        <p:spPr>
          <a:xfrm>
            <a:off x="838200" y="365125"/>
            <a:ext cx="10515600" cy="1325563"/>
          </a:xfrm>
          <a:prstGeom prst="rect">
            <a:avLst/>
          </a:prstGeom>
          <a:solidFill>
            <a:srgbClr val="5B2B6B">
              <a:alpha val="88235"/>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7F7F7"/>
              </a:buClr>
              <a:buSzPts val="4000"/>
              <a:buFont typeface="Asap"/>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9" name="Google Shape;119;p22"/>
          <p:cNvSpPr txBox="1"/>
          <p:nvPr>
            <p:ph idx="1" type="body"/>
          </p:nvPr>
        </p:nvSpPr>
        <p:spPr>
          <a:xfrm>
            <a:off x="5543550" y="1825625"/>
            <a:ext cx="5810250" cy="4387396"/>
          </a:xfrm>
          <a:prstGeom prst="rect">
            <a:avLst/>
          </a:prstGeom>
          <a:solidFill>
            <a:srgbClr val="F7F7F7">
              <a:alpha val="85098"/>
            </a:srgbClr>
          </a:solidFill>
          <a:ln cap="flat" cmpd="sng" w="9525">
            <a:solidFill>
              <a:srgbClr val="5B2B6B">
                <a:alpha val="8235"/>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sz="1800">
                <a:solidFill>
                  <a:schemeClr val="dk1"/>
                </a:solidFill>
              </a:defRPr>
            </a:lvl1pPr>
            <a:lvl2pPr indent="-228600" lvl="1" marL="914400" algn="l">
              <a:lnSpc>
                <a:spcPct val="90000"/>
              </a:lnSpc>
              <a:spcBef>
                <a:spcPts val="500"/>
              </a:spcBef>
              <a:spcAft>
                <a:spcPts val="0"/>
              </a:spcAft>
              <a:buClr>
                <a:schemeClr val="dk1"/>
              </a:buClr>
              <a:buSzPts val="1600"/>
              <a:buNone/>
              <a:defRPr sz="1600">
                <a:solidFill>
                  <a:schemeClr val="dk1"/>
                </a:solidFill>
              </a:defRPr>
            </a:lvl2pPr>
            <a:lvl3pPr indent="-228600" lvl="2" marL="1371600" algn="l">
              <a:lnSpc>
                <a:spcPct val="90000"/>
              </a:lnSpc>
              <a:spcBef>
                <a:spcPts val="500"/>
              </a:spcBef>
              <a:spcAft>
                <a:spcPts val="0"/>
              </a:spcAft>
              <a:buClr>
                <a:srgbClr val="90A03A"/>
              </a:buClr>
              <a:buSzPts val="2000"/>
              <a:buNone/>
              <a:defRPr>
                <a:solidFill>
                  <a:srgbClr val="90A03A"/>
                </a:solidFill>
              </a:defRPr>
            </a:lvl3pPr>
            <a:lvl4pPr indent="-228600" lvl="3" marL="1828800" algn="l">
              <a:lnSpc>
                <a:spcPct val="90000"/>
              </a:lnSpc>
              <a:spcBef>
                <a:spcPts val="500"/>
              </a:spcBef>
              <a:spcAft>
                <a:spcPts val="0"/>
              </a:spcAft>
              <a:buClr>
                <a:srgbClr val="C15027"/>
              </a:buClr>
              <a:buSzPts val="1800"/>
              <a:buNone/>
              <a:defRPr>
                <a:solidFill>
                  <a:srgbClr val="C15027"/>
                </a:solidFill>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120" name="Google Shape;120;p22"/>
          <p:cNvPicPr preferRelativeResize="0"/>
          <p:nvPr/>
        </p:nvPicPr>
        <p:blipFill rotWithShape="1">
          <a:blip r:embed="rId3">
            <a:alphaModFix/>
          </a:blip>
          <a:srcRect b="12506" l="0" r="0" t="0"/>
          <a:stretch/>
        </p:blipFill>
        <p:spPr>
          <a:xfrm>
            <a:off x="241749" y="1701094"/>
            <a:ext cx="5154844" cy="4511927"/>
          </a:xfrm>
          <a:prstGeom prst="rect">
            <a:avLst/>
          </a:prstGeom>
          <a:noFill/>
          <a:ln>
            <a:noFill/>
          </a:ln>
        </p:spPr>
      </p:pic>
      <p:sp>
        <p:nvSpPr>
          <p:cNvPr id="121" name="Google Shape;121;p22"/>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et contenu 3">
  <p:cSld name="Image et contenu 3">
    <p:bg>
      <p:bgPr>
        <a:blipFill>
          <a:blip r:embed="rId2">
            <a:alphaModFix amt="5000"/>
          </a:blip>
          <a:stretch>
            <a:fillRect/>
          </a:stretch>
        </a:blipFill>
      </p:bgPr>
    </p:bg>
    <p:spTree>
      <p:nvGrpSpPr>
        <p:cNvPr id="122" name="Shape 122"/>
        <p:cNvGrpSpPr/>
        <p:nvPr/>
      </p:nvGrpSpPr>
      <p:grpSpPr>
        <a:xfrm>
          <a:off x="0" y="0"/>
          <a:ext cx="0" cy="0"/>
          <a:chOff x="0" y="0"/>
          <a:chExt cx="0" cy="0"/>
        </a:xfrm>
      </p:grpSpPr>
      <p:sp>
        <p:nvSpPr>
          <p:cNvPr id="123" name="Google Shape;123;p23"/>
          <p:cNvSpPr/>
          <p:nvPr/>
        </p:nvSpPr>
        <p:spPr>
          <a:xfrm>
            <a:off x="1104900" y="1752599"/>
            <a:ext cx="3328988" cy="4470828"/>
          </a:xfrm>
          <a:prstGeom prst="rect">
            <a:avLst/>
          </a:prstGeom>
          <a:solidFill>
            <a:srgbClr val="FBFBFB">
              <a:alpha val="49411"/>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24" name="Google Shape;124;p23"/>
          <p:cNvPicPr preferRelativeResize="0"/>
          <p:nvPr/>
        </p:nvPicPr>
        <p:blipFill rotWithShape="1">
          <a:blip r:embed="rId3">
            <a:alphaModFix/>
          </a:blip>
          <a:srcRect b="0" l="0" r="0" t="0"/>
          <a:stretch/>
        </p:blipFill>
        <p:spPr>
          <a:xfrm>
            <a:off x="772886" y="1825625"/>
            <a:ext cx="4349598" cy="4351338"/>
          </a:xfrm>
          <a:prstGeom prst="rect">
            <a:avLst/>
          </a:prstGeom>
          <a:noFill/>
          <a:ln>
            <a:noFill/>
          </a:ln>
        </p:spPr>
      </p:pic>
      <p:sp>
        <p:nvSpPr>
          <p:cNvPr id="125" name="Google Shape;125;p23"/>
          <p:cNvSpPr txBox="1"/>
          <p:nvPr>
            <p:ph type="title"/>
          </p:nvPr>
        </p:nvSpPr>
        <p:spPr>
          <a:xfrm>
            <a:off x="838200" y="365125"/>
            <a:ext cx="10515600" cy="1325563"/>
          </a:xfrm>
          <a:prstGeom prst="rect">
            <a:avLst/>
          </a:prstGeom>
          <a:solidFill>
            <a:srgbClr val="5B2B6B">
              <a:alpha val="88235"/>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7F7F7"/>
              </a:buClr>
              <a:buSzPts val="4000"/>
              <a:buFont typeface="Asap"/>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6" name="Google Shape;126;p23"/>
          <p:cNvSpPr txBox="1"/>
          <p:nvPr>
            <p:ph idx="1" type="body"/>
          </p:nvPr>
        </p:nvSpPr>
        <p:spPr>
          <a:xfrm>
            <a:off x="5543550" y="1825625"/>
            <a:ext cx="5810250" cy="4390840"/>
          </a:xfrm>
          <a:prstGeom prst="rect">
            <a:avLst/>
          </a:prstGeom>
          <a:solidFill>
            <a:srgbClr val="F7F7F7">
              <a:alpha val="85098"/>
            </a:srgbClr>
          </a:solidFill>
          <a:ln cap="flat" cmpd="sng" w="9525">
            <a:solidFill>
              <a:srgbClr val="5B2B6B">
                <a:alpha val="8235"/>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sz="1800">
                <a:solidFill>
                  <a:schemeClr val="dk1"/>
                </a:solidFill>
              </a:defRPr>
            </a:lvl1pPr>
            <a:lvl2pPr indent="-228600" lvl="1" marL="914400" algn="l">
              <a:lnSpc>
                <a:spcPct val="90000"/>
              </a:lnSpc>
              <a:spcBef>
                <a:spcPts val="500"/>
              </a:spcBef>
              <a:spcAft>
                <a:spcPts val="0"/>
              </a:spcAft>
              <a:buClr>
                <a:schemeClr val="dk1"/>
              </a:buClr>
              <a:buSzPts val="1600"/>
              <a:buNone/>
              <a:defRPr sz="1600">
                <a:solidFill>
                  <a:schemeClr val="dk1"/>
                </a:solidFill>
              </a:defRPr>
            </a:lvl2pPr>
            <a:lvl3pPr indent="-228600" lvl="2" marL="1371600" algn="l">
              <a:lnSpc>
                <a:spcPct val="90000"/>
              </a:lnSpc>
              <a:spcBef>
                <a:spcPts val="500"/>
              </a:spcBef>
              <a:spcAft>
                <a:spcPts val="0"/>
              </a:spcAft>
              <a:buClr>
                <a:srgbClr val="90A03A"/>
              </a:buClr>
              <a:buSzPts val="2000"/>
              <a:buNone/>
              <a:defRPr>
                <a:solidFill>
                  <a:srgbClr val="90A03A"/>
                </a:solidFill>
              </a:defRPr>
            </a:lvl3pPr>
            <a:lvl4pPr indent="-228600" lvl="3" marL="1828800" algn="l">
              <a:lnSpc>
                <a:spcPct val="90000"/>
              </a:lnSpc>
              <a:spcBef>
                <a:spcPts val="500"/>
              </a:spcBef>
              <a:spcAft>
                <a:spcPts val="0"/>
              </a:spcAft>
              <a:buClr>
                <a:srgbClr val="C15027"/>
              </a:buClr>
              <a:buSzPts val="1800"/>
              <a:buNone/>
              <a:defRPr>
                <a:solidFill>
                  <a:srgbClr val="C15027"/>
                </a:solidFill>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7" name="Google Shape;127;p23"/>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et contenu 4">
  <p:cSld name="Image et contenu 4">
    <p:bg>
      <p:bgPr>
        <a:blipFill>
          <a:blip r:embed="rId2">
            <a:alphaModFix amt="5000"/>
          </a:blip>
          <a:stretch>
            <a:fillRect/>
          </a:stretch>
        </a:blipFill>
      </p:bgPr>
    </p:bg>
    <p:spTree>
      <p:nvGrpSpPr>
        <p:cNvPr id="128" name="Shape 128"/>
        <p:cNvGrpSpPr/>
        <p:nvPr/>
      </p:nvGrpSpPr>
      <p:grpSpPr>
        <a:xfrm>
          <a:off x="0" y="0"/>
          <a:ext cx="0" cy="0"/>
          <a:chOff x="0" y="0"/>
          <a:chExt cx="0" cy="0"/>
        </a:xfrm>
      </p:grpSpPr>
      <p:sp>
        <p:nvSpPr>
          <p:cNvPr id="129" name="Google Shape;129;p24"/>
          <p:cNvSpPr/>
          <p:nvPr/>
        </p:nvSpPr>
        <p:spPr>
          <a:xfrm>
            <a:off x="1104900" y="1752599"/>
            <a:ext cx="3328988" cy="4470828"/>
          </a:xfrm>
          <a:prstGeom prst="rect">
            <a:avLst/>
          </a:prstGeom>
          <a:solidFill>
            <a:srgbClr val="FBFBFB">
              <a:alpha val="49411"/>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30" name="Google Shape;130;p24"/>
          <p:cNvPicPr preferRelativeResize="0"/>
          <p:nvPr/>
        </p:nvPicPr>
        <p:blipFill rotWithShape="1">
          <a:blip r:embed="rId3">
            <a:alphaModFix/>
          </a:blip>
          <a:srcRect b="0" l="0" r="0" t="0"/>
          <a:stretch/>
        </p:blipFill>
        <p:spPr>
          <a:xfrm>
            <a:off x="685800" y="1825625"/>
            <a:ext cx="4389084" cy="4390840"/>
          </a:xfrm>
          <a:prstGeom prst="rect">
            <a:avLst/>
          </a:prstGeom>
          <a:noFill/>
          <a:ln>
            <a:noFill/>
          </a:ln>
        </p:spPr>
      </p:pic>
      <p:sp>
        <p:nvSpPr>
          <p:cNvPr id="131" name="Google Shape;131;p24"/>
          <p:cNvSpPr txBox="1"/>
          <p:nvPr>
            <p:ph type="title"/>
          </p:nvPr>
        </p:nvSpPr>
        <p:spPr>
          <a:xfrm>
            <a:off x="838200" y="365125"/>
            <a:ext cx="10515600" cy="1325563"/>
          </a:xfrm>
          <a:prstGeom prst="rect">
            <a:avLst/>
          </a:prstGeom>
          <a:solidFill>
            <a:srgbClr val="5B2B6B">
              <a:alpha val="88235"/>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7F7F7"/>
              </a:buClr>
              <a:buSzPts val="4000"/>
              <a:buFont typeface="Asap"/>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2" name="Google Shape;132;p24"/>
          <p:cNvSpPr txBox="1"/>
          <p:nvPr>
            <p:ph idx="1" type="body"/>
          </p:nvPr>
        </p:nvSpPr>
        <p:spPr>
          <a:xfrm>
            <a:off x="5543550" y="1825625"/>
            <a:ext cx="5810250" cy="4390840"/>
          </a:xfrm>
          <a:prstGeom prst="rect">
            <a:avLst/>
          </a:prstGeom>
          <a:solidFill>
            <a:srgbClr val="F7F7F7">
              <a:alpha val="85098"/>
            </a:srgbClr>
          </a:solidFill>
          <a:ln cap="flat" cmpd="sng" w="9525">
            <a:solidFill>
              <a:srgbClr val="5B2B6B">
                <a:alpha val="8235"/>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800"/>
              <a:buNone/>
              <a:defRPr sz="1800">
                <a:solidFill>
                  <a:schemeClr val="dk1"/>
                </a:solidFill>
              </a:defRPr>
            </a:lvl1pPr>
            <a:lvl2pPr indent="-228600" lvl="1" marL="914400" algn="l">
              <a:lnSpc>
                <a:spcPct val="90000"/>
              </a:lnSpc>
              <a:spcBef>
                <a:spcPts val="500"/>
              </a:spcBef>
              <a:spcAft>
                <a:spcPts val="0"/>
              </a:spcAft>
              <a:buClr>
                <a:schemeClr val="dk1"/>
              </a:buClr>
              <a:buSzPts val="1600"/>
              <a:buNone/>
              <a:defRPr sz="1600">
                <a:solidFill>
                  <a:schemeClr val="dk1"/>
                </a:solidFill>
              </a:defRPr>
            </a:lvl2pPr>
            <a:lvl3pPr indent="-228600" lvl="2" marL="1371600" algn="l">
              <a:lnSpc>
                <a:spcPct val="90000"/>
              </a:lnSpc>
              <a:spcBef>
                <a:spcPts val="500"/>
              </a:spcBef>
              <a:spcAft>
                <a:spcPts val="0"/>
              </a:spcAft>
              <a:buClr>
                <a:srgbClr val="90A03A"/>
              </a:buClr>
              <a:buSzPts val="2000"/>
              <a:buNone/>
              <a:defRPr>
                <a:solidFill>
                  <a:srgbClr val="90A03A"/>
                </a:solidFill>
              </a:defRPr>
            </a:lvl3pPr>
            <a:lvl4pPr indent="-228600" lvl="3" marL="1828800" algn="l">
              <a:lnSpc>
                <a:spcPct val="90000"/>
              </a:lnSpc>
              <a:spcBef>
                <a:spcPts val="500"/>
              </a:spcBef>
              <a:spcAft>
                <a:spcPts val="0"/>
              </a:spcAft>
              <a:buClr>
                <a:srgbClr val="C15027"/>
              </a:buClr>
              <a:buSzPts val="1800"/>
              <a:buNone/>
              <a:defRPr>
                <a:solidFill>
                  <a:srgbClr val="C15027"/>
                </a:solidFill>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3" name="Google Shape;133;p24"/>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3" name="Shape 23"/>
        <p:cNvGrpSpPr/>
        <p:nvPr/>
      </p:nvGrpSpPr>
      <p:grpSpPr>
        <a:xfrm>
          <a:off x="0" y="0"/>
          <a:ext cx="0" cy="0"/>
          <a:chOff x="0" y="0"/>
          <a:chExt cx="0" cy="0"/>
        </a:xfrm>
      </p:grpSpPr>
      <p:sp>
        <p:nvSpPr>
          <p:cNvPr id="24" name="Google Shape;24;g2bebbbc8736_0_142"/>
          <p:cNvSpPr txBox="1"/>
          <p:nvPr>
            <p:ph type="title"/>
          </p:nvPr>
        </p:nvSpPr>
        <p:spPr>
          <a:xfrm>
            <a:off x="415600" y="593367"/>
            <a:ext cx="11360700" cy="763500"/>
          </a:xfrm>
          <a:prstGeom prst="rect">
            <a:avLst/>
          </a:prstGeom>
          <a:solidFill>
            <a:srgbClr val="5B2B6B">
              <a:alpha val="88235"/>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SzPts val="40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g2bebbbc8736_0_142"/>
          <p:cNvSpPr txBox="1"/>
          <p:nvPr>
            <p:ph idx="1" type="body"/>
          </p:nvPr>
        </p:nvSpPr>
        <p:spPr>
          <a:xfrm>
            <a:off x="415600" y="1536633"/>
            <a:ext cx="11360700" cy="4555200"/>
          </a:xfrm>
          <a:prstGeom prst="rect">
            <a:avLst/>
          </a:prstGeom>
          <a:solidFill>
            <a:srgbClr val="F7F7F7">
              <a:alpha val="85098"/>
            </a:srgbClr>
          </a:solidFill>
          <a:ln cap="flat" cmpd="sng" w="9525">
            <a:solidFill>
              <a:srgbClr val="5B2B6B">
                <a:alpha val="8235"/>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SzPts val="2800"/>
              <a:buNone/>
              <a:defRPr/>
            </a:lvl1pPr>
            <a:lvl2pPr indent="-228600" lvl="1" marL="914400" algn="l">
              <a:lnSpc>
                <a:spcPct val="90000"/>
              </a:lnSpc>
              <a:spcBef>
                <a:spcPts val="500"/>
              </a:spcBef>
              <a:spcAft>
                <a:spcPts val="0"/>
              </a:spcAft>
              <a:buSzPts val="2400"/>
              <a:buNone/>
              <a:defRPr/>
            </a:lvl2pPr>
            <a:lvl3pPr indent="-228600" lvl="2" marL="1371600" algn="l">
              <a:lnSpc>
                <a:spcPct val="90000"/>
              </a:lnSpc>
              <a:spcBef>
                <a:spcPts val="500"/>
              </a:spcBef>
              <a:spcAft>
                <a:spcPts val="0"/>
              </a:spcAft>
              <a:buSzPts val="2000"/>
              <a:buNone/>
              <a:defRPr/>
            </a:lvl3pPr>
            <a:lvl4pPr indent="-228600" lvl="3" marL="1828800" algn="l">
              <a:lnSpc>
                <a:spcPct val="90000"/>
              </a:lnSpc>
              <a:spcBef>
                <a:spcPts val="500"/>
              </a:spcBef>
              <a:spcAft>
                <a:spcPts val="0"/>
              </a:spcAft>
              <a:buSzPts val="1800"/>
              <a:buNone/>
              <a:defRPr/>
            </a:lvl4pPr>
            <a:lvl5pPr indent="-228600" lvl="4" marL="2286000" algn="l">
              <a:lnSpc>
                <a:spcPct val="90000"/>
              </a:lnSpc>
              <a:spcBef>
                <a:spcPts val="500"/>
              </a:spcBef>
              <a:spcAft>
                <a:spcPts val="0"/>
              </a:spcAft>
              <a:buSzPts val="1800"/>
              <a:buNone/>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26" name="Google Shape;26;g2bebbbc8736_0_142"/>
          <p:cNvSpPr txBox="1"/>
          <p:nvPr>
            <p:ph idx="12" type="sldNum"/>
          </p:nvPr>
        </p:nvSpPr>
        <p:spPr>
          <a:xfrm>
            <a:off x="11296610" y="6217622"/>
            <a:ext cx="731700" cy="524700"/>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position personnalisée">
  <p:cSld name="Disposition personnalisée">
    <p:spTree>
      <p:nvGrpSpPr>
        <p:cNvPr id="134" name="Shape 134"/>
        <p:cNvGrpSpPr/>
        <p:nvPr/>
      </p:nvGrpSpPr>
      <p:grpSpPr>
        <a:xfrm>
          <a:off x="0" y="0"/>
          <a:ext cx="0" cy="0"/>
          <a:chOff x="0" y="0"/>
          <a:chExt cx="0" cy="0"/>
        </a:xfrm>
      </p:grpSpPr>
      <p:sp>
        <p:nvSpPr>
          <p:cNvPr id="135" name="Google Shape;135;p25"/>
          <p:cNvSpPr txBox="1"/>
          <p:nvPr>
            <p:ph type="title"/>
          </p:nvPr>
        </p:nvSpPr>
        <p:spPr>
          <a:xfrm>
            <a:off x="838200" y="365125"/>
            <a:ext cx="10515600" cy="1325563"/>
          </a:xfrm>
          <a:prstGeom prst="rect">
            <a:avLst/>
          </a:prstGeom>
          <a:solidFill>
            <a:srgbClr val="5B2B6B">
              <a:alpha val="88235"/>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7F7F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6" name="Google Shape;136;p25"/>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r>
              <a:rPr lang="fr-CA"/>
              <a:t>N°</a:t>
            </a: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de" type="blank">
  <p:cSld name="BLANK">
    <p:bg>
      <p:bgPr>
        <a:blipFill>
          <a:blip r:embed="rId2">
            <a:alphaModFix amt="9000"/>
          </a:blip>
          <a:stretch>
            <a:fillRect/>
          </a:stretch>
        </a:blipFill>
      </p:bgPr>
    </p:bg>
    <p:spTree>
      <p:nvGrpSpPr>
        <p:cNvPr id="27" name="Shape 27"/>
        <p:cNvGrpSpPr/>
        <p:nvPr/>
      </p:nvGrpSpPr>
      <p:grpSpPr>
        <a:xfrm>
          <a:off x="0" y="0"/>
          <a:ext cx="0" cy="0"/>
          <a:chOff x="0" y="0"/>
          <a:chExt cx="0" cy="0"/>
        </a:xfrm>
      </p:grpSpPr>
      <p:sp>
        <p:nvSpPr>
          <p:cNvPr id="28" name="Google Shape;28;p7"/>
          <p:cNvSpPr/>
          <p:nvPr/>
        </p:nvSpPr>
        <p:spPr>
          <a:xfrm>
            <a:off x="1178488" y="1015710"/>
            <a:ext cx="9975057" cy="4887398"/>
          </a:xfrm>
          <a:prstGeom prst="rect">
            <a:avLst/>
          </a:prstGeom>
          <a:solidFill>
            <a:srgbClr val="FBFBFB">
              <a:alpha val="29411"/>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9" name="Google Shape;29;p7"/>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et contenu">
  <p:cSld name="Titre et contenu">
    <p:bg>
      <p:bgPr>
        <a:blipFill>
          <a:blip r:embed="rId2">
            <a:alphaModFix amt="5000"/>
          </a:blip>
          <a:stretch>
            <a:fillRect/>
          </a:stretch>
        </a:blipFill>
      </p:bgPr>
    </p:bg>
    <p:spTree>
      <p:nvGrpSpPr>
        <p:cNvPr id="30" name="Shape 30"/>
        <p:cNvGrpSpPr/>
        <p:nvPr/>
      </p:nvGrpSpPr>
      <p:grpSpPr>
        <a:xfrm>
          <a:off x="0" y="0"/>
          <a:ext cx="0" cy="0"/>
          <a:chOff x="0" y="0"/>
          <a:chExt cx="0" cy="0"/>
        </a:xfrm>
      </p:grpSpPr>
      <p:sp>
        <p:nvSpPr>
          <p:cNvPr id="31" name="Google Shape;31;p11"/>
          <p:cNvSpPr txBox="1"/>
          <p:nvPr>
            <p:ph idx="1" type="body"/>
          </p:nvPr>
        </p:nvSpPr>
        <p:spPr>
          <a:xfrm>
            <a:off x="838200" y="1825625"/>
            <a:ext cx="10515600" cy="4390838"/>
          </a:xfrm>
          <a:prstGeom prst="rect">
            <a:avLst/>
          </a:prstGeom>
          <a:solidFill>
            <a:srgbClr val="F7F7F7">
              <a:alpha val="85098"/>
            </a:srgbClr>
          </a:solidFill>
          <a:ln cap="flat" cmpd="sng" w="9525">
            <a:solidFill>
              <a:srgbClr val="5B2B6B">
                <a:alpha val="8235"/>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1800"/>
              <a:buNone/>
              <a:defRPr/>
            </a:lvl1pPr>
            <a:lvl2pPr indent="-228600" lvl="1" marL="914400" algn="l">
              <a:lnSpc>
                <a:spcPct val="90000"/>
              </a:lnSpc>
              <a:spcBef>
                <a:spcPts val="500"/>
              </a:spcBef>
              <a:spcAft>
                <a:spcPts val="0"/>
              </a:spcAft>
              <a:buClr>
                <a:srgbClr val="04768B"/>
              </a:buClr>
              <a:buSzPts val="2400"/>
              <a:buNone/>
              <a:defRPr>
                <a:solidFill>
                  <a:srgbClr val="04768B"/>
                </a:solidFill>
              </a:defRPr>
            </a:lvl2pPr>
            <a:lvl3pPr indent="-228600" lvl="2" marL="1371600" algn="l">
              <a:lnSpc>
                <a:spcPct val="90000"/>
              </a:lnSpc>
              <a:spcBef>
                <a:spcPts val="500"/>
              </a:spcBef>
              <a:spcAft>
                <a:spcPts val="0"/>
              </a:spcAft>
              <a:buClr>
                <a:srgbClr val="90A03A"/>
              </a:buClr>
              <a:buSzPts val="2000"/>
              <a:buNone/>
              <a:defRPr>
                <a:solidFill>
                  <a:srgbClr val="90A03A"/>
                </a:solidFill>
              </a:defRPr>
            </a:lvl3pPr>
            <a:lvl4pPr indent="-228600" lvl="3" marL="1828800" algn="l">
              <a:lnSpc>
                <a:spcPct val="90000"/>
              </a:lnSpc>
              <a:spcBef>
                <a:spcPts val="500"/>
              </a:spcBef>
              <a:spcAft>
                <a:spcPts val="0"/>
              </a:spcAft>
              <a:buClr>
                <a:srgbClr val="C15027"/>
              </a:buClr>
              <a:buSzPts val="1800"/>
              <a:buNone/>
              <a:defRPr>
                <a:solidFill>
                  <a:srgbClr val="C15027"/>
                </a:solidFill>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11"/>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
        <p:nvSpPr>
          <p:cNvPr id="33" name="Google Shape;33;p11"/>
          <p:cNvSpPr txBox="1"/>
          <p:nvPr>
            <p:ph type="title"/>
          </p:nvPr>
        </p:nvSpPr>
        <p:spPr>
          <a:xfrm>
            <a:off x="838200" y="365125"/>
            <a:ext cx="10515600" cy="1325563"/>
          </a:xfrm>
          <a:prstGeom prst="rect">
            <a:avLst/>
          </a:prstGeom>
          <a:solidFill>
            <a:srgbClr val="5B2B6B">
              <a:alpha val="88235"/>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7F7F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rtenaires (Français)">
  <p:cSld name="Partenaires (Français)">
    <p:bg>
      <p:bgPr>
        <a:blipFill>
          <a:blip r:embed="rId2">
            <a:alphaModFix/>
          </a:blip>
          <a:stretch>
            <a:fillRect/>
          </a:stretch>
        </a:blipFill>
      </p:bgPr>
    </p:bg>
    <p:spTree>
      <p:nvGrpSpPr>
        <p:cNvPr id="34" name="Shape 34"/>
        <p:cNvGrpSpPr/>
        <p:nvPr/>
      </p:nvGrpSpPr>
      <p:grpSpPr>
        <a:xfrm>
          <a:off x="0" y="0"/>
          <a:ext cx="0" cy="0"/>
          <a:chOff x="0" y="0"/>
          <a:chExt cx="0" cy="0"/>
        </a:xfrm>
      </p:grpSpPr>
      <p:pic>
        <p:nvPicPr>
          <p:cNvPr id="35" name="Google Shape;35;p9"/>
          <p:cNvPicPr preferRelativeResize="0"/>
          <p:nvPr/>
        </p:nvPicPr>
        <p:blipFill rotWithShape="1">
          <a:blip r:embed="rId3">
            <a:alphaModFix/>
          </a:blip>
          <a:srcRect b="0" l="0" r="0" t="0"/>
          <a:stretch/>
        </p:blipFill>
        <p:spPr>
          <a:xfrm>
            <a:off x="3000374" y="2714230"/>
            <a:ext cx="3095626" cy="1905000"/>
          </a:xfrm>
          <a:prstGeom prst="rect">
            <a:avLst/>
          </a:prstGeom>
          <a:noFill/>
          <a:ln>
            <a:noFill/>
          </a:ln>
        </p:spPr>
      </p:pic>
      <p:sp>
        <p:nvSpPr>
          <p:cNvPr id="36" name="Google Shape;36;p9"/>
          <p:cNvSpPr/>
          <p:nvPr/>
        </p:nvSpPr>
        <p:spPr>
          <a:xfrm>
            <a:off x="0" y="6311989"/>
            <a:ext cx="12192000" cy="546011"/>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7" name="Google Shape;37;p9"/>
          <p:cNvSpPr/>
          <p:nvPr/>
        </p:nvSpPr>
        <p:spPr>
          <a:xfrm>
            <a:off x="29132" y="6217237"/>
            <a:ext cx="966537" cy="546011"/>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38" name="Google Shape;38;p9"/>
          <p:cNvPicPr preferRelativeResize="0"/>
          <p:nvPr/>
        </p:nvPicPr>
        <p:blipFill rotWithShape="1">
          <a:blip r:embed="rId4">
            <a:alphaModFix/>
          </a:blip>
          <a:srcRect b="0" l="0" r="0" t="0"/>
          <a:stretch/>
        </p:blipFill>
        <p:spPr>
          <a:xfrm>
            <a:off x="4859339" y="138807"/>
            <a:ext cx="2473322" cy="899015"/>
          </a:xfrm>
          <a:prstGeom prst="rect">
            <a:avLst/>
          </a:prstGeom>
          <a:noFill/>
          <a:ln>
            <a:noFill/>
          </a:ln>
        </p:spPr>
      </p:pic>
      <p:pic>
        <p:nvPicPr>
          <p:cNvPr id="39" name="Google Shape;39;p9"/>
          <p:cNvPicPr preferRelativeResize="0"/>
          <p:nvPr/>
        </p:nvPicPr>
        <p:blipFill rotWithShape="1">
          <a:blip r:embed="rId5">
            <a:alphaModFix/>
          </a:blip>
          <a:srcRect b="0" l="0" r="0" t="0"/>
          <a:stretch/>
        </p:blipFill>
        <p:spPr>
          <a:xfrm>
            <a:off x="15373" y="4935087"/>
            <a:ext cx="2325789" cy="1431255"/>
          </a:xfrm>
          <a:prstGeom prst="rect">
            <a:avLst/>
          </a:prstGeom>
          <a:noFill/>
          <a:ln>
            <a:noFill/>
          </a:ln>
        </p:spPr>
      </p:pic>
      <p:pic>
        <p:nvPicPr>
          <p:cNvPr id="40" name="Google Shape;40;p9"/>
          <p:cNvPicPr preferRelativeResize="0"/>
          <p:nvPr/>
        </p:nvPicPr>
        <p:blipFill rotWithShape="1">
          <a:blip r:embed="rId6">
            <a:alphaModFix/>
          </a:blip>
          <a:srcRect b="0" l="0" r="0" t="0"/>
          <a:stretch/>
        </p:blipFill>
        <p:spPr>
          <a:xfrm>
            <a:off x="7086367" y="4959864"/>
            <a:ext cx="2325789" cy="1431255"/>
          </a:xfrm>
          <a:prstGeom prst="rect">
            <a:avLst/>
          </a:prstGeom>
          <a:noFill/>
          <a:ln>
            <a:noFill/>
          </a:ln>
        </p:spPr>
      </p:pic>
      <p:pic>
        <p:nvPicPr>
          <p:cNvPr id="41" name="Google Shape;41;p9"/>
          <p:cNvPicPr preferRelativeResize="0"/>
          <p:nvPr/>
        </p:nvPicPr>
        <p:blipFill rotWithShape="1">
          <a:blip r:embed="rId7">
            <a:alphaModFix/>
          </a:blip>
          <a:srcRect b="0" l="0" r="0" t="0"/>
          <a:stretch/>
        </p:blipFill>
        <p:spPr>
          <a:xfrm>
            <a:off x="4729369" y="4924723"/>
            <a:ext cx="2325789" cy="1431255"/>
          </a:xfrm>
          <a:prstGeom prst="rect">
            <a:avLst/>
          </a:prstGeom>
          <a:noFill/>
          <a:ln>
            <a:noFill/>
          </a:ln>
        </p:spPr>
      </p:pic>
      <p:pic>
        <p:nvPicPr>
          <p:cNvPr id="42" name="Google Shape;42;p9"/>
          <p:cNvPicPr preferRelativeResize="0"/>
          <p:nvPr/>
        </p:nvPicPr>
        <p:blipFill rotWithShape="1">
          <a:blip r:embed="rId8">
            <a:alphaModFix/>
          </a:blip>
          <a:srcRect b="0" l="0" r="0" t="0"/>
          <a:stretch/>
        </p:blipFill>
        <p:spPr>
          <a:xfrm>
            <a:off x="9096374" y="2797013"/>
            <a:ext cx="3095626" cy="1905001"/>
          </a:xfrm>
          <a:prstGeom prst="rect">
            <a:avLst/>
          </a:prstGeom>
          <a:noFill/>
          <a:ln>
            <a:noFill/>
          </a:ln>
        </p:spPr>
      </p:pic>
      <p:pic>
        <p:nvPicPr>
          <p:cNvPr id="43" name="Google Shape;43;p9"/>
          <p:cNvPicPr preferRelativeResize="0"/>
          <p:nvPr/>
        </p:nvPicPr>
        <p:blipFill rotWithShape="1">
          <a:blip r:embed="rId9">
            <a:alphaModFix/>
          </a:blip>
          <a:srcRect b="0" l="0" r="0" t="0"/>
          <a:stretch/>
        </p:blipFill>
        <p:spPr>
          <a:xfrm>
            <a:off x="2372371" y="4914361"/>
            <a:ext cx="2325789" cy="1431255"/>
          </a:xfrm>
          <a:prstGeom prst="rect">
            <a:avLst/>
          </a:prstGeom>
          <a:noFill/>
          <a:ln>
            <a:noFill/>
          </a:ln>
        </p:spPr>
      </p:pic>
      <p:pic>
        <p:nvPicPr>
          <p:cNvPr id="44" name="Google Shape;44;p9"/>
          <p:cNvPicPr preferRelativeResize="0"/>
          <p:nvPr/>
        </p:nvPicPr>
        <p:blipFill rotWithShape="1">
          <a:blip r:embed="rId10">
            <a:alphaModFix/>
          </a:blip>
          <a:srcRect b="0" l="0" r="0" t="0"/>
          <a:stretch/>
        </p:blipFill>
        <p:spPr>
          <a:xfrm>
            <a:off x="8611" y="2759084"/>
            <a:ext cx="3095626" cy="1905000"/>
          </a:xfrm>
          <a:prstGeom prst="rect">
            <a:avLst/>
          </a:prstGeom>
          <a:noFill/>
          <a:ln>
            <a:noFill/>
          </a:ln>
        </p:spPr>
      </p:pic>
      <p:pic>
        <p:nvPicPr>
          <p:cNvPr id="45" name="Google Shape;45;p9"/>
          <p:cNvPicPr preferRelativeResize="0"/>
          <p:nvPr/>
        </p:nvPicPr>
        <p:blipFill rotWithShape="1">
          <a:blip r:embed="rId11">
            <a:alphaModFix/>
          </a:blip>
          <a:srcRect b="0" l="0" r="0" t="0"/>
          <a:stretch/>
        </p:blipFill>
        <p:spPr>
          <a:xfrm>
            <a:off x="5900888" y="2714230"/>
            <a:ext cx="3095626" cy="1905000"/>
          </a:xfrm>
          <a:prstGeom prst="rect">
            <a:avLst/>
          </a:prstGeom>
          <a:noFill/>
          <a:ln>
            <a:noFill/>
          </a:ln>
        </p:spPr>
      </p:pic>
      <p:sp>
        <p:nvSpPr>
          <p:cNvPr id="46" name="Google Shape;46;p9"/>
          <p:cNvSpPr txBox="1"/>
          <p:nvPr/>
        </p:nvSpPr>
        <p:spPr>
          <a:xfrm>
            <a:off x="2087033" y="1894891"/>
            <a:ext cx="8017933" cy="76944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400"/>
              <a:buFont typeface="Arial"/>
              <a:buNone/>
            </a:pPr>
            <a:r>
              <a:rPr b="0" i="0" lang="fr-CA" sz="4400" u="none" cap="none" strike="noStrike">
                <a:solidFill>
                  <a:srgbClr val="0EAB9A"/>
                </a:solidFill>
                <a:latin typeface="Asap"/>
                <a:ea typeface="Asap"/>
                <a:cs typeface="Asap"/>
                <a:sym typeface="Asap"/>
              </a:rPr>
              <a:t>Partenariats et commanditaires</a:t>
            </a:r>
            <a:endParaRPr b="0" i="0" sz="4400" u="none" cap="none" strike="noStrike">
              <a:solidFill>
                <a:srgbClr val="0EAB9A"/>
              </a:solidFill>
              <a:latin typeface="Asap"/>
              <a:ea typeface="Asap"/>
              <a:cs typeface="Asap"/>
              <a:sym typeface="Asap"/>
            </a:endParaRPr>
          </a:p>
        </p:txBody>
      </p:sp>
      <p:sp>
        <p:nvSpPr>
          <p:cNvPr id="47" name="Google Shape;47;p9"/>
          <p:cNvSpPr/>
          <p:nvPr/>
        </p:nvSpPr>
        <p:spPr>
          <a:xfrm>
            <a:off x="-2" y="6324384"/>
            <a:ext cx="12192000" cy="546011"/>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48" name="Google Shape;48;p9"/>
          <p:cNvPicPr preferRelativeResize="0"/>
          <p:nvPr/>
        </p:nvPicPr>
        <p:blipFill rotWithShape="1">
          <a:blip r:embed="rId12">
            <a:alphaModFix/>
          </a:blip>
          <a:srcRect b="0" l="0" r="0" t="0"/>
          <a:stretch/>
        </p:blipFill>
        <p:spPr>
          <a:xfrm>
            <a:off x="9412156" y="5014169"/>
            <a:ext cx="2337790" cy="1168895"/>
          </a:xfrm>
          <a:prstGeom prst="rect">
            <a:avLst/>
          </a:prstGeom>
          <a:noFill/>
          <a:ln>
            <a:noFill/>
          </a:ln>
        </p:spPr>
      </p:pic>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rtners (English)">
  <p:cSld name="Partners (English)">
    <p:bg>
      <p:bgPr>
        <a:blipFill>
          <a:blip r:embed="rId2">
            <a:alphaModFix/>
          </a:blip>
          <a:stretch>
            <a:fillRect/>
          </a:stretch>
        </a:blipFill>
      </p:bgPr>
    </p:bg>
    <p:spTree>
      <p:nvGrpSpPr>
        <p:cNvPr id="49" name="Shape 49"/>
        <p:cNvGrpSpPr/>
        <p:nvPr/>
      </p:nvGrpSpPr>
      <p:grpSpPr>
        <a:xfrm>
          <a:off x="0" y="0"/>
          <a:ext cx="0" cy="0"/>
          <a:chOff x="0" y="0"/>
          <a:chExt cx="0" cy="0"/>
        </a:xfrm>
      </p:grpSpPr>
      <p:sp>
        <p:nvSpPr>
          <p:cNvPr id="50" name="Google Shape;50;p10"/>
          <p:cNvSpPr/>
          <p:nvPr/>
        </p:nvSpPr>
        <p:spPr>
          <a:xfrm>
            <a:off x="0" y="6311989"/>
            <a:ext cx="12192000" cy="546011"/>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1" name="Google Shape;51;p10"/>
          <p:cNvSpPr/>
          <p:nvPr/>
        </p:nvSpPr>
        <p:spPr>
          <a:xfrm>
            <a:off x="29132" y="6217237"/>
            <a:ext cx="966537" cy="546011"/>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52" name="Google Shape;52;p10"/>
          <p:cNvPicPr preferRelativeResize="0"/>
          <p:nvPr/>
        </p:nvPicPr>
        <p:blipFill rotWithShape="1">
          <a:blip r:embed="rId3">
            <a:alphaModFix/>
          </a:blip>
          <a:srcRect b="0" l="0" r="0" t="0"/>
          <a:stretch/>
        </p:blipFill>
        <p:spPr>
          <a:xfrm>
            <a:off x="4859339" y="138807"/>
            <a:ext cx="2473322" cy="899015"/>
          </a:xfrm>
          <a:prstGeom prst="rect">
            <a:avLst/>
          </a:prstGeom>
          <a:noFill/>
          <a:ln>
            <a:noFill/>
          </a:ln>
        </p:spPr>
      </p:pic>
      <p:sp>
        <p:nvSpPr>
          <p:cNvPr id="53" name="Google Shape;53;p10"/>
          <p:cNvSpPr txBox="1"/>
          <p:nvPr/>
        </p:nvSpPr>
        <p:spPr>
          <a:xfrm>
            <a:off x="3185652" y="1961140"/>
            <a:ext cx="5820696" cy="76944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400"/>
              <a:buFont typeface="Arial"/>
              <a:buNone/>
            </a:pPr>
            <a:r>
              <a:rPr b="0" i="0" lang="fr-CA" sz="4400" u="none" cap="none" strike="noStrike">
                <a:solidFill>
                  <a:srgbClr val="0EAB9A"/>
                </a:solidFill>
                <a:latin typeface="Asap"/>
                <a:ea typeface="Asap"/>
                <a:cs typeface="Asap"/>
                <a:sym typeface="Asap"/>
              </a:rPr>
              <a:t>Partners and Sponsors</a:t>
            </a:r>
            <a:endParaRPr b="0" i="0" sz="4400" u="none" cap="none" strike="noStrike">
              <a:solidFill>
                <a:srgbClr val="0EAB9A"/>
              </a:solidFill>
              <a:latin typeface="Asap"/>
              <a:ea typeface="Asap"/>
              <a:cs typeface="Asap"/>
              <a:sym typeface="Asap"/>
            </a:endParaRPr>
          </a:p>
        </p:txBody>
      </p:sp>
      <p:sp>
        <p:nvSpPr>
          <p:cNvPr id="54" name="Google Shape;54;p10"/>
          <p:cNvSpPr/>
          <p:nvPr/>
        </p:nvSpPr>
        <p:spPr>
          <a:xfrm>
            <a:off x="0" y="6317171"/>
            <a:ext cx="12192000" cy="546011"/>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55" name="Google Shape;55;p10"/>
          <p:cNvPicPr preferRelativeResize="0"/>
          <p:nvPr/>
        </p:nvPicPr>
        <p:blipFill rotWithShape="1">
          <a:blip r:embed="rId4">
            <a:alphaModFix/>
          </a:blip>
          <a:srcRect b="0" l="0" r="0" t="0"/>
          <a:stretch/>
        </p:blipFill>
        <p:spPr>
          <a:xfrm>
            <a:off x="3000374" y="2714230"/>
            <a:ext cx="3095626" cy="1905000"/>
          </a:xfrm>
          <a:prstGeom prst="rect">
            <a:avLst/>
          </a:prstGeom>
          <a:noFill/>
          <a:ln>
            <a:noFill/>
          </a:ln>
        </p:spPr>
      </p:pic>
      <p:pic>
        <p:nvPicPr>
          <p:cNvPr id="56" name="Google Shape;56;p10"/>
          <p:cNvPicPr preferRelativeResize="0"/>
          <p:nvPr/>
        </p:nvPicPr>
        <p:blipFill rotWithShape="1">
          <a:blip r:embed="rId5">
            <a:alphaModFix/>
          </a:blip>
          <a:srcRect b="0" l="0" r="0" t="0"/>
          <a:stretch/>
        </p:blipFill>
        <p:spPr>
          <a:xfrm>
            <a:off x="15373" y="4935087"/>
            <a:ext cx="2325789" cy="1431255"/>
          </a:xfrm>
          <a:prstGeom prst="rect">
            <a:avLst/>
          </a:prstGeom>
          <a:noFill/>
          <a:ln>
            <a:noFill/>
          </a:ln>
        </p:spPr>
      </p:pic>
      <p:pic>
        <p:nvPicPr>
          <p:cNvPr id="57" name="Google Shape;57;p10"/>
          <p:cNvPicPr preferRelativeResize="0"/>
          <p:nvPr/>
        </p:nvPicPr>
        <p:blipFill rotWithShape="1">
          <a:blip r:embed="rId6">
            <a:alphaModFix/>
          </a:blip>
          <a:srcRect b="0" l="0" r="0" t="0"/>
          <a:stretch/>
        </p:blipFill>
        <p:spPr>
          <a:xfrm>
            <a:off x="7086367" y="4959864"/>
            <a:ext cx="2325789" cy="1431255"/>
          </a:xfrm>
          <a:prstGeom prst="rect">
            <a:avLst/>
          </a:prstGeom>
          <a:noFill/>
          <a:ln>
            <a:noFill/>
          </a:ln>
        </p:spPr>
      </p:pic>
      <p:pic>
        <p:nvPicPr>
          <p:cNvPr id="58" name="Google Shape;58;p10"/>
          <p:cNvPicPr preferRelativeResize="0"/>
          <p:nvPr/>
        </p:nvPicPr>
        <p:blipFill rotWithShape="1">
          <a:blip r:embed="rId7">
            <a:alphaModFix/>
          </a:blip>
          <a:srcRect b="0" l="0" r="0" t="0"/>
          <a:stretch/>
        </p:blipFill>
        <p:spPr>
          <a:xfrm>
            <a:off x="4729369" y="4924723"/>
            <a:ext cx="2325789" cy="1431255"/>
          </a:xfrm>
          <a:prstGeom prst="rect">
            <a:avLst/>
          </a:prstGeom>
          <a:noFill/>
          <a:ln>
            <a:noFill/>
          </a:ln>
        </p:spPr>
      </p:pic>
      <p:pic>
        <p:nvPicPr>
          <p:cNvPr id="59" name="Google Shape;59;p10"/>
          <p:cNvPicPr preferRelativeResize="0"/>
          <p:nvPr/>
        </p:nvPicPr>
        <p:blipFill rotWithShape="1">
          <a:blip r:embed="rId8">
            <a:alphaModFix/>
          </a:blip>
          <a:srcRect b="0" l="0" r="0" t="0"/>
          <a:stretch/>
        </p:blipFill>
        <p:spPr>
          <a:xfrm>
            <a:off x="9096374" y="2797013"/>
            <a:ext cx="3095626" cy="1905001"/>
          </a:xfrm>
          <a:prstGeom prst="rect">
            <a:avLst/>
          </a:prstGeom>
          <a:noFill/>
          <a:ln>
            <a:noFill/>
          </a:ln>
        </p:spPr>
      </p:pic>
      <p:pic>
        <p:nvPicPr>
          <p:cNvPr id="60" name="Google Shape;60;p10"/>
          <p:cNvPicPr preferRelativeResize="0"/>
          <p:nvPr/>
        </p:nvPicPr>
        <p:blipFill rotWithShape="1">
          <a:blip r:embed="rId9">
            <a:alphaModFix/>
          </a:blip>
          <a:srcRect b="0" l="0" r="0" t="0"/>
          <a:stretch/>
        </p:blipFill>
        <p:spPr>
          <a:xfrm>
            <a:off x="2372371" y="4914361"/>
            <a:ext cx="2325789" cy="1431255"/>
          </a:xfrm>
          <a:prstGeom prst="rect">
            <a:avLst/>
          </a:prstGeom>
          <a:noFill/>
          <a:ln>
            <a:noFill/>
          </a:ln>
        </p:spPr>
      </p:pic>
      <p:pic>
        <p:nvPicPr>
          <p:cNvPr id="61" name="Google Shape;61;p10"/>
          <p:cNvPicPr preferRelativeResize="0"/>
          <p:nvPr/>
        </p:nvPicPr>
        <p:blipFill rotWithShape="1">
          <a:blip r:embed="rId10">
            <a:alphaModFix/>
          </a:blip>
          <a:srcRect b="0" l="0" r="0" t="0"/>
          <a:stretch/>
        </p:blipFill>
        <p:spPr>
          <a:xfrm>
            <a:off x="0" y="2761606"/>
            <a:ext cx="3095626" cy="1905000"/>
          </a:xfrm>
          <a:prstGeom prst="rect">
            <a:avLst/>
          </a:prstGeom>
          <a:noFill/>
          <a:ln>
            <a:noFill/>
          </a:ln>
        </p:spPr>
      </p:pic>
      <p:pic>
        <p:nvPicPr>
          <p:cNvPr id="62" name="Google Shape;62;p10"/>
          <p:cNvPicPr preferRelativeResize="0"/>
          <p:nvPr/>
        </p:nvPicPr>
        <p:blipFill rotWithShape="1">
          <a:blip r:embed="rId11">
            <a:alphaModFix/>
          </a:blip>
          <a:srcRect b="0" l="0" r="0" t="0"/>
          <a:stretch/>
        </p:blipFill>
        <p:spPr>
          <a:xfrm>
            <a:off x="5900888" y="2714230"/>
            <a:ext cx="3095626" cy="1905000"/>
          </a:xfrm>
          <a:prstGeom prst="rect">
            <a:avLst/>
          </a:prstGeom>
          <a:noFill/>
          <a:ln>
            <a:noFill/>
          </a:ln>
        </p:spPr>
      </p:pic>
      <p:pic>
        <p:nvPicPr>
          <p:cNvPr id="63" name="Google Shape;63;p10"/>
          <p:cNvPicPr preferRelativeResize="0"/>
          <p:nvPr/>
        </p:nvPicPr>
        <p:blipFill rotWithShape="1">
          <a:blip r:embed="rId12">
            <a:alphaModFix/>
          </a:blip>
          <a:srcRect b="0" l="0" r="0" t="0"/>
          <a:stretch/>
        </p:blipFill>
        <p:spPr>
          <a:xfrm>
            <a:off x="9412156" y="5014169"/>
            <a:ext cx="2337790" cy="1168895"/>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e de titre2" type="title">
  <p:cSld name="TITLE">
    <p:spTree>
      <p:nvGrpSpPr>
        <p:cNvPr id="64" name="Shape 64"/>
        <p:cNvGrpSpPr/>
        <p:nvPr/>
      </p:nvGrpSpPr>
      <p:grpSpPr>
        <a:xfrm>
          <a:off x="0" y="0"/>
          <a:ext cx="0" cy="0"/>
          <a:chOff x="0" y="0"/>
          <a:chExt cx="0" cy="0"/>
        </a:xfrm>
      </p:grpSpPr>
      <p:sp>
        <p:nvSpPr>
          <p:cNvPr id="65" name="Google Shape;65;p12"/>
          <p:cNvSpPr txBox="1"/>
          <p:nvPr>
            <p:ph type="ctrTitle"/>
          </p:nvPr>
        </p:nvSpPr>
        <p:spPr>
          <a:xfrm>
            <a:off x="1524000" y="1122363"/>
            <a:ext cx="9144000" cy="2387600"/>
          </a:xfrm>
          <a:prstGeom prst="rect">
            <a:avLst/>
          </a:prstGeom>
          <a:solidFill>
            <a:srgbClr val="5B2B6B">
              <a:alpha val="88235"/>
            </a:srgbClr>
          </a:solid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rgbClr val="F7F7F7"/>
              </a:buClr>
              <a:buSzPts val="4800"/>
              <a:buFont typeface="Asap"/>
              <a:buNone/>
              <a:defRPr sz="4800">
                <a:solidFill>
                  <a:srgbClr val="F7F7F7"/>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12"/>
          <p:cNvSpPr txBox="1"/>
          <p:nvPr>
            <p:ph idx="1" type="subTitle"/>
          </p:nvPr>
        </p:nvSpPr>
        <p:spPr>
          <a:xfrm>
            <a:off x="1524000" y="3602038"/>
            <a:ext cx="9144000" cy="1655762"/>
          </a:xfrm>
          <a:prstGeom prst="rect">
            <a:avLst/>
          </a:prstGeom>
          <a:solidFill>
            <a:srgbClr val="F7F7F7">
              <a:alpha val="85098"/>
            </a:srgbClr>
          </a:solidFill>
          <a:ln cap="flat" cmpd="sng" w="9525">
            <a:solidFill>
              <a:srgbClr val="5B2B6B">
                <a:alpha val="8235"/>
              </a:srgbClr>
            </a:solidFill>
            <a:prstDash val="solid"/>
            <a:round/>
            <a:headEnd len="sm" w="sm" type="none"/>
            <a:tailEnd len="sm" w="sm" type="none"/>
          </a:ln>
        </p:spPr>
        <p:txBody>
          <a:bodyPr anchorCtr="0" anchor="t" bIns="45700" lIns="91425" spcFirstLastPara="1" rIns="91425" wrap="square" tIns="45700">
            <a:normAutofit/>
          </a:bodyPr>
          <a:lstStyle>
            <a:lvl1pPr lvl="0" algn="ctr">
              <a:lnSpc>
                <a:spcPct val="90000"/>
              </a:lnSpc>
              <a:spcBef>
                <a:spcPts val="1000"/>
              </a:spcBef>
              <a:spcAft>
                <a:spcPts val="0"/>
              </a:spcAft>
              <a:buClr>
                <a:srgbClr val="5B2B6B"/>
              </a:buClr>
              <a:buSzPts val="2400"/>
              <a:buNone/>
              <a:defRPr sz="2400">
                <a:solidFill>
                  <a:srgbClr val="5B2B6B"/>
                </a:solidFill>
              </a:defRPr>
            </a:lvl1pPr>
            <a:lvl2pPr lvl="1" algn="ctr">
              <a:lnSpc>
                <a:spcPct val="90000"/>
              </a:lnSpc>
              <a:spcBef>
                <a:spcPts val="500"/>
              </a:spcBef>
              <a:spcAft>
                <a:spcPts val="0"/>
              </a:spcAft>
              <a:buClr>
                <a:srgbClr val="1D1D1D"/>
              </a:buClr>
              <a:buSzPts val="2000"/>
              <a:buNone/>
              <a:defRPr sz="2000"/>
            </a:lvl2pPr>
            <a:lvl3pPr lvl="2" algn="ctr">
              <a:lnSpc>
                <a:spcPct val="90000"/>
              </a:lnSpc>
              <a:spcBef>
                <a:spcPts val="500"/>
              </a:spcBef>
              <a:spcAft>
                <a:spcPts val="0"/>
              </a:spcAft>
              <a:buClr>
                <a:srgbClr val="04768B"/>
              </a:buClr>
              <a:buSzPts val="1800"/>
              <a:buNone/>
              <a:defRPr sz="1800"/>
            </a:lvl3pPr>
            <a:lvl4pPr lvl="3" algn="ctr">
              <a:lnSpc>
                <a:spcPct val="90000"/>
              </a:lnSpc>
              <a:spcBef>
                <a:spcPts val="500"/>
              </a:spcBef>
              <a:spcAft>
                <a:spcPts val="0"/>
              </a:spcAft>
              <a:buClr>
                <a:srgbClr val="90A03A"/>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67" name="Google Shape;67;p12"/>
          <p:cNvSpPr/>
          <p:nvPr/>
        </p:nvSpPr>
        <p:spPr>
          <a:xfrm>
            <a:off x="0" y="6220326"/>
            <a:ext cx="1070811" cy="637674"/>
          </a:xfrm>
          <a:prstGeom prst="rect">
            <a:avLst/>
          </a:prstGeom>
          <a:solidFill>
            <a:srgbClr val="E9E6EA"/>
          </a:solidFill>
          <a:ln cap="flat" cmpd="sng" w="12700">
            <a:solidFill>
              <a:srgbClr val="E9E6E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8" name="Google Shape;68;p12"/>
          <p:cNvSpPr/>
          <p:nvPr/>
        </p:nvSpPr>
        <p:spPr>
          <a:xfrm>
            <a:off x="0" y="6220327"/>
            <a:ext cx="12192000" cy="637674"/>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69" name="Google Shape;69;p12"/>
          <p:cNvPicPr preferRelativeResize="0"/>
          <p:nvPr/>
        </p:nvPicPr>
        <p:blipFill rotWithShape="1">
          <a:blip r:embed="rId2">
            <a:alphaModFix/>
          </a:blip>
          <a:srcRect b="0" l="0" r="0" t="0"/>
          <a:stretch/>
        </p:blipFill>
        <p:spPr>
          <a:xfrm>
            <a:off x="4840120" y="58067"/>
            <a:ext cx="2272609" cy="572926"/>
          </a:xfrm>
          <a:prstGeom prst="rect">
            <a:avLst/>
          </a:prstGeom>
          <a:noFill/>
          <a:ln>
            <a:noFill/>
          </a:ln>
        </p:spPr>
      </p:pic>
      <p:pic>
        <p:nvPicPr>
          <p:cNvPr id="70" name="Google Shape;70;p12"/>
          <p:cNvPicPr preferRelativeResize="0"/>
          <p:nvPr/>
        </p:nvPicPr>
        <p:blipFill rotWithShape="1">
          <a:blip r:embed="rId3">
            <a:alphaModFix/>
          </a:blip>
          <a:srcRect b="0" l="0" r="0" t="0"/>
          <a:stretch/>
        </p:blipFill>
        <p:spPr>
          <a:xfrm>
            <a:off x="4840120" y="6411669"/>
            <a:ext cx="2954719" cy="343572"/>
          </a:xfrm>
          <a:prstGeom prst="rect">
            <a:avLst/>
          </a:prstGeom>
          <a:noFill/>
          <a:ln>
            <a:noFill/>
          </a:ln>
        </p:spPr>
      </p:pic>
      <p:pic>
        <p:nvPicPr>
          <p:cNvPr id="71" name="Google Shape;71;p12"/>
          <p:cNvPicPr preferRelativeResize="0"/>
          <p:nvPr/>
        </p:nvPicPr>
        <p:blipFill rotWithShape="1">
          <a:blip r:embed="rId4">
            <a:alphaModFix/>
          </a:blip>
          <a:srcRect b="0" l="0" r="0" t="0"/>
          <a:stretch/>
        </p:blipFill>
        <p:spPr>
          <a:xfrm>
            <a:off x="690974" y="6424742"/>
            <a:ext cx="3033329" cy="330499"/>
          </a:xfrm>
          <a:prstGeom prst="rect">
            <a:avLst/>
          </a:prstGeom>
          <a:noFill/>
          <a:ln>
            <a:noFill/>
          </a:ln>
        </p:spPr>
      </p:pic>
      <p:pic>
        <p:nvPicPr>
          <p:cNvPr id="72" name="Google Shape;72;p12"/>
          <p:cNvPicPr preferRelativeResize="0"/>
          <p:nvPr/>
        </p:nvPicPr>
        <p:blipFill rotWithShape="1">
          <a:blip r:embed="rId5">
            <a:alphaModFix/>
          </a:blip>
          <a:srcRect b="33484" l="0" r="0" t="33760"/>
          <a:stretch/>
        </p:blipFill>
        <p:spPr>
          <a:xfrm>
            <a:off x="8910656" y="6316987"/>
            <a:ext cx="2144400" cy="432262"/>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de section" type="secHead">
  <p:cSld name="SECTION_HEADER">
    <p:spTree>
      <p:nvGrpSpPr>
        <p:cNvPr id="73" name="Shape 73"/>
        <p:cNvGrpSpPr/>
        <p:nvPr/>
      </p:nvGrpSpPr>
      <p:grpSpPr>
        <a:xfrm>
          <a:off x="0" y="0"/>
          <a:ext cx="0" cy="0"/>
          <a:chOff x="0" y="0"/>
          <a:chExt cx="0" cy="0"/>
        </a:xfrm>
      </p:grpSpPr>
      <p:sp>
        <p:nvSpPr>
          <p:cNvPr id="74" name="Google Shape;74;p13"/>
          <p:cNvSpPr txBox="1"/>
          <p:nvPr>
            <p:ph type="title"/>
          </p:nvPr>
        </p:nvSpPr>
        <p:spPr>
          <a:xfrm>
            <a:off x="831850" y="1709738"/>
            <a:ext cx="10515600" cy="2852737"/>
          </a:xfrm>
          <a:prstGeom prst="rect">
            <a:avLst/>
          </a:prstGeom>
          <a:solidFill>
            <a:srgbClr val="5B2B6B">
              <a:alpha val="88235"/>
            </a:srgbClr>
          </a:solid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rgbClr val="F7F7F7"/>
              </a:buClr>
              <a:buSzPts val="6000"/>
              <a:buFont typeface="Asap"/>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5" name="Google Shape;75;p13"/>
          <p:cNvSpPr txBox="1"/>
          <p:nvPr>
            <p:ph idx="1" type="body"/>
          </p:nvPr>
        </p:nvSpPr>
        <p:spPr>
          <a:xfrm>
            <a:off x="831850" y="4589463"/>
            <a:ext cx="10515600" cy="1500187"/>
          </a:xfrm>
          <a:prstGeom prst="rect">
            <a:avLst/>
          </a:prstGeom>
          <a:solidFill>
            <a:srgbClr val="F7F7F7">
              <a:alpha val="85098"/>
            </a:srgbClr>
          </a:solidFill>
          <a:ln cap="flat" cmpd="sng" w="9525">
            <a:solidFill>
              <a:srgbClr val="5B2B6B">
                <a:alpha val="8235"/>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6" name="Google Shape;76;p13"/>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ux contenus" type="twoObj">
  <p:cSld name="TWO_OBJECTS">
    <p:spTree>
      <p:nvGrpSpPr>
        <p:cNvPr id="77" name="Shape 77"/>
        <p:cNvGrpSpPr/>
        <p:nvPr/>
      </p:nvGrpSpPr>
      <p:grpSpPr>
        <a:xfrm>
          <a:off x="0" y="0"/>
          <a:ext cx="0" cy="0"/>
          <a:chOff x="0" y="0"/>
          <a:chExt cx="0" cy="0"/>
        </a:xfrm>
      </p:grpSpPr>
      <p:sp>
        <p:nvSpPr>
          <p:cNvPr id="78" name="Google Shape;78;p14"/>
          <p:cNvSpPr txBox="1"/>
          <p:nvPr>
            <p:ph type="title"/>
          </p:nvPr>
        </p:nvSpPr>
        <p:spPr>
          <a:xfrm>
            <a:off x="838200" y="365125"/>
            <a:ext cx="10515600" cy="1325563"/>
          </a:xfrm>
          <a:prstGeom prst="rect">
            <a:avLst/>
          </a:prstGeom>
          <a:solidFill>
            <a:srgbClr val="5B2B6B">
              <a:alpha val="88235"/>
            </a:srgbClr>
          </a:solid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F7F7F7"/>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14"/>
          <p:cNvSpPr txBox="1"/>
          <p:nvPr>
            <p:ph idx="1" type="body"/>
          </p:nvPr>
        </p:nvSpPr>
        <p:spPr>
          <a:xfrm>
            <a:off x="838200" y="1825625"/>
            <a:ext cx="5181600" cy="4390840"/>
          </a:xfrm>
          <a:prstGeom prst="rect">
            <a:avLst/>
          </a:prstGeom>
          <a:solidFill>
            <a:srgbClr val="F7F7F7">
              <a:alpha val="85098"/>
            </a:srgbClr>
          </a:solidFill>
          <a:ln cap="flat" cmpd="sng" w="9525">
            <a:solidFill>
              <a:srgbClr val="5B2B6B">
                <a:alpha val="8235"/>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1800"/>
              <a:buNone/>
              <a:defRPr/>
            </a:lvl1pPr>
            <a:lvl2pPr indent="-228600" lvl="1" marL="914400" algn="l">
              <a:lnSpc>
                <a:spcPct val="90000"/>
              </a:lnSpc>
              <a:spcBef>
                <a:spcPts val="500"/>
              </a:spcBef>
              <a:spcAft>
                <a:spcPts val="0"/>
              </a:spcAft>
              <a:buClr>
                <a:srgbClr val="1D1D1D"/>
              </a:buClr>
              <a:buSzPts val="1800"/>
              <a:buNone/>
              <a:defRPr/>
            </a:lvl2pPr>
            <a:lvl3pPr indent="-228600" lvl="2" marL="1371600" algn="l">
              <a:lnSpc>
                <a:spcPct val="90000"/>
              </a:lnSpc>
              <a:spcBef>
                <a:spcPts val="500"/>
              </a:spcBef>
              <a:spcAft>
                <a:spcPts val="0"/>
              </a:spcAft>
              <a:buClr>
                <a:srgbClr val="04768B"/>
              </a:buClr>
              <a:buSzPts val="1800"/>
              <a:buNone/>
              <a:defRPr/>
            </a:lvl3pPr>
            <a:lvl4pPr indent="-228600" lvl="3" marL="1828800" algn="l">
              <a:lnSpc>
                <a:spcPct val="90000"/>
              </a:lnSpc>
              <a:spcBef>
                <a:spcPts val="500"/>
              </a:spcBef>
              <a:spcAft>
                <a:spcPts val="0"/>
              </a:spcAft>
              <a:buClr>
                <a:srgbClr val="90A03A"/>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4"/>
          <p:cNvSpPr txBox="1"/>
          <p:nvPr>
            <p:ph idx="2" type="body"/>
          </p:nvPr>
        </p:nvSpPr>
        <p:spPr>
          <a:xfrm>
            <a:off x="6172200" y="1825625"/>
            <a:ext cx="5181600" cy="4390840"/>
          </a:xfrm>
          <a:prstGeom prst="rect">
            <a:avLst/>
          </a:prstGeom>
          <a:solidFill>
            <a:srgbClr val="F7F7F7">
              <a:alpha val="85098"/>
            </a:srgbClr>
          </a:solidFill>
          <a:ln cap="flat" cmpd="sng" w="9525">
            <a:solidFill>
              <a:srgbClr val="5B2B6B">
                <a:alpha val="8235"/>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B2B6B"/>
              </a:buClr>
              <a:buSzPts val="1800"/>
              <a:buNone/>
              <a:defRPr/>
            </a:lvl1pPr>
            <a:lvl2pPr indent="-228600" lvl="1" marL="914400" algn="l">
              <a:lnSpc>
                <a:spcPct val="90000"/>
              </a:lnSpc>
              <a:spcBef>
                <a:spcPts val="500"/>
              </a:spcBef>
              <a:spcAft>
                <a:spcPts val="0"/>
              </a:spcAft>
              <a:buClr>
                <a:srgbClr val="1D1D1D"/>
              </a:buClr>
              <a:buSzPts val="1800"/>
              <a:buNone/>
              <a:defRPr/>
            </a:lvl2pPr>
            <a:lvl3pPr indent="-228600" lvl="2" marL="1371600" algn="l">
              <a:lnSpc>
                <a:spcPct val="90000"/>
              </a:lnSpc>
              <a:spcBef>
                <a:spcPts val="500"/>
              </a:spcBef>
              <a:spcAft>
                <a:spcPts val="0"/>
              </a:spcAft>
              <a:buClr>
                <a:srgbClr val="04768B"/>
              </a:buClr>
              <a:buSzPts val="1800"/>
              <a:buNone/>
              <a:defRPr/>
            </a:lvl3pPr>
            <a:lvl4pPr indent="-228600" lvl="3" marL="1828800" algn="l">
              <a:lnSpc>
                <a:spcPct val="90000"/>
              </a:lnSpc>
              <a:spcBef>
                <a:spcPts val="500"/>
              </a:spcBef>
              <a:spcAft>
                <a:spcPts val="0"/>
              </a:spcAft>
              <a:buClr>
                <a:srgbClr val="90A03A"/>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14"/>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fld id="{00000000-1234-1234-1234-123412341234}" type="slidenum">
              <a:rPr lang="fr-C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18.xml"/><Relationship Id="rId11" Type="http://schemas.openxmlformats.org/officeDocument/2006/relationships/slideLayout" Target="../slideLayouts/slideLayout9.xml"/><Relationship Id="rId22" Type="http://schemas.openxmlformats.org/officeDocument/2006/relationships/slideLayout" Target="../slideLayouts/slideLayout20.xml"/><Relationship Id="rId10" Type="http://schemas.openxmlformats.org/officeDocument/2006/relationships/slideLayout" Target="../slideLayouts/slideLayout8.xml"/><Relationship Id="rId21" Type="http://schemas.openxmlformats.org/officeDocument/2006/relationships/slideLayout" Target="../slideLayouts/slideLayout19.xml"/><Relationship Id="rId13" Type="http://schemas.openxmlformats.org/officeDocument/2006/relationships/slideLayout" Target="../slideLayouts/slideLayout11.xml"/><Relationship Id="rId12" Type="http://schemas.openxmlformats.org/officeDocument/2006/relationships/slideLayout" Target="../slideLayouts/slideLayout10.xml"/><Relationship Id="rId23" Type="http://schemas.openxmlformats.org/officeDocument/2006/relationships/theme" Target="../theme/theme2.xml"/><Relationship Id="rId1" Type="http://schemas.openxmlformats.org/officeDocument/2006/relationships/image" Target="../media/image4.png"/><Relationship Id="rId2" Type="http://schemas.openxmlformats.org/officeDocument/2006/relationships/image" Target="../media/image10.pn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15" Type="http://schemas.openxmlformats.org/officeDocument/2006/relationships/slideLayout" Target="../slideLayouts/slideLayout13.xml"/><Relationship Id="rId14" Type="http://schemas.openxmlformats.org/officeDocument/2006/relationships/slideLayout" Target="../slideLayouts/slideLayout12.xml"/><Relationship Id="rId17" Type="http://schemas.openxmlformats.org/officeDocument/2006/relationships/slideLayout" Target="../slideLayouts/slideLayout15.xml"/><Relationship Id="rId16" Type="http://schemas.openxmlformats.org/officeDocument/2006/relationships/slideLayout" Target="../slideLayouts/slideLayout14.xml"/><Relationship Id="rId5" Type="http://schemas.openxmlformats.org/officeDocument/2006/relationships/slideLayout" Target="../slideLayouts/slideLayout3.xml"/><Relationship Id="rId19" Type="http://schemas.openxmlformats.org/officeDocument/2006/relationships/slideLayout" Target="../slideLayouts/slideLayout17.xml"/><Relationship Id="rId6" Type="http://schemas.openxmlformats.org/officeDocument/2006/relationships/slideLayout" Target="../slideLayouts/slideLayout4.xml"/><Relationship Id="rId18" Type="http://schemas.openxmlformats.org/officeDocument/2006/relationships/slideLayout" Target="../slideLayouts/slideLayout16.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mt="9000"/>
          </a:blip>
          <a:stretch>
            <a:fillRect/>
          </a:stretch>
        </a:blipFill>
      </p:bgPr>
    </p:bg>
    <p:spTree>
      <p:nvGrpSpPr>
        <p:cNvPr id="9" name="Shape 9"/>
        <p:cNvGrpSpPr/>
        <p:nvPr/>
      </p:nvGrpSpPr>
      <p:grpSpPr>
        <a:xfrm>
          <a:off x="0" y="0"/>
          <a:ext cx="0" cy="0"/>
          <a:chOff x="0" y="0"/>
          <a:chExt cx="0" cy="0"/>
        </a:xfrm>
      </p:grpSpPr>
      <p:sp>
        <p:nvSpPr>
          <p:cNvPr id="10" name="Google Shape;10;p6"/>
          <p:cNvSpPr txBox="1"/>
          <p:nvPr>
            <p:ph type="title"/>
          </p:nvPr>
        </p:nvSpPr>
        <p:spPr>
          <a:xfrm>
            <a:off x="838200" y="365125"/>
            <a:ext cx="10515600" cy="1325563"/>
          </a:xfrm>
          <a:prstGeom prst="rect">
            <a:avLst/>
          </a:prstGeom>
          <a:solidFill>
            <a:srgbClr val="5B2B6B">
              <a:alpha val="88235"/>
            </a:srgbClr>
          </a:solid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rgbClr val="F7F7F7"/>
              </a:buClr>
              <a:buSzPts val="4000"/>
              <a:buFont typeface="Asap"/>
              <a:buNone/>
              <a:defRPr b="1" i="0" sz="4000" u="none" cap="none" strike="noStrike">
                <a:solidFill>
                  <a:srgbClr val="F7F7F7"/>
                </a:solidFill>
                <a:latin typeface="Asap"/>
                <a:ea typeface="Asap"/>
                <a:cs typeface="Asap"/>
                <a:sym typeface="Asap"/>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6"/>
          <p:cNvSpPr txBox="1"/>
          <p:nvPr>
            <p:ph idx="1" type="body"/>
          </p:nvPr>
        </p:nvSpPr>
        <p:spPr>
          <a:xfrm>
            <a:off x="838200" y="1825625"/>
            <a:ext cx="10515600" cy="4390838"/>
          </a:xfrm>
          <a:prstGeom prst="rect">
            <a:avLst/>
          </a:prstGeom>
          <a:solidFill>
            <a:srgbClr val="F7F7F7">
              <a:alpha val="85098"/>
            </a:srgbClr>
          </a:solidFill>
          <a:ln cap="flat" cmpd="sng" w="9525">
            <a:solidFill>
              <a:srgbClr val="5B2B6B">
                <a:alpha val="8235"/>
              </a:srgbClr>
            </a:solidFill>
            <a:prstDash val="solid"/>
            <a:round/>
            <a:headEnd len="sm" w="sm" type="none"/>
            <a:tailEnd len="sm" w="sm" type="none"/>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rgbClr val="5B2B6B"/>
              </a:buClr>
              <a:buSzPts val="2800"/>
              <a:buFont typeface="Arial"/>
              <a:buNone/>
              <a:defRPr b="0" i="0" sz="2800" u="none" cap="none" strike="noStrike">
                <a:solidFill>
                  <a:srgbClr val="5B2B6B"/>
                </a:solidFill>
                <a:latin typeface="Montserrat"/>
                <a:ea typeface="Montserrat"/>
                <a:cs typeface="Montserrat"/>
                <a:sym typeface="Montserrat"/>
              </a:defRPr>
            </a:lvl1pPr>
            <a:lvl2pPr indent="-228600" lvl="1" marL="914400" marR="0" rtl="0" algn="l">
              <a:lnSpc>
                <a:spcPct val="90000"/>
              </a:lnSpc>
              <a:spcBef>
                <a:spcPts val="500"/>
              </a:spcBef>
              <a:spcAft>
                <a:spcPts val="0"/>
              </a:spcAft>
              <a:buClr>
                <a:srgbClr val="1D1D1D"/>
              </a:buClr>
              <a:buSzPts val="2400"/>
              <a:buFont typeface="Arial"/>
              <a:buNone/>
              <a:defRPr b="0" i="0" sz="2400" u="none" cap="none" strike="noStrike">
                <a:solidFill>
                  <a:srgbClr val="1D1D1D"/>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4768B"/>
              </a:buClr>
              <a:buSzPts val="2000"/>
              <a:buFont typeface="Arial"/>
              <a:buNone/>
              <a:defRPr b="0" i="0" sz="2000" u="none" cap="none" strike="noStrike">
                <a:solidFill>
                  <a:srgbClr val="04768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90A03A"/>
              </a:buClr>
              <a:buSzPts val="1800"/>
              <a:buFont typeface="Arial"/>
              <a:buNone/>
              <a:defRPr b="0" i="0" sz="1800" u="none" cap="none" strike="noStrike">
                <a:solidFill>
                  <a:srgbClr val="90A03A"/>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chemeClr val="dk1"/>
              </a:buClr>
              <a:buSzPts val="1800"/>
              <a:buFont typeface="Arial"/>
              <a:buNone/>
              <a:defRPr b="0" i="0" sz="1800" u="none" cap="none" strike="noStrike">
                <a:solidFill>
                  <a:schemeClr val="dk1"/>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6"/>
          <p:cNvSpPr txBox="1"/>
          <p:nvPr>
            <p:ph idx="12" type="sldNum"/>
          </p:nvPr>
        </p:nvSpPr>
        <p:spPr>
          <a:xfrm>
            <a:off x="11353800" y="6216465"/>
            <a:ext cx="641537" cy="641535"/>
          </a:xfrm>
          <a:prstGeom prst="rect">
            <a:avLst/>
          </a:prstGeom>
          <a:solidFill>
            <a:srgbClr val="6B407A"/>
          </a:solid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1pPr>
            <a:lvl2pPr indent="0" lvl="1"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2pPr>
            <a:lvl3pPr indent="0" lvl="2"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3pPr>
            <a:lvl4pPr indent="0" lvl="3"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4pPr>
            <a:lvl5pPr indent="0" lvl="4"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5pPr>
            <a:lvl6pPr indent="0" lvl="5"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6pPr>
            <a:lvl7pPr indent="0" lvl="6"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7pPr>
            <a:lvl8pPr indent="0" lvl="7"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8pPr>
            <a:lvl9pPr indent="0" lvl="8" marL="0" marR="0" rtl="0" algn="l">
              <a:lnSpc>
                <a:spcPct val="100000"/>
              </a:lnSpc>
              <a:spcBef>
                <a:spcPts val="0"/>
              </a:spcBef>
              <a:spcAft>
                <a:spcPts val="0"/>
              </a:spcAft>
              <a:buClr>
                <a:srgbClr val="000000"/>
              </a:buClr>
              <a:buSzPts val="1050"/>
              <a:buFont typeface="Arial"/>
              <a:buNone/>
              <a:defRPr b="0" i="0" sz="1050" u="none" cap="none" strike="noStrike">
                <a:solidFill>
                  <a:srgbClr val="F7F7F7"/>
                </a:solidFill>
                <a:latin typeface="Montserrat"/>
                <a:ea typeface="Montserrat"/>
                <a:cs typeface="Montserrat"/>
                <a:sym typeface="Montserrat"/>
              </a:defRPr>
            </a:lvl9pPr>
          </a:lstStyle>
          <a:p>
            <a:pPr indent="0" lvl="0" marL="0" rtl="0" algn="l">
              <a:spcBef>
                <a:spcPts val="0"/>
              </a:spcBef>
              <a:spcAft>
                <a:spcPts val="0"/>
              </a:spcAft>
              <a:buNone/>
            </a:pPr>
            <a:r>
              <a:rPr lang="fr-CA"/>
              <a:t>N°</a:t>
            </a:r>
            <a:endParaRPr/>
          </a:p>
        </p:txBody>
      </p:sp>
      <p:pic>
        <p:nvPicPr>
          <p:cNvPr id="13" name="Google Shape;13;p6"/>
          <p:cNvPicPr preferRelativeResize="0"/>
          <p:nvPr/>
        </p:nvPicPr>
        <p:blipFill rotWithShape="1">
          <a:blip r:embed="rId2">
            <a:alphaModFix/>
          </a:blip>
          <a:srcRect b="0" l="0" r="0" t="0"/>
          <a:stretch/>
        </p:blipFill>
        <p:spPr>
          <a:xfrm>
            <a:off x="196663" y="6233651"/>
            <a:ext cx="641536" cy="624347"/>
          </a:xfrm>
          <a:prstGeom prst="rect">
            <a:avLst/>
          </a:prstGeom>
          <a:noFill/>
          <a:ln>
            <a:noFill/>
          </a:ln>
        </p:spPr>
      </p:pic>
      <p:sp>
        <p:nvSpPr>
          <p:cNvPr id="14" name="Google Shape;14;p6"/>
          <p:cNvSpPr txBox="1"/>
          <p:nvPr/>
        </p:nvSpPr>
        <p:spPr>
          <a:xfrm>
            <a:off x="3979450" y="6268825"/>
            <a:ext cx="4233000" cy="230700"/>
          </a:xfrm>
          <a:prstGeom prst="rect">
            <a:avLst/>
          </a:prstGeom>
          <a:solidFill>
            <a:schemeClr val="lt1">
              <a:alpha val="40000"/>
            </a:schemeClr>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6B407A"/>
              </a:buClr>
              <a:buSzPts val="1200"/>
              <a:buFont typeface="Montserrat"/>
              <a:buNone/>
            </a:pPr>
            <a:r>
              <a:t/>
            </a:r>
            <a:endParaRPr b="0" i="0" sz="900" u="none" cap="none" strike="noStrike">
              <a:solidFill>
                <a:srgbClr val="6B407A"/>
              </a:solidFill>
              <a:latin typeface="Montserrat"/>
              <a:ea typeface="Montserrat"/>
              <a:cs typeface="Montserrat"/>
              <a:sym typeface="Montserrat"/>
            </a:endParaRPr>
          </a:p>
        </p:txBody>
      </p:sp>
    </p:spTree>
  </p:cSld>
  <p:clrMap accent1="accent1" accent2="accent2" accent3="accent3" accent4="accent4" accent5="accent5" accent6="accent6" bg1="lt1" bg2="dk2" tx1="dk1" tx2="lt2" folHlink="folHlink" hlink="hlink"/>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 id="2147483661" r:id="rId15"/>
    <p:sldLayoutId id="2147483662" r:id="rId16"/>
    <p:sldLayoutId id="2147483663" r:id="rId17"/>
    <p:sldLayoutId id="2147483664" r:id="rId18"/>
    <p:sldLayoutId id="2147483665" r:id="rId19"/>
    <p:sldLayoutId id="2147483666" r:id="rId20"/>
    <p:sldLayoutId id="2147483667" r:id="rId21"/>
    <p:sldLayoutId id="2147483668" r:id="rId2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s://creativecommons.org/licenses/by-nc-sa/4.0/deed.en" TargetMode="External"/><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35.png"/></Relationships>
</file>

<file path=ppt/slides/_rels/slide3.xml.rels><?xml version="1.0" encoding="UTF-8" standalone="yes"?><Relationships xmlns="http://schemas.openxmlformats.org/package/2006/relationships"><Relationship Id="rId11" Type="http://schemas.openxmlformats.org/officeDocument/2006/relationships/hyperlink" Target="https://www.flaticon.com/icons" TargetMode="External"/><Relationship Id="rId10" Type="http://schemas.openxmlformats.org/officeDocument/2006/relationships/hyperlink" Target="https://www.flaticon.com/icons" TargetMode="External"/><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image" Target="../media/image24.png"/><Relationship Id="rId4" Type="http://schemas.openxmlformats.org/officeDocument/2006/relationships/image" Target="../media/image27.png"/><Relationship Id="rId9" Type="http://schemas.openxmlformats.org/officeDocument/2006/relationships/image" Target="../media/image28.png"/><Relationship Id="rId5" Type="http://schemas.openxmlformats.org/officeDocument/2006/relationships/image" Target="../media/image31.png"/><Relationship Id="rId6" Type="http://schemas.openxmlformats.org/officeDocument/2006/relationships/image" Target="../media/image32.png"/><Relationship Id="rId7" Type="http://schemas.openxmlformats.org/officeDocument/2006/relationships/image" Target="../media/image25.png"/><Relationship Id="rId8" Type="http://schemas.openxmlformats.org/officeDocument/2006/relationships/image" Target="../media/image3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36.jpg"/><Relationship Id="rId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p2"/>
          <p:cNvSpPr txBox="1"/>
          <p:nvPr>
            <p:ph type="ctrTitle"/>
          </p:nvPr>
        </p:nvSpPr>
        <p:spPr>
          <a:xfrm>
            <a:off x="3572075" y="1864975"/>
            <a:ext cx="5229900" cy="4095000"/>
          </a:xfrm>
          <a:prstGeom prst="rect">
            <a:avLst/>
          </a:prstGeom>
          <a:noFill/>
          <a:ln>
            <a:noFill/>
          </a:ln>
        </p:spPr>
        <p:txBody>
          <a:bodyPr anchorCtr="0" anchor="t" bIns="45700" lIns="91425" spcFirstLastPara="1" rIns="91425" wrap="square" tIns="45700">
            <a:normAutofit/>
          </a:bodyPr>
          <a:lstStyle/>
          <a:p>
            <a:pPr indent="0" lvl="0" marL="0" rtl="0" algn="l">
              <a:lnSpc>
                <a:spcPct val="115000"/>
              </a:lnSpc>
              <a:spcBef>
                <a:spcPts val="0"/>
              </a:spcBef>
              <a:spcAft>
                <a:spcPts val="0"/>
              </a:spcAft>
              <a:buClr>
                <a:schemeClr val="dk1"/>
              </a:buClr>
              <a:buSzPts val="1100"/>
              <a:buFont typeface="Arial"/>
              <a:buNone/>
            </a:pPr>
            <a:r>
              <a:rPr lang="fr-CA" sz="3443">
                <a:solidFill>
                  <a:srgbClr val="FFFFFF"/>
                </a:solidFill>
              </a:rPr>
              <a:t>Mon club </a:t>
            </a:r>
            <a:r>
              <a:rPr lang="fr-CA" sz="3443">
                <a:solidFill>
                  <a:srgbClr val="FFFFFF"/>
                </a:solidFill>
              </a:rPr>
              <a:t>parascolaire</a:t>
            </a:r>
            <a:endParaRPr sz="3443">
              <a:solidFill>
                <a:srgbClr val="FFFFFF"/>
              </a:solidFill>
            </a:endParaRPr>
          </a:p>
          <a:p>
            <a:pPr indent="0" lvl="0" marL="0" rtl="0" algn="l">
              <a:lnSpc>
                <a:spcPct val="107916"/>
              </a:lnSpc>
              <a:spcBef>
                <a:spcPts val="300"/>
              </a:spcBef>
              <a:spcAft>
                <a:spcPts val="0"/>
              </a:spcAft>
              <a:buClr>
                <a:schemeClr val="dk1"/>
              </a:buClr>
              <a:buSzPts val="1100"/>
              <a:buFont typeface="Arial"/>
              <a:buNone/>
            </a:pPr>
            <a:r>
              <a:t/>
            </a:r>
            <a:endParaRPr b="0" sz="1200">
              <a:solidFill>
                <a:schemeClr val="dk1"/>
              </a:solidFill>
              <a:latin typeface="Montserrat"/>
              <a:ea typeface="Montserrat"/>
              <a:cs typeface="Montserrat"/>
              <a:sym typeface="Montserrat"/>
            </a:endParaRPr>
          </a:p>
          <a:p>
            <a:pPr indent="0" lvl="0" marL="0" rtl="0" algn="l">
              <a:lnSpc>
                <a:spcPct val="115000"/>
              </a:lnSpc>
              <a:spcBef>
                <a:spcPts val="800"/>
              </a:spcBef>
              <a:spcAft>
                <a:spcPts val="0"/>
              </a:spcAft>
              <a:buClr>
                <a:schemeClr val="dk1"/>
              </a:buClr>
              <a:buSzPts val="1100"/>
              <a:buFont typeface="Arial"/>
              <a:buNone/>
            </a:pPr>
            <a:r>
              <a:rPr b="0" lang="fr-CA" sz="2700">
                <a:solidFill>
                  <a:srgbClr val="FFFFFF"/>
                </a:solidFill>
                <a:latin typeface="Asap Medium"/>
                <a:ea typeface="Asap Medium"/>
                <a:cs typeface="Asap Medium"/>
                <a:sym typeface="Asap Medium"/>
              </a:rPr>
              <a:t>Un budget - Leçon 1</a:t>
            </a:r>
            <a:endParaRPr b="0" sz="2700">
              <a:solidFill>
                <a:srgbClr val="FFFFFF"/>
              </a:solidFill>
              <a:latin typeface="Asap Medium"/>
              <a:ea typeface="Asap Medium"/>
              <a:cs typeface="Asap Medium"/>
              <a:sym typeface="Asap Medium"/>
            </a:endParaRPr>
          </a:p>
          <a:p>
            <a:pPr indent="0" lvl="0" marL="0" rtl="0" algn="l">
              <a:lnSpc>
                <a:spcPct val="115000"/>
              </a:lnSpc>
              <a:spcBef>
                <a:spcPts val="800"/>
              </a:spcBef>
              <a:spcAft>
                <a:spcPts val="0"/>
              </a:spcAft>
              <a:buClr>
                <a:schemeClr val="dk1"/>
              </a:buClr>
              <a:buSzPts val="1100"/>
              <a:buFont typeface="Arial"/>
              <a:buNone/>
            </a:pPr>
            <a:r>
              <a:t/>
            </a:r>
            <a:endParaRPr b="0" sz="2700">
              <a:solidFill>
                <a:srgbClr val="FFFFFF"/>
              </a:solidFill>
              <a:latin typeface="Asap Medium"/>
              <a:ea typeface="Asap Medium"/>
              <a:cs typeface="Asap Medium"/>
              <a:sym typeface="Asap Medium"/>
            </a:endParaRPr>
          </a:p>
          <a:p>
            <a:pPr indent="0" lvl="0" marL="0" rtl="0" algn="l">
              <a:lnSpc>
                <a:spcPct val="115000"/>
              </a:lnSpc>
              <a:spcBef>
                <a:spcPts val="800"/>
              </a:spcBef>
              <a:spcAft>
                <a:spcPts val="0"/>
              </a:spcAft>
              <a:buClr>
                <a:schemeClr val="dk1"/>
              </a:buClr>
              <a:buSzPts val="1100"/>
              <a:buFont typeface="Arial"/>
              <a:buNone/>
            </a:pPr>
            <a:r>
              <a:rPr b="0" lang="fr-CA" sz="2700">
                <a:solidFill>
                  <a:srgbClr val="FFFFFF"/>
                </a:solidFill>
                <a:latin typeface="Asap Medium"/>
                <a:ea typeface="Asap Medium"/>
                <a:cs typeface="Asap Medium"/>
                <a:sym typeface="Asap Medium"/>
              </a:rPr>
              <a:t>par Jessica </a:t>
            </a:r>
            <a:r>
              <a:rPr b="0" lang="fr-CA" sz="2700">
                <a:solidFill>
                  <a:srgbClr val="FFFFFF"/>
                </a:solidFill>
                <a:latin typeface="Asap Medium"/>
                <a:ea typeface="Asap Medium"/>
                <a:cs typeface="Asap Medium"/>
                <a:sym typeface="Asap Medium"/>
              </a:rPr>
              <a:t>Doddridge </a:t>
            </a:r>
            <a:endParaRPr b="0" sz="2700">
              <a:solidFill>
                <a:srgbClr val="FFFFFF"/>
              </a:solidFill>
              <a:latin typeface="Asap Medium"/>
              <a:ea typeface="Asap Medium"/>
              <a:cs typeface="Asap Medium"/>
              <a:sym typeface="Asap Medium"/>
            </a:endParaRPr>
          </a:p>
          <a:p>
            <a:pPr indent="0" lvl="0" marL="0" rtl="0" algn="l">
              <a:lnSpc>
                <a:spcPct val="115000"/>
              </a:lnSpc>
              <a:spcBef>
                <a:spcPts val="800"/>
              </a:spcBef>
              <a:spcAft>
                <a:spcPts val="300"/>
              </a:spcAft>
              <a:buClr>
                <a:schemeClr val="dk1"/>
              </a:buClr>
              <a:buSzPts val="1100"/>
              <a:buFont typeface="Arial"/>
              <a:buNone/>
            </a:pPr>
            <a:r>
              <a:rPr b="0" lang="fr-CA" sz="2700" u="sng">
                <a:solidFill>
                  <a:schemeClr val="lt1"/>
                </a:solidFill>
                <a:latin typeface="Asap Medium"/>
                <a:ea typeface="Asap Medium"/>
                <a:cs typeface="Asap Medium"/>
                <a:sym typeface="Asap Medium"/>
                <a:hlinkClick r:id="rId3">
                  <a:extLst>
                    <a:ext uri="{A12FA001-AC4F-418D-AE19-62706E023703}">
                      <ahyp:hlinkClr val="tx"/>
                    </a:ext>
                  </a:extLst>
                </a:hlinkClick>
              </a:rPr>
              <a:t>CC BY-NC-SA</a:t>
            </a:r>
            <a:r>
              <a:rPr b="0" lang="fr-CA" sz="2700">
                <a:solidFill>
                  <a:schemeClr val="lt1"/>
                </a:solidFill>
                <a:latin typeface="Asap Medium"/>
                <a:ea typeface="Asap Medium"/>
                <a:cs typeface="Asap Medium"/>
                <a:sym typeface="Asap Medium"/>
                <a:extLst>
                  <a:ext uri="http://customooxmlschemas.google.com/">
                    <go:slidesCustomData xmlns:go="http://customooxmlschemas.google.com/" textRoundtripDataId="0"/>
                  </a:ext>
                </a:extLst>
              </a:rPr>
              <a:t> </a:t>
            </a:r>
            <a:endParaRPr b="0" sz="2700">
              <a:solidFill>
                <a:schemeClr val="lt1"/>
              </a:solidFill>
              <a:latin typeface="Asap Medium"/>
              <a:ea typeface="Asap Medium"/>
              <a:cs typeface="Asap Medium"/>
              <a:sym typeface="Asap Medium"/>
            </a:endParaRPr>
          </a:p>
        </p:txBody>
      </p:sp>
      <p:pic>
        <p:nvPicPr>
          <p:cNvPr id="142" name="Google Shape;142;p2"/>
          <p:cNvPicPr preferRelativeResize="0"/>
          <p:nvPr/>
        </p:nvPicPr>
        <p:blipFill>
          <a:blip r:embed="rId4">
            <a:alphaModFix/>
          </a:blip>
          <a:stretch>
            <a:fillRect/>
          </a:stretch>
        </p:blipFill>
        <p:spPr>
          <a:xfrm>
            <a:off x="10844550" y="6199225"/>
            <a:ext cx="1263800" cy="4421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g2bebbbc8736_0_288"/>
          <p:cNvSpPr/>
          <p:nvPr/>
        </p:nvSpPr>
        <p:spPr>
          <a:xfrm>
            <a:off x="6635249" y="20484"/>
            <a:ext cx="5536500" cy="6816000"/>
          </a:xfrm>
          <a:prstGeom prst="rect">
            <a:avLst/>
          </a:prstGeom>
          <a:solidFill>
            <a:srgbClr val="5C2864"/>
          </a:solidFill>
          <a:ln cap="flat" cmpd="sng" w="9525">
            <a:solidFill>
              <a:schemeClr val="lt1"/>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900"/>
              <a:buFont typeface="Arial"/>
              <a:buNone/>
            </a:pPr>
            <a:r>
              <a:t/>
            </a:r>
            <a:endParaRPr b="0" i="0" sz="1900" u="none" cap="none" strike="noStrike">
              <a:solidFill>
                <a:srgbClr val="000000"/>
              </a:solidFill>
              <a:latin typeface="Montserrat"/>
              <a:ea typeface="Montserrat"/>
              <a:cs typeface="Montserrat"/>
              <a:sym typeface="Montserrat"/>
            </a:endParaRPr>
          </a:p>
        </p:txBody>
      </p:sp>
      <p:pic>
        <p:nvPicPr>
          <p:cNvPr id="149" name="Google Shape;149;g2bebbbc8736_0_288"/>
          <p:cNvPicPr preferRelativeResize="0"/>
          <p:nvPr/>
        </p:nvPicPr>
        <p:blipFill rotWithShape="1">
          <a:blip r:embed="rId3">
            <a:alphaModFix/>
          </a:blip>
          <a:srcRect b="6127" l="7946" r="8844" t="8175"/>
          <a:stretch/>
        </p:blipFill>
        <p:spPr>
          <a:xfrm>
            <a:off x="0" y="0"/>
            <a:ext cx="6655734" cy="6857999"/>
          </a:xfrm>
          <a:prstGeom prst="rect">
            <a:avLst/>
          </a:prstGeom>
          <a:noFill/>
          <a:ln>
            <a:noFill/>
          </a:ln>
        </p:spPr>
      </p:pic>
      <p:sp>
        <p:nvSpPr>
          <p:cNvPr id="150" name="Google Shape;150;g2bebbbc8736_0_288"/>
          <p:cNvSpPr txBox="1"/>
          <p:nvPr/>
        </p:nvSpPr>
        <p:spPr>
          <a:xfrm>
            <a:off x="6784826" y="181125"/>
            <a:ext cx="4699200" cy="6210900"/>
          </a:xfrm>
          <a:prstGeom prst="rect">
            <a:avLst/>
          </a:prstGeom>
          <a:noFill/>
          <a:ln>
            <a:noFill/>
          </a:ln>
        </p:spPr>
        <p:txBody>
          <a:bodyPr anchorCtr="0" anchor="t" bIns="121900" lIns="121900" spcFirstLastPara="1" rIns="121900" wrap="square" tIns="121900">
            <a:spAutoFit/>
          </a:bodyPr>
          <a:lstStyle/>
          <a:p>
            <a:pPr indent="0" lvl="0" marL="0" rtl="0" algn="ctr">
              <a:lnSpc>
                <a:spcPct val="115000"/>
              </a:lnSpc>
              <a:spcBef>
                <a:spcPts val="0"/>
              </a:spcBef>
              <a:spcAft>
                <a:spcPts val="0"/>
              </a:spcAft>
              <a:buClr>
                <a:schemeClr val="dk1"/>
              </a:buClr>
              <a:buSzPts val="1100"/>
              <a:buFont typeface="Arial"/>
              <a:buNone/>
            </a:pPr>
            <a:r>
              <a:rPr b="1" lang="fr-CA" sz="3100">
                <a:solidFill>
                  <a:schemeClr val="lt1"/>
                </a:solidFill>
                <a:latin typeface="Lexend"/>
                <a:ea typeface="Lexend"/>
                <a:cs typeface="Lexend"/>
                <a:sym typeface="Lexend"/>
              </a:rPr>
              <a:t>Le</a:t>
            </a:r>
            <a:r>
              <a:rPr b="1" lang="fr-CA" sz="3100">
                <a:solidFill>
                  <a:schemeClr val="lt1"/>
                </a:solidFill>
                <a:latin typeface="Lexend"/>
                <a:ea typeface="Lexend"/>
                <a:cs typeface="Lexend"/>
                <a:sym typeface="Lexend"/>
              </a:rPr>
              <a:t> Club d’Amitié</a:t>
            </a:r>
            <a:r>
              <a:rPr lang="fr-CA" sz="3100">
                <a:solidFill>
                  <a:schemeClr val="lt1"/>
                </a:solidFill>
                <a:latin typeface="Lexend"/>
                <a:ea typeface="Lexend"/>
                <a:cs typeface="Lexend"/>
                <a:sym typeface="Lexend"/>
              </a:rPr>
              <a:t> :  C’est un club social.  Nous allons jouer à des jeux de société et bavarder avec des amis. Les bienfaits de notre club sont de socialiser et d’aider les autres.  Ça réduit le stress et amélior</a:t>
            </a:r>
            <a:r>
              <a:rPr lang="fr-CA" sz="3100">
                <a:solidFill>
                  <a:schemeClr val="lt1"/>
                </a:solidFill>
                <a:latin typeface="Lexend"/>
                <a:ea typeface="Lexend"/>
                <a:cs typeface="Lexend"/>
                <a:sym typeface="Lexend"/>
              </a:rPr>
              <a:t>e notre humeur. </a:t>
            </a:r>
            <a:r>
              <a:rPr lang="fr-CA" sz="2600">
                <a:solidFill>
                  <a:schemeClr val="lt1"/>
                </a:solidFill>
                <a:latin typeface="Lexend"/>
                <a:ea typeface="Lexend"/>
                <a:cs typeface="Lexend"/>
                <a:sym typeface="Lexend"/>
              </a:rPr>
              <a:t> </a:t>
            </a:r>
            <a:r>
              <a:rPr lang="fr-CA" sz="1300">
                <a:solidFill>
                  <a:schemeClr val="dk1"/>
                </a:solidFill>
                <a:latin typeface="Lexend"/>
                <a:ea typeface="Lexend"/>
                <a:cs typeface="Lexend"/>
                <a:sym typeface="Lexend"/>
              </a:rPr>
              <a:t>  </a:t>
            </a:r>
            <a:endParaRPr sz="1300">
              <a:solidFill>
                <a:schemeClr val="dk1"/>
              </a:solidFill>
              <a:latin typeface="Lexend"/>
              <a:ea typeface="Lexend"/>
              <a:cs typeface="Lexend"/>
              <a:sym typeface="Lexend"/>
            </a:endParaRPr>
          </a:p>
        </p:txBody>
      </p:sp>
      <p:sp>
        <p:nvSpPr>
          <p:cNvPr id="151" name="Google Shape;151;g2bebbbc8736_0_288"/>
          <p:cNvSpPr txBox="1"/>
          <p:nvPr/>
        </p:nvSpPr>
        <p:spPr>
          <a:xfrm>
            <a:off x="6866850" y="3068900"/>
            <a:ext cx="5155200" cy="800400"/>
          </a:xfrm>
          <a:prstGeom prst="rect">
            <a:avLst/>
          </a:prstGeom>
          <a:noFill/>
          <a:ln>
            <a:noFill/>
          </a:ln>
        </p:spPr>
        <p:txBody>
          <a:bodyPr anchorCtr="0" anchor="t" bIns="121900" lIns="121900" spcFirstLastPara="1" rIns="121900" wrap="square" tIns="121900">
            <a:spAutoFit/>
          </a:bodyPr>
          <a:lstStyle/>
          <a:p>
            <a:pPr indent="0" lvl="0" marL="0" marR="0" rtl="0" algn="l">
              <a:lnSpc>
                <a:spcPct val="100000"/>
              </a:lnSpc>
              <a:spcBef>
                <a:spcPts val="1500"/>
              </a:spcBef>
              <a:spcAft>
                <a:spcPts val="1000"/>
              </a:spcAft>
              <a:buClr>
                <a:schemeClr val="dk1"/>
              </a:buClr>
              <a:buSzPts val="1100"/>
              <a:buFont typeface="Arial"/>
              <a:buNone/>
            </a:pPr>
            <a:r>
              <a:t/>
            </a:r>
            <a:endParaRPr b="0" i="0" sz="3600" u="none" cap="none" strike="noStrike">
              <a:solidFill>
                <a:schemeClr val="lt1"/>
              </a:solidFill>
              <a:latin typeface="Montserrat"/>
              <a:ea typeface="Montserrat"/>
              <a:cs typeface="Montserrat"/>
              <a:sym typeface="Montserrat"/>
            </a:endParaRPr>
          </a:p>
        </p:txBody>
      </p:sp>
      <p:sp>
        <p:nvSpPr>
          <p:cNvPr id="152" name="Google Shape;152;g2bebbbc8736_0_288"/>
          <p:cNvSpPr txBox="1"/>
          <p:nvPr/>
        </p:nvSpPr>
        <p:spPr>
          <a:xfrm>
            <a:off x="7676267" y="6152000"/>
            <a:ext cx="4501200" cy="357000"/>
          </a:xfrm>
          <a:prstGeom prst="rect">
            <a:avLst/>
          </a:prstGeom>
          <a:noFill/>
          <a:ln>
            <a:noFill/>
          </a:ln>
        </p:spPr>
        <p:txBody>
          <a:bodyPr anchorCtr="0" anchor="t" bIns="121900" lIns="121900" spcFirstLastPara="1" rIns="121900" wrap="square" tIns="121900">
            <a:spAutoFit/>
          </a:bodyPr>
          <a:lstStyle/>
          <a:p>
            <a:pPr indent="0" lvl="0" marL="0" marR="0" rtl="0" algn="l">
              <a:lnSpc>
                <a:spcPct val="80000"/>
              </a:lnSpc>
              <a:spcBef>
                <a:spcPts val="0"/>
              </a:spcBef>
              <a:spcAft>
                <a:spcPts val="0"/>
              </a:spcAft>
              <a:buClr>
                <a:srgbClr val="000000"/>
              </a:buClr>
              <a:buSzPts val="900"/>
              <a:buFont typeface="Arial"/>
              <a:buNone/>
            </a:pPr>
            <a:r>
              <a:t/>
            </a:r>
            <a:endParaRPr b="0" i="0" sz="900" u="none" cap="none" strike="noStrike">
              <a:solidFill>
                <a:schemeClr val="lt1"/>
              </a:solidFill>
              <a:latin typeface="Montserrat"/>
              <a:ea typeface="Montserrat"/>
              <a:cs typeface="Montserrat"/>
              <a:sym typeface="Montserrat"/>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g2bebbbc8736_0_298"/>
          <p:cNvSpPr txBox="1"/>
          <p:nvPr>
            <p:ph idx="1" type="body"/>
          </p:nvPr>
        </p:nvSpPr>
        <p:spPr>
          <a:xfrm>
            <a:off x="914400" y="1758250"/>
            <a:ext cx="10515600" cy="4390800"/>
          </a:xfrm>
          <a:prstGeom prst="rect">
            <a:avLst/>
          </a:prstGeom>
          <a:solidFill>
            <a:schemeClr val="lt1"/>
          </a:solidFill>
          <a:ln cap="flat" cmpd="sng" w="9525">
            <a:solidFill>
              <a:srgbClr val="5B2B6B">
                <a:alpha val="8235"/>
              </a:srgbClr>
            </a:solidFill>
            <a:prstDash val="solid"/>
            <a:round/>
            <a:headEnd len="sm" w="sm" type="none"/>
            <a:tailEnd len="sm" w="sm" type="none"/>
          </a:ln>
        </p:spPr>
        <p:txBody>
          <a:bodyPr anchorCtr="0" anchor="t" bIns="45700" lIns="91425" spcFirstLastPara="1" rIns="91425" wrap="square" tIns="45700">
            <a:normAutofit/>
          </a:bodyPr>
          <a:lstStyle/>
          <a:p>
            <a:pPr indent="0" lvl="0" marL="0" rtl="0" algn="l">
              <a:lnSpc>
                <a:spcPct val="107916"/>
              </a:lnSpc>
              <a:spcBef>
                <a:spcPts val="1500"/>
              </a:spcBef>
              <a:spcAft>
                <a:spcPts val="0"/>
              </a:spcAft>
              <a:buClr>
                <a:schemeClr val="dk1"/>
              </a:buClr>
              <a:buSzPts val="1100"/>
              <a:buFont typeface="Arial"/>
              <a:buNone/>
            </a:pPr>
            <a:r>
              <a:t/>
            </a:r>
            <a:endParaRPr sz="1200">
              <a:solidFill>
                <a:schemeClr val="dk1"/>
              </a:solidFill>
            </a:endParaRPr>
          </a:p>
          <a:p>
            <a:pPr indent="0" lvl="0" marL="0" rtl="0" algn="l">
              <a:lnSpc>
                <a:spcPct val="100000"/>
              </a:lnSpc>
              <a:spcBef>
                <a:spcPts val="1500"/>
              </a:spcBef>
              <a:spcAft>
                <a:spcPts val="0"/>
              </a:spcAft>
              <a:buClr>
                <a:schemeClr val="dk1"/>
              </a:buClr>
              <a:buSzPts val="1100"/>
              <a:buFont typeface="Arial"/>
              <a:buNone/>
            </a:pPr>
            <a:r>
              <a:t/>
            </a:r>
            <a:endParaRPr b="1" sz="1200">
              <a:solidFill>
                <a:schemeClr val="dk1"/>
              </a:solidFill>
            </a:endParaRPr>
          </a:p>
          <a:p>
            <a:pPr indent="0" lvl="0" marL="899999" rtl="0" algn="l">
              <a:lnSpc>
                <a:spcPct val="115000"/>
              </a:lnSpc>
              <a:spcBef>
                <a:spcPts val="1500"/>
              </a:spcBef>
              <a:spcAft>
                <a:spcPts val="1400"/>
              </a:spcAft>
              <a:buSzPts val="1800"/>
              <a:buNone/>
            </a:pPr>
            <a:r>
              <a:t/>
            </a:r>
            <a:endParaRPr sz="2390"/>
          </a:p>
        </p:txBody>
      </p:sp>
      <p:sp>
        <p:nvSpPr>
          <p:cNvPr id="159" name="Google Shape;159;g2bebbbc8736_0_298"/>
          <p:cNvSpPr txBox="1"/>
          <p:nvPr>
            <p:ph idx="12" type="sldNum"/>
          </p:nvPr>
        </p:nvSpPr>
        <p:spPr>
          <a:xfrm>
            <a:off x="11430000" y="6216465"/>
            <a:ext cx="641400" cy="641400"/>
          </a:xfrm>
          <a:prstGeom prst="rect">
            <a:avLst/>
          </a:prstGeom>
          <a:solidFill>
            <a:srgbClr val="6B407A"/>
          </a:solid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050"/>
              <a:buNone/>
            </a:pPr>
            <a:r>
              <a:t/>
            </a:r>
            <a:endParaRPr/>
          </a:p>
        </p:txBody>
      </p:sp>
      <p:sp>
        <p:nvSpPr>
          <p:cNvPr id="160" name="Google Shape;160;g2bebbbc8736_0_298"/>
          <p:cNvSpPr txBox="1"/>
          <p:nvPr>
            <p:ph type="title"/>
          </p:nvPr>
        </p:nvSpPr>
        <p:spPr>
          <a:xfrm>
            <a:off x="838200" y="365125"/>
            <a:ext cx="10515600" cy="1325700"/>
          </a:xfrm>
          <a:prstGeom prst="rect">
            <a:avLst/>
          </a:prstGeom>
          <a:solidFill>
            <a:srgbClr val="5B2B6B">
              <a:alpha val="88235"/>
            </a:srgbClr>
          </a:solidFill>
          <a:ln>
            <a:noFill/>
          </a:ln>
        </p:spPr>
        <p:txBody>
          <a:bodyPr anchorCtr="0" anchor="ctr" bIns="45700" lIns="91425" spcFirstLastPara="1" rIns="91425" wrap="square" tIns="45700">
            <a:normAutofit/>
          </a:bodyPr>
          <a:lstStyle/>
          <a:p>
            <a:pPr indent="0" lvl="0" marL="228600" rtl="0" algn="l">
              <a:lnSpc>
                <a:spcPct val="100000"/>
              </a:lnSpc>
              <a:spcBef>
                <a:spcPts val="300"/>
              </a:spcBef>
              <a:spcAft>
                <a:spcPts val="0"/>
              </a:spcAft>
              <a:buClr>
                <a:schemeClr val="dk1"/>
              </a:buClr>
              <a:buSzPts val="1100"/>
              <a:buFont typeface="Arial"/>
              <a:buNone/>
            </a:pPr>
            <a:r>
              <a:rPr lang="fr-CA" sz="4800">
                <a:solidFill>
                  <a:schemeClr val="lt1"/>
                </a:solidFill>
              </a:rPr>
              <a:t>Le club de l'amitié - fournitures</a:t>
            </a:r>
            <a:endParaRPr sz="4800">
              <a:solidFill>
                <a:schemeClr val="lt1"/>
              </a:solidFill>
            </a:endParaRPr>
          </a:p>
        </p:txBody>
      </p:sp>
      <p:pic>
        <p:nvPicPr>
          <p:cNvPr id="161" name="Google Shape;161;g2bebbbc8736_0_298"/>
          <p:cNvPicPr preferRelativeResize="0"/>
          <p:nvPr/>
        </p:nvPicPr>
        <p:blipFill>
          <a:blip r:embed="rId3">
            <a:alphaModFix/>
          </a:blip>
          <a:stretch>
            <a:fillRect/>
          </a:stretch>
        </p:blipFill>
        <p:spPr>
          <a:xfrm>
            <a:off x="1132725" y="1907575"/>
            <a:ext cx="1732050" cy="1732050"/>
          </a:xfrm>
          <a:prstGeom prst="rect">
            <a:avLst/>
          </a:prstGeom>
          <a:noFill/>
          <a:ln>
            <a:noFill/>
          </a:ln>
        </p:spPr>
      </p:pic>
      <p:pic>
        <p:nvPicPr>
          <p:cNvPr id="162" name="Google Shape;162;g2bebbbc8736_0_298"/>
          <p:cNvPicPr preferRelativeResize="0"/>
          <p:nvPr/>
        </p:nvPicPr>
        <p:blipFill>
          <a:blip r:embed="rId4">
            <a:alphaModFix/>
          </a:blip>
          <a:stretch>
            <a:fillRect/>
          </a:stretch>
        </p:blipFill>
        <p:spPr>
          <a:xfrm>
            <a:off x="3396350" y="2110750"/>
            <a:ext cx="1325700" cy="1325700"/>
          </a:xfrm>
          <a:prstGeom prst="rect">
            <a:avLst/>
          </a:prstGeom>
          <a:noFill/>
          <a:ln>
            <a:noFill/>
          </a:ln>
        </p:spPr>
      </p:pic>
      <p:pic>
        <p:nvPicPr>
          <p:cNvPr id="163" name="Google Shape;163;g2bebbbc8736_0_298"/>
          <p:cNvPicPr preferRelativeResize="0"/>
          <p:nvPr/>
        </p:nvPicPr>
        <p:blipFill>
          <a:blip r:embed="rId5">
            <a:alphaModFix/>
          </a:blip>
          <a:stretch>
            <a:fillRect/>
          </a:stretch>
        </p:blipFill>
        <p:spPr>
          <a:xfrm>
            <a:off x="5200250" y="2164000"/>
            <a:ext cx="1219200" cy="1219200"/>
          </a:xfrm>
          <a:prstGeom prst="rect">
            <a:avLst/>
          </a:prstGeom>
          <a:noFill/>
          <a:ln>
            <a:noFill/>
          </a:ln>
        </p:spPr>
      </p:pic>
      <p:pic>
        <p:nvPicPr>
          <p:cNvPr id="164" name="Google Shape;164;g2bebbbc8736_0_298"/>
          <p:cNvPicPr preferRelativeResize="0"/>
          <p:nvPr/>
        </p:nvPicPr>
        <p:blipFill>
          <a:blip r:embed="rId6">
            <a:alphaModFix/>
          </a:blip>
          <a:stretch>
            <a:fillRect/>
          </a:stretch>
        </p:blipFill>
        <p:spPr>
          <a:xfrm>
            <a:off x="7094375" y="2110750"/>
            <a:ext cx="1325700" cy="1325700"/>
          </a:xfrm>
          <a:prstGeom prst="rect">
            <a:avLst/>
          </a:prstGeom>
          <a:noFill/>
          <a:ln>
            <a:noFill/>
          </a:ln>
        </p:spPr>
      </p:pic>
      <p:pic>
        <p:nvPicPr>
          <p:cNvPr id="165" name="Google Shape;165;g2bebbbc8736_0_298"/>
          <p:cNvPicPr preferRelativeResize="0"/>
          <p:nvPr/>
        </p:nvPicPr>
        <p:blipFill>
          <a:blip r:embed="rId7">
            <a:alphaModFix/>
          </a:blip>
          <a:stretch>
            <a:fillRect/>
          </a:stretch>
        </p:blipFill>
        <p:spPr>
          <a:xfrm>
            <a:off x="9265300" y="2217250"/>
            <a:ext cx="1219200" cy="1219200"/>
          </a:xfrm>
          <a:prstGeom prst="rect">
            <a:avLst/>
          </a:prstGeom>
          <a:noFill/>
          <a:ln>
            <a:noFill/>
          </a:ln>
        </p:spPr>
      </p:pic>
      <p:pic>
        <p:nvPicPr>
          <p:cNvPr id="166" name="Google Shape;166;g2bebbbc8736_0_298"/>
          <p:cNvPicPr preferRelativeResize="0"/>
          <p:nvPr/>
        </p:nvPicPr>
        <p:blipFill>
          <a:blip r:embed="rId8">
            <a:alphaModFix/>
          </a:blip>
          <a:stretch>
            <a:fillRect/>
          </a:stretch>
        </p:blipFill>
        <p:spPr>
          <a:xfrm>
            <a:off x="3396350" y="3856375"/>
            <a:ext cx="1639350" cy="1639350"/>
          </a:xfrm>
          <a:prstGeom prst="rect">
            <a:avLst/>
          </a:prstGeom>
          <a:noFill/>
          <a:ln>
            <a:noFill/>
          </a:ln>
        </p:spPr>
      </p:pic>
      <p:pic>
        <p:nvPicPr>
          <p:cNvPr id="167" name="Google Shape;167;g2bebbbc8736_0_298"/>
          <p:cNvPicPr preferRelativeResize="0"/>
          <p:nvPr/>
        </p:nvPicPr>
        <p:blipFill>
          <a:blip r:embed="rId9">
            <a:alphaModFix/>
          </a:blip>
          <a:stretch>
            <a:fillRect/>
          </a:stretch>
        </p:blipFill>
        <p:spPr>
          <a:xfrm>
            <a:off x="6096000" y="3963950"/>
            <a:ext cx="1449350" cy="1449350"/>
          </a:xfrm>
          <a:prstGeom prst="rect">
            <a:avLst/>
          </a:prstGeom>
          <a:noFill/>
          <a:ln>
            <a:noFill/>
          </a:ln>
        </p:spPr>
      </p:pic>
      <p:sp>
        <p:nvSpPr>
          <p:cNvPr id="168" name="Google Shape;168;g2bebbbc8736_0_298"/>
          <p:cNvSpPr txBox="1"/>
          <p:nvPr/>
        </p:nvSpPr>
        <p:spPr>
          <a:xfrm>
            <a:off x="9161100" y="5715550"/>
            <a:ext cx="2192700" cy="433500"/>
          </a:xfrm>
          <a:prstGeom prst="rect">
            <a:avLst/>
          </a:prstGeom>
          <a:solidFill>
            <a:schemeClr val="lt1"/>
          </a:solidFill>
          <a:ln cap="flat" cmpd="sng" w="9525">
            <a:solidFill>
              <a:srgbClr val="5B2B6B"/>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lang="fr-CA" sz="900" u="sng">
                <a:solidFill>
                  <a:schemeClr val="hlink"/>
                </a:solidFill>
                <a:latin typeface="Montserrat"/>
                <a:ea typeface="Montserrat"/>
                <a:cs typeface="Montserrat"/>
                <a:sym typeface="Montserrat"/>
                <a:hlinkClick r:id="rId10"/>
              </a:rPr>
              <a:t>Mes photos viennent de FlatIcon</a:t>
            </a:r>
            <a:r>
              <a:rPr lang="fr-CA" sz="900" u="sng">
                <a:solidFill>
                  <a:schemeClr val="hlink"/>
                </a:solidFill>
                <a:latin typeface="Montserrat"/>
                <a:ea typeface="Montserrat"/>
                <a:cs typeface="Montserrat"/>
                <a:sym typeface="Montserrat"/>
                <a:hlinkClick r:id="rId11"/>
                <a:extLst>
                  <a:ext uri="http://customooxmlschemas.google.com/">
                    <go:slidesCustomData xmlns:go="http://customooxmlschemas.google.com/" textRoundtripDataId="1"/>
                  </a:ext>
                </a:extLst>
              </a:rPr>
              <a:t>.</a:t>
            </a:r>
            <a:endParaRPr sz="900">
              <a:solidFill>
                <a:srgbClr val="5B2B6B"/>
              </a:solidFill>
              <a:latin typeface="Montserrat"/>
              <a:ea typeface="Montserrat"/>
              <a:cs typeface="Montserrat"/>
              <a:sym typeface="Montserrat"/>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72" name="Shape 172"/>
        <p:cNvGrpSpPr/>
        <p:nvPr/>
      </p:nvGrpSpPr>
      <p:grpSpPr>
        <a:xfrm>
          <a:off x="0" y="0"/>
          <a:ext cx="0" cy="0"/>
          <a:chOff x="0" y="0"/>
          <a:chExt cx="0" cy="0"/>
        </a:xfrm>
      </p:grpSpPr>
      <p:sp>
        <p:nvSpPr>
          <p:cNvPr id="173" name="Google Shape;173;g2bebbbc8736_0_146"/>
          <p:cNvSpPr txBox="1"/>
          <p:nvPr>
            <p:ph idx="12" type="sldNum"/>
          </p:nvPr>
        </p:nvSpPr>
        <p:spPr>
          <a:xfrm>
            <a:off x="15062147" y="8290163"/>
            <a:ext cx="975600" cy="699600"/>
          </a:xfrm>
          <a:prstGeom prst="rect">
            <a:avLst/>
          </a:prstGeom>
          <a:solidFill>
            <a:srgbClr val="6B407A"/>
          </a:solid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050"/>
              <a:buNone/>
            </a:pPr>
            <a:fld id="{00000000-1234-1234-1234-123412341234}" type="slidenum">
              <a:rPr lang="fr-CA"/>
              <a:t>‹#›</a:t>
            </a:fld>
            <a:endParaRPr/>
          </a:p>
        </p:txBody>
      </p:sp>
      <p:sp>
        <p:nvSpPr>
          <p:cNvPr id="174" name="Google Shape;174;g2bebbbc8736_0_146"/>
          <p:cNvSpPr txBox="1"/>
          <p:nvPr/>
        </p:nvSpPr>
        <p:spPr>
          <a:xfrm>
            <a:off x="11184533" y="386633"/>
            <a:ext cx="777300" cy="1719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chemeClr val="dk1"/>
              </a:solidFill>
              <a:latin typeface="Arial"/>
              <a:ea typeface="Arial"/>
              <a:cs typeface="Arial"/>
              <a:sym typeface="Arial"/>
            </a:endParaRPr>
          </a:p>
        </p:txBody>
      </p:sp>
      <p:sp>
        <p:nvSpPr>
          <p:cNvPr id="175" name="Google Shape;175;g2bebbbc8736_0_146"/>
          <p:cNvSpPr txBox="1"/>
          <p:nvPr/>
        </p:nvSpPr>
        <p:spPr>
          <a:xfrm>
            <a:off x="0" y="0"/>
            <a:ext cx="2078700" cy="384900"/>
          </a:xfrm>
          <a:prstGeom prst="rect">
            <a:avLst/>
          </a:prstGeom>
          <a:noFill/>
          <a:ln>
            <a:noFill/>
          </a:ln>
        </p:spPr>
        <p:txBody>
          <a:bodyPr anchorCtr="0" anchor="t" bIns="121900" lIns="121900" spcFirstLastPara="1" rIns="121900" wrap="square" tIns="121900">
            <a:spAutoFit/>
          </a:bodyPr>
          <a:lstStyle/>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chemeClr val="lt2"/>
              </a:solidFill>
              <a:latin typeface="Arial"/>
              <a:ea typeface="Arial"/>
              <a:cs typeface="Arial"/>
              <a:sym typeface="Arial"/>
            </a:endParaRPr>
          </a:p>
        </p:txBody>
      </p:sp>
      <p:sp>
        <p:nvSpPr>
          <p:cNvPr id="176" name="Google Shape;176;g2bebbbc8736_0_146"/>
          <p:cNvSpPr txBox="1"/>
          <p:nvPr/>
        </p:nvSpPr>
        <p:spPr>
          <a:xfrm>
            <a:off x="3766450" y="1172525"/>
            <a:ext cx="7495500" cy="3965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fr-CA" sz="2800">
                <a:solidFill>
                  <a:srgbClr val="5B2B6B"/>
                </a:solidFill>
                <a:latin typeface="Montserrat"/>
                <a:ea typeface="Montserrat"/>
                <a:cs typeface="Montserrat"/>
                <a:sym typeface="Montserrat"/>
              </a:rPr>
              <a:t>Notre club va avoir besoin de…………..</a:t>
            </a:r>
            <a:endParaRPr sz="2800">
              <a:solidFill>
                <a:srgbClr val="5B2B6B"/>
              </a:solidFill>
              <a:latin typeface="Montserrat"/>
              <a:ea typeface="Montserrat"/>
              <a:cs typeface="Montserrat"/>
              <a:sym typeface="Montserrat"/>
            </a:endParaRPr>
          </a:p>
        </p:txBody>
      </p:sp>
      <p:pic>
        <p:nvPicPr>
          <p:cNvPr id="177" name="Google Shape;177;g2bebbbc8736_0_146"/>
          <p:cNvPicPr preferRelativeResize="0"/>
          <p:nvPr/>
        </p:nvPicPr>
        <p:blipFill>
          <a:blip r:embed="rId4">
            <a:alphaModFix/>
          </a:blip>
          <a:stretch>
            <a:fillRect/>
          </a:stretch>
        </p:blipFill>
        <p:spPr>
          <a:xfrm>
            <a:off x="3635825" y="2061300"/>
            <a:ext cx="7626126" cy="404008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Thèm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hème Cameris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