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10287000" cx="18288000"/>
  <p:notesSz cx="6858000" cy="9144000"/>
  <p:embeddedFontLst>
    <p:embeddedFont>
      <p:font typeface="Lato"/>
      <p:bold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7" roundtripDataSignature="AMtx7mhmisG/H7GuukIFyVZgeycmrye4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bold.fntdata"/><Relationship Id="rId14" Type="http://schemas.openxmlformats.org/officeDocument/2006/relationships/slide" Target="slides/slide9.xml"/><Relationship Id="rId17" Type="http://customschemas.google.com/relationships/presentationmetadata" Target="metadata"/><Relationship Id="rId16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f3d2c0b3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25f3d2c0b35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5f3d2c0b35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25f3d2c0b35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5f3d2c0b35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25f3d2c0b35_0_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5f3d2c0b35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25f3d2c0b35_0_1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5f3d2c0b35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25f3d2c0b35_0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5f3d2c0b35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25f3d2c0b35_0_1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5f3d2c0b35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25f3d2c0b35_0_1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nike.com/fr/" TargetMode="External"/><Relationship Id="rId4" Type="http://schemas.openxmlformats.org/officeDocument/2006/relationships/hyperlink" Target="https://www.adidas.ca/fr" TargetMode="External"/><Relationship Id="rId5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mcdonalds.com/ca/fr-ca.html" TargetMode="External"/><Relationship Id="rId4" Type="http://schemas.openxmlformats.org/officeDocument/2006/relationships/hyperlink" Target="https://www.harveys.ca/fr.html" TargetMode="External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bing.com/html" TargetMode="External"/><Relationship Id="rId4" Type="http://schemas.openxmlformats.org/officeDocument/2006/relationships/hyperlink" Target="https://www.google.com/" TargetMode="External"/><Relationship Id="rId5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pepsi.ca/fr" TargetMode="External"/><Relationship Id="rId4" Type="http://schemas.openxmlformats.org/officeDocument/2006/relationships/hyperlink" Target="https://fr.coca-cola.ca/" TargetMode="External"/><Relationship Id="rId5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minecraft.net/fr-fr" TargetMode="External"/><Relationship Id="rId4" Type="http://schemas.openxmlformats.org/officeDocument/2006/relationships/hyperlink" Target="https://www.roblox.com/" TargetMode="External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hilton.com/fr/" TargetMode="External"/><Relationship Id="rId4" Type="http://schemas.openxmlformats.org/officeDocument/2006/relationships/hyperlink" Target="https://www.ihg.com/holidayinnexpress/hotels/fr/fr/reservation" TargetMode="External"/><Relationship Id="rId5" Type="http://schemas.openxmlformats.org/officeDocument/2006/relationships/hyperlink" Target="https://www.marriott.fr/default.mi" TargetMode="External"/><Relationship Id="rId6" Type="http://schemas.openxmlformats.org/officeDocument/2006/relationships/hyperlink" Target="https://www.marriott.fr/default.mi" TargetMode="External"/><Relationship Id="rId7" Type="http://schemas.openxmlformats.org/officeDocument/2006/relationships/hyperlink" Target="https://www.hilton.com/fr/hotels/yqbsrhx-hampton-suites-quebec-city-saint-romuald/" TargetMode="External"/><Relationship Id="rId8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playstation.com/fr-ca/" TargetMode="External"/><Relationship Id="rId4" Type="http://schemas.openxmlformats.org/officeDocument/2006/relationships/hyperlink" Target="https://www.oculus.com/experiences/quest/?locale=fr_FR" TargetMode="External"/><Relationship Id="rId5" Type="http://schemas.openxmlformats.org/officeDocument/2006/relationships/hyperlink" Target="https://www.xbox.com/fr-CA" TargetMode="External"/><Relationship Id="rId6" Type="http://schemas.openxmlformats.org/officeDocument/2006/relationships/hyperlink" Target="https://www.sega.com/" TargetMode="External"/><Relationship Id="rId7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15919133" y="2262605"/>
            <a:ext cx="4737733" cy="10065515"/>
          </a:xfrm>
          <a:custGeom>
            <a:rect b="b" l="l" r="r" t="t"/>
            <a:pathLst>
              <a:path extrusionOk="0" h="3388900" w="1595120">
                <a:moveTo>
                  <a:pt x="0" y="459740"/>
                </a:moveTo>
                <a:lnTo>
                  <a:pt x="0" y="2927890"/>
                </a:lnTo>
                <a:lnTo>
                  <a:pt x="797560" y="3388900"/>
                </a:lnTo>
                <a:lnTo>
                  <a:pt x="1595120" y="2927890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 rot="4109508">
            <a:off x="759586" y="6651340"/>
            <a:ext cx="6897803" cy="11533623"/>
          </a:xfrm>
          <a:custGeom>
            <a:rect b="b" l="l" r="r" t="t"/>
            <a:pathLst>
              <a:path extrusionOk="0" h="2667155" w="1595120">
                <a:moveTo>
                  <a:pt x="0" y="459740"/>
                </a:moveTo>
                <a:lnTo>
                  <a:pt x="0" y="2206145"/>
                </a:lnTo>
                <a:lnTo>
                  <a:pt x="797560" y="2667155"/>
                </a:lnTo>
                <a:lnTo>
                  <a:pt x="1595120" y="2206145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 rot="3581071">
            <a:off x="12580698" y="6701925"/>
            <a:ext cx="6985748" cy="10489070"/>
          </a:xfrm>
          <a:custGeom>
            <a:rect b="b" l="l" r="r" t="t"/>
            <a:pathLst>
              <a:path extrusionOk="0" h="2395066" w="1595120">
                <a:moveTo>
                  <a:pt x="0" y="459740"/>
                </a:moveTo>
                <a:lnTo>
                  <a:pt x="0" y="1934056"/>
                </a:lnTo>
                <a:lnTo>
                  <a:pt x="797560" y="2395066"/>
                </a:lnTo>
                <a:lnTo>
                  <a:pt x="1595120" y="1934056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007CD6"/>
          </a:solidFill>
          <a:ln>
            <a:noFill/>
          </a:ln>
        </p:spPr>
      </p:sp>
      <p:sp>
        <p:nvSpPr>
          <p:cNvPr id="87" name="Google Shape;87;p1"/>
          <p:cNvSpPr/>
          <p:nvPr/>
        </p:nvSpPr>
        <p:spPr>
          <a:xfrm rot="3581071">
            <a:off x="10603450" y="7346313"/>
            <a:ext cx="6985748" cy="9963615"/>
          </a:xfrm>
          <a:custGeom>
            <a:rect b="b" l="l" r="r" t="t"/>
            <a:pathLst>
              <a:path extrusionOk="0" h="2275084" w="1595120">
                <a:moveTo>
                  <a:pt x="0" y="459740"/>
                </a:moveTo>
                <a:lnTo>
                  <a:pt x="0" y="1814074"/>
                </a:lnTo>
                <a:lnTo>
                  <a:pt x="797560" y="2275084"/>
                </a:lnTo>
                <a:lnTo>
                  <a:pt x="1595120" y="1814074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0063AB"/>
          </a:solidFill>
          <a:ln>
            <a:noFill/>
          </a:ln>
        </p:spPr>
      </p:sp>
      <p:grpSp>
        <p:nvGrpSpPr>
          <p:cNvPr id="88" name="Google Shape;88;p1"/>
          <p:cNvGrpSpPr/>
          <p:nvPr/>
        </p:nvGrpSpPr>
        <p:grpSpPr>
          <a:xfrm rot="2881521">
            <a:off x="-1746859" y="-4578609"/>
            <a:ext cx="6721276" cy="11135866"/>
            <a:chOff x="0" y="-28575"/>
            <a:chExt cx="1770213" cy="2932903"/>
          </a:xfrm>
        </p:grpSpPr>
        <p:sp>
          <p:nvSpPr>
            <p:cNvPr id="89" name="Google Shape;89;p1"/>
            <p:cNvSpPr/>
            <p:nvPr/>
          </p:nvSpPr>
          <p:spPr>
            <a:xfrm>
              <a:off x="0" y="0"/>
              <a:ext cx="1770213" cy="2904328"/>
            </a:xfrm>
            <a:custGeom>
              <a:rect b="b" l="l" r="r" t="t"/>
              <a:pathLst>
                <a:path extrusionOk="0" h="2904328" w="1770213">
                  <a:moveTo>
                    <a:pt x="0" y="0"/>
                  </a:moveTo>
                  <a:lnTo>
                    <a:pt x="1770213" y="0"/>
                  </a:lnTo>
                  <a:lnTo>
                    <a:pt x="1770213" y="2904328"/>
                  </a:lnTo>
                  <a:lnTo>
                    <a:pt x="0" y="2904328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90" name="Google Shape;90;p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>
            <a:off x="4884881" y="0"/>
            <a:ext cx="4098014" cy="1875914"/>
            <a:chOff x="0" y="0"/>
            <a:chExt cx="1630062" cy="746180"/>
          </a:xfrm>
        </p:grpSpPr>
        <p:sp>
          <p:nvSpPr>
            <p:cNvPr id="92" name="Google Shape;92;p1"/>
            <p:cNvSpPr/>
            <p:nvPr/>
          </p:nvSpPr>
          <p:spPr>
            <a:xfrm>
              <a:off x="0" y="0"/>
              <a:ext cx="1630062" cy="746180"/>
            </a:xfrm>
            <a:custGeom>
              <a:rect b="b" l="l" r="r" t="t"/>
              <a:pathLst>
                <a:path extrusionOk="0" h="746180" w="1630062">
                  <a:moveTo>
                    <a:pt x="815031" y="746180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746180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93" name="Google Shape;93;p1"/>
            <p:cNvSpPr txBox="1"/>
            <p:nvPr/>
          </p:nvSpPr>
          <p:spPr>
            <a:xfrm>
              <a:off x="127000" y="22225"/>
              <a:ext cx="558800" cy="358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Google Shape;94;p1"/>
          <p:cNvSpPr/>
          <p:nvPr/>
        </p:nvSpPr>
        <p:spPr>
          <a:xfrm>
            <a:off x="1028700" y="937957"/>
            <a:ext cx="5363385" cy="5363385"/>
          </a:xfrm>
          <a:custGeom>
            <a:rect b="b" l="l" r="r" t="t"/>
            <a:pathLst>
              <a:path extrusionOk="0" h="5363385" w="5363385">
                <a:moveTo>
                  <a:pt x="0" y="0"/>
                </a:moveTo>
                <a:lnTo>
                  <a:pt x="5363385" y="0"/>
                </a:lnTo>
                <a:lnTo>
                  <a:pt x="5363385" y="5363385"/>
                </a:lnTo>
                <a:lnTo>
                  <a:pt x="0" y="53633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3707469" y="2347268"/>
            <a:ext cx="10873061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41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LES CRITÈRES D'UN BON LOGO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6536376" y="7285555"/>
            <a:ext cx="5215200" cy="30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98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FRANCAIS DE BASE 8e ANNÉE</a:t>
            </a:r>
            <a:endParaRPr/>
          </a:p>
        </p:txBody>
      </p:sp>
      <p:pic>
        <p:nvPicPr>
          <p:cNvPr id="97" name="Google Shape;9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"/>
          <p:cNvSpPr txBox="1"/>
          <p:nvPr/>
        </p:nvSpPr>
        <p:spPr>
          <a:xfrm>
            <a:off x="1028700" y="1076325"/>
            <a:ext cx="6774530" cy="1704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LES CRITÈRES D'UN BON LOGO</a:t>
            </a:r>
            <a:endParaRPr/>
          </a:p>
        </p:txBody>
      </p:sp>
      <p:sp>
        <p:nvSpPr>
          <p:cNvPr id="103" name="Google Shape;103;p2"/>
          <p:cNvSpPr txBox="1"/>
          <p:nvPr/>
        </p:nvSpPr>
        <p:spPr>
          <a:xfrm>
            <a:off x="1028700" y="3696557"/>
            <a:ext cx="3052036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1. AJOUTE UN TITRE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1028700" y="4268057"/>
            <a:ext cx="3882528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Ajoute une petite description</a:t>
            </a:r>
            <a:endParaRPr/>
          </a:p>
        </p:txBody>
      </p:sp>
      <p:sp>
        <p:nvSpPr>
          <p:cNvPr id="105" name="Google Shape;105;p2"/>
          <p:cNvSpPr txBox="1"/>
          <p:nvPr/>
        </p:nvSpPr>
        <p:spPr>
          <a:xfrm>
            <a:off x="6105525" y="3696557"/>
            <a:ext cx="3648899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2. AJOUTE UN TITRE</a:t>
            </a:r>
            <a:endParaRPr/>
          </a:p>
        </p:txBody>
      </p:sp>
      <p:sp>
        <p:nvSpPr>
          <p:cNvPr id="106" name="Google Shape;106;p2"/>
          <p:cNvSpPr txBox="1"/>
          <p:nvPr/>
        </p:nvSpPr>
        <p:spPr>
          <a:xfrm>
            <a:off x="6105525" y="4268057"/>
            <a:ext cx="3882528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Ajoute une petite description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1028700" y="5753957"/>
            <a:ext cx="3291923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3. AJOUTE UN TITRE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1028700" y="6200998"/>
            <a:ext cx="3882528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Ajoute une petite description</a:t>
            </a:r>
            <a:endParaRPr/>
          </a:p>
        </p:txBody>
      </p:sp>
      <p:sp>
        <p:nvSpPr>
          <p:cNvPr id="109" name="Google Shape;109;p2"/>
          <p:cNvSpPr txBox="1"/>
          <p:nvPr/>
        </p:nvSpPr>
        <p:spPr>
          <a:xfrm>
            <a:off x="6105525" y="5753957"/>
            <a:ext cx="3438241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4. AJOUTE UN TITRE</a:t>
            </a:r>
            <a:endParaRPr/>
          </a:p>
        </p:txBody>
      </p:sp>
      <p:sp>
        <p:nvSpPr>
          <p:cNvPr id="110" name="Google Shape;110;p2"/>
          <p:cNvSpPr txBox="1"/>
          <p:nvPr/>
        </p:nvSpPr>
        <p:spPr>
          <a:xfrm>
            <a:off x="6224943" y="6353398"/>
            <a:ext cx="3882528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Ajoute une petite description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1028700" y="7811357"/>
            <a:ext cx="3882528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5. AJOUTE UN TITRE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1028700" y="8386032"/>
            <a:ext cx="3882528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Ajoute une petite description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6105525" y="7811357"/>
            <a:ext cx="3648899" cy="269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6. AJOUTE UN TITRE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6224943" y="8386032"/>
            <a:ext cx="3882528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Ajoute une petite description</a:t>
            </a:r>
            <a:endParaRPr/>
          </a:p>
        </p:txBody>
      </p:sp>
      <p:pic>
        <p:nvPicPr>
          <p:cNvPr id="115" name="Google Shape;115;p2"/>
          <p:cNvPicPr preferRelativeResize="0"/>
          <p:nvPr/>
        </p:nvPicPr>
        <p:blipFill rotWithShape="1">
          <a:blip r:embed="rId3">
            <a:alphaModFix/>
          </a:blip>
          <a:srcRect b="0" l="23030" r="32599" t="0"/>
          <a:stretch/>
        </p:blipFill>
        <p:spPr>
          <a:xfrm>
            <a:off x="10782300" y="1028700"/>
            <a:ext cx="64770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"/>
          <p:cNvSpPr/>
          <p:nvPr/>
        </p:nvSpPr>
        <p:spPr>
          <a:xfrm>
            <a:off x="17011333" y="2133876"/>
            <a:ext cx="4737733" cy="9762289"/>
          </a:xfrm>
          <a:custGeom>
            <a:rect b="b" l="l" r="r" t="t"/>
            <a:pathLst>
              <a:path extrusionOk="0" h="3286809" w="1595120">
                <a:moveTo>
                  <a:pt x="0" y="459740"/>
                </a:moveTo>
                <a:lnTo>
                  <a:pt x="0" y="2825799"/>
                </a:lnTo>
                <a:lnTo>
                  <a:pt x="797560" y="3286809"/>
                </a:lnTo>
                <a:lnTo>
                  <a:pt x="1595120" y="2825799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grpSp>
        <p:nvGrpSpPr>
          <p:cNvPr id="117" name="Google Shape;117;p2"/>
          <p:cNvGrpSpPr/>
          <p:nvPr/>
        </p:nvGrpSpPr>
        <p:grpSpPr>
          <a:xfrm>
            <a:off x="6760896" y="-368300"/>
            <a:ext cx="6693151" cy="2502176"/>
            <a:chOff x="0" y="0"/>
            <a:chExt cx="1630062" cy="609384"/>
          </a:xfrm>
        </p:grpSpPr>
        <p:sp>
          <p:nvSpPr>
            <p:cNvPr id="118" name="Google Shape;118;p2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</p:sp>
        <p:sp>
          <p:nvSpPr>
            <p:cNvPr id="119" name="Google Shape;119;p2"/>
            <p:cNvSpPr txBox="1"/>
            <p:nvPr/>
          </p:nvSpPr>
          <p:spPr>
            <a:xfrm>
              <a:off x="127000" y="22225"/>
              <a:ext cx="558800" cy="358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20;p2"/>
          <p:cNvGrpSpPr/>
          <p:nvPr/>
        </p:nvGrpSpPr>
        <p:grpSpPr>
          <a:xfrm>
            <a:off x="4320623" y="-1079500"/>
            <a:ext cx="6693151" cy="2502176"/>
            <a:chOff x="0" y="0"/>
            <a:chExt cx="1630062" cy="609384"/>
          </a:xfrm>
        </p:grpSpPr>
        <p:sp>
          <p:nvSpPr>
            <p:cNvPr id="121" name="Google Shape;121;p2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122" name="Google Shape;122;p2"/>
            <p:cNvSpPr txBox="1"/>
            <p:nvPr/>
          </p:nvSpPr>
          <p:spPr>
            <a:xfrm>
              <a:off x="127000" y="22225"/>
              <a:ext cx="558800" cy="358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10800000">
            <a:off x="13207558" y="8278080"/>
            <a:ext cx="6693151" cy="2502176"/>
            <a:chOff x="0" y="0"/>
            <a:chExt cx="1630062" cy="609384"/>
          </a:xfrm>
        </p:grpSpPr>
        <p:sp>
          <p:nvSpPr>
            <p:cNvPr id="124" name="Google Shape;124;p2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125" name="Google Shape;125;p2"/>
            <p:cNvSpPr txBox="1"/>
            <p:nvPr/>
          </p:nvSpPr>
          <p:spPr>
            <a:xfrm>
              <a:off x="127000" y="22225"/>
              <a:ext cx="558800" cy="3587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2"/>
          <p:cNvSpPr/>
          <p:nvPr/>
        </p:nvSpPr>
        <p:spPr>
          <a:xfrm rot="4449756">
            <a:off x="8341362" y="6970503"/>
            <a:ext cx="6897803" cy="11551500"/>
          </a:xfrm>
          <a:custGeom>
            <a:rect b="b" l="l" r="r" t="t"/>
            <a:pathLst>
              <a:path extrusionOk="0" h="2671290" w="1595120">
                <a:moveTo>
                  <a:pt x="0" y="459740"/>
                </a:moveTo>
                <a:lnTo>
                  <a:pt x="0" y="2210280"/>
                </a:lnTo>
                <a:lnTo>
                  <a:pt x="797560" y="2671290"/>
                </a:lnTo>
                <a:lnTo>
                  <a:pt x="1595120" y="2210280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0063AB"/>
          </a:solidFill>
          <a:ln>
            <a:noFill/>
          </a:ln>
        </p:spPr>
      </p:sp>
      <p:pic>
        <p:nvPicPr>
          <p:cNvPr id="127" name="Google Shape;127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f3d2c0b35_0_18"/>
          <p:cNvSpPr txBox="1"/>
          <p:nvPr/>
        </p:nvSpPr>
        <p:spPr>
          <a:xfrm>
            <a:off x="1952844" y="1569070"/>
            <a:ext cx="13455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QUEL LOGO EST LE MEILLEUR ? POURQUOI ?</a:t>
            </a:r>
            <a:endParaRPr/>
          </a:p>
        </p:txBody>
      </p:sp>
      <p:sp>
        <p:nvSpPr>
          <p:cNvPr id="133" name="Google Shape;133;g25f3d2c0b35_0_18"/>
          <p:cNvSpPr/>
          <p:nvPr/>
        </p:nvSpPr>
        <p:spPr>
          <a:xfrm rot="4764508">
            <a:off x="7152050" y="6116241"/>
            <a:ext cx="6986016" cy="13935058"/>
          </a:xfrm>
          <a:custGeom>
            <a:rect b="b" l="l" r="r" t="t"/>
            <a:pathLst>
              <a:path extrusionOk="0" h="3181798" w="1595120">
                <a:moveTo>
                  <a:pt x="0" y="459740"/>
                </a:moveTo>
                <a:lnTo>
                  <a:pt x="0" y="2720788"/>
                </a:lnTo>
                <a:lnTo>
                  <a:pt x="797560" y="3181798"/>
                </a:lnTo>
                <a:lnTo>
                  <a:pt x="1595120" y="2720788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134" name="Google Shape;134;g25f3d2c0b35_0_18"/>
          <p:cNvSpPr/>
          <p:nvPr/>
        </p:nvSpPr>
        <p:spPr>
          <a:xfrm>
            <a:off x="-2204365" y="3325195"/>
            <a:ext cx="4155288" cy="8767742"/>
          </a:xfrm>
          <a:custGeom>
            <a:rect b="b" l="l" r="r" t="t"/>
            <a:pathLst>
              <a:path extrusionOk="0" h="3365736" w="1595120">
                <a:moveTo>
                  <a:pt x="0" y="459740"/>
                </a:moveTo>
                <a:lnTo>
                  <a:pt x="0" y="2904726"/>
                </a:lnTo>
                <a:lnTo>
                  <a:pt x="797560" y="3365736"/>
                </a:lnTo>
                <a:lnTo>
                  <a:pt x="1595120" y="2904726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grpSp>
        <p:nvGrpSpPr>
          <p:cNvPr id="135" name="Google Shape;135;g25f3d2c0b35_0_18"/>
          <p:cNvGrpSpPr/>
          <p:nvPr/>
        </p:nvGrpSpPr>
        <p:grpSpPr>
          <a:xfrm>
            <a:off x="210460" y="-1065373"/>
            <a:ext cx="6693198" cy="2502192"/>
            <a:chOff x="0" y="0"/>
            <a:chExt cx="1630062" cy="609384"/>
          </a:xfrm>
        </p:grpSpPr>
        <p:sp>
          <p:nvSpPr>
            <p:cNvPr id="136" name="Google Shape;136;g25f3d2c0b35_0_1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137" name="Google Shape;137;g25f3d2c0b35_0_1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g25f3d2c0b35_0_18"/>
          <p:cNvGrpSpPr/>
          <p:nvPr/>
        </p:nvGrpSpPr>
        <p:grpSpPr>
          <a:xfrm>
            <a:off x="2450849" y="-1436803"/>
            <a:ext cx="6693198" cy="2502192"/>
            <a:chOff x="0" y="0"/>
            <a:chExt cx="1630062" cy="609384"/>
          </a:xfrm>
        </p:grpSpPr>
        <p:sp>
          <p:nvSpPr>
            <p:cNvPr id="139" name="Google Shape;139;g25f3d2c0b35_0_1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</p:sp>
        <p:sp>
          <p:nvSpPr>
            <p:cNvPr id="140" name="Google Shape;140;g25f3d2c0b35_0_1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g25f3d2c0b35_0_18"/>
          <p:cNvGrpSpPr/>
          <p:nvPr/>
        </p:nvGrpSpPr>
        <p:grpSpPr>
          <a:xfrm rot="3694810">
            <a:off x="14668683" y="-91861"/>
            <a:ext cx="6322279" cy="3536291"/>
            <a:chOff x="0" y="-28575"/>
            <a:chExt cx="863823" cy="483169"/>
          </a:xfrm>
        </p:grpSpPr>
        <p:sp>
          <p:nvSpPr>
            <p:cNvPr id="142" name="Google Shape;142;g25f3d2c0b35_0_18"/>
            <p:cNvSpPr/>
            <p:nvPr/>
          </p:nvSpPr>
          <p:spPr>
            <a:xfrm>
              <a:off x="0" y="0"/>
              <a:ext cx="863823" cy="454594"/>
            </a:xfrm>
            <a:custGeom>
              <a:rect b="b" l="l" r="r" t="t"/>
              <a:pathLst>
                <a:path extrusionOk="0" h="454594" w="863823">
                  <a:moveTo>
                    <a:pt x="647867" y="0"/>
                  </a:moveTo>
                  <a:lnTo>
                    <a:pt x="0" y="0"/>
                  </a:lnTo>
                  <a:lnTo>
                    <a:pt x="0" y="454594"/>
                  </a:lnTo>
                  <a:lnTo>
                    <a:pt x="647867" y="454594"/>
                  </a:lnTo>
                  <a:lnTo>
                    <a:pt x="863823" y="227297"/>
                  </a:lnTo>
                  <a:lnTo>
                    <a:pt x="647867" y="0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143" name="Google Shape;143;g25f3d2c0b35_0_18"/>
            <p:cNvSpPr txBox="1"/>
            <p:nvPr/>
          </p:nvSpPr>
          <p:spPr>
            <a:xfrm>
              <a:off x="0" y="-28575"/>
              <a:ext cx="698400" cy="4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g25f3d2c0b35_0_18"/>
          <p:cNvGrpSpPr/>
          <p:nvPr/>
        </p:nvGrpSpPr>
        <p:grpSpPr>
          <a:xfrm>
            <a:off x="12387460" y="-1009306"/>
            <a:ext cx="6693198" cy="2502192"/>
            <a:chOff x="0" y="0"/>
            <a:chExt cx="1630062" cy="609384"/>
          </a:xfrm>
        </p:grpSpPr>
        <p:sp>
          <p:nvSpPr>
            <p:cNvPr id="145" name="Google Shape;145;g25f3d2c0b35_0_1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146" name="Google Shape;146;g25f3d2c0b35_0_1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47;g25f3d2c0b35_0_18"/>
          <p:cNvSpPr/>
          <p:nvPr/>
        </p:nvSpPr>
        <p:spPr>
          <a:xfrm>
            <a:off x="2450850" y="3966050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1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8" name="Google Shape;148;g25f3d2c0b35_0_18"/>
          <p:cNvSpPr/>
          <p:nvPr/>
        </p:nvSpPr>
        <p:spPr>
          <a:xfrm>
            <a:off x="9370050" y="3966038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2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9" name="Google Shape;149;g25f3d2c0b35_0_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f3d2c0b35_0_74"/>
          <p:cNvSpPr txBox="1"/>
          <p:nvPr/>
        </p:nvSpPr>
        <p:spPr>
          <a:xfrm>
            <a:off x="1952844" y="1569070"/>
            <a:ext cx="13455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QUEL LOGO EST LE MEILLEUR ? POURQUOI ?</a:t>
            </a:r>
            <a:endParaRPr/>
          </a:p>
        </p:txBody>
      </p:sp>
      <p:sp>
        <p:nvSpPr>
          <p:cNvPr id="155" name="Google Shape;155;g25f3d2c0b35_0_74"/>
          <p:cNvSpPr/>
          <p:nvPr/>
        </p:nvSpPr>
        <p:spPr>
          <a:xfrm rot="4764508">
            <a:off x="7152050" y="6116241"/>
            <a:ext cx="6986016" cy="13935058"/>
          </a:xfrm>
          <a:custGeom>
            <a:rect b="b" l="l" r="r" t="t"/>
            <a:pathLst>
              <a:path extrusionOk="0" h="3181798" w="1595120">
                <a:moveTo>
                  <a:pt x="0" y="459740"/>
                </a:moveTo>
                <a:lnTo>
                  <a:pt x="0" y="2720788"/>
                </a:lnTo>
                <a:lnTo>
                  <a:pt x="797560" y="3181798"/>
                </a:lnTo>
                <a:lnTo>
                  <a:pt x="1595120" y="2720788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156" name="Google Shape;156;g25f3d2c0b35_0_74"/>
          <p:cNvSpPr/>
          <p:nvPr/>
        </p:nvSpPr>
        <p:spPr>
          <a:xfrm>
            <a:off x="-2204365" y="3325195"/>
            <a:ext cx="4155288" cy="8767742"/>
          </a:xfrm>
          <a:custGeom>
            <a:rect b="b" l="l" r="r" t="t"/>
            <a:pathLst>
              <a:path extrusionOk="0" h="3365736" w="1595120">
                <a:moveTo>
                  <a:pt x="0" y="459740"/>
                </a:moveTo>
                <a:lnTo>
                  <a:pt x="0" y="2904726"/>
                </a:lnTo>
                <a:lnTo>
                  <a:pt x="797560" y="3365736"/>
                </a:lnTo>
                <a:lnTo>
                  <a:pt x="1595120" y="2904726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grpSp>
        <p:nvGrpSpPr>
          <p:cNvPr id="157" name="Google Shape;157;g25f3d2c0b35_0_74"/>
          <p:cNvGrpSpPr/>
          <p:nvPr/>
        </p:nvGrpSpPr>
        <p:grpSpPr>
          <a:xfrm>
            <a:off x="210460" y="-1065373"/>
            <a:ext cx="6693198" cy="2502192"/>
            <a:chOff x="0" y="0"/>
            <a:chExt cx="1630062" cy="609384"/>
          </a:xfrm>
        </p:grpSpPr>
        <p:sp>
          <p:nvSpPr>
            <p:cNvPr id="158" name="Google Shape;158;g25f3d2c0b35_0_7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159" name="Google Shape;159;g25f3d2c0b35_0_7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g25f3d2c0b35_0_74"/>
          <p:cNvGrpSpPr/>
          <p:nvPr/>
        </p:nvGrpSpPr>
        <p:grpSpPr>
          <a:xfrm>
            <a:off x="2450849" y="-1436803"/>
            <a:ext cx="6693198" cy="2502192"/>
            <a:chOff x="0" y="0"/>
            <a:chExt cx="1630062" cy="609384"/>
          </a:xfrm>
        </p:grpSpPr>
        <p:sp>
          <p:nvSpPr>
            <p:cNvPr id="161" name="Google Shape;161;g25f3d2c0b35_0_7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</p:sp>
        <p:sp>
          <p:nvSpPr>
            <p:cNvPr id="162" name="Google Shape;162;g25f3d2c0b35_0_7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g25f3d2c0b35_0_74"/>
          <p:cNvGrpSpPr/>
          <p:nvPr/>
        </p:nvGrpSpPr>
        <p:grpSpPr>
          <a:xfrm rot="3694810">
            <a:off x="14668683" y="-91861"/>
            <a:ext cx="6322279" cy="3536291"/>
            <a:chOff x="0" y="-28575"/>
            <a:chExt cx="863823" cy="483169"/>
          </a:xfrm>
        </p:grpSpPr>
        <p:sp>
          <p:nvSpPr>
            <p:cNvPr id="164" name="Google Shape;164;g25f3d2c0b35_0_74"/>
            <p:cNvSpPr/>
            <p:nvPr/>
          </p:nvSpPr>
          <p:spPr>
            <a:xfrm>
              <a:off x="0" y="0"/>
              <a:ext cx="863823" cy="454594"/>
            </a:xfrm>
            <a:custGeom>
              <a:rect b="b" l="l" r="r" t="t"/>
              <a:pathLst>
                <a:path extrusionOk="0" h="454594" w="863823">
                  <a:moveTo>
                    <a:pt x="647867" y="0"/>
                  </a:moveTo>
                  <a:lnTo>
                    <a:pt x="0" y="0"/>
                  </a:lnTo>
                  <a:lnTo>
                    <a:pt x="0" y="454594"/>
                  </a:lnTo>
                  <a:lnTo>
                    <a:pt x="647867" y="454594"/>
                  </a:lnTo>
                  <a:lnTo>
                    <a:pt x="863823" y="227297"/>
                  </a:lnTo>
                  <a:lnTo>
                    <a:pt x="647867" y="0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165" name="Google Shape;165;g25f3d2c0b35_0_74"/>
            <p:cNvSpPr txBox="1"/>
            <p:nvPr/>
          </p:nvSpPr>
          <p:spPr>
            <a:xfrm>
              <a:off x="0" y="-28575"/>
              <a:ext cx="698400" cy="4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g25f3d2c0b35_0_74"/>
          <p:cNvGrpSpPr/>
          <p:nvPr/>
        </p:nvGrpSpPr>
        <p:grpSpPr>
          <a:xfrm>
            <a:off x="12387460" y="-1009306"/>
            <a:ext cx="6693198" cy="2502192"/>
            <a:chOff x="0" y="0"/>
            <a:chExt cx="1630062" cy="609384"/>
          </a:xfrm>
        </p:grpSpPr>
        <p:sp>
          <p:nvSpPr>
            <p:cNvPr id="167" name="Google Shape;167;g25f3d2c0b35_0_7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168" name="Google Shape;168;g25f3d2c0b35_0_7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" name="Google Shape;169;g25f3d2c0b35_0_74"/>
          <p:cNvSpPr/>
          <p:nvPr/>
        </p:nvSpPr>
        <p:spPr>
          <a:xfrm>
            <a:off x="2450850" y="3966050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1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0" name="Google Shape;170;g25f3d2c0b35_0_74"/>
          <p:cNvSpPr/>
          <p:nvPr/>
        </p:nvSpPr>
        <p:spPr>
          <a:xfrm>
            <a:off x="9370050" y="3966038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2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71" name="Google Shape;171;g25f3d2c0b35_0_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5f3d2c0b35_0_94"/>
          <p:cNvSpPr txBox="1"/>
          <p:nvPr/>
        </p:nvSpPr>
        <p:spPr>
          <a:xfrm>
            <a:off x="1952844" y="1569070"/>
            <a:ext cx="13455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QUEL LOGO EST LE MEILLEUR ? POURQUOI ?</a:t>
            </a:r>
            <a:endParaRPr/>
          </a:p>
        </p:txBody>
      </p:sp>
      <p:sp>
        <p:nvSpPr>
          <p:cNvPr id="177" name="Google Shape;177;g25f3d2c0b35_0_94"/>
          <p:cNvSpPr/>
          <p:nvPr/>
        </p:nvSpPr>
        <p:spPr>
          <a:xfrm rot="4764508">
            <a:off x="7152050" y="6116241"/>
            <a:ext cx="6986016" cy="13935058"/>
          </a:xfrm>
          <a:custGeom>
            <a:rect b="b" l="l" r="r" t="t"/>
            <a:pathLst>
              <a:path extrusionOk="0" h="3181798" w="1595120">
                <a:moveTo>
                  <a:pt x="0" y="459740"/>
                </a:moveTo>
                <a:lnTo>
                  <a:pt x="0" y="2720788"/>
                </a:lnTo>
                <a:lnTo>
                  <a:pt x="797560" y="3181798"/>
                </a:lnTo>
                <a:lnTo>
                  <a:pt x="1595120" y="2720788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178" name="Google Shape;178;g25f3d2c0b35_0_94"/>
          <p:cNvSpPr/>
          <p:nvPr/>
        </p:nvSpPr>
        <p:spPr>
          <a:xfrm>
            <a:off x="-2204365" y="3325195"/>
            <a:ext cx="4155288" cy="8767742"/>
          </a:xfrm>
          <a:custGeom>
            <a:rect b="b" l="l" r="r" t="t"/>
            <a:pathLst>
              <a:path extrusionOk="0" h="3365736" w="1595120">
                <a:moveTo>
                  <a:pt x="0" y="459740"/>
                </a:moveTo>
                <a:lnTo>
                  <a:pt x="0" y="2904726"/>
                </a:lnTo>
                <a:lnTo>
                  <a:pt x="797560" y="3365736"/>
                </a:lnTo>
                <a:lnTo>
                  <a:pt x="1595120" y="2904726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grpSp>
        <p:nvGrpSpPr>
          <p:cNvPr id="179" name="Google Shape;179;g25f3d2c0b35_0_94"/>
          <p:cNvGrpSpPr/>
          <p:nvPr/>
        </p:nvGrpSpPr>
        <p:grpSpPr>
          <a:xfrm>
            <a:off x="210460" y="-1065373"/>
            <a:ext cx="6693198" cy="2502192"/>
            <a:chOff x="0" y="0"/>
            <a:chExt cx="1630062" cy="609384"/>
          </a:xfrm>
        </p:grpSpPr>
        <p:sp>
          <p:nvSpPr>
            <p:cNvPr id="180" name="Google Shape;180;g25f3d2c0b35_0_9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181" name="Google Shape;181;g25f3d2c0b35_0_9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" name="Google Shape;182;g25f3d2c0b35_0_94"/>
          <p:cNvGrpSpPr/>
          <p:nvPr/>
        </p:nvGrpSpPr>
        <p:grpSpPr>
          <a:xfrm>
            <a:off x="2450849" y="-1436803"/>
            <a:ext cx="6693198" cy="2502192"/>
            <a:chOff x="0" y="0"/>
            <a:chExt cx="1630062" cy="609384"/>
          </a:xfrm>
        </p:grpSpPr>
        <p:sp>
          <p:nvSpPr>
            <p:cNvPr id="183" name="Google Shape;183;g25f3d2c0b35_0_9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</p:sp>
        <p:sp>
          <p:nvSpPr>
            <p:cNvPr id="184" name="Google Shape;184;g25f3d2c0b35_0_9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5" name="Google Shape;185;g25f3d2c0b35_0_94"/>
          <p:cNvGrpSpPr/>
          <p:nvPr/>
        </p:nvGrpSpPr>
        <p:grpSpPr>
          <a:xfrm rot="3694810">
            <a:off x="14668683" y="-91861"/>
            <a:ext cx="6322279" cy="3536291"/>
            <a:chOff x="0" y="-28575"/>
            <a:chExt cx="863823" cy="483169"/>
          </a:xfrm>
        </p:grpSpPr>
        <p:sp>
          <p:nvSpPr>
            <p:cNvPr id="186" name="Google Shape;186;g25f3d2c0b35_0_94"/>
            <p:cNvSpPr/>
            <p:nvPr/>
          </p:nvSpPr>
          <p:spPr>
            <a:xfrm>
              <a:off x="0" y="0"/>
              <a:ext cx="863823" cy="454594"/>
            </a:xfrm>
            <a:custGeom>
              <a:rect b="b" l="l" r="r" t="t"/>
              <a:pathLst>
                <a:path extrusionOk="0" h="454594" w="863823">
                  <a:moveTo>
                    <a:pt x="647867" y="0"/>
                  </a:moveTo>
                  <a:lnTo>
                    <a:pt x="0" y="0"/>
                  </a:lnTo>
                  <a:lnTo>
                    <a:pt x="0" y="454594"/>
                  </a:lnTo>
                  <a:lnTo>
                    <a:pt x="647867" y="454594"/>
                  </a:lnTo>
                  <a:lnTo>
                    <a:pt x="863823" y="227297"/>
                  </a:lnTo>
                  <a:lnTo>
                    <a:pt x="647867" y="0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187" name="Google Shape;187;g25f3d2c0b35_0_94"/>
            <p:cNvSpPr txBox="1"/>
            <p:nvPr/>
          </p:nvSpPr>
          <p:spPr>
            <a:xfrm>
              <a:off x="0" y="-28575"/>
              <a:ext cx="698400" cy="4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" name="Google Shape;188;g25f3d2c0b35_0_94"/>
          <p:cNvGrpSpPr/>
          <p:nvPr/>
        </p:nvGrpSpPr>
        <p:grpSpPr>
          <a:xfrm>
            <a:off x="12387460" y="-1009306"/>
            <a:ext cx="6693198" cy="2502192"/>
            <a:chOff x="0" y="0"/>
            <a:chExt cx="1630062" cy="609384"/>
          </a:xfrm>
        </p:grpSpPr>
        <p:sp>
          <p:nvSpPr>
            <p:cNvPr id="189" name="Google Shape;189;g25f3d2c0b35_0_9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190" name="Google Shape;190;g25f3d2c0b35_0_9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1" name="Google Shape;191;g25f3d2c0b35_0_94"/>
          <p:cNvSpPr/>
          <p:nvPr/>
        </p:nvSpPr>
        <p:spPr>
          <a:xfrm>
            <a:off x="2450850" y="3966050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1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g25f3d2c0b35_0_94"/>
          <p:cNvSpPr/>
          <p:nvPr/>
        </p:nvSpPr>
        <p:spPr>
          <a:xfrm>
            <a:off x="9370050" y="3966038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2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3" name="Google Shape;193;g25f3d2c0b35_0_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5f3d2c0b35_0_114"/>
          <p:cNvSpPr txBox="1"/>
          <p:nvPr/>
        </p:nvSpPr>
        <p:spPr>
          <a:xfrm>
            <a:off x="1952844" y="1569070"/>
            <a:ext cx="13455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QUEL LOGO EST LE MEILLEUR ? POURQUOI ?</a:t>
            </a:r>
            <a:endParaRPr/>
          </a:p>
        </p:txBody>
      </p:sp>
      <p:sp>
        <p:nvSpPr>
          <p:cNvPr id="199" name="Google Shape;199;g25f3d2c0b35_0_114"/>
          <p:cNvSpPr/>
          <p:nvPr/>
        </p:nvSpPr>
        <p:spPr>
          <a:xfrm rot="4764508">
            <a:off x="7152050" y="6116241"/>
            <a:ext cx="6986016" cy="13935058"/>
          </a:xfrm>
          <a:custGeom>
            <a:rect b="b" l="l" r="r" t="t"/>
            <a:pathLst>
              <a:path extrusionOk="0" h="3181798" w="1595120">
                <a:moveTo>
                  <a:pt x="0" y="459740"/>
                </a:moveTo>
                <a:lnTo>
                  <a:pt x="0" y="2720788"/>
                </a:lnTo>
                <a:lnTo>
                  <a:pt x="797560" y="3181798"/>
                </a:lnTo>
                <a:lnTo>
                  <a:pt x="1595120" y="2720788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200" name="Google Shape;200;g25f3d2c0b35_0_114"/>
          <p:cNvSpPr/>
          <p:nvPr/>
        </p:nvSpPr>
        <p:spPr>
          <a:xfrm>
            <a:off x="-2204365" y="3325195"/>
            <a:ext cx="4155288" cy="8767742"/>
          </a:xfrm>
          <a:custGeom>
            <a:rect b="b" l="l" r="r" t="t"/>
            <a:pathLst>
              <a:path extrusionOk="0" h="3365736" w="1595120">
                <a:moveTo>
                  <a:pt x="0" y="459740"/>
                </a:moveTo>
                <a:lnTo>
                  <a:pt x="0" y="2904726"/>
                </a:lnTo>
                <a:lnTo>
                  <a:pt x="797560" y="3365736"/>
                </a:lnTo>
                <a:lnTo>
                  <a:pt x="1595120" y="2904726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grpSp>
        <p:nvGrpSpPr>
          <p:cNvPr id="201" name="Google Shape;201;g25f3d2c0b35_0_114"/>
          <p:cNvGrpSpPr/>
          <p:nvPr/>
        </p:nvGrpSpPr>
        <p:grpSpPr>
          <a:xfrm>
            <a:off x="210460" y="-1065373"/>
            <a:ext cx="6693198" cy="2502192"/>
            <a:chOff x="0" y="0"/>
            <a:chExt cx="1630062" cy="609384"/>
          </a:xfrm>
        </p:grpSpPr>
        <p:sp>
          <p:nvSpPr>
            <p:cNvPr id="202" name="Google Shape;202;g25f3d2c0b35_0_11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203" name="Google Shape;203;g25f3d2c0b35_0_11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" name="Google Shape;204;g25f3d2c0b35_0_114"/>
          <p:cNvGrpSpPr/>
          <p:nvPr/>
        </p:nvGrpSpPr>
        <p:grpSpPr>
          <a:xfrm>
            <a:off x="2450849" y="-1436803"/>
            <a:ext cx="6693198" cy="2502192"/>
            <a:chOff x="0" y="0"/>
            <a:chExt cx="1630062" cy="609384"/>
          </a:xfrm>
        </p:grpSpPr>
        <p:sp>
          <p:nvSpPr>
            <p:cNvPr id="205" name="Google Shape;205;g25f3d2c0b35_0_11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</p:sp>
        <p:sp>
          <p:nvSpPr>
            <p:cNvPr id="206" name="Google Shape;206;g25f3d2c0b35_0_11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" name="Google Shape;207;g25f3d2c0b35_0_114"/>
          <p:cNvGrpSpPr/>
          <p:nvPr/>
        </p:nvGrpSpPr>
        <p:grpSpPr>
          <a:xfrm rot="3694810">
            <a:off x="14668683" y="-91861"/>
            <a:ext cx="6322279" cy="3536291"/>
            <a:chOff x="0" y="-28575"/>
            <a:chExt cx="863823" cy="483169"/>
          </a:xfrm>
        </p:grpSpPr>
        <p:sp>
          <p:nvSpPr>
            <p:cNvPr id="208" name="Google Shape;208;g25f3d2c0b35_0_114"/>
            <p:cNvSpPr/>
            <p:nvPr/>
          </p:nvSpPr>
          <p:spPr>
            <a:xfrm>
              <a:off x="0" y="0"/>
              <a:ext cx="863823" cy="454594"/>
            </a:xfrm>
            <a:custGeom>
              <a:rect b="b" l="l" r="r" t="t"/>
              <a:pathLst>
                <a:path extrusionOk="0" h="454594" w="863823">
                  <a:moveTo>
                    <a:pt x="647867" y="0"/>
                  </a:moveTo>
                  <a:lnTo>
                    <a:pt x="0" y="0"/>
                  </a:lnTo>
                  <a:lnTo>
                    <a:pt x="0" y="454594"/>
                  </a:lnTo>
                  <a:lnTo>
                    <a:pt x="647867" y="454594"/>
                  </a:lnTo>
                  <a:lnTo>
                    <a:pt x="863823" y="227297"/>
                  </a:lnTo>
                  <a:lnTo>
                    <a:pt x="647867" y="0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209" name="Google Shape;209;g25f3d2c0b35_0_114"/>
            <p:cNvSpPr txBox="1"/>
            <p:nvPr/>
          </p:nvSpPr>
          <p:spPr>
            <a:xfrm>
              <a:off x="0" y="-28575"/>
              <a:ext cx="698400" cy="4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g25f3d2c0b35_0_114"/>
          <p:cNvGrpSpPr/>
          <p:nvPr/>
        </p:nvGrpSpPr>
        <p:grpSpPr>
          <a:xfrm>
            <a:off x="12387460" y="-1009306"/>
            <a:ext cx="6693198" cy="2502192"/>
            <a:chOff x="0" y="0"/>
            <a:chExt cx="1630062" cy="609384"/>
          </a:xfrm>
        </p:grpSpPr>
        <p:sp>
          <p:nvSpPr>
            <p:cNvPr id="211" name="Google Shape;211;g25f3d2c0b35_0_11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212" name="Google Shape;212;g25f3d2c0b35_0_11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g25f3d2c0b35_0_114"/>
          <p:cNvSpPr/>
          <p:nvPr/>
        </p:nvSpPr>
        <p:spPr>
          <a:xfrm>
            <a:off x="2450850" y="3966050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1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4" name="Google Shape;214;g25f3d2c0b35_0_114"/>
          <p:cNvSpPr/>
          <p:nvPr/>
        </p:nvSpPr>
        <p:spPr>
          <a:xfrm>
            <a:off x="9370050" y="3966038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2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5" name="Google Shape;215;g25f3d2c0b35_0_1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5f3d2c0b35_0_178"/>
          <p:cNvSpPr txBox="1"/>
          <p:nvPr/>
        </p:nvSpPr>
        <p:spPr>
          <a:xfrm>
            <a:off x="1952844" y="1569070"/>
            <a:ext cx="13455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QUEL LOGO EST LE MEILLEUR ? POURQUOI ?</a:t>
            </a:r>
            <a:endParaRPr/>
          </a:p>
        </p:txBody>
      </p:sp>
      <p:sp>
        <p:nvSpPr>
          <p:cNvPr id="221" name="Google Shape;221;g25f3d2c0b35_0_178"/>
          <p:cNvSpPr/>
          <p:nvPr/>
        </p:nvSpPr>
        <p:spPr>
          <a:xfrm rot="4764508">
            <a:off x="7152050" y="6116241"/>
            <a:ext cx="6986016" cy="13935058"/>
          </a:xfrm>
          <a:custGeom>
            <a:rect b="b" l="l" r="r" t="t"/>
            <a:pathLst>
              <a:path extrusionOk="0" h="3181798" w="1595120">
                <a:moveTo>
                  <a:pt x="0" y="459740"/>
                </a:moveTo>
                <a:lnTo>
                  <a:pt x="0" y="2720788"/>
                </a:lnTo>
                <a:lnTo>
                  <a:pt x="797560" y="3181798"/>
                </a:lnTo>
                <a:lnTo>
                  <a:pt x="1595120" y="2720788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222" name="Google Shape;222;g25f3d2c0b35_0_178"/>
          <p:cNvSpPr/>
          <p:nvPr/>
        </p:nvSpPr>
        <p:spPr>
          <a:xfrm>
            <a:off x="-2204365" y="3325195"/>
            <a:ext cx="4155288" cy="8767742"/>
          </a:xfrm>
          <a:custGeom>
            <a:rect b="b" l="l" r="r" t="t"/>
            <a:pathLst>
              <a:path extrusionOk="0" h="3365736" w="1595120">
                <a:moveTo>
                  <a:pt x="0" y="459740"/>
                </a:moveTo>
                <a:lnTo>
                  <a:pt x="0" y="2904726"/>
                </a:lnTo>
                <a:lnTo>
                  <a:pt x="797560" y="3365736"/>
                </a:lnTo>
                <a:lnTo>
                  <a:pt x="1595120" y="2904726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grpSp>
        <p:nvGrpSpPr>
          <p:cNvPr id="223" name="Google Shape;223;g25f3d2c0b35_0_178"/>
          <p:cNvGrpSpPr/>
          <p:nvPr/>
        </p:nvGrpSpPr>
        <p:grpSpPr>
          <a:xfrm>
            <a:off x="210460" y="-1065373"/>
            <a:ext cx="6693198" cy="2502192"/>
            <a:chOff x="0" y="0"/>
            <a:chExt cx="1630062" cy="609384"/>
          </a:xfrm>
        </p:grpSpPr>
        <p:sp>
          <p:nvSpPr>
            <p:cNvPr id="224" name="Google Shape;224;g25f3d2c0b35_0_17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225" name="Google Shape;225;g25f3d2c0b35_0_17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" name="Google Shape;226;g25f3d2c0b35_0_178"/>
          <p:cNvGrpSpPr/>
          <p:nvPr/>
        </p:nvGrpSpPr>
        <p:grpSpPr>
          <a:xfrm>
            <a:off x="2450849" y="-1436803"/>
            <a:ext cx="6693198" cy="2502192"/>
            <a:chOff x="0" y="0"/>
            <a:chExt cx="1630062" cy="609384"/>
          </a:xfrm>
        </p:grpSpPr>
        <p:sp>
          <p:nvSpPr>
            <p:cNvPr id="227" name="Google Shape;227;g25f3d2c0b35_0_17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</p:sp>
        <p:sp>
          <p:nvSpPr>
            <p:cNvPr id="228" name="Google Shape;228;g25f3d2c0b35_0_17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g25f3d2c0b35_0_178"/>
          <p:cNvGrpSpPr/>
          <p:nvPr/>
        </p:nvGrpSpPr>
        <p:grpSpPr>
          <a:xfrm rot="3694810">
            <a:off x="14668683" y="-91861"/>
            <a:ext cx="6322279" cy="3536291"/>
            <a:chOff x="0" y="-28575"/>
            <a:chExt cx="863823" cy="483169"/>
          </a:xfrm>
        </p:grpSpPr>
        <p:sp>
          <p:nvSpPr>
            <p:cNvPr id="230" name="Google Shape;230;g25f3d2c0b35_0_178"/>
            <p:cNvSpPr/>
            <p:nvPr/>
          </p:nvSpPr>
          <p:spPr>
            <a:xfrm>
              <a:off x="0" y="0"/>
              <a:ext cx="863823" cy="454594"/>
            </a:xfrm>
            <a:custGeom>
              <a:rect b="b" l="l" r="r" t="t"/>
              <a:pathLst>
                <a:path extrusionOk="0" h="454594" w="863823">
                  <a:moveTo>
                    <a:pt x="647867" y="0"/>
                  </a:moveTo>
                  <a:lnTo>
                    <a:pt x="0" y="0"/>
                  </a:lnTo>
                  <a:lnTo>
                    <a:pt x="0" y="454594"/>
                  </a:lnTo>
                  <a:lnTo>
                    <a:pt x="647867" y="454594"/>
                  </a:lnTo>
                  <a:lnTo>
                    <a:pt x="863823" y="227297"/>
                  </a:lnTo>
                  <a:lnTo>
                    <a:pt x="647867" y="0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231" name="Google Shape;231;g25f3d2c0b35_0_178"/>
            <p:cNvSpPr txBox="1"/>
            <p:nvPr/>
          </p:nvSpPr>
          <p:spPr>
            <a:xfrm>
              <a:off x="0" y="-28575"/>
              <a:ext cx="698400" cy="4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g25f3d2c0b35_0_178"/>
          <p:cNvGrpSpPr/>
          <p:nvPr/>
        </p:nvGrpSpPr>
        <p:grpSpPr>
          <a:xfrm>
            <a:off x="12387460" y="-1009306"/>
            <a:ext cx="6693198" cy="2502192"/>
            <a:chOff x="0" y="0"/>
            <a:chExt cx="1630062" cy="609384"/>
          </a:xfrm>
        </p:grpSpPr>
        <p:sp>
          <p:nvSpPr>
            <p:cNvPr id="233" name="Google Shape;233;g25f3d2c0b35_0_17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234" name="Google Shape;234;g25f3d2c0b35_0_17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g25f3d2c0b35_0_178"/>
          <p:cNvSpPr/>
          <p:nvPr/>
        </p:nvSpPr>
        <p:spPr>
          <a:xfrm>
            <a:off x="2450850" y="3966050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1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6" name="Google Shape;236;g25f3d2c0b35_0_178"/>
          <p:cNvSpPr/>
          <p:nvPr/>
        </p:nvSpPr>
        <p:spPr>
          <a:xfrm>
            <a:off x="9370050" y="3966038"/>
            <a:ext cx="5559600" cy="45150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2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7" name="Google Shape;237;g25f3d2c0b35_0_1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5f3d2c0b35_0_134"/>
          <p:cNvSpPr txBox="1"/>
          <p:nvPr/>
        </p:nvSpPr>
        <p:spPr>
          <a:xfrm>
            <a:off x="1952844" y="1569070"/>
            <a:ext cx="13455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QUEL LOGO EST LE MEILLEUR ? POURQUOI ?</a:t>
            </a:r>
            <a:endParaRPr/>
          </a:p>
        </p:txBody>
      </p:sp>
      <p:sp>
        <p:nvSpPr>
          <p:cNvPr id="243" name="Google Shape;243;g25f3d2c0b35_0_134"/>
          <p:cNvSpPr/>
          <p:nvPr/>
        </p:nvSpPr>
        <p:spPr>
          <a:xfrm rot="4764508">
            <a:off x="7152050" y="6116241"/>
            <a:ext cx="6986016" cy="13935058"/>
          </a:xfrm>
          <a:custGeom>
            <a:rect b="b" l="l" r="r" t="t"/>
            <a:pathLst>
              <a:path extrusionOk="0" h="3181798" w="1595120">
                <a:moveTo>
                  <a:pt x="0" y="459740"/>
                </a:moveTo>
                <a:lnTo>
                  <a:pt x="0" y="2720788"/>
                </a:lnTo>
                <a:lnTo>
                  <a:pt x="797560" y="3181798"/>
                </a:lnTo>
                <a:lnTo>
                  <a:pt x="1595120" y="2720788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244" name="Google Shape;244;g25f3d2c0b35_0_134"/>
          <p:cNvSpPr/>
          <p:nvPr/>
        </p:nvSpPr>
        <p:spPr>
          <a:xfrm>
            <a:off x="-2204365" y="3325195"/>
            <a:ext cx="4155288" cy="8767742"/>
          </a:xfrm>
          <a:custGeom>
            <a:rect b="b" l="l" r="r" t="t"/>
            <a:pathLst>
              <a:path extrusionOk="0" h="3365736" w="1595120">
                <a:moveTo>
                  <a:pt x="0" y="459740"/>
                </a:moveTo>
                <a:lnTo>
                  <a:pt x="0" y="2904726"/>
                </a:lnTo>
                <a:lnTo>
                  <a:pt x="797560" y="3365736"/>
                </a:lnTo>
                <a:lnTo>
                  <a:pt x="1595120" y="2904726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grpSp>
        <p:nvGrpSpPr>
          <p:cNvPr id="245" name="Google Shape;245;g25f3d2c0b35_0_134"/>
          <p:cNvGrpSpPr/>
          <p:nvPr/>
        </p:nvGrpSpPr>
        <p:grpSpPr>
          <a:xfrm>
            <a:off x="210460" y="-1065373"/>
            <a:ext cx="6693198" cy="2502192"/>
            <a:chOff x="0" y="0"/>
            <a:chExt cx="1630062" cy="609384"/>
          </a:xfrm>
        </p:grpSpPr>
        <p:sp>
          <p:nvSpPr>
            <p:cNvPr id="246" name="Google Shape;246;g25f3d2c0b35_0_13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247" name="Google Shape;247;g25f3d2c0b35_0_13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g25f3d2c0b35_0_134"/>
          <p:cNvGrpSpPr/>
          <p:nvPr/>
        </p:nvGrpSpPr>
        <p:grpSpPr>
          <a:xfrm>
            <a:off x="2450849" y="-1436803"/>
            <a:ext cx="6693198" cy="2502192"/>
            <a:chOff x="0" y="0"/>
            <a:chExt cx="1630062" cy="609384"/>
          </a:xfrm>
        </p:grpSpPr>
        <p:sp>
          <p:nvSpPr>
            <p:cNvPr id="249" name="Google Shape;249;g25f3d2c0b35_0_13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</p:sp>
        <p:sp>
          <p:nvSpPr>
            <p:cNvPr id="250" name="Google Shape;250;g25f3d2c0b35_0_13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g25f3d2c0b35_0_134"/>
          <p:cNvGrpSpPr/>
          <p:nvPr/>
        </p:nvGrpSpPr>
        <p:grpSpPr>
          <a:xfrm rot="3694810">
            <a:off x="14668683" y="-91861"/>
            <a:ext cx="6322279" cy="3536291"/>
            <a:chOff x="0" y="-28575"/>
            <a:chExt cx="863823" cy="483169"/>
          </a:xfrm>
        </p:grpSpPr>
        <p:sp>
          <p:nvSpPr>
            <p:cNvPr id="252" name="Google Shape;252;g25f3d2c0b35_0_134"/>
            <p:cNvSpPr/>
            <p:nvPr/>
          </p:nvSpPr>
          <p:spPr>
            <a:xfrm>
              <a:off x="0" y="0"/>
              <a:ext cx="863823" cy="454594"/>
            </a:xfrm>
            <a:custGeom>
              <a:rect b="b" l="l" r="r" t="t"/>
              <a:pathLst>
                <a:path extrusionOk="0" h="454594" w="863823">
                  <a:moveTo>
                    <a:pt x="647867" y="0"/>
                  </a:moveTo>
                  <a:lnTo>
                    <a:pt x="0" y="0"/>
                  </a:lnTo>
                  <a:lnTo>
                    <a:pt x="0" y="454594"/>
                  </a:lnTo>
                  <a:lnTo>
                    <a:pt x="647867" y="454594"/>
                  </a:lnTo>
                  <a:lnTo>
                    <a:pt x="863823" y="227297"/>
                  </a:lnTo>
                  <a:lnTo>
                    <a:pt x="647867" y="0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253" name="Google Shape;253;g25f3d2c0b35_0_134"/>
            <p:cNvSpPr txBox="1"/>
            <p:nvPr/>
          </p:nvSpPr>
          <p:spPr>
            <a:xfrm>
              <a:off x="0" y="-28575"/>
              <a:ext cx="698400" cy="4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g25f3d2c0b35_0_134"/>
          <p:cNvGrpSpPr/>
          <p:nvPr/>
        </p:nvGrpSpPr>
        <p:grpSpPr>
          <a:xfrm>
            <a:off x="12387460" y="-1009306"/>
            <a:ext cx="6693198" cy="2502192"/>
            <a:chOff x="0" y="0"/>
            <a:chExt cx="1630062" cy="609384"/>
          </a:xfrm>
        </p:grpSpPr>
        <p:sp>
          <p:nvSpPr>
            <p:cNvPr id="255" name="Google Shape;255;g25f3d2c0b35_0_134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256" name="Google Shape;256;g25f3d2c0b35_0_134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7" name="Google Shape;257;g25f3d2c0b35_0_134"/>
          <p:cNvSpPr/>
          <p:nvPr/>
        </p:nvSpPr>
        <p:spPr>
          <a:xfrm>
            <a:off x="2734150" y="3786450"/>
            <a:ext cx="4312800" cy="27141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1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8" name="Google Shape;258;g25f3d2c0b35_0_134"/>
          <p:cNvSpPr/>
          <p:nvPr/>
        </p:nvSpPr>
        <p:spPr>
          <a:xfrm>
            <a:off x="9352325" y="3892351"/>
            <a:ext cx="4493700" cy="25023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2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9" name="Google Shape;259;g25f3d2c0b35_0_134"/>
          <p:cNvSpPr/>
          <p:nvPr/>
        </p:nvSpPr>
        <p:spPr>
          <a:xfrm>
            <a:off x="2734150" y="6948800"/>
            <a:ext cx="4312800" cy="27141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</a:t>
            </a: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3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0" name="Google Shape;260;g25f3d2c0b35_0_134"/>
          <p:cNvSpPr/>
          <p:nvPr/>
        </p:nvSpPr>
        <p:spPr>
          <a:xfrm>
            <a:off x="9442775" y="6948800"/>
            <a:ext cx="4312800" cy="27141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4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61" name="Google Shape;261;g25f3d2c0b35_0_1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5f3d2c0b35_0_198"/>
          <p:cNvSpPr txBox="1"/>
          <p:nvPr/>
        </p:nvSpPr>
        <p:spPr>
          <a:xfrm>
            <a:off x="1952844" y="1569070"/>
            <a:ext cx="13455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QUEL LOGO EST LE MEILLEUR ? POURQUOI ?</a:t>
            </a:r>
            <a:endParaRPr/>
          </a:p>
        </p:txBody>
      </p:sp>
      <p:sp>
        <p:nvSpPr>
          <p:cNvPr id="267" name="Google Shape;267;g25f3d2c0b35_0_198"/>
          <p:cNvSpPr/>
          <p:nvPr/>
        </p:nvSpPr>
        <p:spPr>
          <a:xfrm rot="4764508">
            <a:off x="7152050" y="6116241"/>
            <a:ext cx="6986016" cy="13935058"/>
          </a:xfrm>
          <a:custGeom>
            <a:rect b="b" l="l" r="r" t="t"/>
            <a:pathLst>
              <a:path extrusionOk="0" h="3181798" w="1595120">
                <a:moveTo>
                  <a:pt x="0" y="459740"/>
                </a:moveTo>
                <a:lnTo>
                  <a:pt x="0" y="2720788"/>
                </a:lnTo>
                <a:lnTo>
                  <a:pt x="797560" y="3181798"/>
                </a:lnTo>
                <a:lnTo>
                  <a:pt x="1595120" y="2720788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sp>
        <p:nvSpPr>
          <p:cNvPr id="268" name="Google Shape;268;g25f3d2c0b35_0_198"/>
          <p:cNvSpPr/>
          <p:nvPr/>
        </p:nvSpPr>
        <p:spPr>
          <a:xfrm>
            <a:off x="-2204365" y="3325195"/>
            <a:ext cx="4155288" cy="8767742"/>
          </a:xfrm>
          <a:custGeom>
            <a:rect b="b" l="l" r="r" t="t"/>
            <a:pathLst>
              <a:path extrusionOk="0" h="3365736" w="1595120">
                <a:moveTo>
                  <a:pt x="0" y="459740"/>
                </a:moveTo>
                <a:lnTo>
                  <a:pt x="0" y="2904726"/>
                </a:lnTo>
                <a:lnTo>
                  <a:pt x="797560" y="3365736"/>
                </a:lnTo>
                <a:lnTo>
                  <a:pt x="1595120" y="2904726"/>
                </a:lnTo>
                <a:lnTo>
                  <a:pt x="1595120" y="459740"/>
                </a:lnTo>
                <a:lnTo>
                  <a:pt x="797560" y="0"/>
                </a:lnTo>
                <a:close/>
              </a:path>
            </a:pathLst>
          </a:custGeom>
          <a:solidFill>
            <a:srgbClr val="FFBD59"/>
          </a:solidFill>
          <a:ln>
            <a:noFill/>
          </a:ln>
        </p:spPr>
      </p:sp>
      <p:grpSp>
        <p:nvGrpSpPr>
          <p:cNvPr id="269" name="Google Shape;269;g25f3d2c0b35_0_198"/>
          <p:cNvGrpSpPr/>
          <p:nvPr/>
        </p:nvGrpSpPr>
        <p:grpSpPr>
          <a:xfrm>
            <a:off x="210460" y="-1065373"/>
            <a:ext cx="6693198" cy="2502192"/>
            <a:chOff x="0" y="0"/>
            <a:chExt cx="1630062" cy="609384"/>
          </a:xfrm>
        </p:grpSpPr>
        <p:sp>
          <p:nvSpPr>
            <p:cNvPr id="270" name="Google Shape;270;g25f3d2c0b35_0_19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271" name="Google Shape;271;g25f3d2c0b35_0_19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2" name="Google Shape;272;g25f3d2c0b35_0_198"/>
          <p:cNvGrpSpPr/>
          <p:nvPr/>
        </p:nvGrpSpPr>
        <p:grpSpPr>
          <a:xfrm>
            <a:off x="2450849" y="-1436803"/>
            <a:ext cx="6693198" cy="2502192"/>
            <a:chOff x="0" y="0"/>
            <a:chExt cx="1630062" cy="609384"/>
          </a:xfrm>
        </p:grpSpPr>
        <p:sp>
          <p:nvSpPr>
            <p:cNvPr id="273" name="Google Shape;273;g25f3d2c0b35_0_19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</p:sp>
        <p:sp>
          <p:nvSpPr>
            <p:cNvPr id="274" name="Google Shape;274;g25f3d2c0b35_0_19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5" name="Google Shape;275;g25f3d2c0b35_0_198"/>
          <p:cNvGrpSpPr/>
          <p:nvPr/>
        </p:nvGrpSpPr>
        <p:grpSpPr>
          <a:xfrm rot="3694810">
            <a:off x="14668683" y="-91861"/>
            <a:ext cx="6322279" cy="3536291"/>
            <a:chOff x="0" y="-28575"/>
            <a:chExt cx="863823" cy="483169"/>
          </a:xfrm>
        </p:grpSpPr>
        <p:sp>
          <p:nvSpPr>
            <p:cNvPr id="276" name="Google Shape;276;g25f3d2c0b35_0_198"/>
            <p:cNvSpPr/>
            <p:nvPr/>
          </p:nvSpPr>
          <p:spPr>
            <a:xfrm>
              <a:off x="0" y="0"/>
              <a:ext cx="863823" cy="454594"/>
            </a:xfrm>
            <a:custGeom>
              <a:rect b="b" l="l" r="r" t="t"/>
              <a:pathLst>
                <a:path extrusionOk="0" h="454594" w="863823">
                  <a:moveTo>
                    <a:pt x="647867" y="0"/>
                  </a:moveTo>
                  <a:lnTo>
                    <a:pt x="0" y="0"/>
                  </a:lnTo>
                  <a:lnTo>
                    <a:pt x="0" y="454594"/>
                  </a:lnTo>
                  <a:lnTo>
                    <a:pt x="647867" y="454594"/>
                  </a:lnTo>
                  <a:lnTo>
                    <a:pt x="863823" y="227297"/>
                  </a:lnTo>
                  <a:lnTo>
                    <a:pt x="647867" y="0"/>
                  </a:lnTo>
                  <a:close/>
                </a:path>
              </a:pathLst>
            </a:custGeom>
            <a:solidFill>
              <a:srgbClr val="0063AB"/>
            </a:solidFill>
            <a:ln>
              <a:noFill/>
            </a:ln>
          </p:spPr>
        </p:sp>
        <p:sp>
          <p:nvSpPr>
            <p:cNvPr id="277" name="Google Shape;277;g25f3d2c0b35_0_198"/>
            <p:cNvSpPr txBox="1"/>
            <p:nvPr/>
          </p:nvSpPr>
          <p:spPr>
            <a:xfrm>
              <a:off x="0" y="-28575"/>
              <a:ext cx="698400" cy="4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" name="Google Shape;278;g25f3d2c0b35_0_198"/>
          <p:cNvGrpSpPr/>
          <p:nvPr/>
        </p:nvGrpSpPr>
        <p:grpSpPr>
          <a:xfrm>
            <a:off x="12387460" y="-1009306"/>
            <a:ext cx="6693198" cy="2502192"/>
            <a:chOff x="0" y="0"/>
            <a:chExt cx="1630062" cy="609384"/>
          </a:xfrm>
        </p:grpSpPr>
        <p:sp>
          <p:nvSpPr>
            <p:cNvPr id="279" name="Google Shape;279;g25f3d2c0b35_0_198"/>
            <p:cNvSpPr/>
            <p:nvPr/>
          </p:nvSpPr>
          <p:spPr>
            <a:xfrm>
              <a:off x="0" y="0"/>
              <a:ext cx="1630062" cy="609384"/>
            </a:xfrm>
            <a:custGeom>
              <a:rect b="b" l="l" r="r" t="t"/>
              <a:pathLst>
                <a:path extrusionOk="0" h="609384" w="1630062">
                  <a:moveTo>
                    <a:pt x="815031" y="609384"/>
                  </a:moveTo>
                  <a:lnTo>
                    <a:pt x="1630062" y="0"/>
                  </a:lnTo>
                  <a:lnTo>
                    <a:pt x="0" y="0"/>
                  </a:lnTo>
                  <a:lnTo>
                    <a:pt x="815031" y="609384"/>
                  </a:lnTo>
                  <a:close/>
                </a:path>
              </a:pathLst>
            </a:custGeom>
            <a:solidFill>
              <a:srgbClr val="007CD6"/>
            </a:solidFill>
            <a:ln>
              <a:noFill/>
            </a:ln>
          </p:spPr>
        </p:sp>
        <p:sp>
          <p:nvSpPr>
            <p:cNvPr id="280" name="Google Shape;280;g25f3d2c0b35_0_198"/>
            <p:cNvSpPr txBox="1"/>
            <p:nvPr/>
          </p:nvSpPr>
          <p:spPr>
            <a:xfrm>
              <a:off x="127000" y="22225"/>
              <a:ext cx="558900" cy="358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65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1" name="Google Shape;281;g25f3d2c0b35_0_198"/>
          <p:cNvSpPr/>
          <p:nvPr/>
        </p:nvSpPr>
        <p:spPr>
          <a:xfrm>
            <a:off x="2734150" y="3786450"/>
            <a:ext cx="4312800" cy="27141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1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2" name="Google Shape;282;g25f3d2c0b35_0_198"/>
          <p:cNvSpPr/>
          <p:nvPr/>
        </p:nvSpPr>
        <p:spPr>
          <a:xfrm>
            <a:off x="9352325" y="3892351"/>
            <a:ext cx="4493700" cy="25023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2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3" name="Google Shape;283;g25f3d2c0b35_0_198"/>
          <p:cNvSpPr/>
          <p:nvPr/>
        </p:nvSpPr>
        <p:spPr>
          <a:xfrm>
            <a:off x="2734150" y="6948800"/>
            <a:ext cx="4312800" cy="27141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3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84" name="Google Shape;284;g25f3d2c0b35_0_198"/>
          <p:cNvSpPr/>
          <p:nvPr/>
        </p:nvSpPr>
        <p:spPr>
          <a:xfrm>
            <a:off x="9442775" y="6948800"/>
            <a:ext cx="4312800" cy="2714100"/>
          </a:xfrm>
          <a:prstGeom prst="roundRect">
            <a:avLst>
              <a:gd fmla="val 16667" name="adj"/>
            </a:avLst>
          </a:prstGeom>
          <a:solidFill>
            <a:srgbClr val="007CD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200" u="sng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Choix 4</a:t>
            </a:r>
            <a:endParaRPr b="1" sz="72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85" name="Google Shape;285;g25f3d2c0b35_0_19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074494" y="249900"/>
            <a:ext cx="1954295" cy="78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