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25f344c649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25f344c649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5f344c6499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5f344c6499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5f344c6499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5f344c6499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5f344c6499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5f344c6499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5f344c6499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5f344c6499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5f344c6499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5f344c6499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8.jpg"/><Relationship Id="rId4" Type="http://schemas.openxmlformats.org/officeDocument/2006/relationships/image" Target="../media/image13.png"/><Relationship Id="rId5" Type="http://schemas.openxmlformats.org/officeDocument/2006/relationships/image" Target="../media/image4.png"/><Relationship Id="rId6" Type="http://schemas.openxmlformats.org/officeDocument/2006/relationships/image" Target="../media/image18.png"/><Relationship Id="rId7" Type="http://schemas.openxmlformats.org/officeDocument/2006/relationships/image" Target="../media/image6.png"/><Relationship Id="rId8" Type="http://schemas.openxmlformats.org/officeDocument/2006/relationships/image" Target="../media/image5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jpg"/><Relationship Id="rId4" Type="http://schemas.openxmlformats.org/officeDocument/2006/relationships/image" Target="../media/image9.png"/><Relationship Id="rId5" Type="http://schemas.openxmlformats.org/officeDocument/2006/relationships/image" Target="../media/image3.png"/><Relationship Id="rId6" Type="http://schemas.openxmlformats.org/officeDocument/2006/relationships/image" Target="../media/image10.png"/><Relationship Id="rId7" Type="http://schemas.openxmlformats.org/officeDocument/2006/relationships/image" Target="../media/image1.png"/><Relationship Id="rId8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23.png"/><Relationship Id="rId5" Type="http://schemas.openxmlformats.org/officeDocument/2006/relationships/image" Target="../media/image6.png"/><Relationship Id="rId6" Type="http://schemas.openxmlformats.org/officeDocument/2006/relationships/image" Target="../media/image15.png"/><Relationship Id="rId7" Type="http://schemas.openxmlformats.org/officeDocument/2006/relationships/image" Target="../media/image12.png"/><Relationship Id="rId8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7.jpg"/><Relationship Id="rId4" Type="http://schemas.openxmlformats.org/officeDocument/2006/relationships/image" Target="../media/image28.png"/><Relationship Id="rId5" Type="http://schemas.openxmlformats.org/officeDocument/2006/relationships/image" Target="../media/image19.png"/><Relationship Id="rId6" Type="http://schemas.openxmlformats.org/officeDocument/2006/relationships/image" Target="../media/image22.png"/><Relationship Id="rId7" Type="http://schemas.openxmlformats.org/officeDocument/2006/relationships/image" Target="../media/image24.png"/><Relationship Id="rId8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5.jpg"/><Relationship Id="rId4" Type="http://schemas.openxmlformats.org/officeDocument/2006/relationships/image" Target="../media/image14.png"/><Relationship Id="rId5" Type="http://schemas.openxmlformats.org/officeDocument/2006/relationships/image" Target="../media/image12.png"/><Relationship Id="rId6" Type="http://schemas.openxmlformats.org/officeDocument/2006/relationships/image" Target="../media/image21.png"/><Relationship Id="rId7" Type="http://schemas.openxmlformats.org/officeDocument/2006/relationships/image" Target="../media/image26.png"/><Relationship Id="rId8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0.jpg"/><Relationship Id="rId4" Type="http://schemas.openxmlformats.org/officeDocument/2006/relationships/image" Target="../media/image31.png"/><Relationship Id="rId5" Type="http://schemas.openxmlformats.org/officeDocument/2006/relationships/image" Target="../media/image29.png"/><Relationship Id="rId6" Type="http://schemas.openxmlformats.org/officeDocument/2006/relationships/image" Target="../media/image16.png"/><Relationship Id="rId7" Type="http://schemas.openxmlformats.org/officeDocument/2006/relationships/image" Target="../media/image27.png"/><Relationship Id="rId8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Suggérer des clubs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À quels clubs s’intéressent-ils ?</a:t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3675" y="163225"/>
            <a:ext cx="971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>
            <p:ph type="title"/>
          </p:nvPr>
        </p:nvSpPr>
        <p:spPr>
          <a:xfrm>
            <a:off x="1819550" y="205050"/>
            <a:ext cx="5219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Voici Evan.</a:t>
            </a:r>
            <a:endParaRPr b="1"/>
          </a:p>
        </p:txBody>
      </p:sp>
      <p:sp>
        <p:nvSpPr>
          <p:cNvPr id="62" name="Google Shape;62;p14"/>
          <p:cNvSpPr txBox="1"/>
          <p:nvPr>
            <p:ph type="title"/>
          </p:nvPr>
        </p:nvSpPr>
        <p:spPr>
          <a:xfrm>
            <a:off x="50525" y="4449525"/>
            <a:ext cx="904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À mon avis, il s’intéresse aux clubs de …</a:t>
            </a:r>
            <a:endParaRPr b="1"/>
          </a:p>
        </p:txBody>
      </p:sp>
      <p:pic>
        <p:nvPicPr>
          <p:cNvPr id="63" name="Google Shape;63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2150" y="828675"/>
            <a:ext cx="5219700" cy="3486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36375" y="828675"/>
            <a:ext cx="1657350" cy="165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400" y="930150"/>
            <a:ext cx="1657350" cy="165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334250" y="2638425"/>
            <a:ext cx="1657350" cy="1657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7" name="Google Shape;67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7763" y="2765199"/>
            <a:ext cx="1506624" cy="1506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6150" y="128025"/>
            <a:ext cx="971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19550" y="870563"/>
            <a:ext cx="5219700" cy="348615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5"/>
          <p:cNvSpPr txBox="1"/>
          <p:nvPr>
            <p:ph type="title"/>
          </p:nvPr>
        </p:nvSpPr>
        <p:spPr>
          <a:xfrm>
            <a:off x="1819550" y="205050"/>
            <a:ext cx="5219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Voici Fema.</a:t>
            </a:r>
            <a:endParaRPr b="1"/>
          </a:p>
        </p:txBody>
      </p:sp>
      <p:sp>
        <p:nvSpPr>
          <p:cNvPr id="75" name="Google Shape;75;p15"/>
          <p:cNvSpPr txBox="1"/>
          <p:nvPr>
            <p:ph type="title"/>
          </p:nvPr>
        </p:nvSpPr>
        <p:spPr>
          <a:xfrm>
            <a:off x="50525" y="4449525"/>
            <a:ext cx="904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À mon avis, elle s’intéresse aux clubs de …</a:t>
            </a:r>
            <a:endParaRPr b="1"/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16925" y="870575"/>
            <a:ext cx="1799949" cy="1799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0675" y="870575"/>
            <a:ext cx="1604874" cy="1604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Google Shape;78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9263" y="2909025"/>
            <a:ext cx="1447701" cy="1447701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14463" y="2757588"/>
            <a:ext cx="1604874" cy="1604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0675" y="95525"/>
            <a:ext cx="971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1819550" y="205050"/>
            <a:ext cx="5219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Voici Jason.</a:t>
            </a:r>
            <a:endParaRPr b="1"/>
          </a:p>
        </p:txBody>
      </p:sp>
      <p:sp>
        <p:nvSpPr>
          <p:cNvPr id="86" name="Google Shape;86;p16"/>
          <p:cNvSpPr txBox="1"/>
          <p:nvPr>
            <p:ph type="title"/>
          </p:nvPr>
        </p:nvSpPr>
        <p:spPr>
          <a:xfrm>
            <a:off x="50525" y="4449525"/>
            <a:ext cx="904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À mon avis, il s’intéresse aux clubs de …</a:t>
            </a:r>
            <a:endParaRPr b="1"/>
          </a:p>
        </p:txBody>
      </p:sp>
      <p:pic>
        <p:nvPicPr>
          <p:cNvPr id="87" name="Google Shape;8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76413" y="989613"/>
            <a:ext cx="5591175" cy="3248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73675" y="989625"/>
            <a:ext cx="1304025" cy="130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62350" y="2757050"/>
            <a:ext cx="1480599" cy="148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562350" y="989625"/>
            <a:ext cx="1480599" cy="1480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46025" y="2878350"/>
            <a:ext cx="1359300" cy="1359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28025" y="95525"/>
            <a:ext cx="971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7"/>
          <p:cNvSpPr txBox="1"/>
          <p:nvPr>
            <p:ph type="title"/>
          </p:nvPr>
        </p:nvSpPr>
        <p:spPr>
          <a:xfrm>
            <a:off x="1819550" y="205050"/>
            <a:ext cx="5219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Voici Daniel.</a:t>
            </a:r>
            <a:endParaRPr b="1"/>
          </a:p>
        </p:txBody>
      </p:sp>
      <p:sp>
        <p:nvSpPr>
          <p:cNvPr id="98" name="Google Shape;98;p17"/>
          <p:cNvSpPr txBox="1"/>
          <p:nvPr>
            <p:ph type="title"/>
          </p:nvPr>
        </p:nvSpPr>
        <p:spPr>
          <a:xfrm>
            <a:off x="50525" y="4449525"/>
            <a:ext cx="904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À mon avis, il s’intéresse aux clubs de …</a:t>
            </a:r>
            <a:endParaRPr b="1"/>
          </a:p>
        </p:txBody>
      </p:sp>
      <p:pic>
        <p:nvPicPr>
          <p:cNvPr id="99" name="Google Shape;9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01863" y="930150"/>
            <a:ext cx="5055075" cy="336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09338" y="930150"/>
            <a:ext cx="1882263" cy="1882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4200" y="930150"/>
            <a:ext cx="1484550" cy="148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64200" y="2812425"/>
            <a:ext cx="1484550" cy="148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364225" y="2812425"/>
            <a:ext cx="1484550" cy="1484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64200" y="95525"/>
            <a:ext cx="971550" cy="390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8"/>
          <p:cNvSpPr txBox="1"/>
          <p:nvPr>
            <p:ph type="title"/>
          </p:nvPr>
        </p:nvSpPr>
        <p:spPr>
          <a:xfrm>
            <a:off x="1819550" y="205050"/>
            <a:ext cx="5219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Voici Courtney.</a:t>
            </a:r>
            <a:endParaRPr b="1"/>
          </a:p>
        </p:txBody>
      </p:sp>
      <p:sp>
        <p:nvSpPr>
          <p:cNvPr id="110" name="Google Shape;110;p18"/>
          <p:cNvSpPr txBox="1"/>
          <p:nvPr>
            <p:ph type="title"/>
          </p:nvPr>
        </p:nvSpPr>
        <p:spPr>
          <a:xfrm>
            <a:off x="50525" y="4449525"/>
            <a:ext cx="904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À mon avis, elle s’intéresse au club de …</a:t>
            </a:r>
            <a:endParaRPr b="1"/>
          </a:p>
        </p:txBody>
      </p:sp>
      <p:pic>
        <p:nvPicPr>
          <p:cNvPr id="111" name="Google Shape;11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307075" y="888263"/>
            <a:ext cx="2244650" cy="33669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01437" y="327100"/>
            <a:ext cx="2244651" cy="22446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4475" y="327100"/>
            <a:ext cx="2072574" cy="207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832750" y="2571750"/>
            <a:ext cx="1982025" cy="1982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8238" y="2510174"/>
            <a:ext cx="1745052" cy="174505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18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51850" y="93200"/>
            <a:ext cx="844913" cy="3396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/>
          <p:nvPr>
            <p:ph type="title"/>
          </p:nvPr>
        </p:nvSpPr>
        <p:spPr>
          <a:xfrm>
            <a:off x="1819550" y="205050"/>
            <a:ext cx="52197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Voici Courtney.</a:t>
            </a:r>
            <a:endParaRPr/>
          </a:p>
        </p:txBody>
      </p:sp>
      <p:sp>
        <p:nvSpPr>
          <p:cNvPr id="122" name="Google Shape;122;p19"/>
          <p:cNvSpPr txBox="1"/>
          <p:nvPr>
            <p:ph type="title"/>
          </p:nvPr>
        </p:nvSpPr>
        <p:spPr>
          <a:xfrm>
            <a:off x="50525" y="4449525"/>
            <a:ext cx="9043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À mon avis, elle s’intéresse au club de …</a:t>
            </a:r>
            <a:endParaRPr/>
          </a:p>
        </p:txBody>
      </p:sp>
      <p:pic>
        <p:nvPicPr>
          <p:cNvPr id="123" name="Google Shape;12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68250" y="930138"/>
            <a:ext cx="5055075" cy="3366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4" name="Google Shape;124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7" y="0"/>
            <a:ext cx="1882263" cy="188226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5" name="Google Shape;125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11475" y="1"/>
            <a:ext cx="1882251" cy="18822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75725" y="2034673"/>
            <a:ext cx="1815876" cy="18158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09375" y="2110888"/>
            <a:ext cx="1663449" cy="16634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9375" y="4651837"/>
            <a:ext cx="921453" cy="3703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