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9" r:id="rId5"/>
    <p:sldMasterId id="2147483690" r:id="rId6"/>
  </p:sldMasterIdLst>
  <p:notesMasterIdLst>
    <p:notesMasterId r:id="rId7"/>
  </p:notesMasterIdLst>
  <p:sldIdLst>
    <p:sldId id="256" r:id="rId8"/>
    <p:sldId id="257" r:id="rId9"/>
    <p:sldId id="258" r:id="rId10"/>
    <p:sldId id="259" r:id="rId11"/>
    <p:sldId id="260" r:id="rId12"/>
    <p:sldId id="261" r:id="rId13"/>
  </p:sldIdLst>
  <p:sldSz cy="6858000" cx="12192000"/>
  <p:notesSz cx="6858000" cy="9144000"/>
  <p:embeddedFontLst>
    <p:embeddedFont>
      <p:font typeface="Montserrat"/>
      <p:regular r:id="rId14"/>
      <p:bold r:id="rId15"/>
      <p:italic r:id="rId16"/>
      <p:boldItalic r:id="rId17"/>
    </p:embeddedFont>
    <p:embeddedFont>
      <p:font typeface="Lexend"/>
      <p:regular r:id="rId18"/>
      <p:bold r:id="rId19"/>
    </p:embeddedFont>
    <p:embeddedFont>
      <p:font typeface="Asap"/>
      <p:regular r:id="rId20"/>
      <p:bold r:id="rId21"/>
      <p:italic r:id="rId22"/>
      <p:boldItalic r:id="rId23"/>
    </p:embeddedFont>
    <p:embeddedFont>
      <p:font typeface="Asap Medium"/>
      <p:regular r:id="rId24"/>
      <p:bold r:id="rId25"/>
      <p:italic r:id="rId26"/>
      <p:boldItalic r:id="rId27"/>
    </p:embeddedFont>
    <p:embeddedFont>
      <p:font typeface="Century Gothic"/>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32" roundtripDataSignature="AMtx7mhxm6kpEeYqHxgCopH1CbS/bt9k+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Asap-regular.fntdata"/><Relationship Id="rId22" Type="http://schemas.openxmlformats.org/officeDocument/2006/relationships/font" Target="fonts/Asap-italic.fntdata"/><Relationship Id="rId21" Type="http://schemas.openxmlformats.org/officeDocument/2006/relationships/font" Target="fonts/Asap-bold.fntdata"/><Relationship Id="rId24" Type="http://schemas.openxmlformats.org/officeDocument/2006/relationships/font" Target="fonts/AsapMedium-regular.fntdata"/><Relationship Id="rId23" Type="http://schemas.openxmlformats.org/officeDocument/2006/relationships/font" Target="fonts/Asap-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font" Target="fonts/AsapMedium-italic.fntdata"/><Relationship Id="rId25" Type="http://schemas.openxmlformats.org/officeDocument/2006/relationships/font" Target="fonts/AsapMedium-bold.fntdata"/><Relationship Id="rId28" Type="http://schemas.openxmlformats.org/officeDocument/2006/relationships/font" Target="fonts/CenturyGothic-regular.fntdata"/><Relationship Id="rId27" Type="http://schemas.openxmlformats.org/officeDocument/2006/relationships/font" Target="fonts/AsapMedium-boldItalic.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font" Target="fonts/CenturyGothic-bold.fntdata"/><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CenturyGothic-boldItalic.fntdata"/><Relationship Id="rId30" Type="http://schemas.openxmlformats.org/officeDocument/2006/relationships/font" Target="fonts/CenturyGothic-italic.fntdata"/><Relationship Id="rId11" Type="http://schemas.openxmlformats.org/officeDocument/2006/relationships/slide" Target="slides/slide4.xml"/><Relationship Id="rId10" Type="http://schemas.openxmlformats.org/officeDocument/2006/relationships/slide" Target="slides/slide3.xml"/><Relationship Id="rId32" Type="http://customschemas.google.com/relationships/presentationmetadata" Target="metadata"/><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font" Target="fonts/Montserrat-bold.fntdata"/><Relationship Id="rId14" Type="http://schemas.openxmlformats.org/officeDocument/2006/relationships/font" Target="fonts/Montserrat-regular.fntdata"/><Relationship Id="rId17" Type="http://schemas.openxmlformats.org/officeDocument/2006/relationships/font" Target="fonts/Montserrat-boldItalic.fntdata"/><Relationship Id="rId16" Type="http://schemas.openxmlformats.org/officeDocument/2006/relationships/font" Target="fonts/Montserrat-italic.fntdata"/><Relationship Id="rId19" Type="http://schemas.openxmlformats.org/officeDocument/2006/relationships/font" Target="fonts/Lexend-bold.fntdata"/><Relationship Id="rId18" Type="http://schemas.openxmlformats.org/officeDocument/2006/relationships/font" Target="fonts/Lexend-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fr-CA"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2e02db3a16a_0_2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2" name="Google Shape;382;g2e02db3a16a_0_2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2e02db3a16a_0_2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8" name="Google Shape;388;g2e02db3a16a_0_2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fr-CA">
                <a:latin typeface="Century Gothic"/>
                <a:ea typeface="Century Gothic"/>
                <a:cs typeface="Century Gothic"/>
                <a:sym typeface="Century Gothic"/>
              </a:rPr>
              <a:t>Rappelez aux élèves que le nom de votre club est </a:t>
            </a:r>
            <a:r>
              <a:rPr i="1" lang="fr-CA">
                <a:latin typeface="Century Gothic"/>
                <a:ea typeface="Century Gothic"/>
                <a:cs typeface="Century Gothic"/>
                <a:sym typeface="Century Gothic"/>
              </a:rPr>
              <a:t>Le</a:t>
            </a:r>
            <a:r>
              <a:rPr lang="fr-CA">
                <a:latin typeface="Century Gothic"/>
                <a:ea typeface="Century Gothic"/>
                <a:cs typeface="Century Gothic"/>
                <a:sym typeface="Century Gothic"/>
              </a:rPr>
              <a:t> </a:t>
            </a:r>
            <a:r>
              <a:rPr i="1" lang="fr-CA">
                <a:latin typeface="Century Gothic"/>
                <a:ea typeface="Century Gothic"/>
                <a:cs typeface="Century Gothic"/>
                <a:sym typeface="Century Gothic"/>
              </a:rPr>
              <a:t>Club de l'amitié</a:t>
            </a:r>
            <a:r>
              <a:rPr lang="fr-CA">
                <a:latin typeface="Century Gothic"/>
                <a:ea typeface="Century Gothic"/>
                <a:cs typeface="Century Gothic"/>
                <a:sym typeface="Century Gothic"/>
              </a:rPr>
              <a:t>.</a:t>
            </a:r>
            <a:endParaRPr>
              <a:latin typeface="Century Gothic"/>
              <a:ea typeface="Century Gothic"/>
              <a:cs typeface="Century Gothic"/>
              <a:sym typeface="Century Gothic"/>
            </a:endParaRPr>
          </a:p>
        </p:txBody>
      </p:sp>
      <p:sp>
        <p:nvSpPr>
          <p:cNvPr id="389" name="Google Shape;389;g2e02db3a16a_0_2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CA"/>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2e02db3a16a_0_3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8" name="Google Shape;398;g2e02db3a16a_0_3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fr-CA">
                <a:latin typeface="Century Gothic"/>
                <a:ea typeface="Century Gothic"/>
                <a:cs typeface="Century Gothic"/>
                <a:sym typeface="Century Gothic"/>
              </a:rPr>
              <a:t>«Pour mon club, je vais utiliser le local 105. Je pense que l'école va me permettre de l'utiliser sans frais ». Écrivez  </a:t>
            </a:r>
            <a:r>
              <a:rPr i="1" lang="fr-CA">
                <a:latin typeface="Century Gothic"/>
                <a:ea typeface="Century Gothic"/>
                <a:cs typeface="Century Gothic"/>
                <a:sym typeface="Century Gothic"/>
              </a:rPr>
              <a:t>Sans Frais</a:t>
            </a:r>
            <a:r>
              <a:rPr lang="fr-CA">
                <a:latin typeface="Century Gothic"/>
                <a:ea typeface="Century Gothic"/>
                <a:cs typeface="Century Gothic"/>
                <a:sym typeface="Century Gothic"/>
              </a:rPr>
              <a:t> au tableau et expliquez son sens aux élèves.</a:t>
            </a:r>
            <a:endParaRPr>
              <a:latin typeface="Century Gothic"/>
              <a:ea typeface="Century Gothic"/>
              <a:cs typeface="Century Gothic"/>
              <a:sym typeface="Century Gothic"/>
            </a:endParaRPr>
          </a:p>
          <a:p>
            <a:pPr indent="0" lvl="0" marL="0" rtl="0" algn="l">
              <a:lnSpc>
                <a:spcPct val="100000"/>
              </a:lnSpc>
              <a:spcBef>
                <a:spcPts val="0"/>
              </a:spcBef>
              <a:spcAft>
                <a:spcPts val="0"/>
              </a:spcAft>
              <a:buSzPts val="1400"/>
              <a:buNone/>
            </a:pPr>
            <a:r>
              <a:t/>
            </a:r>
            <a:endParaRPr>
              <a:latin typeface="Century Gothic"/>
              <a:ea typeface="Century Gothic"/>
              <a:cs typeface="Century Gothic"/>
              <a:sym typeface="Century Gothic"/>
            </a:endParaRPr>
          </a:p>
          <a:p>
            <a:pPr indent="0" lvl="0" marL="0" rtl="0" algn="l">
              <a:lnSpc>
                <a:spcPct val="100000"/>
              </a:lnSpc>
              <a:spcBef>
                <a:spcPts val="0"/>
              </a:spcBef>
              <a:spcAft>
                <a:spcPts val="0"/>
              </a:spcAft>
              <a:buSzPts val="1400"/>
              <a:buNone/>
            </a:pPr>
            <a:r>
              <a:rPr lang="fr-CA">
                <a:latin typeface="Century Gothic"/>
                <a:ea typeface="Century Gothic"/>
                <a:cs typeface="Century Gothic"/>
                <a:sym typeface="Century Gothic"/>
              </a:rPr>
              <a:t>Demandez aux élèves quelques questions à propos de leur local.</a:t>
            </a:r>
            <a:endParaRPr>
              <a:latin typeface="Century Gothic"/>
              <a:ea typeface="Century Gothic"/>
              <a:cs typeface="Century Gothic"/>
              <a:sym typeface="Century Gothic"/>
            </a:endParaRPr>
          </a:p>
          <a:p>
            <a:pPr indent="0" lvl="0" marL="0" rtl="0" algn="l">
              <a:lnSpc>
                <a:spcPct val="100000"/>
              </a:lnSpc>
              <a:spcBef>
                <a:spcPts val="0"/>
              </a:spcBef>
              <a:spcAft>
                <a:spcPts val="0"/>
              </a:spcAft>
              <a:buSzPts val="1400"/>
              <a:buNone/>
            </a:pPr>
            <a:r>
              <a:rPr lang="fr-CA">
                <a:latin typeface="Century Gothic"/>
                <a:ea typeface="Century Gothic"/>
                <a:cs typeface="Century Gothic"/>
                <a:sym typeface="Century Gothic"/>
              </a:rPr>
              <a:t>- « Dans quel local sera ton club? ». </a:t>
            </a:r>
            <a:endParaRPr>
              <a:latin typeface="Century Gothic"/>
              <a:ea typeface="Century Gothic"/>
              <a:cs typeface="Century Gothic"/>
              <a:sym typeface="Century Gothic"/>
            </a:endParaRPr>
          </a:p>
          <a:p>
            <a:pPr indent="0" lvl="0" marL="0" rtl="0" algn="l">
              <a:lnSpc>
                <a:spcPct val="100000"/>
              </a:lnSpc>
              <a:spcBef>
                <a:spcPts val="0"/>
              </a:spcBef>
              <a:spcAft>
                <a:spcPts val="0"/>
              </a:spcAft>
              <a:buSzPts val="1400"/>
              <a:buNone/>
            </a:pPr>
            <a:r>
              <a:rPr lang="fr-CA">
                <a:latin typeface="Century Gothic"/>
                <a:ea typeface="Century Gothic"/>
                <a:cs typeface="Century Gothic"/>
                <a:sym typeface="Century Gothic"/>
              </a:rPr>
              <a:t>- « Penses-tu que l'école va te permettre de l'utiliser sans frais? ». </a:t>
            </a:r>
            <a:endParaRPr>
              <a:latin typeface="Century Gothic"/>
              <a:ea typeface="Century Gothic"/>
              <a:cs typeface="Century Gothic"/>
              <a:sym typeface="Century Gothic"/>
            </a:endParaRPr>
          </a:p>
          <a:p>
            <a:pPr indent="0" lvl="0" marL="0" rtl="0" algn="l">
              <a:lnSpc>
                <a:spcPct val="100000"/>
              </a:lnSpc>
              <a:spcBef>
                <a:spcPts val="0"/>
              </a:spcBef>
              <a:spcAft>
                <a:spcPts val="0"/>
              </a:spcAft>
              <a:buSzPts val="1400"/>
              <a:buNone/>
            </a:pPr>
            <a:r>
              <a:rPr lang="fr-CA">
                <a:latin typeface="Century Gothic"/>
                <a:ea typeface="Century Gothic"/>
                <a:cs typeface="Century Gothic"/>
                <a:sym typeface="Century Gothic"/>
              </a:rPr>
              <a:t>-  « Est-ce que tu penses que tu vas devoir louer ton local? ». Écrivez le mot </a:t>
            </a:r>
            <a:r>
              <a:rPr i="1" lang="fr-CA">
                <a:latin typeface="Century Gothic"/>
                <a:ea typeface="Century Gothic"/>
                <a:cs typeface="Century Gothic"/>
                <a:sym typeface="Century Gothic"/>
              </a:rPr>
              <a:t>Louer</a:t>
            </a:r>
            <a:r>
              <a:rPr lang="fr-CA">
                <a:latin typeface="Century Gothic"/>
                <a:ea typeface="Century Gothic"/>
                <a:cs typeface="Century Gothic"/>
                <a:sym typeface="Century Gothic"/>
              </a:rPr>
              <a:t> au tableau et expliquez son sens aux élèves.</a:t>
            </a:r>
            <a:endParaRPr>
              <a:latin typeface="Century Gothic"/>
              <a:ea typeface="Century Gothic"/>
              <a:cs typeface="Century Gothic"/>
              <a:sym typeface="Century Gothic"/>
            </a:endParaRPr>
          </a:p>
          <a:p>
            <a:pPr indent="0" lvl="0" marL="0" rtl="0" algn="l">
              <a:lnSpc>
                <a:spcPct val="100000"/>
              </a:lnSpc>
              <a:spcBef>
                <a:spcPts val="0"/>
              </a:spcBef>
              <a:spcAft>
                <a:spcPts val="0"/>
              </a:spcAft>
              <a:buSzPts val="1400"/>
              <a:buNone/>
            </a:pPr>
            <a:r>
              <a:rPr lang="fr-CA">
                <a:latin typeface="Century Gothic"/>
                <a:ea typeface="Century Gothic"/>
                <a:cs typeface="Century Gothic"/>
                <a:sym typeface="Century Gothic"/>
              </a:rPr>
              <a:t>- « J'ai plusieurs jeux de société à la maison, mais je pense que je vais devoir en acheter d’autres ». Écrivez </a:t>
            </a:r>
            <a:r>
              <a:rPr i="1" lang="fr-CA">
                <a:latin typeface="Century Gothic"/>
                <a:ea typeface="Century Gothic"/>
                <a:cs typeface="Century Gothic"/>
                <a:sym typeface="Century Gothic"/>
              </a:rPr>
              <a:t>Acheter</a:t>
            </a:r>
            <a:r>
              <a:rPr lang="fr-CA">
                <a:latin typeface="Century Gothic"/>
                <a:ea typeface="Century Gothic"/>
                <a:cs typeface="Century Gothic"/>
                <a:sym typeface="Century Gothic"/>
              </a:rPr>
              <a:t> au tableau et expliquez son sens.</a:t>
            </a:r>
            <a:endParaRPr>
              <a:latin typeface="Century Gothic"/>
              <a:ea typeface="Century Gothic"/>
              <a:cs typeface="Century Gothic"/>
              <a:sym typeface="Century Gothic"/>
            </a:endParaRPr>
          </a:p>
          <a:p>
            <a:pPr indent="0" lvl="0" marL="0" rtl="0" algn="l">
              <a:lnSpc>
                <a:spcPct val="100000"/>
              </a:lnSpc>
              <a:spcBef>
                <a:spcPts val="0"/>
              </a:spcBef>
              <a:spcAft>
                <a:spcPts val="0"/>
              </a:spcAft>
              <a:buSzPts val="1400"/>
              <a:buNone/>
            </a:pPr>
            <a:r>
              <a:rPr lang="fr-CA">
                <a:latin typeface="Century Gothic"/>
                <a:ea typeface="Century Gothic"/>
                <a:cs typeface="Century Gothic"/>
                <a:sym typeface="Century Gothic"/>
              </a:rPr>
              <a:t>- « Quelles autres fournitures vas-tu avoir besoin pour ton club? Vas-tu devoir en acheter? ».</a:t>
            </a:r>
            <a:endParaRPr>
              <a:latin typeface="Century Gothic"/>
              <a:ea typeface="Century Gothic"/>
              <a:cs typeface="Century Gothic"/>
              <a:sym typeface="Century Gothic"/>
            </a:endParaRPr>
          </a:p>
          <a:p>
            <a:pPr indent="0" lvl="0" marL="0" rtl="0" algn="l">
              <a:lnSpc>
                <a:spcPct val="100000"/>
              </a:lnSpc>
              <a:spcBef>
                <a:spcPts val="0"/>
              </a:spcBef>
              <a:spcAft>
                <a:spcPts val="0"/>
              </a:spcAft>
              <a:buSzPts val="1400"/>
              <a:buNone/>
            </a:pPr>
            <a:r>
              <a:t/>
            </a:r>
            <a:endParaRPr>
              <a:latin typeface="Century Gothic"/>
              <a:ea typeface="Century Gothic"/>
              <a:cs typeface="Century Gothic"/>
              <a:sym typeface="Century Gothic"/>
            </a:endParaRPr>
          </a:p>
        </p:txBody>
      </p:sp>
      <p:sp>
        <p:nvSpPr>
          <p:cNvPr id="399" name="Google Shape;399;g2e02db3a16a_0_3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2e02db3a16a_0_3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11" name="Google Shape;411;g2e02db3a16a_0_31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fr-CA">
                <a:latin typeface="Century Gothic"/>
                <a:ea typeface="Century Gothic"/>
                <a:cs typeface="Century Gothic"/>
                <a:sym typeface="Century Gothic"/>
              </a:rPr>
              <a:t>«Pour mes jeux de société je pense qu'un bon magasin serait Toys R Us ». Démontrez une recherche pour les élèves.</a:t>
            </a:r>
            <a:endParaRPr>
              <a:latin typeface="Century Gothic"/>
              <a:ea typeface="Century Gothic"/>
              <a:cs typeface="Century Gothic"/>
              <a:sym typeface="Century Gothic"/>
            </a:endParaRPr>
          </a:p>
          <a:p>
            <a:pPr indent="-317500" lvl="0" marL="457200" rtl="0" algn="l">
              <a:spcBef>
                <a:spcPts val="0"/>
              </a:spcBef>
              <a:spcAft>
                <a:spcPts val="0"/>
              </a:spcAft>
              <a:buSzPts val="1400"/>
              <a:buFont typeface="Century Gothic"/>
              <a:buChar char="●"/>
            </a:pPr>
            <a:r>
              <a:rPr lang="fr-CA">
                <a:latin typeface="Century Gothic"/>
                <a:ea typeface="Century Gothic"/>
                <a:cs typeface="Century Gothic"/>
                <a:sym typeface="Century Gothic"/>
              </a:rPr>
              <a:t>-«Je veux seulement utiliser des sites web qui sont disponibles en français et en anglais. Je veux aussi m'assurer que je suis sur un site web canadien ». </a:t>
            </a:r>
            <a:endParaRPr>
              <a:latin typeface="Century Gothic"/>
              <a:ea typeface="Century Gothic"/>
              <a:cs typeface="Century Gothic"/>
              <a:sym typeface="Century Gothic"/>
            </a:endParaRPr>
          </a:p>
          <a:p>
            <a:pPr indent="-317500" lvl="0" marL="457200" rtl="0" algn="l">
              <a:spcBef>
                <a:spcPts val="0"/>
              </a:spcBef>
              <a:spcAft>
                <a:spcPts val="0"/>
              </a:spcAft>
              <a:buSzPts val="1400"/>
              <a:buFont typeface="Century Gothic"/>
              <a:buChar char="●"/>
            </a:pPr>
            <a:r>
              <a:rPr lang="fr-CA">
                <a:latin typeface="Century Gothic"/>
                <a:ea typeface="Century Gothic"/>
                <a:cs typeface="Century Gothic"/>
                <a:sym typeface="Century Gothic"/>
              </a:rPr>
              <a:t>Cherchez le prix de quelques jeux et écrivez les prix au tableau. Démontrez que si vous n'étiez pas certain du mot pour l'objet que vous voulez acheter vous pouvez changer entre les l'anglais et le français à l’intérieur du site web.</a:t>
            </a:r>
            <a:endParaRPr>
              <a:latin typeface="Century Gothic"/>
              <a:ea typeface="Century Gothic"/>
              <a:cs typeface="Century Gothic"/>
              <a:sym typeface="Century Gothic"/>
            </a:endParaRPr>
          </a:p>
          <a:p>
            <a:pPr indent="-317500" lvl="0" marL="457200" rtl="0" algn="l">
              <a:spcBef>
                <a:spcPts val="0"/>
              </a:spcBef>
              <a:spcAft>
                <a:spcPts val="0"/>
              </a:spcAft>
              <a:buSzPts val="1400"/>
              <a:buFont typeface="Century Gothic"/>
              <a:buChar char="●"/>
            </a:pPr>
            <a:r>
              <a:rPr lang="fr-CA">
                <a:latin typeface="Century Gothic"/>
                <a:ea typeface="Century Gothic"/>
                <a:cs typeface="Century Gothic"/>
                <a:sym typeface="Century Gothic"/>
              </a:rPr>
              <a:t>Cherchez le prix pour les mêmes objets dans un deuxième site web. Écrivez le prix au tableau.</a:t>
            </a:r>
            <a:endParaRPr>
              <a:latin typeface="Century Gothic"/>
              <a:ea typeface="Century Gothic"/>
              <a:cs typeface="Century Gothic"/>
              <a:sym typeface="Century Gothic"/>
            </a:endParaRPr>
          </a:p>
          <a:p>
            <a:pPr indent="-317500" lvl="0" marL="457200" rtl="0" algn="l">
              <a:spcBef>
                <a:spcPts val="0"/>
              </a:spcBef>
              <a:spcAft>
                <a:spcPts val="0"/>
              </a:spcAft>
              <a:buSzPts val="1400"/>
              <a:buFont typeface="Century Gothic"/>
              <a:buChar char="●"/>
            </a:pPr>
            <a:r>
              <a:rPr lang="fr-CA">
                <a:latin typeface="Century Gothic"/>
                <a:ea typeface="Century Gothic"/>
                <a:cs typeface="Century Gothic"/>
                <a:sym typeface="Century Gothic"/>
              </a:rPr>
              <a:t>«Je regarde les prix et je vois que le prix est plus bas à XXX qu'à XX»</a:t>
            </a:r>
            <a:endParaRPr>
              <a:latin typeface="Century Gothic"/>
              <a:ea typeface="Century Gothic"/>
              <a:cs typeface="Century Gothic"/>
              <a:sym typeface="Century Gothic"/>
            </a:endParaRPr>
          </a:p>
        </p:txBody>
      </p:sp>
      <p:sp>
        <p:nvSpPr>
          <p:cNvPr id="412" name="Google Shape;412;g2e02db3a16a_0_31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2e02db3a16a_0_3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1" name="Google Shape;421;g2e02db3a16a_0_3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fr-CA">
                <a:latin typeface="Century Gothic"/>
                <a:ea typeface="Century Gothic"/>
                <a:cs typeface="Century Gothic"/>
                <a:sym typeface="Century Gothic"/>
              </a:rPr>
              <a:t>Demandez aux élèves de remplir la partie 2 de leur formulaire. Modelez quelques réponses en utilisant comme sujet les jeux de société.</a:t>
            </a:r>
            <a:endParaRPr>
              <a:latin typeface="Century Gothic"/>
              <a:ea typeface="Century Gothic"/>
              <a:cs typeface="Century Gothic"/>
              <a:sym typeface="Century Gothic"/>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2e02db3a16a_0_3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0" name="Google Shape;430;g2e02db3a16a_0_3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8.png"/><Relationship Id="rId6"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8.png"/><Relationship Id="rId6" Type="http://schemas.openxmlformats.org/officeDocument/2006/relationships/image" Target="../media/image9.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 Id="rId3" Type="http://schemas.openxmlformats.org/officeDocument/2006/relationships/image" Target="../media/image9.png"/><Relationship Id="rId4" Type="http://schemas.openxmlformats.org/officeDocument/2006/relationships/image" Target="../media/image16.png"/><Relationship Id="rId11" Type="http://schemas.openxmlformats.org/officeDocument/2006/relationships/image" Target="../media/image27.png"/><Relationship Id="rId10" Type="http://schemas.openxmlformats.org/officeDocument/2006/relationships/image" Target="../media/image15.png"/><Relationship Id="rId12" Type="http://schemas.openxmlformats.org/officeDocument/2006/relationships/image" Target="../media/image17.png"/><Relationship Id="rId9" Type="http://schemas.openxmlformats.org/officeDocument/2006/relationships/image" Target="../media/image19.png"/><Relationship Id="rId5" Type="http://schemas.openxmlformats.org/officeDocument/2006/relationships/image" Target="../media/image14.png"/><Relationship Id="rId6" Type="http://schemas.openxmlformats.org/officeDocument/2006/relationships/image" Target="../media/image10.png"/><Relationship Id="rId7" Type="http://schemas.openxmlformats.org/officeDocument/2006/relationships/image" Target="../media/image12.png"/><Relationship Id="rId8" Type="http://schemas.openxmlformats.org/officeDocument/2006/relationships/image" Target="../media/image1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 Id="rId3" Type="http://schemas.openxmlformats.org/officeDocument/2006/relationships/image" Target="../media/image16.png"/><Relationship Id="rId4" Type="http://schemas.openxmlformats.org/officeDocument/2006/relationships/image" Target="../media/image9.png"/><Relationship Id="rId11" Type="http://schemas.openxmlformats.org/officeDocument/2006/relationships/image" Target="../media/image27.png"/><Relationship Id="rId10" Type="http://schemas.openxmlformats.org/officeDocument/2006/relationships/image" Target="../media/image15.png"/><Relationship Id="rId12" Type="http://schemas.openxmlformats.org/officeDocument/2006/relationships/image" Target="../media/image17.png"/><Relationship Id="rId9" Type="http://schemas.openxmlformats.org/officeDocument/2006/relationships/image" Target="../media/image19.png"/><Relationship Id="rId5" Type="http://schemas.openxmlformats.org/officeDocument/2006/relationships/image" Target="../media/image14.png"/><Relationship Id="rId6" Type="http://schemas.openxmlformats.org/officeDocument/2006/relationships/image" Target="../media/image10.png"/><Relationship Id="rId7" Type="http://schemas.openxmlformats.org/officeDocument/2006/relationships/image" Target="../media/image12.png"/><Relationship Id="rId8" Type="http://schemas.openxmlformats.org/officeDocument/2006/relationships/image" Target="../media/image13.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2.png"/><Relationship Id="rId4" Type="http://schemas.openxmlformats.org/officeDocument/2006/relationships/image" Target="../media/image8.png"/><Relationship Id="rId5" Type="http://schemas.openxmlformats.org/officeDocument/2006/relationships/image" Target="../media/image9.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 Id="rId3" Type="http://schemas.openxmlformats.org/officeDocument/2006/relationships/image" Target="../media/image33.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 Id="rId3" Type="http://schemas.openxmlformats.org/officeDocument/2006/relationships/image" Target="../media/image34.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 Id="rId3" Type="http://schemas.openxmlformats.org/officeDocument/2006/relationships/image" Target="../media/image22.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 Id="rId3" Type="http://schemas.openxmlformats.org/officeDocument/2006/relationships/image" Target="../media/image2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jpg"/><Relationship Id="rId3" Type="http://schemas.openxmlformats.org/officeDocument/2006/relationships/image" Target="../media/image16.png"/><Relationship Id="rId4" Type="http://schemas.openxmlformats.org/officeDocument/2006/relationships/image" Target="../media/image56.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jpg"/><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8.png"/><Relationship Id="rId6" Type="http://schemas.openxmlformats.org/officeDocument/2006/relationships/image" Target="../media/image9.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jpg"/><Relationship Id="rId3" Type="http://schemas.openxmlformats.org/officeDocument/2006/relationships/image" Target="../media/image16.png"/><Relationship Id="rId4" Type="http://schemas.openxmlformats.org/officeDocument/2006/relationships/image" Target="../media/image9.png"/><Relationship Id="rId11" Type="http://schemas.openxmlformats.org/officeDocument/2006/relationships/image" Target="../media/image27.png"/><Relationship Id="rId10" Type="http://schemas.openxmlformats.org/officeDocument/2006/relationships/image" Target="../media/image15.png"/><Relationship Id="rId12" Type="http://schemas.openxmlformats.org/officeDocument/2006/relationships/image" Target="../media/image17.png"/><Relationship Id="rId9" Type="http://schemas.openxmlformats.org/officeDocument/2006/relationships/image" Target="../media/image19.png"/><Relationship Id="rId5" Type="http://schemas.openxmlformats.org/officeDocument/2006/relationships/image" Target="../media/image14.png"/><Relationship Id="rId6" Type="http://schemas.openxmlformats.org/officeDocument/2006/relationships/image" Target="../media/image10.png"/><Relationship Id="rId7" Type="http://schemas.openxmlformats.org/officeDocument/2006/relationships/image" Target="../media/image12.png"/><Relationship Id="rId8" Type="http://schemas.openxmlformats.org/officeDocument/2006/relationships/image" Target="../media/image13.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2.png"/><Relationship Id="rId4" Type="http://schemas.openxmlformats.org/officeDocument/2006/relationships/image" Target="../media/image8.png"/><Relationship Id="rId5" Type="http://schemas.openxmlformats.org/officeDocument/2006/relationships/image" Target="../media/image9.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9.png"/><Relationship Id="rId4" Type="http://schemas.openxmlformats.org/officeDocument/2006/relationships/image" Target="../media/image16.png"/><Relationship Id="rId11" Type="http://schemas.openxmlformats.org/officeDocument/2006/relationships/image" Target="../media/image27.png"/><Relationship Id="rId10" Type="http://schemas.openxmlformats.org/officeDocument/2006/relationships/image" Target="../media/image15.png"/><Relationship Id="rId12" Type="http://schemas.openxmlformats.org/officeDocument/2006/relationships/image" Target="../media/image17.png"/><Relationship Id="rId9" Type="http://schemas.openxmlformats.org/officeDocument/2006/relationships/image" Target="../media/image19.png"/><Relationship Id="rId5" Type="http://schemas.openxmlformats.org/officeDocument/2006/relationships/image" Target="../media/image14.png"/><Relationship Id="rId6" Type="http://schemas.openxmlformats.org/officeDocument/2006/relationships/image" Target="../media/image10.png"/><Relationship Id="rId7" Type="http://schemas.openxmlformats.org/officeDocument/2006/relationships/image" Target="../media/image12.png"/><Relationship Id="rId8" Type="http://schemas.openxmlformats.org/officeDocument/2006/relationships/image" Target="../media/image13.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 Id="rId3" Type="http://schemas.openxmlformats.org/officeDocument/2006/relationships/image" Target="../media/image33.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 Id="rId3" Type="http://schemas.openxmlformats.org/officeDocument/2006/relationships/image" Target="../media/image34.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 Id="rId3" Type="http://schemas.openxmlformats.org/officeDocument/2006/relationships/image" Target="../media/image22.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 Id="rId3" Type="http://schemas.openxmlformats.org/officeDocument/2006/relationships/image" Target="../media/image25.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16.png"/><Relationship Id="rId4" Type="http://schemas.openxmlformats.org/officeDocument/2006/relationships/image" Target="../media/image9.png"/><Relationship Id="rId11" Type="http://schemas.openxmlformats.org/officeDocument/2006/relationships/image" Target="../media/image27.png"/><Relationship Id="rId10" Type="http://schemas.openxmlformats.org/officeDocument/2006/relationships/image" Target="../media/image15.png"/><Relationship Id="rId12" Type="http://schemas.openxmlformats.org/officeDocument/2006/relationships/image" Target="../media/image17.png"/><Relationship Id="rId9" Type="http://schemas.openxmlformats.org/officeDocument/2006/relationships/image" Target="../media/image19.png"/><Relationship Id="rId5" Type="http://schemas.openxmlformats.org/officeDocument/2006/relationships/image" Target="../media/image14.png"/><Relationship Id="rId6" Type="http://schemas.openxmlformats.org/officeDocument/2006/relationships/image" Target="../media/image10.png"/><Relationship Id="rId7" Type="http://schemas.openxmlformats.org/officeDocument/2006/relationships/image" Target="../media/image12.png"/><Relationship Id="rId8" Type="http://schemas.openxmlformats.org/officeDocument/2006/relationships/image" Target="../media/image1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 Id="rId4" Type="http://schemas.openxmlformats.org/officeDocument/2006/relationships/image" Target="../media/image8.png"/><Relationship Id="rId5"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p:cSld name="Diapositive de titre">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8"/>
          <p:cNvSpPr/>
          <p:nvPr/>
        </p:nvSpPr>
        <p:spPr>
          <a:xfrm>
            <a:off x="0" y="6311989"/>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7" name="Google Shape;17;p8"/>
          <p:cNvPicPr preferRelativeResize="0"/>
          <p:nvPr/>
        </p:nvPicPr>
        <p:blipFill rotWithShape="1">
          <a:blip r:embed="rId3">
            <a:alphaModFix/>
          </a:blip>
          <a:srcRect b="0" l="0" r="0" t="0"/>
          <a:stretch/>
        </p:blipFill>
        <p:spPr>
          <a:xfrm>
            <a:off x="4840120" y="214483"/>
            <a:ext cx="2272609" cy="572926"/>
          </a:xfrm>
          <a:prstGeom prst="rect">
            <a:avLst/>
          </a:prstGeom>
          <a:noFill/>
          <a:ln>
            <a:noFill/>
          </a:ln>
        </p:spPr>
      </p:pic>
      <p:sp>
        <p:nvSpPr>
          <p:cNvPr id="18" name="Google Shape;18;p8"/>
          <p:cNvSpPr/>
          <p:nvPr/>
        </p:nvSpPr>
        <p:spPr>
          <a:xfrm>
            <a:off x="29132" y="6217237"/>
            <a:ext cx="966537"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 name="Google Shape;19;p8"/>
          <p:cNvSpPr txBox="1"/>
          <p:nvPr>
            <p:ph type="ctrTitle"/>
          </p:nvPr>
        </p:nvSpPr>
        <p:spPr>
          <a:xfrm>
            <a:off x="3628150" y="1732548"/>
            <a:ext cx="4902238" cy="3862136"/>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0"/>
              </a:spcBef>
              <a:spcAft>
                <a:spcPts val="0"/>
              </a:spcAft>
              <a:buClr>
                <a:srgbClr val="F7F7F7"/>
              </a:buClr>
              <a:buSzPts val="5400"/>
              <a:buFont typeface="Asap"/>
              <a:buNone/>
              <a:defRPr sz="5400">
                <a:solidFill>
                  <a:srgbClr val="F7F7F7"/>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20" name="Google Shape;20;p8"/>
          <p:cNvPicPr preferRelativeResize="0"/>
          <p:nvPr/>
        </p:nvPicPr>
        <p:blipFill rotWithShape="1">
          <a:blip r:embed="rId4">
            <a:alphaModFix/>
          </a:blip>
          <a:srcRect b="0" l="0" r="0" t="0"/>
          <a:stretch/>
        </p:blipFill>
        <p:spPr>
          <a:xfrm>
            <a:off x="4840120" y="6311919"/>
            <a:ext cx="2954719" cy="343572"/>
          </a:xfrm>
          <a:prstGeom prst="rect">
            <a:avLst/>
          </a:prstGeom>
          <a:noFill/>
          <a:ln>
            <a:noFill/>
          </a:ln>
        </p:spPr>
      </p:pic>
      <p:pic>
        <p:nvPicPr>
          <p:cNvPr id="21" name="Google Shape;21;p8"/>
          <p:cNvPicPr preferRelativeResize="0"/>
          <p:nvPr/>
        </p:nvPicPr>
        <p:blipFill rotWithShape="1">
          <a:blip r:embed="rId5">
            <a:alphaModFix/>
          </a:blip>
          <a:srcRect b="0" l="0" r="0" t="0"/>
          <a:stretch/>
        </p:blipFill>
        <p:spPr>
          <a:xfrm>
            <a:off x="690974" y="6324992"/>
            <a:ext cx="3033329" cy="330499"/>
          </a:xfrm>
          <a:prstGeom prst="rect">
            <a:avLst/>
          </a:prstGeom>
          <a:noFill/>
          <a:ln>
            <a:noFill/>
          </a:ln>
        </p:spPr>
      </p:pic>
      <p:pic>
        <p:nvPicPr>
          <p:cNvPr id="22" name="Google Shape;22;p8"/>
          <p:cNvPicPr preferRelativeResize="0"/>
          <p:nvPr/>
        </p:nvPicPr>
        <p:blipFill rotWithShape="1">
          <a:blip r:embed="rId6">
            <a:alphaModFix/>
          </a:blip>
          <a:srcRect b="33484" l="0" r="0" t="33760"/>
          <a:stretch/>
        </p:blipFill>
        <p:spPr>
          <a:xfrm>
            <a:off x="8910656" y="6217237"/>
            <a:ext cx="2144400" cy="43226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82" name="Shape 82"/>
        <p:cNvGrpSpPr/>
        <p:nvPr/>
      </p:nvGrpSpPr>
      <p:grpSpPr>
        <a:xfrm>
          <a:off x="0" y="0"/>
          <a:ext cx="0" cy="0"/>
          <a:chOff x="0" y="0"/>
          <a:chExt cx="0" cy="0"/>
        </a:xfrm>
      </p:grpSpPr>
      <p:sp>
        <p:nvSpPr>
          <p:cNvPr id="83" name="Google Shape;83;p15"/>
          <p:cNvSpPr txBox="1"/>
          <p:nvPr>
            <p:ph type="title"/>
          </p:nvPr>
        </p:nvSpPr>
        <p:spPr>
          <a:xfrm>
            <a:off x="839788" y="365125"/>
            <a:ext cx="10515600" cy="1325563"/>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15"/>
          <p:cNvSpPr txBox="1"/>
          <p:nvPr>
            <p:ph idx="1" type="body"/>
          </p:nvPr>
        </p:nvSpPr>
        <p:spPr>
          <a:xfrm>
            <a:off x="839788" y="1681163"/>
            <a:ext cx="5157787" cy="823912"/>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2400"/>
              <a:buNone/>
              <a:defRPr b="1" sz="2400">
                <a:latin typeface="Asap"/>
                <a:ea typeface="Asap"/>
                <a:cs typeface="Asap"/>
                <a:sym typeface="Asap"/>
              </a:defRPr>
            </a:lvl1pPr>
            <a:lvl2pPr indent="-228600" lvl="1" marL="914400" algn="l">
              <a:lnSpc>
                <a:spcPct val="90000"/>
              </a:lnSpc>
              <a:spcBef>
                <a:spcPts val="500"/>
              </a:spcBef>
              <a:spcAft>
                <a:spcPts val="0"/>
              </a:spcAft>
              <a:buClr>
                <a:srgbClr val="1D1D1D"/>
              </a:buClr>
              <a:buSzPts val="2000"/>
              <a:buNone/>
              <a:defRPr b="1" sz="2000"/>
            </a:lvl2pPr>
            <a:lvl3pPr indent="-228600" lvl="2" marL="1371600" algn="l">
              <a:lnSpc>
                <a:spcPct val="90000"/>
              </a:lnSpc>
              <a:spcBef>
                <a:spcPts val="500"/>
              </a:spcBef>
              <a:spcAft>
                <a:spcPts val="0"/>
              </a:spcAft>
              <a:buClr>
                <a:srgbClr val="04768B"/>
              </a:buClr>
              <a:buSzPts val="1800"/>
              <a:buNone/>
              <a:defRPr b="1" sz="1800"/>
            </a:lvl3pPr>
            <a:lvl4pPr indent="-228600" lvl="3" marL="1828800" algn="l">
              <a:lnSpc>
                <a:spcPct val="90000"/>
              </a:lnSpc>
              <a:spcBef>
                <a:spcPts val="500"/>
              </a:spcBef>
              <a:spcAft>
                <a:spcPts val="0"/>
              </a:spcAft>
              <a:buClr>
                <a:srgbClr val="90A03A"/>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5" name="Google Shape;85;p15"/>
          <p:cNvSpPr txBox="1"/>
          <p:nvPr>
            <p:ph idx="2" type="body"/>
          </p:nvPr>
        </p:nvSpPr>
        <p:spPr>
          <a:xfrm>
            <a:off x="839788" y="2505075"/>
            <a:ext cx="5157787" cy="3711390"/>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2400"/>
              <a:buNone/>
              <a:defRPr sz="2400"/>
            </a:lvl1pPr>
            <a:lvl2pPr indent="-228600" lvl="1" marL="914400" algn="l">
              <a:lnSpc>
                <a:spcPct val="90000"/>
              </a:lnSpc>
              <a:spcBef>
                <a:spcPts val="500"/>
              </a:spcBef>
              <a:spcAft>
                <a:spcPts val="0"/>
              </a:spcAft>
              <a:buClr>
                <a:srgbClr val="1D1D1D"/>
              </a:buClr>
              <a:buSzPts val="2000"/>
              <a:buNone/>
              <a:defRPr sz="2000"/>
            </a:lvl2pPr>
            <a:lvl3pPr indent="-228600" lvl="2" marL="1371600" algn="l">
              <a:lnSpc>
                <a:spcPct val="90000"/>
              </a:lnSpc>
              <a:spcBef>
                <a:spcPts val="500"/>
              </a:spcBef>
              <a:spcAft>
                <a:spcPts val="0"/>
              </a:spcAft>
              <a:buClr>
                <a:srgbClr val="04768B"/>
              </a:buClr>
              <a:buSzPts val="1800"/>
              <a:buNone/>
              <a:defRPr sz="1800"/>
            </a:lvl3pPr>
            <a:lvl4pPr indent="-228600" lvl="3" marL="1828800" algn="l">
              <a:lnSpc>
                <a:spcPct val="90000"/>
              </a:lnSpc>
              <a:spcBef>
                <a:spcPts val="500"/>
              </a:spcBef>
              <a:spcAft>
                <a:spcPts val="0"/>
              </a:spcAft>
              <a:buClr>
                <a:srgbClr val="90A03A"/>
              </a:buClr>
              <a:buSzPts val="1600"/>
              <a:buNone/>
              <a:defRPr sz="1600"/>
            </a:lvl4pPr>
            <a:lvl5pPr indent="-228600" lvl="4" marL="2286000" algn="l">
              <a:lnSpc>
                <a:spcPct val="90000"/>
              </a:lnSpc>
              <a:spcBef>
                <a:spcPts val="500"/>
              </a:spcBef>
              <a:spcAft>
                <a:spcPts val="0"/>
              </a:spcAft>
              <a:buClr>
                <a:schemeClr val="dk1"/>
              </a:buClr>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 name="Google Shape;86;p15"/>
          <p:cNvSpPr txBox="1"/>
          <p:nvPr>
            <p:ph idx="3" type="body"/>
          </p:nvPr>
        </p:nvSpPr>
        <p:spPr>
          <a:xfrm>
            <a:off x="6172200" y="1681163"/>
            <a:ext cx="5183188" cy="823912"/>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2400"/>
              <a:buNone/>
              <a:defRPr b="1" sz="2400">
                <a:latin typeface="Asap"/>
                <a:ea typeface="Asap"/>
                <a:cs typeface="Asap"/>
                <a:sym typeface="Asap"/>
              </a:defRPr>
            </a:lvl1pPr>
            <a:lvl2pPr indent="-228600" lvl="1" marL="914400" algn="l">
              <a:lnSpc>
                <a:spcPct val="90000"/>
              </a:lnSpc>
              <a:spcBef>
                <a:spcPts val="500"/>
              </a:spcBef>
              <a:spcAft>
                <a:spcPts val="0"/>
              </a:spcAft>
              <a:buClr>
                <a:srgbClr val="1D1D1D"/>
              </a:buClr>
              <a:buSzPts val="2000"/>
              <a:buNone/>
              <a:defRPr b="1" sz="2000"/>
            </a:lvl2pPr>
            <a:lvl3pPr indent="-228600" lvl="2" marL="1371600" algn="l">
              <a:lnSpc>
                <a:spcPct val="90000"/>
              </a:lnSpc>
              <a:spcBef>
                <a:spcPts val="500"/>
              </a:spcBef>
              <a:spcAft>
                <a:spcPts val="0"/>
              </a:spcAft>
              <a:buClr>
                <a:srgbClr val="04768B"/>
              </a:buClr>
              <a:buSzPts val="1800"/>
              <a:buNone/>
              <a:defRPr b="1" sz="1800"/>
            </a:lvl3pPr>
            <a:lvl4pPr indent="-228600" lvl="3" marL="1828800" algn="l">
              <a:lnSpc>
                <a:spcPct val="90000"/>
              </a:lnSpc>
              <a:spcBef>
                <a:spcPts val="500"/>
              </a:spcBef>
              <a:spcAft>
                <a:spcPts val="0"/>
              </a:spcAft>
              <a:buClr>
                <a:srgbClr val="90A03A"/>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7" name="Google Shape;87;p15"/>
          <p:cNvSpPr txBox="1"/>
          <p:nvPr>
            <p:ph idx="4" type="body"/>
          </p:nvPr>
        </p:nvSpPr>
        <p:spPr>
          <a:xfrm>
            <a:off x="6172200" y="2505075"/>
            <a:ext cx="5183188" cy="3711390"/>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2400"/>
              <a:buNone/>
              <a:defRPr sz="2400"/>
            </a:lvl1pPr>
            <a:lvl2pPr indent="-228600" lvl="1" marL="914400" algn="l">
              <a:lnSpc>
                <a:spcPct val="90000"/>
              </a:lnSpc>
              <a:spcBef>
                <a:spcPts val="500"/>
              </a:spcBef>
              <a:spcAft>
                <a:spcPts val="0"/>
              </a:spcAft>
              <a:buClr>
                <a:srgbClr val="1D1D1D"/>
              </a:buClr>
              <a:buSzPts val="2000"/>
              <a:buNone/>
              <a:defRPr sz="2000"/>
            </a:lvl2pPr>
            <a:lvl3pPr indent="-228600" lvl="2" marL="1371600" algn="l">
              <a:lnSpc>
                <a:spcPct val="90000"/>
              </a:lnSpc>
              <a:spcBef>
                <a:spcPts val="500"/>
              </a:spcBef>
              <a:spcAft>
                <a:spcPts val="0"/>
              </a:spcAft>
              <a:buClr>
                <a:srgbClr val="04768B"/>
              </a:buClr>
              <a:buSzPts val="1800"/>
              <a:buNone/>
              <a:defRPr sz="1800"/>
            </a:lvl3pPr>
            <a:lvl4pPr indent="-228600" lvl="3" marL="1828800" algn="l">
              <a:lnSpc>
                <a:spcPct val="90000"/>
              </a:lnSpc>
              <a:spcBef>
                <a:spcPts val="500"/>
              </a:spcBef>
              <a:spcAft>
                <a:spcPts val="0"/>
              </a:spcAft>
              <a:buClr>
                <a:srgbClr val="90A03A"/>
              </a:buClr>
              <a:buSzPts val="1600"/>
              <a:buNone/>
              <a:defRPr sz="1600"/>
            </a:lvl4pPr>
            <a:lvl5pPr indent="-228600" lvl="4" marL="2286000" algn="l">
              <a:lnSpc>
                <a:spcPct val="90000"/>
              </a:lnSpc>
              <a:spcBef>
                <a:spcPts val="500"/>
              </a:spcBef>
              <a:spcAft>
                <a:spcPts val="0"/>
              </a:spcAft>
              <a:buClr>
                <a:schemeClr val="dk1"/>
              </a:buClr>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 name="Google Shape;88;p15"/>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89" name="Shape 89"/>
        <p:cNvGrpSpPr/>
        <p:nvPr/>
      </p:nvGrpSpPr>
      <p:grpSpPr>
        <a:xfrm>
          <a:off x="0" y="0"/>
          <a:ext cx="0" cy="0"/>
          <a:chOff x="0" y="0"/>
          <a:chExt cx="0" cy="0"/>
        </a:xfrm>
      </p:grpSpPr>
      <p:sp>
        <p:nvSpPr>
          <p:cNvPr id="90" name="Google Shape;90;p16"/>
          <p:cNvSpPr txBox="1"/>
          <p:nvPr>
            <p:ph type="title"/>
          </p:nvPr>
        </p:nvSpPr>
        <p:spPr>
          <a:xfrm>
            <a:off x="838200" y="365125"/>
            <a:ext cx="10515600" cy="1325563"/>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 name="Google Shape;91;p16"/>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92" name="Shape 92"/>
        <p:cNvGrpSpPr/>
        <p:nvPr/>
      </p:nvGrpSpPr>
      <p:grpSpPr>
        <a:xfrm>
          <a:off x="0" y="0"/>
          <a:ext cx="0" cy="0"/>
          <a:chOff x="0" y="0"/>
          <a:chExt cx="0" cy="0"/>
        </a:xfrm>
      </p:grpSpPr>
      <p:sp>
        <p:nvSpPr>
          <p:cNvPr id="93" name="Google Shape;93;p17"/>
          <p:cNvSpPr txBox="1"/>
          <p:nvPr>
            <p:ph type="title"/>
          </p:nvPr>
        </p:nvSpPr>
        <p:spPr>
          <a:xfrm>
            <a:off x="839788" y="457200"/>
            <a:ext cx="3599865" cy="1600200"/>
          </a:xfrm>
          <a:prstGeom prst="rect">
            <a:avLst/>
          </a:prstGeom>
          <a:solidFill>
            <a:srgbClr val="5B2B6B">
              <a:alpha val="88235"/>
            </a:srgbClr>
          </a:solid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F7F7F7"/>
              </a:buClr>
              <a:buSzPts val="3200"/>
              <a:buFont typeface="Asap"/>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17"/>
          <p:cNvSpPr txBox="1"/>
          <p:nvPr>
            <p:ph idx="1" type="body"/>
          </p:nvPr>
        </p:nvSpPr>
        <p:spPr>
          <a:xfrm>
            <a:off x="5546558" y="987425"/>
            <a:ext cx="5808830" cy="5229039"/>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3200"/>
              <a:buNone/>
              <a:defRPr sz="3200"/>
            </a:lvl1pPr>
            <a:lvl2pPr indent="-228600" lvl="1" marL="914400" algn="l">
              <a:lnSpc>
                <a:spcPct val="90000"/>
              </a:lnSpc>
              <a:spcBef>
                <a:spcPts val="500"/>
              </a:spcBef>
              <a:spcAft>
                <a:spcPts val="0"/>
              </a:spcAft>
              <a:buClr>
                <a:srgbClr val="1D1D1D"/>
              </a:buClr>
              <a:buSzPts val="2800"/>
              <a:buNone/>
              <a:defRPr sz="2800"/>
            </a:lvl2pPr>
            <a:lvl3pPr indent="-228600" lvl="2" marL="1371600" algn="l">
              <a:lnSpc>
                <a:spcPct val="90000"/>
              </a:lnSpc>
              <a:spcBef>
                <a:spcPts val="500"/>
              </a:spcBef>
              <a:spcAft>
                <a:spcPts val="0"/>
              </a:spcAft>
              <a:buClr>
                <a:srgbClr val="04768B"/>
              </a:buClr>
              <a:buSzPts val="2400"/>
              <a:buNone/>
              <a:defRPr sz="2400"/>
            </a:lvl3pPr>
            <a:lvl4pPr indent="-228600" lvl="3" marL="1828800" algn="l">
              <a:lnSpc>
                <a:spcPct val="90000"/>
              </a:lnSpc>
              <a:spcBef>
                <a:spcPts val="500"/>
              </a:spcBef>
              <a:spcAft>
                <a:spcPts val="0"/>
              </a:spcAft>
              <a:buClr>
                <a:srgbClr val="90A03A"/>
              </a:buClr>
              <a:buSzPts val="2000"/>
              <a:buNone/>
              <a:defRPr sz="2000"/>
            </a:lvl4pPr>
            <a:lvl5pPr indent="-228600" lvl="4" marL="2286000" algn="l">
              <a:lnSpc>
                <a:spcPct val="90000"/>
              </a:lnSpc>
              <a:spcBef>
                <a:spcPts val="500"/>
              </a:spcBef>
              <a:spcAft>
                <a:spcPts val="0"/>
              </a:spcAft>
              <a:buClr>
                <a:schemeClr val="dk1"/>
              </a:buClr>
              <a:buSzPts val="2000"/>
              <a:buNone/>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5" name="Google Shape;95;p17"/>
          <p:cNvSpPr txBox="1"/>
          <p:nvPr>
            <p:ph idx="2" type="body"/>
          </p:nvPr>
        </p:nvSpPr>
        <p:spPr>
          <a:xfrm>
            <a:off x="839788" y="2057399"/>
            <a:ext cx="3599865" cy="4159065"/>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600"/>
              <a:buNone/>
              <a:defRPr sz="1600"/>
            </a:lvl1pPr>
            <a:lvl2pPr indent="-228600" lvl="1" marL="914400" algn="l">
              <a:lnSpc>
                <a:spcPct val="90000"/>
              </a:lnSpc>
              <a:spcBef>
                <a:spcPts val="500"/>
              </a:spcBef>
              <a:spcAft>
                <a:spcPts val="0"/>
              </a:spcAft>
              <a:buClr>
                <a:srgbClr val="1D1D1D"/>
              </a:buClr>
              <a:buSzPts val="1400"/>
              <a:buNone/>
              <a:defRPr sz="1400"/>
            </a:lvl2pPr>
            <a:lvl3pPr indent="-228600" lvl="2" marL="1371600" algn="l">
              <a:lnSpc>
                <a:spcPct val="90000"/>
              </a:lnSpc>
              <a:spcBef>
                <a:spcPts val="500"/>
              </a:spcBef>
              <a:spcAft>
                <a:spcPts val="0"/>
              </a:spcAft>
              <a:buClr>
                <a:srgbClr val="04768B"/>
              </a:buClr>
              <a:buSzPts val="1200"/>
              <a:buNone/>
              <a:defRPr sz="1200"/>
            </a:lvl3pPr>
            <a:lvl4pPr indent="-228600" lvl="3" marL="1828800" algn="l">
              <a:lnSpc>
                <a:spcPct val="90000"/>
              </a:lnSpc>
              <a:spcBef>
                <a:spcPts val="500"/>
              </a:spcBef>
              <a:spcAft>
                <a:spcPts val="0"/>
              </a:spcAft>
              <a:buClr>
                <a:srgbClr val="90A03A"/>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6" name="Google Shape;96;p17"/>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spTree>
      <p:nvGrpSpPr>
        <p:cNvPr id="97" name="Shape 97"/>
        <p:cNvGrpSpPr/>
        <p:nvPr/>
      </p:nvGrpSpPr>
      <p:grpSpPr>
        <a:xfrm>
          <a:off x="0" y="0"/>
          <a:ext cx="0" cy="0"/>
          <a:chOff x="0" y="0"/>
          <a:chExt cx="0" cy="0"/>
        </a:xfrm>
      </p:grpSpPr>
      <p:sp>
        <p:nvSpPr>
          <p:cNvPr id="98" name="Google Shape;98;p18"/>
          <p:cNvSpPr txBox="1"/>
          <p:nvPr>
            <p:ph type="title"/>
          </p:nvPr>
        </p:nvSpPr>
        <p:spPr>
          <a:xfrm>
            <a:off x="839788" y="457200"/>
            <a:ext cx="3575801" cy="1600200"/>
          </a:xfrm>
          <a:prstGeom prst="rect">
            <a:avLst/>
          </a:prstGeom>
          <a:solidFill>
            <a:srgbClr val="5B2B6B">
              <a:alpha val="88235"/>
            </a:srgbClr>
          </a:solid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F7F7F7"/>
              </a:buClr>
              <a:buSzPts val="3200"/>
              <a:buFont typeface="Asap"/>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p18"/>
          <p:cNvSpPr/>
          <p:nvPr>
            <p:ph idx="2" type="pic"/>
          </p:nvPr>
        </p:nvSpPr>
        <p:spPr>
          <a:xfrm>
            <a:off x="5546558" y="987425"/>
            <a:ext cx="5808830" cy="5229039"/>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sp>
      <p:sp>
        <p:nvSpPr>
          <p:cNvPr id="100" name="Google Shape;100;p18"/>
          <p:cNvSpPr txBox="1"/>
          <p:nvPr>
            <p:ph idx="1" type="body"/>
          </p:nvPr>
        </p:nvSpPr>
        <p:spPr>
          <a:xfrm>
            <a:off x="839788" y="2057399"/>
            <a:ext cx="3575801" cy="4159065"/>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600"/>
              <a:buNone/>
              <a:defRPr sz="1600"/>
            </a:lvl1pPr>
            <a:lvl2pPr indent="-228600" lvl="1" marL="914400" algn="l">
              <a:lnSpc>
                <a:spcPct val="90000"/>
              </a:lnSpc>
              <a:spcBef>
                <a:spcPts val="500"/>
              </a:spcBef>
              <a:spcAft>
                <a:spcPts val="0"/>
              </a:spcAft>
              <a:buClr>
                <a:srgbClr val="1D1D1D"/>
              </a:buClr>
              <a:buSzPts val="1400"/>
              <a:buNone/>
              <a:defRPr sz="1400"/>
            </a:lvl2pPr>
            <a:lvl3pPr indent="-228600" lvl="2" marL="1371600" algn="l">
              <a:lnSpc>
                <a:spcPct val="90000"/>
              </a:lnSpc>
              <a:spcBef>
                <a:spcPts val="500"/>
              </a:spcBef>
              <a:spcAft>
                <a:spcPts val="0"/>
              </a:spcAft>
              <a:buClr>
                <a:srgbClr val="04768B"/>
              </a:buClr>
              <a:buSzPts val="1200"/>
              <a:buNone/>
              <a:defRPr sz="1200"/>
            </a:lvl3pPr>
            <a:lvl4pPr indent="-228600" lvl="3" marL="1828800" algn="l">
              <a:lnSpc>
                <a:spcPct val="90000"/>
              </a:lnSpc>
              <a:spcBef>
                <a:spcPts val="500"/>
              </a:spcBef>
              <a:spcAft>
                <a:spcPts val="0"/>
              </a:spcAft>
              <a:buClr>
                <a:srgbClr val="90A03A"/>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1" name="Google Shape;101;p18"/>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102" name="Shape 102"/>
        <p:cNvGrpSpPr/>
        <p:nvPr/>
      </p:nvGrpSpPr>
      <p:grpSpPr>
        <a:xfrm>
          <a:off x="0" y="0"/>
          <a:ext cx="0" cy="0"/>
          <a:chOff x="0" y="0"/>
          <a:chExt cx="0" cy="0"/>
        </a:xfrm>
      </p:grpSpPr>
      <p:sp>
        <p:nvSpPr>
          <p:cNvPr id="103" name="Google Shape;103;p19"/>
          <p:cNvSpPr txBox="1"/>
          <p:nvPr>
            <p:ph type="title"/>
          </p:nvPr>
        </p:nvSpPr>
        <p:spPr>
          <a:xfrm>
            <a:off x="838200" y="365125"/>
            <a:ext cx="10515600" cy="1325563"/>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p19"/>
          <p:cNvSpPr txBox="1"/>
          <p:nvPr>
            <p:ph idx="1" type="body"/>
          </p:nvPr>
        </p:nvSpPr>
        <p:spPr>
          <a:xfrm rot="5400000">
            <a:off x="3900581" y="-1236756"/>
            <a:ext cx="4390838" cy="10515600"/>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1D1D1D"/>
              </a:buClr>
              <a:buSzPts val="1800"/>
              <a:buNone/>
              <a:defRPr/>
            </a:lvl2pPr>
            <a:lvl3pPr indent="-228600" lvl="2" marL="1371600" algn="l">
              <a:lnSpc>
                <a:spcPct val="90000"/>
              </a:lnSpc>
              <a:spcBef>
                <a:spcPts val="500"/>
              </a:spcBef>
              <a:spcAft>
                <a:spcPts val="0"/>
              </a:spcAft>
              <a:buClr>
                <a:srgbClr val="04768B"/>
              </a:buClr>
              <a:buSzPts val="1800"/>
              <a:buNone/>
              <a:defRPr/>
            </a:lvl3pPr>
            <a:lvl4pPr indent="-228600" lvl="3" marL="1828800" algn="l">
              <a:lnSpc>
                <a:spcPct val="90000"/>
              </a:lnSpc>
              <a:spcBef>
                <a:spcPts val="500"/>
              </a:spcBef>
              <a:spcAft>
                <a:spcPts val="0"/>
              </a:spcAft>
              <a:buClr>
                <a:srgbClr val="90A03A"/>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19"/>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106" name="Shape 106"/>
        <p:cNvGrpSpPr/>
        <p:nvPr/>
      </p:nvGrpSpPr>
      <p:grpSpPr>
        <a:xfrm>
          <a:off x="0" y="0"/>
          <a:ext cx="0" cy="0"/>
          <a:chOff x="0" y="0"/>
          <a:chExt cx="0" cy="0"/>
        </a:xfrm>
      </p:grpSpPr>
      <p:sp>
        <p:nvSpPr>
          <p:cNvPr id="107" name="Google Shape;107;p20"/>
          <p:cNvSpPr txBox="1"/>
          <p:nvPr>
            <p:ph type="title"/>
          </p:nvPr>
        </p:nvSpPr>
        <p:spPr>
          <a:xfrm rot="5400000">
            <a:off x="7113680" y="1976345"/>
            <a:ext cx="5851340" cy="2628900"/>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p20"/>
          <p:cNvSpPr txBox="1"/>
          <p:nvPr>
            <p:ph idx="1" type="body"/>
          </p:nvPr>
        </p:nvSpPr>
        <p:spPr>
          <a:xfrm rot="5400000">
            <a:off x="1779680" y="-576355"/>
            <a:ext cx="5851340" cy="7734300"/>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1D1D1D"/>
              </a:buClr>
              <a:buSzPts val="1800"/>
              <a:buNone/>
              <a:defRPr/>
            </a:lvl2pPr>
            <a:lvl3pPr indent="-228600" lvl="2" marL="1371600" algn="l">
              <a:lnSpc>
                <a:spcPct val="90000"/>
              </a:lnSpc>
              <a:spcBef>
                <a:spcPts val="500"/>
              </a:spcBef>
              <a:spcAft>
                <a:spcPts val="0"/>
              </a:spcAft>
              <a:buClr>
                <a:srgbClr val="04768B"/>
              </a:buClr>
              <a:buSzPts val="1800"/>
              <a:buNone/>
              <a:defRPr/>
            </a:lvl3pPr>
            <a:lvl4pPr indent="-228600" lvl="3" marL="1828800" algn="l">
              <a:lnSpc>
                <a:spcPct val="90000"/>
              </a:lnSpc>
              <a:spcBef>
                <a:spcPts val="500"/>
              </a:spcBef>
              <a:spcAft>
                <a:spcPts val="0"/>
              </a:spcAft>
              <a:buClr>
                <a:srgbClr val="90A03A"/>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 name="Google Shape;109;p20"/>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1" type="obj">
  <p:cSld name="OBJECT">
    <p:bg>
      <p:bgPr>
        <a:blipFill>
          <a:blip r:embed="rId2">
            <a:alphaModFix amt="5000"/>
          </a:blip>
          <a:stretch>
            <a:fillRect/>
          </a:stretch>
        </a:blipFill>
      </p:bgPr>
    </p:bg>
    <p:spTree>
      <p:nvGrpSpPr>
        <p:cNvPr id="110" name="Shape 110"/>
        <p:cNvGrpSpPr/>
        <p:nvPr/>
      </p:nvGrpSpPr>
      <p:grpSpPr>
        <a:xfrm>
          <a:off x="0" y="0"/>
          <a:ext cx="0" cy="0"/>
          <a:chOff x="0" y="0"/>
          <a:chExt cx="0" cy="0"/>
        </a:xfrm>
      </p:grpSpPr>
      <p:sp>
        <p:nvSpPr>
          <p:cNvPr id="111" name="Google Shape;111;p21"/>
          <p:cNvSpPr/>
          <p:nvPr/>
        </p:nvSpPr>
        <p:spPr>
          <a:xfrm>
            <a:off x="1104900" y="1752599"/>
            <a:ext cx="3328988" cy="4470828"/>
          </a:xfrm>
          <a:prstGeom prst="rect">
            <a:avLst/>
          </a:prstGeom>
          <a:solidFill>
            <a:srgbClr val="FBFBFB">
              <a:alpha val="4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12" name="Google Shape;112;p21"/>
          <p:cNvPicPr preferRelativeResize="0"/>
          <p:nvPr/>
        </p:nvPicPr>
        <p:blipFill rotWithShape="1">
          <a:blip r:embed="rId3">
            <a:alphaModFix/>
          </a:blip>
          <a:srcRect b="0" l="0" r="0" t="0"/>
          <a:stretch/>
        </p:blipFill>
        <p:spPr>
          <a:xfrm>
            <a:off x="543827" y="1908082"/>
            <a:ext cx="4627299" cy="4629150"/>
          </a:xfrm>
          <a:prstGeom prst="rect">
            <a:avLst/>
          </a:prstGeom>
          <a:noFill/>
          <a:ln>
            <a:noFill/>
          </a:ln>
        </p:spPr>
      </p:pic>
      <p:sp>
        <p:nvSpPr>
          <p:cNvPr id="113" name="Google Shape;113;p21"/>
          <p:cNvSpPr txBox="1"/>
          <p:nvPr>
            <p:ph type="title"/>
          </p:nvPr>
        </p:nvSpPr>
        <p:spPr>
          <a:xfrm>
            <a:off x="838200" y="365125"/>
            <a:ext cx="10515600" cy="1325563"/>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4000"/>
              <a:buFont typeface="Asap"/>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 name="Google Shape;114;p21"/>
          <p:cNvSpPr txBox="1"/>
          <p:nvPr>
            <p:ph idx="1" type="body"/>
          </p:nvPr>
        </p:nvSpPr>
        <p:spPr>
          <a:xfrm>
            <a:off x="5543550" y="1825625"/>
            <a:ext cx="5810250" cy="4390840"/>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dk1"/>
              </a:buClr>
              <a:buSzPts val="1600"/>
              <a:buNone/>
              <a:defRPr sz="1600">
                <a:solidFill>
                  <a:schemeClr val="dk1"/>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 name="Google Shape;115;p21"/>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2">
  <p:cSld name="Image et contenu 2">
    <p:bg>
      <p:bgPr>
        <a:blipFill>
          <a:blip r:embed="rId2">
            <a:alphaModFix amt="5000"/>
          </a:blip>
          <a:stretch>
            <a:fillRect/>
          </a:stretch>
        </a:blipFill>
      </p:bgPr>
    </p:bg>
    <p:spTree>
      <p:nvGrpSpPr>
        <p:cNvPr id="116" name="Shape 116"/>
        <p:cNvGrpSpPr/>
        <p:nvPr/>
      </p:nvGrpSpPr>
      <p:grpSpPr>
        <a:xfrm>
          <a:off x="0" y="0"/>
          <a:ext cx="0" cy="0"/>
          <a:chOff x="0" y="0"/>
          <a:chExt cx="0" cy="0"/>
        </a:xfrm>
      </p:grpSpPr>
      <p:sp>
        <p:nvSpPr>
          <p:cNvPr id="117" name="Google Shape;117;p22"/>
          <p:cNvSpPr/>
          <p:nvPr/>
        </p:nvSpPr>
        <p:spPr>
          <a:xfrm>
            <a:off x="1104900" y="1752599"/>
            <a:ext cx="3328988" cy="4470828"/>
          </a:xfrm>
          <a:prstGeom prst="rect">
            <a:avLst/>
          </a:prstGeom>
          <a:solidFill>
            <a:srgbClr val="FBFBFB">
              <a:alpha val="4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8" name="Google Shape;118;p22"/>
          <p:cNvSpPr txBox="1"/>
          <p:nvPr>
            <p:ph type="title"/>
          </p:nvPr>
        </p:nvSpPr>
        <p:spPr>
          <a:xfrm>
            <a:off x="838200" y="365125"/>
            <a:ext cx="10515600" cy="1325563"/>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4000"/>
              <a:buFont typeface="Asap"/>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9" name="Google Shape;119;p22"/>
          <p:cNvSpPr txBox="1"/>
          <p:nvPr>
            <p:ph idx="1" type="body"/>
          </p:nvPr>
        </p:nvSpPr>
        <p:spPr>
          <a:xfrm>
            <a:off x="5543550" y="1825625"/>
            <a:ext cx="5810250" cy="4387396"/>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dk1"/>
              </a:buClr>
              <a:buSzPts val="1600"/>
              <a:buNone/>
              <a:defRPr sz="1600">
                <a:solidFill>
                  <a:schemeClr val="dk1"/>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20" name="Google Shape;120;p22"/>
          <p:cNvPicPr preferRelativeResize="0"/>
          <p:nvPr/>
        </p:nvPicPr>
        <p:blipFill rotWithShape="1">
          <a:blip r:embed="rId3">
            <a:alphaModFix/>
          </a:blip>
          <a:srcRect b="12506" l="0" r="0" t="0"/>
          <a:stretch/>
        </p:blipFill>
        <p:spPr>
          <a:xfrm>
            <a:off x="241749" y="1701094"/>
            <a:ext cx="5154844" cy="4511927"/>
          </a:xfrm>
          <a:prstGeom prst="rect">
            <a:avLst/>
          </a:prstGeom>
          <a:noFill/>
          <a:ln>
            <a:noFill/>
          </a:ln>
        </p:spPr>
      </p:pic>
      <p:sp>
        <p:nvSpPr>
          <p:cNvPr id="121" name="Google Shape;121;p22"/>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3">
  <p:cSld name="Image et contenu 3">
    <p:bg>
      <p:bgPr>
        <a:blipFill>
          <a:blip r:embed="rId2">
            <a:alphaModFix amt="5000"/>
          </a:blip>
          <a:stretch>
            <a:fillRect/>
          </a:stretch>
        </a:blipFill>
      </p:bgPr>
    </p:bg>
    <p:spTree>
      <p:nvGrpSpPr>
        <p:cNvPr id="122" name="Shape 122"/>
        <p:cNvGrpSpPr/>
        <p:nvPr/>
      </p:nvGrpSpPr>
      <p:grpSpPr>
        <a:xfrm>
          <a:off x="0" y="0"/>
          <a:ext cx="0" cy="0"/>
          <a:chOff x="0" y="0"/>
          <a:chExt cx="0" cy="0"/>
        </a:xfrm>
      </p:grpSpPr>
      <p:sp>
        <p:nvSpPr>
          <p:cNvPr id="123" name="Google Shape;123;p23"/>
          <p:cNvSpPr/>
          <p:nvPr/>
        </p:nvSpPr>
        <p:spPr>
          <a:xfrm>
            <a:off x="1104900" y="1752599"/>
            <a:ext cx="3328988" cy="4470828"/>
          </a:xfrm>
          <a:prstGeom prst="rect">
            <a:avLst/>
          </a:prstGeom>
          <a:solidFill>
            <a:srgbClr val="FBFBFB">
              <a:alpha val="4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24" name="Google Shape;124;p23"/>
          <p:cNvPicPr preferRelativeResize="0"/>
          <p:nvPr/>
        </p:nvPicPr>
        <p:blipFill rotWithShape="1">
          <a:blip r:embed="rId3">
            <a:alphaModFix/>
          </a:blip>
          <a:srcRect b="0" l="0" r="0" t="0"/>
          <a:stretch/>
        </p:blipFill>
        <p:spPr>
          <a:xfrm>
            <a:off x="772886" y="1825625"/>
            <a:ext cx="4349598" cy="4351338"/>
          </a:xfrm>
          <a:prstGeom prst="rect">
            <a:avLst/>
          </a:prstGeom>
          <a:noFill/>
          <a:ln>
            <a:noFill/>
          </a:ln>
        </p:spPr>
      </p:pic>
      <p:sp>
        <p:nvSpPr>
          <p:cNvPr id="125" name="Google Shape;125;p23"/>
          <p:cNvSpPr txBox="1"/>
          <p:nvPr>
            <p:ph type="title"/>
          </p:nvPr>
        </p:nvSpPr>
        <p:spPr>
          <a:xfrm>
            <a:off x="838200" y="365125"/>
            <a:ext cx="10515600" cy="1325563"/>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4000"/>
              <a:buFont typeface="Asap"/>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p23"/>
          <p:cNvSpPr txBox="1"/>
          <p:nvPr>
            <p:ph idx="1" type="body"/>
          </p:nvPr>
        </p:nvSpPr>
        <p:spPr>
          <a:xfrm>
            <a:off x="5543550" y="1825625"/>
            <a:ext cx="5810250" cy="4390840"/>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dk1"/>
              </a:buClr>
              <a:buSzPts val="1600"/>
              <a:buNone/>
              <a:defRPr sz="1600">
                <a:solidFill>
                  <a:schemeClr val="dk1"/>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23"/>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4">
  <p:cSld name="Image et contenu 4">
    <p:bg>
      <p:bgPr>
        <a:blipFill>
          <a:blip r:embed="rId2">
            <a:alphaModFix amt="5000"/>
          </a:blip>
          <a:stretch>
            <a:fillRect/>
          </a:stretch>
        </a:blipFill>
      </p:bgPr>
    </p:bg>
    <p:spTree>
      <p:nvGrpSpPr>
        <p:cNvPr id="128" name="Shape 128"/>
        <p:cNvGrpSpPr/>
        <p:nvPr/>
      </p:nvGrpSpPr>
      <p:grpSpPr>
        <a:xfrm>
          <a:off x="0" y="0"/>
          <a:ext cx="0" cy="0"/>
          <a:chOff x="0" y="0"/>
          <a:chExt cx="0" cy="0"/>
        </a:xfrm>
      </p:grpSpPr>
      <p:sp>
        <p:nvSpPr>
          <p:cNvPr id="129" name="Google Shape;129;p24"/>
          <p:cNvSpPr/>
          <p:nvPr/>
        </p:nvSpPr>
        <p:spPr>
          <a:xfrm>
            <a:off x="1104900" y="1752599"/>
            <a:ext cx="3328988" cy="4470828"/>
          </a:xfrm>
          <a:prstGeom prst="rect">
            <a:avLst/>
          </a:prstGeom>
          <a:solidFill>
            <a:srgbClr val="FBFBFB">
              <a:alpha val="4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30" name="Google Shape;130;p24"/>
          <p:cNvPicPr preferRelativeResize="0"/>
          <p:nvPr/>
        </p:nvPicPr>
        <p:blipFill rotWithShape="1">
          <a:blip r:embed="rId3">
            <a:alphaModFix/>
          </a:blip>
          <a:srcRect b="0" l="0" r="0" t="0"/>
          <a:stretch/>
        </p:blipFill>
        <p:spPr>
          <a:xfrm>
            <a:off x="685800" y="1825625"/>
            <a:ext cx="4389084" cy="4390840"/>
          </a:xfrm>
          <a:prstGeom prst="rect">
            <a:avLst/>
          </a:prstGeom>
          <a:noFill/>
          <a:ln>
            <a:noFill/>
          </a:ln>
        </p:spPr>
      </p:pic>
      <p:sp>
        <p:nvSpPr>
          <p:cNvPr id="131" name="Google Shape;131;p24"/>
          <p:cNvSpPr txBox="1"/>
          <p:nvPr>
            <p:ph type="title"/>
          </p:nvPr>
        </p:nvSpPr>
        <p:spPr>
          <a:xfrm>
            <a:off x="838200" y="365125"/>
            <a:ext cx="10515600" cy="1325563"/>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4000"/>
              <a:buFont typeface="Asap"/>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24"/>
          <p:cNvSpPr txBox="1"/>
          <p:nvPr>
            <p:ph idx="1" type="body"/>
          </p:nvPr>
        </p:nvSpPr>
        <p:spPr>
          <a:xfrm>
            <a:off x="5543550" y="1825625"/>
            <a:ext cx="5810250" cy="4390840"/>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dk1"/>
              </a:buClr>
              <a:buSzPts val="1600"/>
              <a:buNone/>
              <a:defRPr sz="1600">
                <a:solidFill>
                  <a:schemeClr val="dk1"/>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 name="Google Shape;133;p24"/>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g2bebbbc8736_0_142"/>
          <p:cNvSpPr txBox="1"/>
          <p:nvPr>
            <p:ph type="title"/>
          </p:nvPr>
        </p:nvSpPr>
        <p:spPr>
          <a:xfrm>
            <a:off x="415600" y="593367"/>
            <a:ext cx="11360700" cy="763500"/>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40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g2bebbbc8736_0_142"/>
          <p:cNvSpPr txBox="1"/>
          <p:nvPr>
            <p:ph idx="1" type="body"/>
          </p:nvPr>
        </p:nvSpPr>
        <p:spPr>
          <a:xfrm>
            <a:off x="415600" y="1536633"/>
            <a:ext cx="11360700" cy="4555200"/>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2800"/>
              <a:buNone/>
              <a:defRPr/>
            </a:lvl1pPr>
            <a:lvl2pPr indent="-228600" lvl="1" marL="914400" algn="l">
              <a:lnSpc>
                <a:spcPct val="90000"/>
              </a:lnSpc>
              <a:spcBef>
                <a:spcPts val="500"/>
              </a:spcBef>
              <a:spcAft>
                <a:spcPts val="0"/>
              </a:spcAft>
              <a:buSzPts val="2400"/>
              <a:buNone/>
              <a:defRPr/>
            </a:lvl2pPr>
            <a:lvl3pPr indent="-228600" lvl="2" marL="1371600" algn="l">
              <a:lnSpc>
                <a:spcPct val="90000"/>
              </a:lnSpc>
              <a:spcBef>
                <a:spcPts val="500"/>
              </a:spcBef>
              <a:spcAft>
                <a:spcPts val="0"/>
              </a:spcAft>
              <a:buSzPts val="2000"/>
              <a:buNone/>
              <a:defRPr/>
            </a:lvl3pPr>
            <a:lvl4pPr indent="-228600" lvl="3" marL="1828800" algn="l">
              <a:lnSpc>
                <a:spcPct val="90000"/>
              </a:lnSpc>
              <a:spcBef>
                <a:spcPts val="500"/>
              </a:spcBef>
              <a:spcAft>
                <a:spcPts val="0"/>
              </a:spcAft>
              <a:buSzPts val="1800"/>
              <a:buNone/>
              <a:defRPr/>
            </a:lvl4pPr>
            <a:lvl5pPr indent="-228600" lvl="4" marL="2286000" algn="l">
              <a:lnSpc>
                <a:spcPct val="90000"/>
              </a:lnSpc>
              <a:spcBef>
                <a:spcPts val="500"/>
              </a:spcBef>
              <a:spcAft>
                <a:spcPts val="0"/>
              </a:spcAft>
              <a:buSzPts val="1800"/>
              <a:buNone/>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6" name="Google Shape;26;g2bebbbc8736_0_142"/>
          <p:cNvSpPr txBox="1"/>
          <p:nvPr>
            <p:ph idx="12" type="sldNum"/>
          </p:nvPr>
        </p:nvSpPr>
        <p:spPr>
          <a:xfrm>
            <a:off x="11296610" y="6217622"/>
            <a:ext cx="731700" cy="524700"/>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position personnalisée">
  <p:cSld name="Disposition personnalisée">
    <p:spTree>
      <p:nvGrpSpPr>
        <p:cNvPr id="134" name="Shape 134"/>
        <p:cNvGrpSpPr/>
        <p:nvPr/>
      </p:nvGrpSpPr>
      <p:grpSpPr>
        <a:xfrm>
          <a:off x="0" y="0"/>
          <a:ext cx="0" cy="0"/>
          <a:chOff x="0" y="0"/>
          <a:chExt cx="0" cy="0"/>
        </a:xfrm>
      </p:grpSpPr>
      <p:sp>
        <p:nvSpPr>
          <p:cNvPr id="135" name="Google Shape;135;p25"/>
          <p:cNvSpPr txBox="1"/>
          <p:nvPr>
            <p:ph type="title"/>
          </p:nvPr>
        </p:nvSpPr>
        <p:spPr>
          <a:xfrm>
            <a:off x="838200" y="365125"/>
            <a:ext cx="10515600" cy="1325563"/>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 name="Google Shape;136;p25"/>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r>
              <a:rPr lang="fr-CA"/>
              <a:t>N°</a:t>
            </a: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p:cSld name="Diapositive de titre">
    <p:bg>
      <p:bgPr>
        <a:blipFill>
          <a:blip r:embed="rId2">
            <a:alphaModFix/>
          </a:blip>
          <a:stretch>
            <a:fillRect/>
          </a:stretch>
        </a:blipFill>
      </p:bgPr>
    </p:bg>
    <p:spTree>
      <p:nvGrpSpPr>
        <p:cNvPr id="143" name="Shape 143"/>
        <p:cNvGrpSpPr/>
        <p:nvPr/>
      </p:nvGrpSpPr>
      <p:grpSpPr>
        <a:xfrm>
          <a:off x="0" y="0"/>
          <a:ext cx="0" cy="0"/>
          <a:chOff x="0" y="0"/>
          <a:chExt cx="0" cy="0"/>
        </a:xfrm>
      </p:grpSpPr>
      <p:sp>
        <p:nvSpPr>
          <p:cNvPr id="144" name="Google Shape;144;g2e02db3a16a_0_343"/>
          <p:cNvSpPr/>
          <p:nvPr/>
        </p:nvSpPr>
        <p:spPr>
          <a:xfrm>
            <a:off x="0" y="6311989"/>
            <a:ext cx="121920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45" name="Google Shape;145;g2e02db3a16a_0_343"/>
          <p:cNvPicPr preferRelativeResize="0"/>
          <p:nvPr/>
        </p:nvPicPr>
        <p:blipFill rotWithShape="1">
          <a:blip r:embed="rId3">
            <a:alphaModFix/>
          </a:blip>
          <a:srcRect b="0" l="0" r="0" t="0"/>
          <a:stretch/>
        </p:blipFill>
        <p:spPr>
          <a:xfrm>
            <a:off x="4840120" y="214483"/>
            <a:ext cx="2272608" cy="572926"/>
          </a:xfrm>
          <a:prstGeom prst="rect">
            <a:avLst/>
          </a:prstGeom>
          <a:noFill/>
          <a:ln>
            <a:noFill/>
          </a:ln>
        </p:spPr>
      </p:pic>
      <p:sp>
        <p:nvSpPr>
          <p:cNvPr id="146" name="Google Shape;146;g2e02db3a16a_0_343"/>
          <p:cNvSpPr/>
          <p:nvPr/>
        </p:nvSpPr>
        <p:spPr>
          <a:xfrm>
            <a:off x="29132" y="6217237"/>
            <a:ext cx="9666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7" name="Google Shape;147;g2e02db3a16a_0_343"/>
          <p:cNvSpPr txBox="1"/>
          <p:nvPr>
            <p:ph type="ctrTitle"/>
          </p:nvPr>
        </p:nvSpPr>
        <p:spPr>
          <a:xfrm>
            <a:off x="3628150" y="1732548"/>
            <a:ext cx="4902300" cy="3862200"/>
          </a:xfrm>
          <a:prstGeom prst="rect">
            <a:avLst/>
          </a:prstGeom>
          <a:noFill/>
          <a:ln>
            <a:noFill/>
          </a:ln>
        </p:spPr>
        <p:txBody>
          <a:bodyPr anchorCtr="0" anchor="t" bIns="45700" lIns="91425" spcFirstLastPara="1" rIns="91425" wrap="square" tIns="45700">
            <a:normAutofit/>
          </a:bodyPr>
          <a:lstStyle>
            <a:lvl1pPr lvl="0" rtl="0" algn="ctr">
              <a:lnSpc>
                <a:spcPct val="90000"/>
              </a:lnSpc>
              <a:spcBef>
                <a:spcPts val="0"/>
              </a:spcBef>
              <a:spcAft>
                <a:spcPts val="0"/>
              </a:spcAft>
              <a:buClr>
                <a:srgbClr val="F7F7F7"/>
              </a:buClr>
              <a:buSzPts val="5400"/>
              <a:buFont typeface="Asap"/>
              <a:buNone/>
              <a:defRPr sz="5400">
                <a:solidFill>
                  <a:srgbClr val="F7F7F7"/>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pic>
        <p:nvPicPr>
          <p:cNvPr id="148" name="Google Shape;148;g2e02db3a16a_0_343"/>
          <p:cNvPicPr preferRelativeResize="0"/>
          <p:nvPr/>
        </p:nvPicPr>
        <p:blipFill rotWithShape="1">
          <a:blip r:embed="rId4">
            <a:alphaModFix/>
          </a:blip>
          <a:srcRect b="0" l="0" r="0" t="0"/>
          <a:stretch/>
        </p:blipFill>
        <p:spPr>
          <a:xfrm>
            <a:off x="4840120" y="6311919"/>
            <a:ext cx="2954719" cy="343572"/>
          </a:xfrm>
          <a:prstGeom prst="rect">
            <a:avLst/>
          </a:prstGeom>
          <a:noFill/>
          <a:ln>
            <a:noFill/>
          </a:ln>
        </p:spPr>
      </p:pic>
      <p:pic>
        <p:nvPicPr>
          <p:cNvPr id="149" name="Google Shape;149;g2e02db3a16a_0_343"/>
          <p:cNvPicPr preferRelativeResize="0"/>
          <p:nvPr/>
        </p:nvPicPr>
        <p:blipFill rotWithShape="1">
          <a:blip r:embed="rId5">
            <a:alphaModFix/>
          </a:blip>
          <a:srcRect b="0" l="0" r="0" t="0"/>
          <a:stretch/>
        </p:blipFill>
        <p:spPr>
          <a:xfrm>
            <a:off x="690974" y="6324992"/>
            <a:ext cx="3033329" cy="330499"/>
          </a:xfrm>
          <a:prstGeom prst="rect">
            <a:avLst/>
          </a:prstGeom>
          <a:noFill/>
          <a:ln>
            <a:noFill/>
          </a:ln>
        </p:spPr>
      </p:pic>
      <p:pic>
        <p:nvPicPr>
          <p:cNvPr id="150" name="Google Shape;150;g2e02db3a16a_0_343"/>
          <p:cNvPicPr preferRelativeResize="0"/>
          <p:nvPr/>
        </p:nvPicPr>
        <p:blipFill rotWithShape="1">
          <a:blip r:embed="rId6">
            <a:alphaModFix/>
          </a:blip>
          <a:srcRect b="33482" l="0" r="0" t="33761"/>
          <a:stretch/>
        </p:blipFill>
        <p:spPr>
          <a:xfrm>
            <a:off x="8910656" y="6217237"/>
            <a:ext cx="2144400" cy="432262"/>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type="blank">
  <p:cSld name="BLANK">
    <p:bg>
      <p:bgPr>
        <a:blipFill>
          <a:blip r:embed="rId2">
            <a:alphaModFix amt="9000"/>
          </a:blip>
          <a:stretch>
            <a:fillRect/>
          </a:stretch>
        </a:blipFill>
      </p:bgPr>
    </p:bg>
    <p:spTree>
      <p:nvGrpSpPr>
        <p:cNvPr id="151" name="Shape 151"/>
        <p:cNvGrpSpPr/>
        <p:nvPr/>
      </p:nvGrpSpPr>
      <p:grpSpPr>
        <a:xfrm>
          <a:off x="0" y="0"/>
          <a:ext cx="0" cy="0"/>
          <a:chOff x="0" y="0"/>
          <a:chExt cx="0" cy="0"/>
        </a:xfrm>
      </p:grpSpPr>
      <p:sp>
        <p:nvSpPr>
          <p:cNvPr id="152" name="Google Shape;152;g2e02db3a16a_0_351"/>
          <p:cNvSpPr/>
          <p:nvPr/>
        </p:nvSpPr>
        <p:spPr>
          <a:xfrm>
            <a:off x="1178488" y="1015710"/>
            <a:ext cx="9975000" cy="4887300"/>
          </a:xfrm>
          <a:prstGeom prst="rect">
            <a:avLst/>
          </a:prstGeom>
          <a:solidFill>
            <a:srgbClr val="FBFBFB">
              <a:alpha val="2902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3" name="Google Shape;153;g2e02db3a16a_0_351"/>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p:cSld name="Titre et contenu">
    <p:bg>
      <p:bgPr>
        <a:blipFill>
          <a:blip r:embed="rId2">
            <a:alphaModFix amt="5000"/>
          </a:blip>
          <a:stretch>
            <a:fillRect/>
          </a:stretch>
        </a:blipFill>
      </p:bgPr>
    </p:bg>
    <p:spTree>
      <p:nvGrpSpPr>
        <p:cNvPr id="154" name="Shape 154"/>
        <p:cNvGrpSpPr/>
        <p:nvPr/>
      </p:nvGrpSpPr>
      <p:grpSpPr>
        <a:xfrm>
          <a:off x="0" y="0"/>
          <a:ext cx="0" cy="0"/>
          <a:chOff x="0" y="0"/>
          <a:chExt cx="0" cy="0"/>
        </a:xfrm>
      </p:grpSpPr>
      <p:sp>
        <p:nvSpPr>
          <p:cNvPr id="155" name="Google Shape;155;g2e02db3a16a_0_354"/>
          <p:cNvSpPr txBox="1"/>
          <p:nvPr>
            <p:ph idx="1" type="body"/>
          </p:nvPr>
        </p:nvSpPr>
        <p:spPr>
          <a:xfrm>
            <a:off x="838200" y="1825625"/>
            <a:ext cx="10515600" cy="4390800"/>
          </a:xfrm>
          <a:prstGeom prst="rect">
            <a:avLst/>
          </a:prstGeom>
          <a:solidFill>
            <a:srgbClr val="F7F7F7">
              <a:alpha val="84710"/>
            </a:srgbClr>
          </a:solidFill>
          <a:ln cap="flat" cmpd="sng" w="9525">
            <a:solidFill>
              <a:srgbClr val="5B2B6B">
                <a:alpha val="784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rgbClr val="5B2B6B"/>
              </a:buClr>
              <a:buSzPts val="1800"/>
              <a:buNone/>
              <a:defRPr/>
            </a:lvl1pPr>
            <a:lvl2pPr indent="-228600" lvl="1" marL="914400" rtl="0" algn="l">
              <a:lnSpc>
                <a:spcPct val="90000"/>
              </a:lnSpc>
              <a:spcBef>
                <a:spcPts val="500"/>
              </a:spcBef>
              <a:spcAft>
                <a:spcPts val="0"/>
              </a:spcAft>
              <a:buClr>
                <a:srgbClr val="04768B"/>
              </a:buClr>
              <a:buSzPts val="2400"/>
              <a:buNone/>
              <a:defRPr>
                <a:solidFill>
                  <a:srgbClr val="04768B"/>
                </a:solidFill>
              </a:defRPr>
            </a:lvl2pPr>
            <a:lvl3pPr indent="-228600" lvl="2" marL="1371600" rtl="0" algn="l">
              <a:lnSpc>
                <a:spcPct val="90000"/>
              </a:lnSpc>
              <a:spcBef>
                <a:spcPts val="500"/>
              </a:spcBef>
              <a:spcAft>
                <a:spcPts val="0"/>
              </a:spcAft>
              <a:buClr>
                <a:srgbClr val="90A03A"/>
              </a:buClr>
              <a:buSzPts val="2000"/>
              <a:buNone/>
              <a:defRPr>
                <a:solidFill>
                  <a:srgbClr val="90A03A"/>
                </a:solidFill>
              </a:defRPr>
            </a:lvl3pPr>
            <a:lvl4pPr indent="-228600" lvl="3" marL="1828800" rtl="0" algn="l">
              <a:lnSpc>
                <a:spcPct val="90000"/>
              </a:lnSpc>
              <a:spcBef>
                <a:spcPts val="500"/>
              </a:spcBef>
              <a:spcAft>
                <a:spcPts val="0"/>
              </a:spcAft>
              <a:buClr>
                <a:srgbClr val="C15027"/>
              </a:buClr>
              <a:buSzPts val="1800"/>
              <a:buNone/>
              <a:defRPr>
                <a:solidFill>
                  <a:srgbClr val="C15027"/>
                </a:solidFill>
              </a:defRPr>
            </a:lvl4pPr>
            <a:lvl5pPr indent="-228600" lvl="4" marL="2286000" rtl="0" algn="l">
              <a:lnSpc>
                <a:spcPct val="90000"/>
              </a:lnSpc>
              <a:spcBef>
                <a:spcPts val="500"/>
              </a:spcBef>
              <a:spcAft>
                <a:spcPts val="0"/>
              </a:spcAft>
              <a:buClr>
                <a:schemeClr val="dk1"/>
              </a:buClr>
              <a:buSzPts val="1800"/>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56" name="Google Shape;156;g2e02db3a16a_0_354"/>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
        <p:nvSpPr>
          <p:cNvPr id="157" name="Google Shape;157;g2e02db3a16a_0_354"/>
          <p:cNvSpPr txBox="1"/>
          <p:nvPr>
            <p:ph type="title"/>
          </p:nvPr>
        </p:nvSpPr>
        <p:spPr>
          <a:xfrm>
            <a:off x="838200" y="365125"/>
            <a:ext cx="10515600" cy="1325700"/>
          </a:xfrm>
          <a:prstGeom prst="rect">
            <a:avLst/>
          </a:prstGeom>
          <a:solidFill>
            <a:srgbClr val="5B2B6B">
              <a:alpha val="8784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58" name="Shape 158"/>
        <p:cNvGrpSpPr/>
        <p:nvPr/>
      </p:nvGrpSpPr>
      <p:grpSpPr>
        <a:xfrm>
          <a:off x="0" y="0"/>
          <a:ext cx="0" cy="0"/>
          <a:chOff x="0" y="0"/>
          <a:chExt cx="0" cy="0"/>
        </a:xfrm>
      </p:grpSpPr>
      <p:sp>
        <p:nvSpPr>
          <p:cNvPr id="159" name="Google Shape;159;g2e02db3a16a_0_358"/>
          <p:cNvSpPr txBox="1"/>
          <p:nvPr>
            <p:ph type="title"/>
          </p:nvPr>
        </p:nvSpPr>
        <p:spPr>
          <a:xfrm>
            <a:off x="415600" y="593367"/>
            <a:ext cx="11360700" cy="763500"/>
          </a:xfrm>
          <a:prstGeom prst="rect">
            <a:avLst/>
          </a:prstGeom>
          <a:solidFill>
            <a:srgbClr val="5B2B6B">
              <a:alpha val="8784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SzPts val="40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60" name="Google Shape;160;g2e02db3a16a_0_358"/>
          <p:cNvSpPr txBox="1"/>
          <p:nvPr>
            <p:ph idx="1" type="body"/>
          </p:nvPr>
        </p:nvSpPr>
        <p:spPr>
          <a:xfrm>
            <a:off x="415600" y="1536633"/>
            <a:ext cx="11360700" cy="4555200"/>
          </a:xfrm>
          <a:prstGeom prst="rect">
            <a:avLst/>
          </a:prstGeom>
          <a:solidFill>
            <a:srgbClr val="F7F7F7">
              <a:alpha val="84710"/>
            </a:srgbClr>
          </a:solidFill>
          <a:ln cap="flat" cmpd="sng" w="9525">
            <a:solidFill>
              <a:srgbClr val="5B2B6B">
                <a:alpha val="784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SzPts val="2800"/>
              <a:buNone/>
              <a:defRPr/>
            </a:lvl1pPr>
            <a:lvl2pPr indent="-228600" lvl="1" marL="914400" rtl="0" algn="l">
              <a:lnSpc>
                <a:spcPct val="90000"/>
              </a:lnSpc>
              <a:spcBef>
                <a:spcPts val="500"/>
              </a:spcBef>
              <a:spcAft>
                <a:spcPts val="0"/>
              </a:spcAft>
              <a:buSzPts val="2400"/>
              <a:buNone/>
              <a:defRPr/>
            </a:lvl2pPr>
            <a:lvl3pPr indent="-228600" lvl="2" marL="1371600" rtl="0" algn="l">
              <a:lnSpc>
                <a:spcPct val="90000"/>
              </a:lnSpc>
              <a:spcBef>
                <a:spcPts val="500"/>
              </a:spcBef>
              <a:spcAft>
                <a:spcPts val="0"/>
              </a:spcAft>
              <a:buSzPts val="2000"/>
              <a:buNone/>
              <a:defRPr/>
            </a:lvl3pPr>
            <a:lvl4pPr indent="-228600" lvl="3" marL="1828800" rtl="0" algn="l">
              <a:lnSpc>
                <a:spcPct val="90000"/>
              </a:lnSpc>
              <a:spcBef>
                <a:spcPts val="500"/>
              </a:spcBef>
              <a:spcAft>
                <a:spcPts val="0"/>
              </a:spcAft>
              <a:buSzPts val="1800"/>
              <a:buNone/>
              <a:defRPr/>
            </a:lvl4pPr>
            <a:lvl5pPr indent="-228600" lvl="4" marL="2286000" rtl="0" algn="l">
              <a:lnSpc>
                <a:spcPct val="90000"/>
              </a:lnSpc>
              <a:spcBef>
                <a:spcPts val="500"/>
              </a:spcBef>
              <a:spcAft>
                <a:spcPts val="0"/>
              </a:spcAft>
              <a:buSzPts val="1800"/>
              <a:buNone/>
              <a:defRPr/>
            </a:lvl5pPr>
            <a:lvl6pPr indent="-342900" lvl="5" marL="2743200" rtl="0" algn="l">
              <a:lnSpc>
                <a:spcPct val="90000"/>
              </a:lnSpc>
              <a:spcBef>
                <a:spcPts val="500"/>
              </a:spcBef>
              <a:spcAft>
                <a:spcPts val="0"/>
              </a:spcAft>
              <a:buSzPts val="1800"/>
              <a:buChar char="•"/>
              <a:defRPr/>
            </a:lvl6pPr>
            <a:lvl7pPr indent="-342900" lvl="6" marL="3200400" rtl="0" algn="l">
              <a:lnSpc>
                <a:spcPct val="90000"/>
              </a:lnSpc>
              <a:spcBef>
                <a:spcPts val="500"/>
              </a:spcBef>
              <a:spcAft>
                <a:spcPts val="0"/>
              </a:spcAft>
              <a:buSzPts val="1800"/>
              <a:buChar char="•"/>
              <a:defRPr/>
            </a:lvl7pPr>
            <a:lvl8pPr indent="-342900" lvl="7" marL="3657600" rtl="0" algn="l">
              <a:lnSpc>
                <a:spcPct val="90000"/>
              </a:lnSpc>
              <a:spcBef>
                <a:spcPts val="500"/>
              </a:spcBef>
              <a:spcAft>
                <a:spcPts val="0"/>
              </a:spcAft>
              <a:buSzPts val="1800"/>
              <a:buChar char="•"/>
              <a:defRPr/>
            </a:lvl8pPr>
            <a:lvl9pPr indent="-342900" lvl="8" marL="4114800" rtl="0" algn="l">
              <a:lnSpc>
                <a:spcPct val="90000"/>
              </a:lnSpc>
              <a:spcBef>
                <a:spcPts val="500"/>
              </a:spcBef>
              <a:spcAft>
                <a:spcPts val="0"/>
              </a:spcAft>
              <a:buSzPts val="1800"/>
              <a:buChar char="•"/>
              <a:defRPr/>
            </a:lvl9pPr>
          </a:lstStyle>
          <a:p/>
        </p:txBody>
      </p:sp>
      <p:sp>
        <p:nvSpPr>
          <p:cNvPr id="161" name="Google Shape;161;g2e02db3a16a_0_358"/>
          <p:cNvSpPr txBox="1"/>
          <p:nvPr>
            <p:ph idx="12" type="sldNum"/>
          </p:nvPr>
        </p:nvSpPr>
        <p:spPr>
          <a:xfrm>
            <a:off x="11296610" y="6217622"/>
            <a:ext cx="731700" cy="524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enaires (Français)">
  <p:cSld name="Partenaires (Français)">
    <p:bg>
      <p:bgPr>
        <a:blipFill>
          <a:blip r:embed="rId2">
            <a:alphaModFix/>
          </a:blip>
          <a:stretch>
            <a:fillRect/>
          </a:stretch>
        </a:blipFill>
      </p:bgPr>
    </p:bg>
    <p:spTree>
      <p:nvGrpSpPr>
        <p:cNvPr id="162" name="Shape 162"/>
        <p:cNvGrpSpPr/>
        <p:nvPr/>
      </p:nvGrpSpPr>
      <p:grpSpPr>
        <a:xfrm>
          <a:off x="0" y="0"/>
          <a:ext cx="0" cy="0"/>
          <a:chOff x="0" y="0"/>
          <a:chExt cx="0" cy="0"/>
        </a:xfrm>
      </p:grpSpPr>
      <p:pic>
        <p:nvPicPr>
          <p:cNvPr id="163" name="Google Shape;163;g2e02db3a16a_0_362"/>
          <p:cNvPicPr preferRelativeResize="0"/>
          <p:nvPr/>
        </p:nvPicPr>
        <p:blipFill rotWithShape="1">
          <a:blip r:embed="rId3">
            <a:alphaModFix/>
          </a:blip>
          <a:srcRect b="0" l="0" r="0" t="0"/>
          <a:stretch/>
        </p:blipFill>
        <p:spPr>
          <a:xfrm>
            <a:off x="3000374" y="2714230"/>
            <a:ext cx="3095626" cy="1905000"/>
          </a:xfrm>
          <a:prstGeom prst="rect">
            <a:avLst/>
          </a:prstGeom>
          <a:noFill/>
          <a:ln>
            <a:noFill/>
          </a:ln>
        </p:spPr>
      </p:pic>
      <p:sp>
        <p:nvSpPr>
          <p:cNvPr id="164" name="Google Shape;164;g2e02db3a16a_0_362"/>
          <p:cNvSpPr/>
          <p:nvPr/>
        </p:nvSpPr>
        <p:spPr>
          <a:xfrm>
            <a:off x="0" y="6311989"/>
            <a:ext cx="121920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5" name="Google Shape;165;g2e02db3a16a_0_362"/>
          <p:cNvSpPr/>
          <p:nvPr/>
        </p:nvSpPr>
        <p:spPr>
          <a:xfrm>
            <a:off x="29132" y="6217237"/>
            <a:ext cx="9666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66" name="Google Shape;166;g2e02db3a16a_0_362"/>
          <p:cNvPicPr preferRelativeResize="0"/>
          <p:nvPr/>
        </p:nvPicPr>
        <p:blipFill rotWithShape="1">
          <a:blip r:embed="rId4">
            <a:alphaModFix/>
          </a:blip>
          <a:srcRect b="0" l="0" r="0" t="0"/>
          <a:stretch/>
        </p:blipFill>
        <p:spPr>
          <a:xfrm>
            <a:off x="4859339" y="138807"/>
            <a:ext cx="2473321" cy="899015"/>
          </a:xfrm>
          <a:prstGeom prst="rect">
            <a:avLst/>
          </a:prstGeom>
          <a:noFill/>
          <a:ln>
            <a:noFill/>
          </a:ln>
        </p:spPr>
      </p:pic>
      <p:pic>
        <p:nvPicPr>
          <p:cNvPr id="167" name="Google Shape;167;g2e02db3a16a_0_362"/>
          <p:cNvPicPr preferRelativeResize="0"/>
          <p:nvPr/>
        </p:nvPicPr>
        <p:blipFill rotWithShape="1">
          <a:blip r:embed="rId5">
            <a:alphaModFix/>
          </a:blip>
          <a:srcRect b="0" l="0" r="0" t="0"/>
          <a:stretch/>
        </p:blipFill>
        <p:spPr>
          <a:xfrm>
            <a:off x="15373" y="4935087"/>
            <a:ext cx="2325789" cy="1431255"/>
          </a:xfrm>
          <a:prstGeom prst="rect">
            <a:avLst/>
          </a:prstGeom>
          <a:noFill/>
          <a:ln>
            <a:noFill/>
          </a:ln>
        </p:spPr>
      </p:pic>
      <p:pic>
        <p:nvPicPr>
          <p:cNvPr id="168" name="Google Shape;168;g2e02db3a16a_0_362"/>
          <p:cNvPicPr preferRelativeResize="0"/>
          <p:nvPr/>
        </p:nvPicPr>
        <p:blipFill rotWithShape="1">
          <a:blip r:embed="rId6">
            <a:alphaModFix/>
          </a:blip>
          <a:srcRect b="0" l="0" r="0" t="0"/>
          <a:stretch/>
        </p:blipFill>
        <p:spPr>
          <a:xfrm>
            <a:off x="7086367" y="4959864"/>
            <a:ext cx="2325789" cy="1431255"/>
          </a:xfrm>
          <a:prstGeom prst="rect">
            <a:avLst/>
          </a:prstGeom>
          <a:noFill/>
          <a:ln>
            <a:noFill/>
          </a:ln>
        </p:spPr>
      </p:pic>
      <p:pic>
        <p:nvPicPr>
          <p:cNvPr id="169" name="Google Shape;169;g2e02db3a16a_0_362"/>
          <p:cNvPicPr preferRelativeResize="0"/>
          <p:nvPr/>
        </p:nvPicPr>
        <p:blipFill rotWithShape="1">
          <a:blip r:embed="rId7">
            <a:alphaModFix/>
          </a:blip>
          <a:srcRect b="0" l="0" r="0" t="0"/>
          <a:stretch/>
        </p:blipFill>
        <p:spPr>
          <a:xfrm>
            <a:off x="4729369" y="4924723"/>
            <a:ext cx="2325789" cy="1431255"/>
          </a:xfrm>
          <a:prstGeom prst="rect">
            <a:avLst/>
          </a:prstGeom>
          <a:noFill/>
          <a:ln>
            <a:noFill/>
          </a:ln>
        </p:spPr>
      </p:pic>
      <p:pic>
        <p:nvPicPr>
          <p:cNvPr id="170" name="Google Shape;170;g2e02db3a16a_0_362"/>
          <p:cNvPicPr preferRelativeResize="0"/>
          <p:nvPr/>
        </p:nvPicPr>
        <p:blipFill rotWithShape="1">
          <a:blip r:embed="rId8">
            <a:alphaModFix/>
          </a:blip>
          <a:srcRect b="0" l="0" r="0" t="0"/>
          <a:stretch/>
        </p:blipFill>
        <p:spPr>
          <a:xfrm>
            <a:off x="9096374" y="2797013"/>
            <a:ext cx="3095626" cy="1905001"/>
          </a:xfrm>
          <a:prstGeom prst="rect">
            <a:avLst/>
          </a:prstGeom>
          <a:noFill/>
          <a:ln>
            <a:noFill/>
          </a:ln>
        </p:spPr>
      </p:pic>
      <p:pic>
        <p:nvPicPr>
          <p:cNvPr id="171" name="Google Shape;171;g2e02db3a16a_0_362"/>
          <p:cNvPicPr preferRelativeResize="0"/>
          <p:nvPr/>
        </p:nvPicPr>
        <p:blipFill rotWithShape="1">
          <a:blip r:embed="rId9">
            <a:alphaModFix/>
          </a:blip>
          <a:srcRect b="0" l="0" r="0" t="0"/>
          <a:stretch/>
        </p:blipFill>
        <p:spPr>
          <a:xfrm>
            <a:off x="2372371" y="4914361"/>
            <a:ext cx="2325789" cy="1431255"/>
          </a:xfrm>
          <a:prstGeom prst="rect">
            <a:avLst/>
          </a:prstGeom>
          <a:noFill/>
          <a:ln>
            <a:noFill/>
          </a:ln>
        </p:spPr>
      </p:pic>
      <p:pic>
        <p:nvPicPr>
          <p:cNvPr id="172" name="Google Shape;172;g2e02db3a16a_0_362"/>
          <p:cNvPicPr preferRelativeResize="0"/>
          <p:nvPr/>
        </p:nvPicPr>
        <p:blipFill rotWithShape="1">
          <a:blip r:embed="rId10">
            <a:alphaModFix/>
          </a:blip>
          <a:srcRect b="0" l="0" r="0" t="0"/>
          <a:stretch/>
        </p:blipFill>
        <p:spPr>
          <a:xfrm>
            <a:off x="8611" y="2759084"/>
            <a:ext cx="3095626" cy="1905000"/>
          </a:xfrm>
          <a:prstGeom prst="rect">
            <a:avLst/>
          </a:prstGeom>
          <a:noFill/>
          <a:ln>
            <a:noFill/>
          </a:ln>
        </p:spPr>
      </p:pic>
      <p:pic>
        <p:nvPicPr>
          <p:cNvPr id="173" name="Google Shape;173;g2e02db3a16a_0_362"/>
          <p:cNvPicPr preferRelativeResize="0"/>
          <p:nvPr/>
        </p:nvPicPr>
        <p:blipFill rotWithShape="1">
          <a:blip r:embed="rId11">
            <a:alphaModFix/>
          </a:blip>
          <a:srcRect b="0" l="0" r="0" t="0"/>
          <a:stretch/>
        </p:blipFill>
        <p:spPr>
          <a:xfrm>
            <a:off x="5900888" y="2714230"/>
            <a:ext cx="3095626" cy="1905000"/>
          </a:xfrm>
          <a:prstGeom prst="rect">
            <a:avLst/>
          </a:prstGeom>
          <a:noFill/>
          <a:ln>
            <a:noFill/>
          </a:ln>
        </p:spPr>
      </p:pic>
      <p:sp>
        <p:nvSpPr>
          <p:cNvPr id="174" name="Google Shape;174;g2e02db3a16a_0_362"/>
          <p:cNvSpPr txBox="1"/>
          <p:nvPr/>
        </p:nvSpPr>
        <p:spPr>
          <a:xfrm>
            <a:off x="2087033" y="1894891"/>
            <a:ext cx="8017800" cy="769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CA" sz="4400" u="none" cap="none" strike="noStrike">
                <a:solidFill>
                  <a:srgbClr val="0EAB9A"/>
                </a:solidFill>
                <a:latin typeface="Asap"/>
                <a:ea typeface="Asap"/>
                <a:cs typeface="Asap"/>
                <a:sym typeface="Asap"/>
              </a:rPr>
              <a:t>Partenariats et commanditaires</a:t>
            </a:r>
            <a:endParaRPr b="0" i="0" sz="4400" u="none" cap="none" strike="noStrike">
              <a:solidFill>
                <a:srgbClr val="0EAB9A"/>
              </a:solidFill>
              <a:latin typeface="Asap"/>
              <a:ea typeface="Asap"/>
              <a:cs typeface="Asap"/>
              <a:sym typeface="Asap"/>
            </a:endParaRPr>
          </a:p>
        </p:txBody>
      </p:sp>
      <p:sp>
        <p:nvSpPr>
          <p:cNvPr id="175" name="Google Shape;175;g2e02db3a16a_0_362"/>
          <p:cNvSpPr/>
          <p:nvPr/>
        </p:nvSpPr>
        <p:spPr>
          <a:xfrm>
            <a:off x="-2" y="6324384"/>
            <a:ext cx="121920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76" name="Google Shape;176;g2e02db3a16a_0_362"/>
          <p:cNvPicPr preferRelativeResize="0"/>
          <p:nvPr/>
        </p:nvPicPr>
        <p:blipFill rotWithShape="1">
          <a:blip r:embed="rId12">
            <a:alphaModFix/>
          </a:blip>
          <a:srcRect b="0" l="0" r="0" t="0"/>
          <a:stretch/>
        </p:blipFill>
        <p:spPr>
          <a:xfrm>
            <a:off x="9412156" y="5014169"/>
            <a:ext cx="2337790" cy="1168895"/>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English)">
  <p:cSld name="Partners (English)">
    <p:bg>
      <p:bgPr>
        <a:blipFill>
          <a:blip r:embed="rId2">
            <a:alphaModFix/>
          </a:blip>
          <a:stretch>
            <a:fillRect/>
          </a:stretch>
        </a:blipFill>
      </p:bgPr>
    </p:bg>
    <p:spTree>
      <p:nvGrpSpPr>
        <p:cNvPr id="177" name="Shape 177"/>
        <p:cNvGrpSpPr/>
        <p:nvPr/>
      </p:nvGrpSpPr>
      <p:grpSpPr>
        <a:xfrm>
          <a:off x="0" y="0"/>
          <a:ext cx="0" cy="0"/>
          <a:chOff x="0" y="0"/>
          <a:chExt cx="0" cy="0"/>
        </a:xfrm>
      </p:grpSpPr>
      <p:sp>
        <p:nvSpPr>
          <p:cNvPr id="178" name="Google Shape;178;g2e02db3a16a_0_377"/>
          <p:cNvSpPr/>
          <p:nvPr/>
        </p:nvSpPr>
        <p:spPr>
          <a:xfrm>
            <a:off x="0" y="6311989"/>
            <a:ext cx="121920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9" name="Google Shape;179;g2e02db3a16a_0_377"/>
          <p:cNvSpPr/>
          <p:nvPr/>
        </p:nvSpPr>
        <p:spPr>
          <a:xfrm>
            <a:off x="29132" y="6217237"/>
            <a:ext cx="9666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80" name="Google Shape;180;g2e02db3a16a_0_377"/>
          <p:cNvPicPr preferRelativeResize="0"/>
          <p:nvPr/>
        </p:nvPicPr>
        <p:blipFill rotWithShape="1">
          <a:blip r:embed="rId3">
            <a:alphaModFix/>
          </a:blip>
          <a:srcRect b="0" l="0" r="0" t="0"/>
          <a:stretch/>
        </p:blipFill>
        <p:spPr>
          <a:xfrm>
            <a:off x="4859339" y="138807"/>
            <a:ext cx="2473321" cy="899015"/>
          </a:xfrm>
          <a:prstGeom prst="rect">
            <a:avLst/>
          </a:prstGeom>
          <a:noFill/>
          <a:ln>
            <a:noFill/>
          </a:ln>
        </p:spPr>
      </p:pic>
      <p:sp>
        <p:nvSpPr>
          <p:cNvPr id="181" name="Google Shape;181;g2e02db3a16a_0_377"/>
          <p:cNvSpPr txBox="1"/>
          <p:nvPr/>
        </p:nvSpPr>
        <p:spPr>
          <a:xfrm>
            <a:off x="3185652" y="1961140"/>
            <a:ext cx="5820600" cy="769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CA" sz="4400" u="none" cap="none" strike="noStrike">
                <a:solidFill>
                  <a:srgbClr val="0EAB9A"/>
                </a:solidFill>
                <a:latin typeface="Asap"/>
                <a:ea typeface="Asap"/>
                <a:cs typeface="Asap"/>
                <a:sym typeface="Asap"/>
              </a:rPr>
              <a:t>Partners and Sponsors</a:t>
            </a:r>
            <a:endParaRPr b="0" i="0" sz="4400" u="none" cap="none" strike="noStrike">
              <a:solidFill>
                <a:srgbClr val="0EAB9A"/>
              </a:solidFill>
              <a:latin typeface="Asap"/>
              <a:ea typeface="Asap"/>
              <a:cs typeface="Asap"/>
              <a:sym typeface="Asap"/>
            </a:endParaRPr>
          </a:p>
        </p:txBody>
      </p:sp>
      <p:sp>
        <p:nvSpPr>
          <p:cNvPr id="182" name="Google Shape;182;g2e02db3a16a_0_377"/>
          <p:cNvSpPr/>
          <p:nvPr/>
        </p:nvSpPr>
        <p:spPr>
          <a:xfrm>
            <a:off x="0" y="6317171"/>
            <a:ext cx="121920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83" name="Google Shape;183;g2e02db3a16a_0_377"/>
          <p:cNvPicPr preferRelativeResize="0"/>
          <p:nvPr/>
        </p:nvPicPr>
        <p:blipFill rotWithShape="1">
          <a:blip r:embed="rId4">
            <a:alphaModFix/>
          </a:blip>
          <a:srcRect b="0" l="0" r="0" t="0"/>
          <a:stretch/>
        </p:blipFill>
        <p:spPr>
          <a:xfrm>
            <a:off x="3000374" y="2714230"/>
            <a:ext cx="3095626" cy="1905000"/>
          </a:xfrm>
          <a:prstGeom prst="rect">
            <a:avLst/>
          </a:prstGeom>
          <a:noFill/>
          <a:ln>
            <a:noFill/>
          </a:ln>
        </p:spPr>
      </p:pic>
      <p:pic>
        <p:nvPicPr>
          <p:cNvPr id="184" name="Google Shape;184;g2e02db3a16a_0_377"/>
          <p:cNvPicPr preferRelativeResize="0"/>
          <p:nvPr/>
        </p:nvPicPr>
        <p:blipFill rotWithShape="1">
          <a:blip r:embed="rId5">
            <a:alphaModFix/>
          </a:blip>
          <a:srcRect b="0" l="0" r="0" t="0"/>
          <a:stretch/>
        </p:blipFill>
        <p:spPr>
          <a:xfrm>
            <a:off x="15373" y="4935087"/>
            <a:ext cx="2325789" cy="1431255"/>
          </a:xfrm>
          <a:prstGeom prst="rect">
            <a:avLst/>
          </a:prstGeom>
          <a:noFill/>
          <a:ln>
            <a:noFill/>
          </a:ln>
        </p:spPr>
      </p:pic>
      <p:pic>
        <p:nvPicPr>
          <p:cNvPr id="185" name="Google Shape;185;g2e02db3a16a_0_377"/>
          <p:cNvPicPr preferRelativeResize="0"/>
          <p:nvPr/>
        </p:nvPicPr>
        <p:blipFill rotWithShape="1">
          <a:blip r:embed="rId6">
            <a:alphaModFix/>
          </a:blip>
          <a:srcRect b="0" l="0" r="0" t="0"/>
          <a:stretch/>
        </p:blipFill>
        <p:spPr>
          <a:xfrm>
            <a:off x="7086367" y="4959864"/>
            <a:ext cx="2325789" cy="1431255"/>
          </a:xfrm>
          <a:prstGeom prst="rect">
            <a:avLst/>
          </a:prstGeom>
          <a:noFill/>
          <a:ln>
            <a:noFill/>
          </a:ln>
        </p:spPr>
      </p:pic>
      <p:pic>
        <p:nvPicPr>
          <p:cNvPr id="186" name="Google Shape;186;g2e02db3a16a_0_377"/>
          <p:cNvPicPr preferRelativeResize="0"/>
          <p:nvPr/>
        </p:nvPicPr>
        <p:blipFill rotWithShape="1">
          <a:blip r:embed="rId7">
            <a:alphaModFix/>
          </a:blip>
          <a:srcRect b="0" l="0" r="0" t="0"/>
          <a:stretch/>
        </p:blipFill>
        <p:spPr>
          <a:xfrm>
            <a:off x="4729369" y="4924723"/>
            <a:ext cx="2325789" cy="1431255"/>
          </a:xfrm>
          <a:prstGeom prst="rect">
            <a:avLst/>
          </a:prstGeom>
          <a:noFill/>
          <a:ln>
            <a:noFill/>
          </a:ln>
        </p:spPr>
      </p:pic>
      <p:pic>
        <p:nvPicPr>
          <p:cNvPr id="187" name="Google Shape;187;g2e02db3a16a_0_377"/>
          <p:cNvPicPr preferRelativeResize="0"/>
          <p:nvPr/>
        </p:nvPicPr>
        <p:blipFill rotWithShape="1">
          <a:blip r:embed="rId8">
            <a:alphaModFix/>
          </a:blip>
          <a:srcRect b="0" l="0" r="0" t="0"/>
          <a:stretch/>
        </p:blipFill>
        <p:spPr>
          <a:xfrm>
            <a:off x="9096374" y="2797013"/>
            <a:ext cx="3095626" cy="1905001"/>
          </a:xfrm>
          <a:prstGeom prst="rect">
            <a:avLst/>
          </a:prstGeom>
          <a:noFill/>
          <a:ln>
            <a:noFill/>
          </a:ln>
        </p:spPr>
      </p:pic>
      <p:pic>
        <p:nvPicPr>
          <p:cNvPr id="188" name="Google Shape;188;g2e02db3a16a_0_377"/>
          <p:cNvPicPr preferRelativeResize="0"/>
          <p:nvPr/>
        </p:nvPicPr>
        <p:blipFill rotWithShape="1">
          <a:blip r:embed="rId9">
            <a:alphaModFix/>
          </a:blip>
          <a:srcRect b="0" l="0" r="0" t="0"/>
          <a:stretch/>
        </p:blipFill>
        <p:spPr>
          <a:xfrm>
            <a:off x="2372371" y="4914361"/>
            <a:ext cx="2325789" cy="1431255"/>
          </a:xfrm>
          <a:prstGeom prst="rect">
            <a:avLst/>
          </a:prstGeom>
          <a:noFill/>
          <a:ln>
            <a:noFill/>
          </a:ln>
        </p:spPr>
      </p:pic>
      <p:pic>
        <p:nvPicPr>
          <p:cNvPr id="189" name="Google Shape;189;g2e02db3a16a_0_377"/>
          <p:cNvPicPr preferRelativeResize="0"/>
          <p:nvPr/>
        </p:nvPicPr>
        <p:blipFill rotWithShape="1">
          <a:blip r:embed="rId10">
            <a:alphaModFix/>
          </a:blip>
          <a:srcRect b="0" l="0" r="0" t="0"/>
          <a:stretch/>
        </p:blipFill>
        <p:spPr>
          <a:xfrm>
            <a:off x="0" y="2761606"/>
            <a:ext cx="3095626" cy="1905000"/>
          </a:xfrm>
          <a:prstGeom prst="rect">
            <a:avLst/>
          </a:prstGeom>
          <a:noFill/>
          <a:ln>
            <a:noFill/>
          </a:ln>
        </p:spPr>
      </p:pic>
      <p:pic>
        <p:nvPicPr>
          <p:cNvPr id="190" name="Google Shape;190;g2e02db3a16a_0_377"/>
          <p:cNvPicPr preferRelativeResize="0"/>
          <p:nvPr/>
        </p:nvPicPr>
        <p:blipFill rotWithShape="1">
          <a:blip r:embed="rId11">
            <a:alphaModFix/>
          </a:blip>
          <a:srcRect b="0" l="0" r="0" t="0"/>
          <a:stretch/>
        </p:blipFill>
        <p:spPr>
          <a:xfrm>
            <a:off x="5900888" y="2714230"/>
            <a:ext cx="3095626" cy="1905000"/>
          </a:xfrm>
          <a:prstGeom prst="rect">
            <a:avLst/>
          </a:prstGeom>
          <a:noFill/>
          <a:ln>
            <a:noFill/>
          </a:ln>
        </p:spPr>
      </p:pic>
      <p:pic>
        <p:nvPicPr>
          <p:cNvPr id="191" name="Google Shape;191;g2e02db3a16a_0_377"/>
          <p:cNvPicPr preferRelativeResize="0"/>
          <p:nvPr/>
        </p:nvPicPr>
        <p:blipFill rotWithShape="1">
          <a:blip r:embed="rId12">
            <a:alphaModFix/>
          </a:blip>
          <a:srcRect b="0" l="0" r="0" t="0"/>
          <a:stretch/>
        </p:blipFill>
        <p:spPr>
          <a:xfrm>
            <a:off x="9412156" y="5014169"/>
            <a:ext cx="2337790" cy="1168895"/>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2" type="title">
  <p:cSld name="TITLE">
    <p:spTree>
      <p:nvGrpSpPr>
        <p:cNvPr id="192" name="Shape 192"/>
        <p:cNvGrpSpPr/>
        <p:nvPr/>
      </p:nvGrpSpPr>
      <p:grpSpPr>
        <a:xfrm>
          <a:off x="0" y="0"/>
          <a:ext cx="0" cy="0"/>
          <a:chOff x="0" y="0"/>
          <a:chExt cx="0" cy="0"/>
        </a:xfrm>
      </p:grpSpPr>
      <p:sp>
        <p:nvSpPr>
          <p:cNvPr id="193" name="Google Shape;193;g2e02db3a16a_0_392"/>
          <p:cNvSpPr txBox="1"/>
          <p:nvPr>
            <p:ph type="ctrTitle"/>
          </p:nvPr>
        </p:nvSpPr>
        <p:spPr>
          <a:xfrm>
            <a:off x="1524000" y="1122363"/>
            <a:ext cx="9144000" cy="2387700"/>
          </a:xfrm>
          <a:prstGeom prst="rect">
            <a:avLst/>
          </a:prstGeom>
          <a:solidFill>
            <a:srgbClr val="5B2B6B">
              <a:alpha val="87840"/>
            </a:srgbClr>
          </a:solidFill>
          <a:ln>
            <a:noFill/>
          </a:ln>
        </p:spPr>
        <p:txBody>
          <a:bodyPr anchorCtr="0" anchor="b" bIns="45700" lIns="91425" spcFirstLastPara="1" rIns="91425" wrap="square" tIns="45700">
            <a:normAutofit/>
          </a:bodyPr>
          <a:lstStyle>
            <a:lvl1pPr lvl="0" rtl="0" algn="ctr">
              <a:lnSpc>
                <a:spcPct val="90000"/>
              </a:lnSpc>
              <a:spcBef>
                <a:spcPts val="0"/>
              </a:spcBef>
              <a:spcAft>
                <a:spcPts val="0"/>
              </a:spcAft>
              <a:buClr>
                <a:srgbClr val="F7F7F7"/>
              </a:buClr>
              <a:buSzPts val="4800"/>
              <a:buFont typeface="Asap"/>
              <a:buNone/>
              <a:defRPr sz="4800">
                <a:solidFill>
                  <a:srgbClr val="F7F7F7"/>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94" name="Google Shape;194;g2e02db3a16a_0_392"/>
          <p:cNvSpPr txBox="1"/>
          <p:nvPr>
            <p:ph idx="1" type="subTitle"/>
          </p:nvPr>
        </p:nvSpPr>
        <p:spPr>
          <a:xfrm>
            <a:off x="1524000" y="3602038"/>
            <a:ext cx="9144000" cy="1655700"/>
          </a:xfrm>
          <a:prstGeom prst="rect">
            <a:avLst/>
          </a:prstGeom>
          <a:solidFill>
            <a:srgbClr val="F7F7F7">
              <a:alpha val="84710"/>
            </a:srgbClr>
          </a:solidFill>
          <a:ln cap="flat" cmpd="sng" w="9525">
            <a:solidFill>
              <a:srgbClr val="5B2B6B">
                <a:alpha val="7840"/>
              </a:srgbClr>
            </a:solidFill>
            <a:prstDash val="solid"/>
            <a:round/>
            <a:headEnd len="sm" w="sm" type="none"/>
            <a:tailEnd len="sm" w="sm" type="none"/>
          </a:ln>
        </p:spPr>
        <p:txBody>
          <a:bodyPr anchorCtr="0" anchor="t" bIns="45700" lIns="91425" spcFirstLastPara="1" rIns="91425" wrap="square" tIns="45700">
            <a:normAutofit/>
          </a:bodyPr>
          <a:lstStyle>
            <a:lvl1pPr lvl="0" rtl="0" algn="ctr">
              <a:lnSpc>
                <a:spcPct val="90000"/>
              </a:lnSpc>
              <a:spcBef>
                <a:spcPts val="1000"/>
              </a:spcBef>
              <a:spcAft>
                <a:spcPts val="0"/>
              </a:spcAft>
              <a:buClr>
                <a:srgbClr val="5B2B6B"/>
              </a:buClr>
              <a:buSzPts val="2400"/>
              <a:buNone/>
              <a:defRPr sz="2400">
                <a:solidFill>
                  <a:srgbClr val="5B2B6B"/>
                </a:solidFill>
              </a:defRPr>
            </a:lvl1pPr>
            <a:lvl2pPr lvl="1" rtl="0" algn="ctr">
              <a:lnSpc>
                <a:spcPct val="90000"/>
              </a:lnSpc>
              <a:spcBef>
                <a:spcPts val="500"/>
              </a:spcBef>
              <a:spcAft>
                <a:spcPts val="0"/>
              </a:spcAft>
              <a:buClr>
                <a:srgbClr val="1D1D1D"/>
              </a:buClr>
              <a:buSzPts val="2000"/>
              <a:buNone/>
              <a:defRPr sz="2000"/>
            </a:lvl2pPr>
            <a:lvl3pPr lvl="2" rtl="0" algn="ctr">
              <a:lnSpc>
                <a:spcPct val="90000"/>
              </a:lnSpc>
              <a:spcBef>
                <a:spcPts val="500"/>
              </a:spcBef>
              <a:spcAft>
                <a:spcPts val="0"/>
              </a:spcAft>
              <a:buClr>
                <a:srgbClr val="04768B"/>
              </a:buClr>
              <a:buSzPts val="1800"/>
              <a:buNone/>
              <a:defRPr sz="1800"/>
            </a:lvl3pPr>
            <a:lvl4pPr lvl="3" rtl="0" algn="ctr">
              <a:lnSpc>
                <a:spcPct val="90000"/>
              </a:lnSpc>
              <a:spcBef>
                <a:spcPts val="500"/>
              </a:spcBef>
              <a:spcAft>
                <a:spcPts val="0"/>
              </a:spcAft>
              <a:buClr>
                <a:srgbClr val="90A03A"/>
              </a:buClr>
              <a:buSzPts val="1600"/>
              <a:buNone/>
              <a:defRPr sz="1600"/>
            </a:lvl4pPr>
            <a:lvl5pPr lvl="4" rtl="0" algn="ctr">
              <a:lnSpc>
                <a:spcPct val="90000"/>
              </a:lnSpc>
              <a:spcBef>
                <a:spcPts val="500"/>
              </a:spcBef>
              <a:spcAft>
                <a:spcPts val="0"/>
              </a:spcAft>
              <a:buClr>
                <a:schemeClr val="dk1"/>
              </a:buClr>
              <a:buSzPts val="1600"/>
              <a:buNone/>
              <a:defRPr sz="1600"/>
            </a:lvl5pPr>
            <a:lvl6pPr lvl="5" rtl="0" algn="ctr">
              <a:lnSpc>
                <a:spcPct val="90000"/>
              </a:lnSpc>
              <a:spcBef>
                <a:spcPts val="500"/>
              </a:spcBef>
              <a:spcAft>
                <a:spcPts val="0"/>
              </a:spcAft>
              <a:buClr>
                <a:schemeClr val="dk1"/>
              </a:buClr>
              <a:buSzPts val="1600"/>
              <a:buNone/>
              <a:defRPr sz="1600"/>
            </a:lvl6pPr>
            <a:lvl7pPr lvl="6" rtl="0" algn="ctr">
              <a:lnSpc>
                <a:spcPct val="90000"/>
              </a:lnSpc>
              <a:spcBef>
                <a:spcPts val="500"/>
              </a:spcBef>
              <a:spcAft>
                <a:spcPts val="0"/>
              </a:spcAft>
              <a:buClr>
                <a:schemeClr val="dk1"/>
              </a:buClr>
              <a:buSzPts val="1600"/>
              <a:buNone/>
              <a:defRPr sz="1600"/>
            </a:lvl7pPr>
            <a:lvl8pPr lvl="7" rtl="0" algn="ctr">
              <a:lnSpc>
                <a:spcPct val="90000"/>
              </a:lnSpc>
              <a:spcBef>
                <a:spcPts val="500"/>
              </a:spcBef>
              <a:spcAft>
                <a:spcPts val="0"/>
              </a:spcAft>
              <a:buClr>
                <a:schemeClr val="dk1"/>
              </a:buClr>
              <a:buSzPts val="1600"/>
              <a:buNone/>
              <a:defRPr sz="1600"/>
            </a:lvl8pPr>
            <a:lvl9pPr lvl="8" rtl="0" algn="ctr">
              <a:lnSpc>
                <a:spcPct val="90000"/>
              </a:lnSpc>
              <a:spcBef>
                <a:spcPts val="500"/>
              </a:spcBef>
              <a:spcAft>
                <a:spcPts val="0"/>
              </a:spcAft>
              <a:buClr>
                <a:schemeClr val="dk1"/>
              </a:buClr>
              <a:buSzPts val="1600"/>
              <a:buNone/>
              <a:defRPr sz="1600"/>
            </a:lvl9pPr>
          </a:lstStyle>
          <a:p/>
        </p:txBody>
      </p:sp>
      <p:sp>
        <p:nvSpPr>
          <p:cNvPr id="195" name="Google Shape;195;g2e02db3a16a_0_392"/>
          <p:cNvSpPr/>
          <p:nvPr/>
        </p:nvSpPr>
        <p:spPr>
          <a:xfrm>
            <a:off x="0" y="6220326"/>
            <a:ext cx="1070700" cy="637800"/>
          </a:xfrm>
          <a:prstGeom prst="rect">
            <a:avLst/>
          </a:prstGeom>
          <a:solidFill>
            <a:srgbClr val="E9E6EA"/>
          </a:solidFill>
          <a:ln cap="flat" cmpd="sng" w="12700">
            <a:solidFill>
              <a:srgbClr val="E9E6E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6" name="Google Shape;196;g2e02db3a16a_0_392"/>
          <p:cNvSpPr/>
          <p:nvPr/>
        </p:nvSpPr>
        <p:spPr>
          <a:xfrm>
            <a:off x="0" y="6220327"/>
            <a:ext cx="12192000" cy="6378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97" name="Google Shape;197;g2e02db3a16a_0_392"/>
          <p:cNvPicPr preferRelativeResize="0"/>
          <p:nvPr/>
        </p:nvPicPr>
        <p:blipFill rotWithShape="1">
          <a:blip r:embed="rId2">
            <a:alphaModFix/>
          </a:blip>
          <a:srcRect b="0" l="0" r="0" t="0"/>
          <a:stretch/>
        </p:blipFill>
        <p:spPr>
          <a:xfrm>
            <a:off x="4840120" y="58067"/>
            <a:ext cx="2272608" cy="572926"/>
          </a:xfrm>
          <a:prstGeom prst="rect">
            <a:avLst/>
          </a:prstGeom>
          <a:noFill/>
          <a:ln>
            <a:noFill/>
          </a:ln>
        </p:spPr>
      </p:pic>
      <p:pic>
        <p:nvPicPr>
          <p:cNvPr id="198" name="Google Shape;198;g2e02db3a16a_0_392"/>
          <p:cNvPicPr preferRelativeResize="0"/>
          <p:nvPr/>
        </p:nvPicPr>
        <p:blipFill rotWithShape="1">
          <a:blip r:embed="rId3">
            <a:alphaModFix/>
          </a:blip>
          <a:srcRect b="0" l="0" r="0" t="0"/>
          <a:stretch/>
        </p:blipFill>
        <p:spPr>
          <a:xfrm>
            <a:off x="4840120" y="6411669"/>
            <a:ext cx="2954719" cy="343572"/>
          </a:xfrm>
          <a:prstGeom prst="rect">
            <a:avLst/>
          </a:prstGeom>
          <a:noFill/>
          <a:ln>
            <a:noFill/>
          </a:ln>
        </p:spPr>
      </p:pic>
      <p:pic>
        <p:nvPicPr>
          <p:cNvPr id="199" name="Google Shape;199;g2e02db3a16a_0_392"/>
          <p:cNvPicPr preferRelativeResize="0"/>
          <p:nvPr/>
        </p:nvPicPr>
        <p:blipFill rotWithShape="1">
          <a:blip r:embed="rId4">
            <a:alphaModFix/>
          </a:blip>
          <a:srcRect b="0" l="0" r="0" t="0"/>
          <a:stretch/>
        </p:blipFill>
        <p:spPr>
          <a:xfrm>
            <a:off x="690974" y="6424742"/>
            <a:ext cx="3033329" cy="330499"/>
          </a:xfrm>
          <a:prstGeom prst="rect">
            <a:avLst/>
          </a:prstGeom>
          <a:noFill/>
          <a:ln>
            <a:noFill/>
          </a:ln>
        </p:spPr>
      </p:pic>
      <p:pic>
        <p:nvPicPr>
          <p:cNvPr id="200" name="Google Shape;200;g2e02db3a16a_0_392"/>
          <p:cNvPicPr preferRelativeResize="0"/>
          <p:nvPr/>
        </p:nvPicPr>
        <p:blipFill rotWithShape="1">
          <a:blip r:embed="rId5">
            <a:alphaModFix/>
          </a:blip>
          <a:srcRect b="33482" l="0" r="0" t="33761"/>
          <a:stretch/>
        </p:blipFill>
        <p:spPr>
          <a:xfrm>
            <a:off x="8910656" y="6316987"/>
            <a:ext cx="2144400" cy="432262"/>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spTree>
      <p:nvGrpSpPr>
        <p:cNvPr id="201" name="Shape 201"/>
        <p:cNvGrpSpPr/>
        <p:nvPr/>
      </p:nvGrpSpPr>
      <p:grpSpPr>
        <a:xfrm>
          <a:off x="0" y="0"/>
          <a:ext cx="0" cy="0"/>
          <a:chOff x="0" y="0"/>
          <a:chExt cx="0" cy="0"/>
        </a:xfrm>
      </p:grpSpPr>
      <p:sp>
        <p:nvSpPr>
          <p:cNvPr id="202" name="Google Shape;202;g2e02db3a16a_0_401"/>
          <p:cNvSpPr txBox="1"/>
          <p:nvPr>
            <p:ph type="title"/>
          </p:nvPr>
        </p:nvSpPr>
        <p:spPr>
          <a:xfrm>
            <a:off x="831850" y="1709738"/>
            <a:ext cx="10515600" cy="2852700"/>
          </a:xfrm>
          <a:prstGeom prst="rect">
            <a:avLst/>
          </a:prstGeom>
          <a:solidFill>
            <a:srgbClr val="5B2B6B">
              <a:alpha val="87840"/>
            </a:srgbClr>
          </a:solidFill>
          <a:ln>
            <a:noFill/>
          </a:ln>
        </p:spPr>
        <p:txBody>
          <a:bodyPr anchorCtr="0" anchor="b" bIns="45700" lIns="91425" spcFirstLastPara="1" rIns="91425" wrap="square" tIns="45700">
            <a:normAutofit/>
          </a:bodyPr>
          <a:lstStyle>
            <a:lvl1pPr lvl="0" rtl="0" algn="l">
              <a:lnSpc>
                <a:spcPct val="90000"/>
              </a:lnSpc>
              <a:spcBef>
                <a:spcPts val="0"/>
              </a:spcBef>
              <a:spcAft>
                <a:spcPts val="0"/>
              </a:spcAft>
              <a:buClr>
                <a:srgbClr val="F7F7F7"/>
              </a:buClr>
              <a:buSzPts val="6000"/>
              <a:buFont typeface="Asap"/>
              <a:buNone/>
              <a:defRPr sz="6000"/>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03" name="Google Shape;203;g2e02db3a16a_0_401"/>
          <p:cNvSpPr txBox="1"/>
          <p:nvPr>
            <p:ph idx="1" type="body"/>
          </p:nvPr>
        </p:nvSpPr>
        <p:spPr>
          <a:xfrm>
            <a:off x="831850" y="4589463"/>
            <a:ext cx="10515600" cy="1500300"/>
          </a:xfrm>
          <a:prstGeom prst="rect">
            <a:avLst/>
          </a:prstGeom>
          <a:solidFill>
            <a:srgbClr val="F7F7F7">
              <a:alpha val="84710"/>
            </a:srgbClr>
          </a:solidFill>
          <a:ln cap="flat" cmpd="sng" w="9525">
            <a:solidFill>
              <a:srgbClr val="5B2B6B">
                <a:alpha val="784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rgbClr val="888888"/>
              </a:buClr>
              <a:buSzPts val="2400"/>
              <a:buNone/>
              <a:defRPr sz="2400">
                <a:solidFill>
                  <a:srgbClr val="888888"/>
                </a:solidFill>
              </a:defRPr>
            </a:lvl1pPr>
            <a:lvl2pPr indent="-228600" lvl="1" marL="914400" rtl="0" algn="l">
              <a:lnSpc>
                <a:spcPct val="90000"/>
              </a:lnSpc>
              <a:spcBef>
                <a:spcPts val="500"/>
              </a:spcBef>
              <a:spcAft>
                <a:spcPts val="0"/>
              </a:spcAft>
              <a:buClr>
                <a:srgbClr val="888888"/>
              </a:buClr>
              <a:buSzPts val="2000"/>
              <a:buNone/>
              <a:defRPr sz="2000">
                <a:solidFill>
                  <a:srgbClr val="888888"/>
                </a:solidFill>
              </a:defRPr>
            </a:lvl2pPr>
            <a:lvl3pPr indent="-228600" lvl="2" marL="1371600" rtl="0" algn="l">
              <a:lnSpc>
                <a:spcPct val="90000"/>
              </a:lnSpc>
              <a:spcBef>
                <a:spcPts val="500"/>
              </a:spcBef>
              <a:spcAft>
                <a:spcPts val="0"/>
              </a:spcAft>
              <a:buClr>
                <a:srgbClr val="888888"/>
              </a:buClr>
              <a:buSzPts val="1800"/>
              <a:buNone/>
              <a:defRPr sz="1800">
                <a:solidFill>
                  <a:srgbClr val="888888"/>
                </a:solidFill>
              </a:defRPr>
            </a:lvl3pPr>
            <a:lvl4pPr indent="-228600" lvl="3" marL="1828800" rtl="0" algn="l">
              <a:lnSpc>
                <a:spcPct val="90000"/>
              </a:lnSpc>
              <a:spcBef>
                <a:spcPts val="500"/>
              </a:spcBef>
              <a:spcAft>
                <a:spcPts val="0"/>
              </a:spcAft>
              <a:buClr>
                <a:srgbClr val="888888"/>
              </a:buClr>
              <a:buSzPts val="1600"/>
              <a:buNone/>
              <a:defRPr sz="1600">
                <a:solidFill>
                  <a:srgbClr val="888888"/>
                </a:solidFill>
              </a:defRPr>
            </a:lvl4pPr>
            <a:lvl5pPr indent="-228600" lvl="4" marL="2286000" rtl="0" algn="l">
              <a:lnSpc>
                <a:spcPct val="90000"/>
              </a:lnSpc>
              <a:spcBef>
                <a:spcPts val="500"/>
              </a:spcBef>
              <a:spcAft>
                <a:spcPts val="0"/>
              </a:spcAft>
              <a:buClr>
                <a:srgbClr val="888888"/>
              </a:buClr>
              <a:buSzPts val="1600"/>
              <a:buNone/>
              <a:defRPr sz="1600">
                <a:solidFill>
                  <a:srgbClr val="888888"/>
                </a:solidFill>
              </a:defRPr>
            </a:lvl5pPr>
            <a:lvl6pPr indent="-228600" lvl="5" marL="2743200" rtl="0" algn="l">
              <a:lnSpc>
                <a:spcPct val="90000"/>
              </a:lnSpc>
              <a:spcBef>
                <a:spcPts val="500"/>
              </a:spcBef>
              <a:spcAft>
                <a:spcPts val="0"/>
              </a:spcAft>
              <a:buClr>
                <a:srgbClr val="888888"/>
              </a:buClr>
              <a:buSzPts val="1600"/>
              <a:buNone/>
              <a:defRPr sz="1600">
                <a:solidFill>
                  <a:srgbClr val="888888"/>
                </a:solidFill>
              </a:defRPr>
            </a:lvl6pPr>
            <a:lvl7pPr indent="-228600" lvl="6" marL="3200400" rtl="0" algn="l">
              <a:lnSpc>
                <a:spcPct val="90000"/>
              </a:lnSpc>
              <a:spcBef>
                <a:spcPts val="500"/>
              </a:spcBef>
              <a:spcAft>
                <a:spcPts val="0"/>
              </a:spcAft>
              <a:buClr>
                <a:srgbClr val="888888"/>
              </a:buClr>
              <a:buSzPts val="1600"/>
              <a:buNone/>
              <a:defRPr sz="1600">
                <a:solidFill>
                  <a:srgbClr val="888888"/>
                </a:solidFill>
              </a:defRPr>
            </a:lvl7pPr>
            <a:lvl8pPr indent="-228600" lvl="7" marL="3657600" rtl="0" algn="l">
              <a:lnSpc>
                <a:spcPct val="90000"/>
              </a:lnSpc>
              <a:spcBef>
                <a:spcPts val="500"/>
              </a:spcBef>
              <a:spcAft>
                <a:spcPts val="0"/>
              </a:spcAft>
              <a:buClr>
                <a:srgbClr val="888888"/>
              </a:buClr>
              <a:buSzPts val="1600"/>
              <a:buNone/>
              <a:defRPr sz="1600">
                <a:solidFill>
                  <a:srgbClr val="888888"/>
                </a:solidFill>
              </a:defRPr>
            </a:lvl8pPr>
            <a:lvl9pPr indent="-228600" lvl="8" marL="4114800" rtl="0" algn="l">
              <a:lnSpc>
                <a:spcPct val="90000"/>
              </a:lnSpc>
              <a:spcBef>
                <a:spcPts val="500"/>
              </a:spcBef>
              <a:spcAft>
                <a:spcPts val="0"/>
              </a:spcAft>
              <a:buClr>
                <a:srgbClr val="888888"/>
              </a:buClr>
              <a:buSzPts val="1600"/>
              <a:buNone/>
              <a:defRPr sz="1600">
                <a:solidFill>
                  <a:srgbClr val="888888"/>
                </a:solidFill>
              </a:defRPr>
            </a:lvl9pPr>
          </a:lstStyle>
          <a:p/>
        </p:txBody>
      </p:sp>
      <p:sp>
        <p:nvSpPr>
          <p:cNvPr id="204" name="Google Shape;204;g2e02db3a16a_0_401"/>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spTree>
      <p:nvGrpSpPr>
        <p:cNvPr id="205" name="Shape 205"/>
        <p:cNvGrpSpPr/>
        <p:nvPr/>
      </p:nvGrpSpPr>
      <p:grpSpPr>
        <a:xfrm>
          <a:off x="0" y="0"/>
          <a:ext cx="0" cy="0"/>
          <a:chOff x="0" y="0"/>
          <a:chExt cx="0" cy="0"/>
        </a:xfrm>
      </p:grpSpPr>
      <p:sp>
        <p:nvSpPr>
          <p:cNvPr id="206" name="Google Shape;206;g2e02db3a16a_0_405"/>
          <p:cNvSpPr txBox="1"/>
          <p:nvPr>
            <p:ph type="title"/>
          </p:nvPr>
        </p:nvSpPr>
        <p:spPr>
          <a:xfrm>
            <a:off x="838200" y="365125"/>
            <a:ext cx="10515600" cy="1325700"/>
          </a:xfrm>
          <a:prstGeom prst="rect">
            <a:avLst/>
          </a:prstGeom>
          <a:solidFill>
            <a:srgbClr val="5B2B6B">
              <a:alpha val="8784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07" name="Google Shape;207;g2e02db3a16a_0_405"/>
          <p:cNvSpPr txBox="1"/>
          <p:nvPr>
            <p:ph idx="1" type="body"/>
          </p:nvPr>
        </p:nvSpPr>
        <p:spPr>
          <a:xfrm>
            <a:off x="838200" y="1825625"/>
            <a:ext cx="5181600" cy="4390800"/>
          </a:xfrm>
          <a:prstGeom prst="rect">
            <a:avLst/>
          </a:prstGeom>
          <a:solidFill>
            <a:srgbClr val="F7F7F7">
              <a:alpha val="84710"/>
            </a:srgbClr>
          </a:solidFill>
          <a:ln cap="flat" cmpd="sng" w="9525">
            <a:solidFill>
              <a:srgbClr val="5B2B6B">
                <a:alpha val="784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rgbClr val="5B2B6B"/>
              </a:buClr>
              <a:buSzPts val="1800"/>
              <a:buNone/>
              <a:defRPr/>
            </a:lvl1pPr>
            <a:lvl2pPr indent="-228600" lvl="1" marL="914400" rtl="0" algn="l">
              <a:lnSpc>
                <a:spcPct val="90000"/>
              </a:lnSpc>
              <a:spcBef>
                <a:spcPts val="500"/>
              </a:spcBef>
              <a:spcAft>
                <a:spcPts val="0"/>
              </a:spcAft>
              <a:buClr>
                <a:srgbClr val="1D1D1D"/>
              </a:buClr>
              <a:buSzPts val="1800"/>
              <a:buNone/>
              <a:defRPr/>
            </a:lvl2pPr>
            <a:lvl3pPr indent="-228600" lvl="2" marL="1371600" rtl="0" algn="l">
              <a:lnSpc>
                <a:spcPct val="90000"/>
              </a:lnSpc>
              <a:spcBef>
                <a:spcPts val="500"/>
              </a:spcBef>
              <a:spcAft>
                <a:spcPts val="0"/>
              </a:spcAft>
              <a:buClr>
                <a:srgbClr val="04768B"/>
              </a:buClr>
              <a:buSzPts val="1800"/>
              <a:buNone/>
              <a:defRPr/>
            </a:lvl3pPr>
            <a:lvl4pPr indent="-228600" lvl="3" marL="1828800" rtl="0" algn="l">
              <a:lnSpc>
                <a:spcPct val="90000"/>
              </a:lnSpc>
              <a:spcBef>
                <a:spcPts val="500"/>
              </a:spcBef>
              <a:spcAft>
                <a:spcPts val="0"/>
              </a:spcAft>
              <a:buClr>
                <a:srgbClr val="90A03A"/>
              </a:buClr>
              <a:buSzPts val="1800"/>
              <a:buNone/>
              <a:defRPr/>
            </a:lvl4pPr>
            <a:lvl5pPr indent="-228600" lvl="4" marL="2286000" rtl="0" algn="l">
              <a:lnSpc>
                <a:spcPct val="90000"/>
              </a:lnSpc>
              <a:spcBef>
                <a:spcPts val="500"/>
              </a:spcBef>
              <a:spcAft>
                <a:spcPts val="0"/>
              </a:spcAft>
              <a:buClr>
                <a:schemeClr val="dk1"/>
              </a:buClr>
              <a:buSzPts val="1800"/>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08" name="Google Shape;208;g2e02db3a16a_0_405"/>
          <p:cNvSpPr txBox="1"/>
          <p:nvPr>
            <p:ph idx="2" type="body"/>
          </p:nvPr>
        </p:nvSpPr>
        <p:spPr>
          <a:xfrm>
            <a:off x="6172200" y="1825625"/>
            <a:ext cx="5181600" cy="4390800"/>
          </a:xfrm>
          <a:prstGeom prst="rect">
            <a:avLst/>
          </a:prstGeom>
          <a:solidFill>
            <a:srgbClr val="F7F7F7">
              <a:alpha val="84710"/>
            </a:srgbClr>
          </a:solidFill>
          <a:ln cap="flat" cmpd="sng" w="9525">
            <a:solidFill>
              <a:srgbClr val="5B2B6B">
                <a:alpha val="784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rgbClr val="5B2B6B"/>
              </a:buClr>
              <a:buSzPts val="1800"/>
              <a:buNone/>
              <a:defRPr/>
            </a:lvl1pPr>
            <a:lvl2pPr indent="-228600" lvl="1" marL="914400" rtl="0" algn="l">
              <a:lnSpc>
                <a:spcPct val="90000"/>
              </a:lnSpc>
              <a:spcBef>
                <a:spcPts val="500"/>
              </a:spcBef>
              <a:spcAft>
                <a:spcPts val="0"/>
              </a:spcAft>
              <a:buClr>
                <a:srgbClr val="1D1D1D"/>
              </a:buClr>
              <a:buSzPts val="1800"/>
              <a:buNone/>
              <a:defRPr/>
            </a:lvl2pPr>
            <a:lvl3pPr indent="-228600" lvl="2" marL="1371600" rtl="0" algn="l">
              <a:lnSpc>
                <a:spcPct val="90000"/>
              </a:lnSpc>
              <a:spcBef>
                <a:spcPts val="500"/>
              </a:spcBef>
              <a:spcAft>
                <a:spcPts val="0"/>
              </a:spcAft>
              <a:buClr>
                <a:srgbClr val="04768B"/>
              </a:buClr>
              <a:buSzPts val="1800"/>
              <a:buNone/>
              <a:defRPr/>
            </a:lvl3pPr>
            <a:lvl4pPr indent="-228600" lvl="3" marL="1828800" rtl="0" algn="l">
              <a:lnSpc>
                <a:spcPct val="90000"/>
              </a:lnSpc>
              <a:spcBef>
                <a:spcPts val="500"/>
              </a:spcBef>
              <a:spcAft>
                <a:spcPts val="0"/>
              </a:spcAft>
              <a:buClr>
                <a:srgbClr val="90A03A"/>
              </a:buClr>
              <a:buSzPts val="1800"/>
              <a:buNone/>
              <a:defRPr/>
            </a:lvl4pPr>
            <a:lvl5pPr indent="-228600" lvl="4" marL="2286000" rtl="0" algn="l">
              <a:lnSpc>
                <a:spcPct val="90000"/>
              </a:lnSpc>
              <a:spcBef>
                <a:spcPts val="500"/>
              </a:spcBef>
              <a:spcAft>
                <a:spcPts val="0"/>
              </a:spcAft>
              <a:buClr>
                <a:schemeClr val="dk1"/>
              </a:buClr>
              <a:buSzPts val="1800"/>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09" name="Google Shape;209;g2e02db3a16a_0_405"/>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type="blank">
  <p:cSld name="BLANK">
    <p:bg>
      <p:bgPr>
        <a:blipFill>
          <a:blip r:embed="rId2">
            <a:alphaModFix amt="9000"/>
          </a:blip>
          <a:stretch>
            <a:fillRect/>
          </a:stretch>
        </a:blipFill>
      </p:bgPr>
    </p:bg>
    <p:spTree>
      <p:nvGrpSpPr>
        <p:cNvPr id="27" name="Shape 27"/>
        <p:cNvGrpSpPr/>
        <p:nvPr/>
      </p:nvGrpSpPr>
      <p:grpSpPr>
        <a:xfrm>
          <a:off x="0" y="0"/>
          <a:ext cx="0" cy="0"/>
          <a:chOff x="0" y="0"/>
          <a:chExt cx="0" cy="0"/>
        </a:xfrm>
      </p:grpSpPr>
      <p:sp>
        <p:nvSpPr>
          <p:cNvPr id="28" name="Google Shape;28;p7"/>
          <p:cNvSpPr/>
          <p:nvPr/>
        </p:nvSpPr>
        <p:spPr>
          <a:xfrm>
            <a:off x="1178488" y="1015710"/>
            <a:ext cx="9975057" cy="4887398"/>
          </a:xfrm>
          <a:prstGeom prst="rect">
            <a:avLst/>
          </a:prstGeom>
          <a:solidFill>
            <a:srgbClr val="FBFBFB">
              <a:alpha val="2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 name="Google Shape;29;p7"/>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210" name="Shape 210"/>
        <p:cNvGrpSpPr/>
        <p:nvPr/>
      </p:nvGrpSpPr>
      <p:grpSpPr>
        <a:xfrm>
          <a:off x="0" y="0"/>
          <a:ext cx="0" cy="0"/>
          <a:chOff x="0" y="0"/>
          <a:chExt cx="0" cy="0"/>
        </a:xfrm>
      </p:grpSpPr>
      <p:sp>
        <p:nvSpPr>
          <p:cNvPr id="211" name="Google Shape;211;g2e02db3a16a_0_410"/>
          <p:cNvSpPr txBox="1"/>
          <p:nvPr>
            <p:ph type="title"/>
          </p:nvPr>
        </p:nvSpPr>
        <p:spPr>
          <a:xfrm>
            <a:off x="839788" y="365125"/>
            <a:ext cx="10515600" cy="1325700"/>
          </a:xfrm>
          <a:prstGeom prst="rect">
            <a:avLst/>
          </a:prstGeom>
          <a:solidFill>
            <a:srgbClr val="5B2B6B">
              <a:alpha val="8784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12" name="Google Shape;212;g2e02db3a16a_0_410"/>
          <p:cNvSpPr txBox="1"/>
          <p:nvPr>
            <p:ph idx="1" type="body"/>
          </p:nvPr>
        </p:nvSpPr>
        <p:spPr>
          <a:xfrm>
            <a:off x="839788" y="1681163"/>
            <a:ext cx="5157900" cy="823800"/>
          </a:xfrm>
          <a:prstGeom prst="rect">
            <a:avLst/>
          </a:prstGeom>
          <a:solidFill>
            <a:srgbClr val="F7F7F7">
              <a:alpha val="84710"/>
            </a:srgbClr>
          </a:solidFill>
          <a:ln cap="flat" cmpd="sng" w="9525">
            <a:solidFill>
              <a:srgbClr val="5B2B6B">
                <a:alpha val="7840"/>
              </a:srgbClr>
            </a:solidFill>
            <a:prstDash val="solid"/>
            <a:round/>
            <a:headEnd len="sm" w="sm" type="none"/>
            <a:tailEnd len="sm" w="sm" type="none"/>
          </a:ln>
        </p:spPr>
        <p:txBody>
          <a:bodyPr anchorCtr="0" anchor="b" bIns="45700" lIns="91425" spcFirstLastPara="1" rIns="91425" wrap="square" tIns="45700">
            <a:normAutofit/>
          </a:bodyPr>
          <a:lstStyle>
            <a:lvl1pPr indent="-228600" lvl="0" marL="457200" rtl="0" algn="l">
              <a:lnSpc>
                <a:spcPct val="90000"/>
              </a:lnSpc>
              <a:spcBef>
                <a:spcPts val="1000"/>
              </a:spcBef>
              <a:spcAft>
                <a:spcPts val="0"/>
              </a:spcAft>
              <a:buClr>
                <a:srgbClr val="5B2B6B"/>
              </a:buClr>
              <a:buSzPts val="2400"/>
              <a:buNone/>
              <a:defRPr b="1" sz="2400">
                <a:latin typeface="Asap"/>
                <a:ea typeface="Asap"/>
                <a:cs typeface="Asap"/>
                <a:sym typeface="Asap"/>
              </a:defRPr>
            </a:lvl1pPr>
            <a:lvl2pPr indent="-228600" lvl="1" marL="914400" rtl="0" algn="l">
              <a:lnSpc>
                <a:spcPct val="90000"/>
              </a:lnSpc>
              <a:spcBef>
                <a:spcPts val="500"/>
              </a:spcBef>
              <a:spcAft>
                <a:spcPts val="0"/>
              </a:spcAft>
              <a:buClr>
                <a:srgbClr val="1D1D1D"/>
              </a:buClr>
              <a:buSzPts val="2000"/>
              <a:buNone/>
              <a:defRPr b="1" sz="2000"/>
            </a:lvl2pPr>
            <a:lvl3pPr indent="-228600" lvl="2" marL="1371600" rtl="0" algn="l">
              <a:lnSpc>
                <a:spcPct val="90000"/>
              </a:lnSpc>
              <a:spcBef>
                <a:spcPts val="500"/>
              </a:spcBef>
              <a:spcAft>
                <a:spcPts val="0"/>
              </a:spcAft>
              <a:buClr>
                <a:srgbClr val="04768B"/>
              </a:buClr>
              <a:buSzPts val="1800"/>
              <a:buNone/>
              <a:defRPr b="1" sz="1800"/>
            </a:lvl3pPr>
            <a:lvl4pPr indent="-228600" lvl="3" marL="1828800" rtl="0" algn="l">
              <a:lnSpc>
                <a:spcPct val="90000"/>
              </a:lnSpc>
              <a:spcBef>
                <a:spcPts val="500"/>
              </a:spcBef>
              <a:spcAft>
                <a:spcPts val="0"/>
              </a:spcAft>
              <a:buClr>
                <a:srgbClr val="90A03A"/>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213" name="Google Shape;213;g2e02db3a16a_0_410"/>
          <p:cNvSpPr txBox="1"/>
          <p:nvPr>
            <p:ph idx="2" type="body"/>
          </p:nvPr>
        </p:nvSpPr>
        <p:spPr>
          <a:xfrm>
            <a:off x="839788" y="2505075"/>
            <a:ext cx="5157900" cy="3711300"/>
          </a:xfrm>
          <a:prstGeom prst="rect">
            <a:avLst/>
          </a:prstGeom>
          <a:solidFill>
            <a:srgbClr val="F7F7F7">
              <a:alpha val="84710"/>
            </a:srgbClr>
          </a:solidFill>
          <a:ln cap="flat" cmpd="sng" w="9525">
            <a:solidFill>
              <a:srgbClr val="5B2B6B">
                <a:alpha val="784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rgbClr val="5B2B6B"/>
              </a:buClr>
              <a:buSzPts val="2400"/>
              <a:buNone/>
              <a:defRPr sz="2400"/>
            </a:lvl1pPr>
            <a:lvl2pPr indent="-228600" lvl="1" marL="914400" rtl="0" algn="l">
              <a:lnSpc>
                <a:spcPct val="90000"/>
              </a:lnSpc>
              <a:spcBef>
                <a:spcPts val="500"/>
              </a:spcBef>
              <a:spcAft>
                <a:spcPts val="0"/>
              </a:spcAft>
              <a:buClr>
                <a:srgbClr val="1D1D1D"/>
              </a:buClr>
              <a:buSzPts val="2000"/>
              <a:buNone/>
              <a:defRPr sz="2000"/>
            </a:lvl2pPr>
            <a:lvl3pPr indent="-228600" lvl="2" marL="1371600" rtl="0" algn="l">
              <a:lnSpc>
                <a:spcPct val="90000"/>
              </a:lnSpc>
              <a:spcBef>
                <a:spcPts val="500"/>
              </a:spcBef>
              <a:spcAft>
                <a:spcPts val="0"/>
              </a:spcAft>
              <a:buClr>
                <a:srgbClr val="04768B"/>
              </a:buClr>
              <a:buSzPts val="1800"/>
              <a:buNone/>
              <a:defRPr sz="1800"/>
            </a:lvl3pPr>
            <a:lvl4pPr indent="-228600" lvl="3" marL="1828800" rtl="0" algn="l">
              <a:lnSpc>
                <a:spcPct val="90000"/>
              </a:lnSpc>
              <a:spcBef>
                <a:spcPts val="500"/>
              </a:spcBef>
              <a:spcAft>
                <a:spcPts val="0"/>
              </a:spcAft>
              <a:buClr>
                <a:srgbClr val="90A03A"/>
              </a:buClr>
              <a:buSzPts val="1600"/>
              <a:buNone/>
              <a:defRPr sz="1600"/>
            </a:lvl4pPr>
            <a:lvl5pPr indent="-228600" lvl="4" marL="2286000" rtl="0" algn="l">
              <a:lnSpc>
                <a:spcPct val="90000"/>
              </a:lnSpc>
              <a:spcBef>
                <a:spcPts val="500"/>
              </a:spcBef>
              <a:spcAft>
                <a:spcPts val="0"/>
              </a:spcAft>
              <a:buClr>
                <a:schemeClr val="dk1"/>
              </a:buClr>
              <a:buSzPts val="1600"/>
              <a:buNone/>
              <a:defRPr sz="1600"/>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14" name="Google Shape;214;g2e02db3a16a_0_410"/>
          <p:cNvSpPr txBox="1"/>
          <p:nvPr>
            <p:ph idx="3" type="body"/>
          </p:nvPr>
        </p:nvSpPr>
        <p:spPr>
          <a:xfrm>
            <a:off x="6172200" y="1681163"/>
            <a:ext cx="5183100" cy="823800"/>
          </a:xfrm>
          <a:prstGeom prst="rect">
            <a:avLst/>
          </a:prstGeom>
          <a:solidFill>
            <a:srgbClr val="F7F7F7">
              <a:alpha val="84710"/>
            </a:srgbClr>
          </a:solidFill>
          <a:ln cap="flat" cmpd="sng" w="9525">
            <a:solidFill>
              <a:srgbClr val="5B2B6B">
                <a:alpha val="7840"/>
              </a:srgbClr>
            </a:solidFill>
            <a:prstDash val="solid"/>
            <a:round/>
            <a:headEnd len="sm" w="sm" type="none"/>
            <a:tailEnd len="sm" w="sm" type="none"/>
          </a:ln>
        </p:spPr>
        <p:txBody>
          <a:bodyPr anchorCtr="0" anchor="b" bIns="45700" lIns="91425" spcFirstLastPara="1" rIns="91425" wrap="square" tIns="45700">
            <a:normAutofit/>
          </a:bodyPr>
          <a:lstStyle>
            <a:lvl1pPr indent="-228600" lvl="0" marL="457200" rtl="0" algn="l">
              <a:lnSpc>
                <a:spcPct val="90000"/>
              </a:lnSpc>
              <a:spcBef>
                <a:spcPts val="1000"/>
              </a:spcBef>
              <a:spcAft>
                <a:spcPts val="0"/>
              </a:spcAft>
              <a:buClr>
                <a:srgbClr val="5B2B6B"/>
              </a:buClr>
              <a:buSzPts val="2400"/>
              <a:buNone/>
              <a:defRPr b="1" sz="2400">
                <a:latin typeface="Asap"/>
                <a:ea typeface="Asap"/>
                <a:cs typeface="Asap"/>
                <a:sym typeface="Asap"/>
              </a:defRPr>
            </a:lvl1pPr>
            <a:lvl2pPr indent="-228600" lvl="1" marL="914400" rtl="0" algn="l">
              <a:lnSpc>
                <a:spcPct val="90000"/>
              </a:lnSpc>
              <a:spcBef>
                <a:spcPts val="500"/>
              </a:spcBef>
              <a:spcAft>
                <a:spcPts val="0"/>
              </a:spcAft>
              <a:buClr>
                <a:srgbClr val="1D1D1D"/>
              </a:buClr>
              <a:buSzPts val="2000"/>
              <a:buNone/>
              <a:defRPr b="1" sz="2000"/>
            </a:lvl2pPr>
            <a:lvl3pPr indent="-228600" lvl="2" marL="1371600" rtl="0" algn="l">
              <a:lnSpc>
                <a:spcPct val="90000"/>
              </a:lnSpc>
              <a:spcBef>
                <a:spcPts val="500"/>
              </a:spcBef>
              <a:spcAft>
                <a:spcPts val="0"/>
              </a:spcAft>
              <a:buClr>
                <a:srgbClr val="04768B"/>
              </a:buClr>
              <a:buSzPts val="1800"/>
              <a:buNone/>
              <a:defRPr b="1" sz="1800"/>
            </a:lvl3pPr>
            <a:lvl4pPr indent="-228600" lvl="3" marL="1828800" rtl="0" algn="l">
              <a:lnSpc>
                <a:spcPct val="90000"/>
              </a:lnSpc>
              <a:spcBef>
                <a:spcPts val="500"/>
              </a:spcBef>
              <a:spcAft>
                <a:spcPts val="0"/>
              </a:spcAft>
              <a:buClr>
                <a:srgbClr val="90A03A"/>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215" name="Google Shape;215;g2e02db3a16a_0_410"/>
          <p:cNvSpPr txBox="1"/>
          <p:nvPr>
            <p:ph idx="4" type="body"/>
          </p:nvPr>
        </p:nvSpPr>
        <p:spPr>
          <a:xfrm>
            <a:off x="6172200" y="2505075"/>
            <a:ext cx="5183100" cy="3711300"/>
          </a:xfrm>
          <a:prstGeom prst="rect">
            <a:avLst/>
          </a:prstGeom>
          <a:solidFill>
            <a:srgbClr val="F7F7F7">
              <a:alpha val="84710"/>
            </a:srgbClr>
          </a:solidFill>
          <a:ln cap="flat" cmpd="sng" w="9525">
            <a:solidFill>
              <a:srgbClr val="5B2B6B">
                <a:alpha val="784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rgbClr val="5B2B6B"/>
              </a:buClr>
              <a:buSzPts val="2400"/>
              <a:buNone/>
              <a:defRPr sz="2400"/>
            </a:lvl1pPr>
            <a:lvl2pPr indent="-228600" lvl="1" marL="914400" rtl="0" algn="l">
              <a:lnSpc>
                <a:spcPct val="90000"/>
              </a:lnSpc>
              <a:spcBef>
                <a:spcPts val="500"/>
              </a:spcBef>
              <a:spcAft>
                <a:spcPts val="0"/>
              </a:spcAft>
              <a:buClr>
                <a:srgbClr val="1D1D1D"/>
              </a:buClr>
              <a:buSzPts val="2000"/>
              <a:buNone/>
              <a:defRPr sz="2000"/>
            </a:lvl2pPr>
            <a:lvl3pPr indent="-228600" lvl="2" marL="1371600" rtl="0" algn="l">
              <a:lnSpc>
                <a:spcPct val="90000"/>
              </a:lnSpc>
              <a:spcBef>
                <a:spcPts val="500"/>
              </a:spcBef>
              <a:spcAft>
                <a:spcPts val="0"/>
              </a:spcAft>
              <a:buClr>
                <a:srgbClr val="04768B"/>
              </a:buClr>
              <a:buSzPts val="1800"/>
              <a:buNone/>
              <a:defRPr sz="1800"/>
            </a:lvl3pPr>
            <a:lvl4pPr indent="-228600" lvl="3" marL="1828800" rtl="0" algn="l">
              <a:lnSpc>
                <a:spcPct val="90000"/>
              </a:lnSpc>
              <a:spcBef>
                <a:spcPts val="500"/>
              </a:spcBef>
              <a:spcAft>
                <a:spcPts val="0"/>
              </a:spcAft>
              <a:buClr>
                <a:srgbClr val="90A03A"/>
              </a:buClr>
              <a:buSzPts val="1600"/>
              <a:buNone/>
              <a:defRPr sz="1600"/>
            </a:lvl4pPr>
            <a:lvl5pPr indent="-228600" lvl="4" marL="2286000" rtl="0" algn="l">
              <a:lnSpc>
                <a:spcPct val="90000"/>
              </a:lnSpc>
              <a:spcBef>
                <a:spcPts val="500"/>
              </a:spcBef>
              <a:spcAft>
                <a:spcPts val="0"/>
              </a:spcAft>
              <a:buClr>
                <a:schemeClr val="dk1"/>
              </a:buClr>
              <a:buSzPts val="1600"/>
              <a:buNone/>
              <a:defRPr sz="1600"/>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16" name="Google Shape;216;g2e02db3a16a_0_410"/>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217" name="Shape 217"/>
        <p:cNvGrpSpPr/>
        <p:nvPr/>
      </p:nvGrpSpPr>
      <p:grpSpPr>
        <a:xfrm>
          <a:off x="0" y="0"/>
          <a:ext cx="0" cy="0"/>
          <a:chOff x="0" y="0"/>
          <a:chExt cx="0" cy="0"/>
        </a:xfrm>
      </p:grpSpPr>
      <p:sp>
        <p:nvSpPr>
          <p:cNvPr id="218" name="Google Shape;218;g2e02db3a16a_0_417"/>
          <p:cNvSpPr txBox="1"/>
          <p:nvPr>
            <p:ph type="title"/>
          </p:nvPr>
        </p:nvSpPr>
        <p:spPr>
          <a:xfrm>
            <a:off x="838200" y="365125"/>
            <a:ext cx="10515600" cy="1325700"/>
          </a:xfrm>
          <a:prstGeom prst="rect">
            <a:avLst/>
          </a:prstGeom>
          <a:solidFill>
            <a:srgbClr val="5B2B6B">
              <a:alpha val="8784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19" name="Google Shape;219;g2e02db3a16a_0_417"/>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220" name="Shape 220"/>
        <p:cNvGrpSpPr/>
        <p:nvPr/>
      </p:nvGrpSpPr>
      <p:grpSpPr>
        <a:xfrm>
          <a:off x="0" y="0"/>
          <a:ext cx="0" cy="0"/>
          <a:chOff x="0" y="0"/>
          <a:chExt cx="0" cy="0"/>
        </a:xfrm>
      </p:grpSpPr>
      <p:sp>
        <p:nvSpPr>
          <p:cNvPr id="221" name="Google Shape;221;g2e02db3a16a_0_420"/>
          <p:cNvSpPr txBox="1"/>
          <p:nvPr>
            <p:ph type="title"/>
          </p:nvPr>
        </p:nvSpPr>
        <p:spPr>
          <a:xfrm>
            <a:off x="839788" y="457200"/>
            <a:ext cx="3600000" cy="1600200"/>
          </a:xfrm>
          <a:prstGeom prst="rect">
            <a:avLst/>
          </a:prstGeom>
          <a:solidFill>
            <a:srgbClr val="5B2B6B">
              <a:alpha val="87840"/>
            </a:srgbClr>
          </a:solidFill>
          <a:ln>
            <a:noFill/>
          </a:ln>
        </p:spPr>
        <p:txBody>
          <a:bodyPr anchorCtr="0" anchor="b" bIns="45700" lIns="91425" spcFirstLastPara="1" rIns="91425" wrap="square" tIns="45700">
            <a:normAutofit/>
          </a:bodyPr>
          <a:lstStyle>
            <a:lvl1pPr lvl="0" rtl="0" algn="l">
              <a:lnSpc>
                <a:spcPct val="90000"/>
              </a:lnSpc>
              <a:spcBef>
                <a:spcPts val="0"/>
              </a:spcBef>
              <a:spcAft>
                <a:spcPts val="0"/>
              </a:spcAft>
              <a:buClr>
                <a:srgbClr val="F7F7F7"/>
              </a:buClr>
              <a:buSzPts val="3200"/>
              <a:buFont typeface="Asap"/>
              <a:buNone/>
              <a:defRPr sz="3200"/>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22" name="Google Shape;222;g2e02db3a16a_0_420"/>
          <p:cNvSpPr txBox="1"/>
          <p:nvPr>
            <p:ph idx="1" type="body"/>
          </p:nvPr>
        </p:nvSpPr>
        <p:spPr>
          <a:xfrm>
            <a:off x="5546558" y="987425"/>
            <a:ext cx="5808900" cy="5229000"/>
          </a:xfrm>
          <a:prstGeom prst="rect">
            <a:avLst/>
          </a:prstGeom>
          <a:solidFill>
            <a:srgbClr val="F7F7F7">
              <a:alpha val="84710"/>
            </a:srgbClr>
          </a:solidFill>
          <a:ln cap="flat" cmpd="sng" w="9525">
            <a:solidFill>
              <a:srgbClr val="5B2B6B">
                <a:alpha val="784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rgbClr val="5B2B6B"/>
              </a:buClr>
              <a:buSzPts val="3200"/>
              <a:buNone/>
              <a:defRPr sz="3200"/>
            </a:lvl1pPr>
            <a:lvl2pPr indent="-228600" lvl="1" marL="914400" rtl="0" algn="l">
              <a:lnSpc>
                <a:spcPct val="90000"/>
              </a:lnSpc>
              <a:spcBef>
                <a:spcPts val="500"/>
              </a:spcBef>
              <a:spcAft>
                <a:spcPts val="0"/>
              </a:spcAft>
              <a:buClr>
                <a:srgbClr val="1D1D1D"/>
              </a:buClr>
              <a:buSzPts val="2800"/>
              <a:buNone/>
              <a:defRPr sz="2800"/>
            </a:lvl2pPr>
            <a:lvl3pPr indent="-228600" lvl="2" marL="1371600" rtl="0" algn="l">
              <a:lnSpc>
                <a:spcPct val="90000"/>
              </a:lnSpc>
              <a:spcBef>
                <a:spcPts val="500"/>
              </a:spcBef>
              <a:spcAft>
                <a:spcPts val="0"/>
              </a:spcAft>
              <a:buClr>
                <a:srgbClr val="04768B"/>
              </a:buClr>
              <a:buSzPts val="2400"/>
              <a:buNone/>
              <a:defRPr sz="2400"/>
            </a:lvl3pPr>
            <a:lvl4pPr indent="-228600" lvl="3" marL="1828800" rtl="0" algn="l">
              <a:lnSpc>
                <a:spcPct val="90000"/>
              </a:lnSpc>
              <a:spcBef>
                <a:spcPts val="500"/>
              </a:spcBef>
              <a:spcAft>
                <a:spcPts val="0"/>
              </a:spcAft>
              <a:buClr>
                <a:srgbClr val="90A03A"/>
              </a:buClr>
              <a:buSzPts val="2000"/>
              <a:buNone/>
              <a:defRPr sz="2000"/>
            </a:lvl4pPr>
            <a:lvl5pPr indent="-228600" lvl="4" marL="2286000" rtl="0" algn="l">
              <a:lnSpc>
                <a:spcPct val="90000"/>
              </a:lnSpc>
              <a:spcBef>
                <a:spcPts val="500"/>
              </a:spcBef>
              <a:spcAft>
                <a:spcPts val="0"/>
              </a:spcAft>
              <a:buClr>
                <a:schemeClr val="dk1"/>
              </a:buClr>
              <a:buSzPts val="2000"/>
              <a:buNone/>
              <a:defRPr sz="2000"/>
            </a:lvl5pPr>
            <a:lvl6pPr indent="-355600" lvl="5" marL="2743200" rtl="0" algn="l">
              <a:lnSpc>
                <a:spcPct val="90000"/>
              </a:lnSpc>
              <a:spcBef>
                <a:spcPts val="500"/>
              </a:spcBef>
              <a:spcAft>
                <a:spcPts val="0"/>
              </a:spcAft>
              <a:buClr>
                <a:schemeClr val="dk1"/>
              </a:buClr>
              <a:buSzPts val="2000"/>
              <a:buChar char="•"/>
              <a:defRPr sz="2000"/>
            </a:lvl6pPr>
            <a:lvl7pPr indent="-355600" lvl="6" marL="3200400" rtl="0" algn="l">
              <a:lnSpc>
                <a:spcPct val="90000"/>
              </a:lnSpc>
              <a:spcBef>
                <a:spcPts val="500"/>
              </a:spcBef>
              <a:spcAft>
                <a:spcPts val="0"/>
              </a:spcAft>
              <a:buClr>
                <a:schemeClr val="dk1"/>
              </a:buClr>
              <a:buSzPts val="2000"/>
              <a:buChar char="•"/>
              <a:defRPr sz="2000"/>
            </a:lvl7pPr>
            <a:lvl8pPr indent="-355600" lvl="7" marL="3657600" rtl="0" algn="l">
              <a:lnSpc>
                <a:spcPct val="90000"/>
              </a:lnSpc>
              <a:spcBef>
                <a:spcPts val="500"/>
              </a:spcBef>
              <a:spcAft>
                <a:spcPts val="0"/>
              </a:spcAft>
              <a:buClr>
                <a:schemeClr val="dk1"/>
              </a:buClr>
              <a:buSzPts val="2000"/>
              <a:buChar char="•"/>
              <a:defRPr sz="2000"/>
            </a:lvl8pPr>
            <a:lvl9pPr indent="-355600" lvl="8" marL="4114800" rtl="0" algn="l">
              <a:lnSpc>
                <a:spcPct val="90000"/>
              </a:lnSpc>
              <a:spcBef>
                <a:spcPts val="500"/>
              </a:spcBef>
              <a:spcAft>
                <a:spcPts val="0"/>
              </a:spcAft>
              <a:buClr>
                <a:schemeClr val="dk1"/>
              </a:buClr>
              <a:buSzPts val="2000"/>
              <a:buChar char="•"/>
              <a:defRPr sz="2000"/>
            </a:lvl9pPr>
          </a:lstStyle>
          <a:p/>
        </p:txBody>
      </p:sp>
      <p:sp>
        <p:nvSpPr>
          <p:cNvPr id="223" name="Google Shape;223;g2e02db3a16a_0_420"/>
          <p:cNvSpPr txBox="1"/>
          <p:nvPr>
            <p:ph idx="2" type="body"/>
          </p:nvPr>
        </p:nvSpPr>
        <p:spPr>
          <a:xfrm>
            <a:off x="839788" y="2057399"/>
            <a:ext cx="3600000" cy="4159200"/>
          </a:xfrm>
          <a:prstGeom prst="rect">
            <a:avLst/>
          </a:prstGeom>
          <a:solidFill>
            <a:srgbClr val="F7F7F7">
              <a:alpha val="84710"/>
            </a:srgbClr>
          </a:solidFill>
          <a:ln cap="flat" cmpd="sng" w="9525">
            <a:solidFill>
              <a:srgbClr val="5B2B6B">
                <a:alpha val="784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rgbClr val="5B2B6B"/>
              </a:buClr>
              <a:buSzPts val="1600"/>
              <a:buNone/>
              <a:defRPr sz="1600"/>
            </a:lvl1pPr>
            <a:lvl2pPr indent="-228600" lvl="1" marL="914400" rtl="0" algn="l">
              <a:lnSpc>
                <a:spcPct val="90000"/>
              </a:lnSpc>
              <a:spcBef>
                <a:spcPts val="500"/>
              </a:spcBef>
              <a:spcAft>
                <a:spcPts val="0"/>
              </a:spcAft>
              <a:buClr>
                <a:srgbClr val="1D1D1D"/>
              </a:buClr>
              <a:buSzPts val="1400"/>
              <a:buNone/>
              <a:defRPr sz="1400"/>
            </a:lvl2pPr>
            <a:lvl3pPr indent="-228600" lvl="2" marL="1371600" rtl="0" algn="l">
              <a:lnSpc>
                <a:spcPct val="90000"/>
              </a:lnSpc>
              <a:spcBef>
                <a:spcPts val="500"/>
              </a:spcBef>
              <a:spcAft>
                <a:spcPts val="0"/>
              </a:spcAft>
              <a:buClr>
                <a:srgbClr val="04768B"/>
              </a:buClr>
              <a:buSzPts val="1200"/>
              <a:buNone/>
              <a:defRPr sz="1200"/>
            </a:lvl3pPr>
            <a:lvl4pPr indent="-228600" lvl="3" marL="1828800" rtl="0" algn="l">
              <a:lnSpc>
                <a:spcPct val="90000"/>
              </a:lnSpc>
              <a:spcBef>
                <a:spcPts val="500"/>
              </a:spcBef>
              <a:spcAft>
                <a:spcPts val="0"/>
              </a:spcAft>
              <a:buClr>
                <a:srgbClr val="90A03A"/>
              </a:buClr>
              <a:buSzPts val="1000"/>
              <a:buNone/>
              <a:defRPr sz="1000"/>
            </a:lvl4pPr>
            <a:lvl5pPr indent="-228600" lvl="4" marL="2286000" rtl="0" algn="l">
              <a:lnSpc>
                <a:spcPct val="90000"/>
              </a:lnSpc>
              <a:spcBef>
                <a:spcPts val="500"/>
              </a:spcBef>
              <a:spcAft>
                <a:spcPts val="0"/>
              </a:spcAft>
              <a:buClr>
                <a:schemeClr val="dk1"/>
              </a:buClr>
              <a:buSzPts val="1000"/>
              <a:buNone/>
              <a:defRPr sz="1000"/>
            </a:lvl5pPr>
            <a:lvl6pPr indent="-228600" lvl="5" marL="2743200" rtl="0" algn="l">
              <a:lnSpc>
                <a:spcPct val="90000"/>
              </a:lnSpc>
              <a:spcBef>
                <a:spcPts val="500"/>
              </a:spcBef>
              <a:spcAft>
                <a:spcPts val="0"/>
              </a:spcAft>
              <a:buClr>
                <a:schemeClr val="dk1"/>
              </a:buClr>
              <a:buSzPts val="1000"/>
              <a:buNone/>
              <a:defRPr sz="1000"/>
            </a:lvl6pPr>
            <a:lvl7pPr indent="-228600" lvl="6" marL="3200400" rtl="0" algn="l">
              <a:lnSpc>
                <a:spcPct val="90000"/>
              </a:lnSpc>
              <a:spcBef>
                <a:spcPts val="500"/>
              </a:spcBef>
              <a:spcAft>
                <a:spcPts val="0"/>
              </a:spcAft>
              <a:buClr>
                <a:schemeClr val="dk1"/>
              </a:buClr>
              <a:buSzPts val="1000"/>
              <a:buNone/>
              <a:defRPr sz="1000"/>
            </a:lvl7pPr>
            <a:lvl8pPr indent="-228600" lvl="7" marL="3657600" rtl="0" algn="l">
              <a:lnSpc>
                <a:spcPct val="90000"/>
              </a:lnSpc>
              <a:spcBef>
                <a:spcPts val="500"/>
              </a:spcBef>
              <a:spcAft>
                <a:spcPts val="0"/>
              </a:spcAft>
              <a:buClr>
                <a:schemeClr val="dk1"/>
              </a:buClr>
              <a:buSzPts val="1000"/>
              <a:buNone/>
              <a:defRPr sz="1000"/>
            </a:lvl8pPr>
            <a:lvl9pPr indent="-228600" lvl="8" marL="4114800" rtl="0" algn="l">
              <a:lnSpc>
                <a:spcPct val="90000"/>
              </a:lnSpc>
              <a:spcBef>
                <a:spcPts val="500"/>
              </a:spcBef>
              <a:spcAft>
                <a:spcPts val="0"/>
              </a:spcAft>
              <a:buClr>
                <a:schemeClr val="dk1"/>
              </a:buClr>
              <a:buSzPts val="1000"/>
              <a:buNone/>
              <a:defRPr sz="1000"/>
            </a:lvl9pPr>
          </a:lstStyle>
          <a:p/>
        </p:txBody>
      </p:sp>
      <p:sp>
        <p:nvSpPr>
          <p:cNvPr id="224" name="Google Shape;224;g2e02db3a16a_0_420"/>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spTree>
      <p:nvGrpSpPr>
        <p:cNvPr id="225" name="Shape 225"/>
        <p:cNvGrpSpPr/>
        <p:nvPr/>
      </p:nvGrpSpPr>
      <p:grpSpPr>
        <a:xfrm>
          <a:off x="0" y="0"/>
          <a:ext cx="0" cy="0"/>
          <a:chOff x="0" y="0"/>
          <a:chExt cx="0" cy="0"/>
        </a:xfrm>
      </p:grpSpPr>
      <p:sp>
        <p:nvSpPr>
          <p:cNvPr id="226" name="Google Shape;226;g2e02db3a16a_0_425"/>
          <p:cNvSpPr txBox="1"/>
          <p:nvPr>
            <p:ph type="title"/>
          </p:nvPr>
        </p:nvSpPr>
        <p:spPr>
          <a:xfrm>
            <a:off x="839788" y="457200"/>
            <a:ext cx="3575700" cy="1600200"/>
          </a:xfrm>
          <a:prstGeom prst="rect">
            <a:avLst/>
          </a:prstGeom>
          <a:solidFill>
            <a:srgbClr val="5B2B6B">
              <a:alpha val="87840"/>
            </a:srgbClr>
          </a:solidFill>
          <a:ln>
            <a:noFill/>
          </a:ln>
        </p:spPr>
        <p:txBody>
          <a:bodyPr anchorCtr="0" anchor="b" bIns="45700" lIns="91425" spcFirstLastPara="1" rIns="91425" wrap="square" tIns="45700">
            <a:normAutofit/>
          </a:bodyPr>
          <a:lstStyle>
            <a:lvl1pPr lvl="0" rtl="0" algn="l">
              <a:lnSpc>
                <a:spcPct val="90000"/>
              </a:lnSpc>
              <a:spcBef>
                <a:spcPts val="0"/>
              </a:spcBef>
              <a:spcAft>
                <a:spcPts val="0"/>
              </a:spcAft>
              <a:buClr>
                <a:srgbClr val="F7F7F7"/>
              </a:buClr>
              <a:buSzPts val="3200"/>
              <a:buFont typeface="Asap"/>
              <a:buNone/>
              <a:defRPr sz="3200"/>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27" name="Google Shape;227;g2e02db3a16a_0_425"/>
          <p:cNvSpPr/>
          <p:nvPr>
            <p:ph idx="2" type="pic"/>
          </p:nvPr>
        </p:nvSpPr>
        <p:spPr>
          <a:xfrm>
            <a:off x="5546558" y="987425"/>
            <a:ext cx="5808900" cy="5229000"/>
          </a:xfrm>
          <a:prstGeom prst="rect">
            <a:avLst/>
          </a:prstGeom>
          <a:solidFill>
            <a:srgbClr val="F7F7F7">
              <a:alpha val="84710"/>
            </a:srgbClr>
          </a:solidFill>
          <a:ln cap="flat" cmpd="sng" w="9525">
            <a:solidFill>
              <a:srgbClr val="5B2B6B">
                <a:alpha val="7840"/>
              </a:srgbClr>
            </a:solidFill>
            <a:prstDash val="solid"/>
            <a:round/>
            <a:headEnd len="sm" w="sm" type="none"/>
            <a:tailEnd len="sm" w="sm" type="none"/>
          </a:ln>
        </p:spPr>
      </p:sp>
      <p:sp>
        <p:nvSpPr>
          <p:cNvPr id="228" name="Google Shape;228;g2e02db3a16a_0_425"/>
          <p:cNvSpPr txBox="1"/>
          <p:nvPr>
            <p:ph idx="1" type="body"/>
          </p:nvPr>
        </p:nvSpPr>
        <p:spPr>
          <a:xfrm>
            <a:off x="839788" y="2057399"/>
            <a:ext cx="3575700" cy="4159200"/>
          </a:xfrm>
          <a:prstGeom prst="rect">
            <a:avLst/>
          </a:prstGeom>
          <a:solidFill>
            <a:srgbClr val="F7F7F7">
              <a:alpha val="84710"/>
            </a:srgbClr>
          </a:solidFill>
          <a:ln cap="flat" cmpd="sng" w="9525">
            <a:solidFill>
              <a:srgbClr val="5B2B6B">
                <a:alpha val="784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rgbClr val="5B2B6B"/>
              </a:buClr>
              <a:buSzPts val="1600"/>
              <a:buNone/>
              <a:defRPr sz="1600"/>
            </a:lvl1pPr>
            <a:lvl2pPr indent="-228600" lvl="1" marL="914400" rtl="0" algn="l">
              <a:lnSpc>
                <a:spcPct val="90000"/>
              </a:lnSpc>
              <a:spcBef>
                <a:spcPts val="500"/>
              </a:spcBef>
              <a:spcAft>
                <a:spcPts val="0"/>
              </a:spcAft>
              <a:buClr>
                <a:srgbClr val="1D1D1D"/>
              </a:buClr>
              <a:buSzPts val="1400"/>
              <a:buNone/>
              <a:defRPr sz="1400"/>
            </a:lvl2pPr>
            <a:lvl3pPr indent="-228600" lvl="2" marL="1371600" rtl="0" algn="l">
              <a:lnSpc>
                <a:spcPct val="90000"/>
              </a:lnSpc>
              <a:spcBef>
                <a:spcPts val="500"/>
              </a:spcBef>
              <a:spcAft>
                <a:spcPts val="0"/>
              </a:spcAft>
              <a:buClr>
                <a:srgbClr val="04768B"/>
              </a:buClr>
              <a:buSzPts val="1200"/>
              <a:buNone/>
              <a:defRPr sz="1200"/>
            </a:lvl3pPr>
            <a:lvl4pPr indent="-228600" lvl="3" marL="1828800" rtl="0" algn="l">
              <a:lnSpc>
                <a:spcPct val="90000"/>
              </a:lnSpc>
              <a:spcBef>
                <a:spcPts val="500"/>
              </a:spcBef>
              <a:spcAft>
                <a:spcPts val="0"/>
              </a:spcAft>
              <a:buClr>
                <a:srgbClr val="90A03A"/>
              </a:buClr>
              <a:buSzPts val="1000"/>
              <a:buNone/>
              <a:defRPr sz="1000"/>
            </a:lvl4pPr>
            <a:lvl5pPr indent="-228600" lvl="4" marL="2286000" rtl="0" algn="l">
              <a:lnSpc>
                <a:spcPct val="90000"/>
              </a:lnSpc>
              <a:spcBef>
                <a:spcPts val="500"/>
              </a:spcBef>
              <a:spcAft>
                <a:spcPts val="0"/>
              </a:spcAft>
              <a:buClr>
                <a:schemeClr val="dk1"/>
              </a:buClr>
              <a:buSzPts val="1000"/>
              <a:buNone/>
              <a:defRPr sz="1000"/>
            </a:lvl5pPr>
            <a:lvl6pPr indent="-228600" lvl="5" marL="2743200" rtl="0" algn="l">
              <a:lnSpc>
                <a:spcPct val="90000"/>
              </a:lnSpc>
              <a:spcBef>
                <a:spcPts val="500"/>
              </a:spcBef>
              <a:spcAft>
                <a:spcPts val="0"/>
              </a:spcAft>
              <a:buClr>
                <a:schemeClr val="dk1"/>
              </a:buClr>
              <a:buSzPts val="1000"/>
              <a:buNone/>
              <a:defRPr sz="1000"/>
            </a:lvl6pPr>
            <a:lvl7pPr indent="-228600" lvl="6" marL="3200400" rtl="0" algn="l">
              <a:lnSpc>
                <a:spcPct val="90000"/>
              </a:lnSpc>
              <a:spcBef>
                <a:spcPts val="500"/>
              </a:spcBef>
              <a:spcAft>
                <a:spcPts val="0"/>
              </a:spcAft>
              <a:buClr>
                <a:schemeClr val="dk1"/>
              </a:buClr>
              <a:buSzPts val="1000"/>
              <a:buNone/>
              <a:defRPr sz="1000"/>
            </a:lvl7pPr>
            <a:lvl8pPr indent="-228600" lvl="7" marL="3657600" rtl="0" algn="l">
              <a:lnSpc>
                <a:spcPct val="90000"/>
              </a:lnSpc>
              <a:spcBef>
                <a:spcPts val="500"/>
              </a:spcBef>
              <a:spcAft>
                <a:spcPts val="0"/>
              </a:spcAft>
              <a:buClr>
                <a:schemeClr val="dk1"/>
              </a:buClr>
              <a:buSzPts val="1000"/>
              <a:buNone/>
              <a:defRPr sz="1000"/>
            </a:lvl8pPr>
            <a:lvl9pPr indent="-228600" lvl="8" marL="4114800" rtl="0" algn="l">
              <a:lnSpc>
                <a:spcPct val="90000"/>
              </a:lnSpc>
              <a:spcBef>
                <a:spcPts val="500"/>
              </a:spcBef>
              <a:spcAft>
                <a:spcPts val="0"/>
              </a:spcAft>
              <a:buClr>
                <a:schemeClr val="dk1"/>
              </a:buClr>
              <a:buSzPts val="1000"/>
              <a:buNone/>
              <a:defRPr sz="1000"/>
            </a:lvl9pPr>
          </a:lstStyle>
          <a:p/>
        </p:txBody>
      </p:sp>
      <p:sp>
        <p:nvSpPr>
          <p:cNvPr id="229" name="Google Shape;229;g2e02db3a16a_0_425"/>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230" name="Shape 230"/>
        <p:cNvGrpSpPr/>
        <p:nvPr/>
      </p:nvGrpSpPr>
      <p:grpSpPr>
        <a:xfrm>
          <a:off x="0" y="0"/>
          <a:ext cx="0" cy="0"/>
          <a:chOff x="0" y="0"/>
          <a:chExt cx="0" cy="0"/>
        </a:xfrm>
      </p:grpSpPr>
      <p:sp>
        <p:nvSpPr>
          <p:cNvPr id="231" name="Google Shape;231;g2e02db3a16a_0_430"/>
          <p:cNvSpPr txBox="1"/>
          <p:nvPr>
            <p:ph type="title"/>
          </p:nvPr>
        </p:nvSpPr>
        <p:spPr>
          <a:xfrm>
            <a:off x="838200" y="365125"/>
            <a:ext cx="10515600" cy="1325700"/>
          </a:xfrm>
          <a:prstGeom prst="rect">
            <a:avLst/>
          </a:prstGeom>
          <a:solidFill>
            <a:srgbClr val="5B2B6B">
              <a:alpha val="8784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32" name="Google Shape;232;g2e02db3a16a_0_430"/>
          <p:cNvSpPr txBox="1"/>
          <p:nvPr>
            <p:ph idx="1" type="body"/>
          </p:nvPr>
        </p:nvSpPr>
        <p:spPr>
          <a:xfrm rot="5400000">
            <a:off x="3900600" y="-1236775"/>
            <a:ext cx="4390800" cy="10515600"/>
          </a:xfrm>
          <a:prstGeom prst="rect">
            <a:avLst/>
          </a:prstGeom>
          <a:solidFill>
            <a:srgbClr val="F7F7F7">
              <a:alpha val="84710"/>
            </a:srgbClr>
          </a:solidFill>
          <a:ln cap="flat" cmpd="sng" w="9525">
            <a:solidFill>
              <a:srgbClr val="5B2B6B">
                <a:alpha val="784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rgbClr val="5B2B6B"/>
              </a:buClr>
              <a:buSzPts val="1800"/>
              <a:buNone/>
              <a:defRPr/>
            </a:lvl1pPr>
            <a:lvl2pPr indent="-228600" lvl="1" marL="914400" rtl="0" algn="l">
              <a:lnSpc>
                <a:spcPct val="90000"/>
              </a:lnSpc>
              <a:spcBef>
                <a:spcPts val="500"/>
              </a:spcBef>
              <a:spcAft>
                <a:spcPts val="0"/>
              </a:spcAft>
              <a:buClr>
                <a:srgbClr val="1D1D1D"/>
              </a:buClr>
              <a:buSzPts val="1800"/>
              <a:buNone/>
              <a:defRPr/>
            </a:lvl2pPr>
            <a:lvl3pPr indent="-228600" lvl="2" marL="1371600" rtl="0" algn="l">
              <a:lnSpc>
                <a:spcPct val="90000"/>
              </a:lnSpc>
              <a:spcBef>
                <a:spcPts val="500"/>
              </a:spcBef>
              <a:spcAft>
                <a:spcPts val="0"/>
              </a:spcAft>
              <a:buClr>
                <a:srgbClr val="04768B"/>
              </a:buClr>
              <a:buSzPts val="1800"/>
              <a:buNone/>
              <a:defRPr/>
            </a:lvl3pPr>
            <a:lvl4pPr indent="-228600" lvl="3" marL="1828800" rtl="0" algn="l">
              <a:lnSpc>
                <a:spcPct val="90000"/>
              </a:lnSpc>
              <a:spcBef>
                <a:spcPts val="500"/>
              </a:spcBef>
              <a:spcAft>
                <a:spcPts val="0"/>
              </a:spcAft>
              <a:buClr>
                <a:srgbClr val="90A03A"/>
              </a:buClr>
              <a:buSzPts val="1800"/>
              <a:buNone/>
              <a:defRPr/>
            </a:lvl4pPr>
            <a:lvl5pPr indent="-228600" lvl="4" marL="2286000" rtl="0" algn="l">
              <a:lnSpc>
                <a:spcPct val="90000"/>
              </a:lnSpc>
              <a:spcBef>
                <a:spcPts val="500"/>
              </a:spcBef>
              <a:spcAft>
                <a:spcPts val="0"/>
              </a:spcAft>
              <a:buClr>
                <a:schemeClr val="dk1"/>
              </a:buClr>
              <a:buSzPts val="1800"/>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33" name="Google Shape;233;g2e02db3a16a_0_430"/>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234" name="Shape 234"/>
        <p:cNvGrpSpPr/>
        <p:nvPr/>
      </p:nvGrpSpPr>
      <p:grpSpPr>
        <a:xfrm>
          <a:off x="0" y="0"/>
          <a:ext cx="0" cy="0"/>
          <a:chOff x="0" y="0"/>
          <a:chExt cx="0" cy="0"/>
        </a:xfrm>
      </p:grpSpPr>
      <p:sp>
        <p:nvSpPr>
          <p:cNvPr id="235" name="Google Shape;235;g2e02db3a16a_0_434"/>
          <p:cNvSpPr txBox="1"/>
          <p:nvPr>
            <p:ph type="title"/>
          </p:nvPr>
        </p:nvSpPr>
        <p:spPr>
          <a:xfrm rot="5400000">
            <a:off x="7113750" y="1976275"/>
            <a:ext cx="5851200" cy="2628900"/>
          </a:xfrm>
          <a:prstGeom prst="rect">
            <a:avLst/>
          </a:prstGeom>
          <a:solidFill>
            <a:srgbClr val="5B2B6B">
              <a:alpha val="8784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36" name="Google Shape;236;g2e02db3a16a_0_434"/>
          <p:cNvSpPr txBox="1"/>
          <p:nvPr>
            <p:ph idx="1" type="body"/>
          </p:nvPr>
        </p:nvSpPr>
        <p:spPr>
          <a:xfrm rot="5400000">
            <a:off x="1779750" y="-576425"/>
            <a:ext cx="5851200" cy="7734300"/>
          </a:xfrm>
          <a:prstGeom prst="rect">
            <a:avLst/>
          </a:prstGeom>
          <a:solidFill>
            <a:srgbClr val="F7F7F7">
              <a:alpha val="84710"/>
            </a:srgbClr>
          </a:solidFill>
          <a:ln cap="flat" cmpd="sng" w="9525">
            <a:solidFill>
              <a:srgbClr val="5B2B6B">
                <a:alpha val="784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rgbClr val="5B2B6B"/>
              </a:buClr>
              <a:buSzPts val="1800"/>
              <a:buNone/>
              <a:defRPr/>
            </a:lvl1pPr>
            <a:lvl2pPr indent="-228600" lvl="1" marL="914400" rtl="0" algn="l">
              <a:lnSpc>
                <a:spcPct val="90000"/>
              </a:lnSpc>
              <a:spcBef>
                <a:spcPts val="500"/>
              </a:spcBef>
              <a:spcAft>
                <a:spcPts val="0"/>
              </a:spcAft>
              <a:buClr>
                <a:srgbClr val="1D1D1D"/>
              </a:buClr>
              <a:buSzPts val="1800"/>
              <a:buNone/>
              <a:defRPr/>
            </a:lvl2pPr>
            <a:lvl3pPr indent="-228600" lvl="2" marL="1371600" rtl="0" algn="l">
              <a:lnSpc>
                <a:spcPct val="90000"/>
              </a:lnSpc>
              <a:spcBef>
                <a:spcPts val="500"/>
              </a:spcBef>
              <a:spcAft>
                <a:spcPts val="0"/>
              </a:spcAft>
              <a:buClr>
                <a:srgbClr val="04768B"/>
              </a:buClr>
              <a:buSzPts val="1800"/>
              <a:buNone/>
              <a:defRPr/>
            </a:lvl3pPr>
            <a:lvl4pPr indent="-228600" lvl="3" marL="1828800" rtl="0" algn="l">
              <a:lnSpc>
                <a:spcPct val="90000"/>
              </a:lnSpc>
              <a:spcBef>
                <a:spcPts val="500"/>
              </a:spcBef>
              <a:spcAft>
                <a:spcPts val="0"/>
              </a:spcAft>
              <a:buClr>
                <a:srgbClr val="90A03A"/>
              </a:buClr>
              <a:buSzPts val="1800"/>
              <a:buNone/>
              <a:defRPr/>
            </a:lvl4pPr>
            <a:lvl5pPr indent="-228600" lvl="4" marL="2286000" rtl="0" algn="l">
              <a:lnSpc>
                <a:spcPct val="90000"/>
              </a:lnSpc>
              <a:spcBef>
                <a:spcPts val="500"/>
              </a:spcBef>
              <a:spcAft>
                <a:spcPts val="0"/>
              </a:spcAft>
              <a:buClr>
                <a:schemeClr val="dk1"/>
              </a:buClr>
              <a:buSzPts val="1800"/>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37" name="Google Shape;237;g2e02db3a16a_0_434"/>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1" type="obj">
  <p:cSld name="OBJECT">
    <p:bg>
      <p:bgPr>
        <a:blipFill>
          <a:blip r:embed="rId2">
            <a:alphaModFix amt="5000"/>
          </a:blip>
          <a:stretch>
            <a:fillRect/>
          </a:stretch>
        </a:blipFill>
      </p:bgPr>
    </p:bg>
    <p:spTree>
      <p:nvGrpSpPr>
        <p:cNvPr id="238" name="Shape 238"/>
        <p:cNvGrpSpPr/>
        <p:nvPr/>
      </p:nvGrpSpPr>
      <p:grpSpPr>
        <a:xfrm>
          <a:off x="0" y="0"/>
          <a:ext cx="0" cy="0"/>
          <a:chOff x="0" y="0"/>
          <a:chExt cx="0" cy="0"/>
        </a:xfrm>
      </p:grpSpPr>
      <p:sp>
        <p:nvSpPr>
          <p:cNvPr id="239" name="Google Shape;239;g2e02db3a16a_0_438"/>
          <p:cNvSpPr/>
          <p:nvPr/>
        </p:nvSpPr>
        <p:spPr>
          <a:xfrm>
            <a:off x="1104900" y="1752599"/>
            <a:ext cx="3329100" cy="4470900"/>
          </a:xfrm>
          <a:prstGeom prst="rect">
            <a:avLst/>
          </a:prstGeom>
          <a:solidFill>
            <a:srgbClr val="FBFBFB">
              <a:alpha val="4902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40" name="Google Shape;240;g2e02db3a16a_0_438"/>
          <p:cNvPicPr preferRelativeResize="0"/>
          <p:nvPr/>
        </p:nvPicPr>
        <p:blipFill rotWithShape="1">
          <a:blip r:embed="rId3">
            <a:alphaModFix/>
          </a:blip>
          <a:srcRect b="0" l="0" r="0" t="0"/>
          <a:stretch/>
        </p:blipFill>
        <p:spPr>
          <a:xfrm>
            <a:off x="543827" y="1908082"/>
            <a:ext cx="4627300" cy="4629149"/>
          </a:xfrm>
          <a:prstGeom prst="rect">
            <a:avLst/>
          </a:prstGeom>
          <a:noFill/>
          <a:ln>
            <a:noFill/>
          </a:ln>
        </p:spPr>
      </p:pic>
      <p:sp>
        <p:nvSpPr>
          <p:cNvPr id="241" name="Google Shape;241;g2e02db3a16a_0_438"/>
          <p:cNvSpPr txBox="1"/>
          <p:nvPr>
            <p:ph type="title"/>
          </p:nvPr>
        </p:nvSpPr>
        <p:spPr>
          <a:xfrm>
            <a:off x="838200" y="365125"/>
            <a:ext cx="10515600" cy="1325700"/>
          </a:xfrm>
          <a:prstGeom prst="rect">
            <a:avLst/>
          </a:prstGeom>
          <a:solidFill>
            <a:srgbClr val="5B2B6B">
              <a:alpha val="8784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4000"/>
              <a:buFont typeface="Asap"/>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42" name="Google Shape;242;g2e02db3a16a_0_438"/>
          <p:cNvSpPr txBox="1"/>
          <p:nvPr>
            <p:ph idx="1" type="body"/>
          </p:nvPr>
        </p:nvSpPr>
        <p:spPr>
          <a:xfrm>
            <a:off x="5543550" y="1825625"/>
            <a:ext cx="5810400" cy="4390800"/>
          </a:xfrm>
          <a:prstGeom prst="rect">
            <a:avLst/>
          </a:prstGeom>
          <a:solidFill>
            <a:srgbClr val="F7F7F7">
              <a:alpha val="84710"/>
            </a:srgbClr>
          </a:solidFill>
          <a:ln cap="flat" cmpd="sng" w="9525">
            <a:solidFill>
              <a:srgbClr val="5B2B6B">
                <a:alpha val="784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chemeClr val="dk1"/>
              </a:buClr>
              <a:buSzPts val="1800"/>
              <a:buNone/>
              <a:defRPr sz="1800">
                <a:solidFill>
                  <a:schemeClr val="dk1"/>
                </a:solidFill>
              </a:defRPr>
            </a:lvl1pPr>
            <a:lvl2pPr indent="-228600" lvl="1" marL="914400" rtl="0" algn="l">
              <a:lnSpc>
                <a:spcPct val="90000"/>
              </a:lnSpc>
              <a:spcBef>
                <a:spcPts val="500"/>
              </a:spcBef>
              <a:spcAft>
                <a:spcPts val="0"/>
              </a:spcAft>
              <a:buClr>
                <a:schemeClr val="dk1"/>
              </a:buClr>
              <a:buSzPts val="1600"/>
              <a:buNone/>
              <a:defRPr sz="1600">
                <a:solidFill>
                  <a:schemeClr val="dk1"/>
                </a:solidFill>
              </a:defRPr>
            </a:lvl2pPr>
            <a:lvl3pPr indent="-228600" lvl="2" marL="1371600" rtl="0" algn="l">
              <a:lnSpc>
                <a:spcPct val="90000"/>
              </a:lnSpc>
              <a:spcBef>
                <a:spcPts val="500"/>
              </a:spcBef>
              <a:spcAft>
                <a:spcPts val="0"/>
              </a:spcAft>
              <a:buClr>
                <a:srgbClr val="90A03A"/>
              </a:buClr>
              <a:buSzPts val="2000"/>
              <a:buNone/>
              <a:defRPr>
                <a:solidFill>
                  <a:srgbClr val="90A03A"/>
                </a:solidFill>
              </a:defRPr>
            </a:lvl3pPr>
            <a:lvl4pPr indent="-228600" lvl="3" marL="1828800" rtl="0" algn="l">
              <a:lnSpc>
                <a:spcPct val="90000"/>
              </a:lnSpc>
              <a:spcBef>
                <a:spcPts val="500"/>
              </a:spcBef>
              <a:spcAft>
                <a:spcPts val="0"/>
              </a:spcAft>
              <a:buClr>
                <a:srgbClr val="C15027"/>
              </a:buClr>
              <a:buSzPts val="1800"/>
              <a:buNone/>
              <a:defRPr>
                <a:solidFill>
                  <a:srgbClr val="C15027"/>
                </a:solidFill>
              </a:defRPr>
            </a:lvl4pPr>
            <a:lvl5pPr indent="-228600" lvl="4" marL="2286000" rtl="0" algn="l">
              <a:lnSpc>
                <a:spcPct val="90000"/>
              </a:lnSpc>
              <a:spcBef>
                <a:spcPts val="500"/>
              </a:spcBef>
              <a:spcAft>
                <a:spcPts val="0"/>
              </a:spcAft>
              <a:buClr>
                <a:schemeClr val="dk1"/>
              </a:buClr>
              <a:buSzPts val="1800"/>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43" name="Google Shape;243;g2e02db3a16a_0_438"/>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2">
  <p:cSld name="Image et contenu 2">
    <p:bg>
      <p:bgPr>
        <a:blipFill>
          <a:blip r:embed="rId2">
            <a:alphaModFix amt="5000"/>
          </a:blip>
          <a:stretch>
            <a:fillRect/>
          </a:stretch>
        </a:blipFill>
      </p:bgPr>
    </p:bg>
    <p:spTree>
      <p:nvGrpSpPr>
        <p:cNvPr id="244" name="Shape 244"/>
        <p:cNvGrpSpPr/>
        <p:nvPr/>
      </p:nvGrpSpPr>
      <p:grpSpPr>
        <a:xfrm>
          <a:off x="0" y="0"/>
          <a:ext cx="0" cy="0"/>
          <a:chOff x="0" y="0"/>
          <a:chExt cx="0" cy="0"/>
        </a:xfrm>
      </p:grpSpPr>
      <p:sp>
        <p:nvSpPr>
          <p:cNvPr id="245" name="Google Shape;245;g2e02db3a16a_0_444"/>
          <p:cNvSpPr/>
          <p:nvPr/>
        </p:nvSpPr>
        <p:spPr>
          <a:xfrm>
            <a:off x="1104900" y="1752599"/>
            <a:ext cx="3329100" cy="4470900"/>
          </a:xfrm>
          <a:prstGeom prst="rect">
            <a:avLst/>
          </a:prstGeom>
          <a:solidFill>
            <a:srgbClr val="FBFBFB">
              <a:alpha val="4902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6" name="Google Shape;246;g2e02db3a16a_0_444"/>
          <p:cNvSpPr txBox="1"/>
          <p:nvPr>
            <p:ph type="title"/>
          </p:nvPr>
        </p:nvSpPr>
        <p:spPr>
          <a:xfrm>
            <a:off x="838200" y="365125"/>
            <a:ext cx="10515600" cy="1325700"/>
          </a:xfrm>
          <a:prstGeom prst="rect">
            <a:avLst/>
          </a:prstGeom>
          <a:solidFill>
            <a:srgbClr val="5B2B6B">
              <a:alpha val="8784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4000"/>
              <a:buFont typeface="Asap"/>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47" name="Google Shape;247;g2e02db3a16a_0_444"/>
          <p:cNvSpPr txBox="1"/>
          <p:nvPr>
            <p:ph idx="1" type="body"/>
          </p:nvPr>
        </p:nvSpPr>
        <p:spPr>
          <a:xfrm>
            <a:off x="5543550" y="1825625"/>
            <a:ext cx="5810400" cy="4387500"/>
          </a:xfrm>
          <a:prstGeom prst="rect">
            <a:avLst/>
          </a:prstGeom>
          <a:solidFill>
            <a:srgbClr val="F7F7F7">
              <a:alpha val="84710"/>
            </a:srgbClr>
          </a:solidFill>
          <a:ln cap="flat" cmpd="sng" w="9525">
            <a:solidFill>
              <a:srgbClr val="5B2B6B">
                <a:alpha val="784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chemeClr val="dk1"/>
              </a:buClr>
              <a:buSzPts val="1800"/>
              <a:buNone/>
              <a:defRPr sz="1800">
                <a:solidFill>
                  <a:schemeClr val="dk1"/>
                </a:solidFill>
              </a:defRPr>
            </a:lvl1pPr>
            <a:lvl2pPr indent="-228600" lvl="1" marL="914400" rtl="0" algn="l">
              <a:lnSpc>
                <a:spcPct val="90000"/>
              </a:lnSpc>
              <a:spcBef>
                <a:spcPts val="500"/>
              </a:spcBef>
              <a:spcAft>
                <a:spcPts val="0"/>
              </a:spcAft>
              <a:buClr>
                <a:schemeClr val="dk1"/>
              </a:buClr>
              <a:buSzPts val="1600"/>
              <a:buNone/>
              <a:defRPr sz="1600">
                <a:solidFill>
                  <a:schemeClr val="dk1"/>
                </a:solidFill>
              </a:defRPr>
            </a:lvl2pPr>
            <a:lvl3pPr indent="-228600" lvl="2" marL="1371600" rtl="0" algn="l">
              <a:lnSpc>
                <a:spcPct val="90000"/>
              </a:lnSpc>
              <a:spcBef>
                <a:spcPts val="500"/>
              </a:spcBef>
              <a:spcAft>
                <a:spcPts val="0"/>
              </a:spcAft>
              <a:buClr>
                <a:srgbClr val="90A03A"/>
              </a:buClr>
              <a:buSzPts val="2000"/>
              <a:buNone/>
              <a:defRPr>
                <a:solidFill>
                  <a:srgbClr val="90A03A"/>
                </a:solidFill>
              </a:defRPr>
            </a:lvl3pPr>
            <a:lvl4pPr indent="-228600" lvl="3" marL="1828800" rtl="0" algn="l">
              <a:lnSpc>
                <a:spcPct val="90000"/>
              </a:lnSpc>
              <a:spcBef>
                <a:spcPts val="500"/>
              </a:spcBef>
              <a:spcAft>
                <a:spcPts val="0"/>
              </a:spcAft>
              <a:buClr>
                <a:srgbClr val="C15027"/>
              </a:buClr>
              <a:buSzPts val="1800"/>
              <a:buNone/>
              <a:defRPr>
                <a:solidFill>
                  <a:srgbClr val="C15027"/>
                </a:solidFill>
              </a:defRPr>
            </a:lvl4pPr>
            <a:lvl5pPr indent="-228600" lvl="4" marL="2286000" rtl="0" algn="l">
              <a:lnSpc>
                <a:spcPct val="90000"/>
              </a:lnSpc>
              <a:spcBef>
                <a:spcPts val="500"/>
              </a:spcBef>
              <a:spcAft>
                <a:spcPts val="0"/>
              </a:spcAft>
              <a:buClr>
                <a:schemeClr val="dk1"/>
              </a:buClr>
              <a:buSzPts val="1800"/>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pic>
        <p:nvPicPr>
          <p:cNvPr id="248" name="Google Shape;248;g2e02db3a16a_0_444"/>
          <p:cNvPicPr preferRelativeResize="0"/>
          <p:nvPr/>
        </p:nvPicPr>
        <p:blipFill rotWithShape="1">
          <a:blip r:embed="rId3">
            <a:alphaModFix/>
          </a:blip>
          <a:srcRect b="12503" l="0" r="0" t="0"/>
          <a:stretch/>
        </p:blipFill>
        <p:spPr>
          <a:xfrm>
            <a:off x="241749" y="1701094"/>
            <a:ext cx="5154843" cy="4511928"/>
          </a:xfrm>
          <a:prstGeom prst="rect">
            <a:avLst/>
          </a:prstGeom>
          <a:noFill/>
          <a:ln>
            <a:noFill/>
          </a:ln>
        </p:spPr>
      </p:pic>
      <p:sp>
        <p:nvSpPr>
          <p:cNvPr id="249" name="Google Shape;249;g2e02db3a16a_0_444"/>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3">
  <p:cSld name="Image et contenu 3">
    <p:bg>
      <p:bgPr>
        <a:blipFill>
          <a:blip r:embed="rId2">
            <a:alphaModFix amt="5000"/>
          </a:blip>
          <a:stretch>
            <a:fillRect/>
          </a:stretch>
        </a:blipFill>
      </p:bgPr>
    </p:bg>
    <p:spTree>
      <p:nvGrpSpPr>
        <p:cNvPr id="250" name="Shape 250"/>
        <p:cNvGrpSpPr/>
        <p:nvPr/>
      </p:nvGrpSpPr>
      <p:grpSpPr>
        <a:xfrm>
          <a:off x="0" y="0"/>
          <a:ext cx="0" cy="0"/>
          <a:chOff x="0" y="0"/>
          <a:chExt cx="0" cy="0"/>
        </a:xfrm>
      </p:grpSpPr>
      <p:sp>
        <p:nvSpPr>
          <p:cNvPr id="251" name="Google Shape;251;g2e02db3a16a_0_450"/>
          <p:cNvSpPr/>
          <p:nvPr/>
        </p:nvSpPr>
        <p:spPr>
          <a:xfrm>
            <a:off x="1104900" y="1752599"/>
            <a:ext cx="3329100" cy="4470900"/>
          </a:xfrm>
          <a:prstGeom prst="rect">
            <a:avLst/>
          </a:prstGeom>
          <a:solidFill>
            <a:srgbClr val="FBFBFB">
              <a:alpha val="4902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52" name="Google Shape;252;g2e02db3a16a_0_450"/>
          <p:cNvPicPr preferRelativeResize="0"/>
          <p:nvPr/>
        </p:nvPicPr>
        <p:blipFill rotWithShape="1">
          <a:blip r:embed="rId3">
            <a:alphaModFix/>
          </a:blip>
          <a:srcRect b="0" l="0" r="0" t="0"/>
          <a:stretch/>
        </p:blipFill>
        <p:spPr>
          <a:xfrm>
            <a:off x="772886" y="1825625"/>
            <a:ext cx="4349597" cy="4351339"/>
          </a:xfrm>
          <a:prstGeom prst="rect">
            <a:avLst/>
          </a:prstGeom>
          <a:noFill/>
          <a:ln>
            <a:noFill/>
          </a:ln>
        </p:spPr>
      </p:pic>
      <p:sp>
        <p:nvSpPr>
          <p:cNvPr id="253" name="Google Shape;253;g2e02db3a16a_0_450"/>
          <p:cNvSpPr txBox="1"/>
          <p:nvPr>
            <p:ph type="title"/>
          </p:nvPr>
        </p:nvSpPr>
        <p:spPr>
          <a:xfrm>
            <a:off x="838200" y="365125"/>
            <a:ext cx="10515600" cy="1325700"/>
          </a:xfrm>
          <a:prstGeom prst="rect">
            <a:avLst/>
          </a:prstGeom>
          <a:solidFill>
            <a:srgbClr val="5B2B6B">
              <a:alpha val="8784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4000"/>
              <a:buFont typeface="Asap"/>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54" name="Google Shape;254;g2e02db3a16a_0_450"/>
          <p:cNvSpPr txBox="1"/>
          <p:nvPr>
            <p:ph idx="1" type="body"/>
          </p:nvPr>
        </p:nvSpPr>
        <p:spPr>
          <a:xfrm>
            <a:off x="5543550" y="1825625"/>
            <a:ext cx="5810400" cy="4390800"/>
          </a:xfrm>
          <a:prstGeom prst="rect">
            <a:avLst/>
          </a:prstGeom>
          <a:solidFill>
            <a:srgbClr val="F7F7F7">
              <a:alpha val="84710"/>
            </a:srgbClr>
          </a:solidFill>
          <a:ln cap="flat" cmpd="sng" w="9525">
            <a:solidFill>
              <a:srgbClr val="5B2B6B">
                <a:alpha val="784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chemeClr val="dk1"/>
              </a:buClr>
              <a:buSzPts val="1800"/>
              <a:buNone/>
              <a:defRPr sz="1800">
                <a:solidFill>
                  <a:schemeClr val="dk1"/>
                </a:solidFill>
              </a:defRPr>
            </a:lvl1pPr>
            <a:lvl2pPr indent="-228600" lvl="1" marL="914400" rtl="0" algn="l">
              <a:lnSpc>
                <a:spcPct val="90000"/>
              </a:lnSpc>
              <a:spcBef>
                <a:spcPts val="500"/>
              </a:spcBef>
              <a:spcAft>
                <a:spcPts val="0"/>
              </a:spcAft>
              <a:buClr>
                <a:schemeClr val="dk1"/>
              </a:buClr>
              <a:buSzPts val="1600"/>
              <a:buNone/>
              <a:defRPr sz="1600">
                <a:solidFill>
                  <a:schemeClr val="dk1"/>
                </a:solidFill>
              </a:defRPr>
            </a:lvl2pPr>
            <a:lvl3pPr indent="-228600" lvl="2" marL="1371600" rtl="0" algn="l">
              <a:lnSpc>
                <a:spcPct val="90000"/>
              </a:lnSpc>
              <a:spcBef>
                <a:spcPts val="500"/>
              </a:spcBef>
              <a:spcAft>
                <a:spcPts val="0"/>
              </a:spcAft>
              <a:buClr>
                <a:srgbClr val="90A03A"/>
              </a:buClr>
              <a:buSzPts val="2000"/>
              <a:buNone/>
              <a:defRPr>
                <a:solidFill>
                  <a:srgbClr val="90A03A"/>
                </a:solidFill>
              </a:defRPr>
            </a:lvl3pPr>
            <a:lvl4pPr indent="-228600" lvl="3" marL="1828800" rtl="0" algn="l">
              <a:lnSpc>
                <a:spcPct val="90000"/>
              </a:lnSpc>
              <a:spcBef>
                <a:spcPts val="500"/>
              </a:spcBef>
              <a:spcAft>
                <a:spcPts val="0"/>
              </a:spcAft>
              <a:buClr>
                <a:srgbClr val="C15027"/>
              </a:buClr>
              <a:buSzPts val="1800"/>
              <a:buNone/>
              <a:defRPr>
                <a:solidFill>
                  <a:srgbClr val="C15027"/>
                </a:solidFill>
              </a:defRPr>
            </a:lvl4pPr>
            <a:lvl5pPr indent="-228600" lvl="4" marL="2286000" rtl="0" algn="l">
              <a:lnSpc>
                <a:spcPct val="90000"/>
              </a:lnSpc>
              <a:spcBef>
                <a:spcPts val="500"/>
              </a:spcBef>
              <a:spcAft>
                <a:spcPts val="0"/>
              </a:spcAft>
              <a:buClr>
                <a:schemeClr val="dk1"/>
              </a:buClr>
              <a:buSzPts val="1800"/>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55" name="Google Shape;255;g2e02db3a16a_0_450"/>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4">
  <p:cSld name="Image et contenu 4">
    <p:bg>
      <p:bgPr>
        <a:blipFill>
          <a:blip r:embed="rId2">
            <a:alphaModFix amt="5000"/>
          </a:blip>
          <a:stretch>
            <a:fillRect/>
          </a:stretch>
        </a:blipFill>
      </p:bgPr>
    </p:bg>
    <p:spTree>
      <p:nvGrpSpPr>
        <p:cNvPr id="256" name="Shape 256"/>
        <p:cNvGrpSpPr/>
        <p:nvPr/>
      </p:nvGrpSpPr>
      <p:grpSpPr>
        <a:xfrm>
          <a:off x="0" y="0"/>
          <a:ext cx="0" cy="0"/>
          <a:chOff x="0" y="0"/>
          <a:chExt cx="0" cy="0"/>
        </a:xfrm>
      </p:grpSpPr>
      <p:sp>
        <p:nvSpPr>
          <p:cNvPr id="257" name="Google Shape;257;g2e02db3a16a_0_456"/>
          <p:cNvSpPr/>
          <p:nvPr/>
        </p:nvSpPr>
        <p:spPr>
          <a:xfrm>
            <a:off x="1104900" y="1752599"/>
            <a:ext cx="3329100" cy="4470900"/>
          </a:xfrm>
          <a:prstGeom prst="rect">
            <a:avLst/>
          </a:prstGeom>
          <a:solidFill>
            <a:srgbClr val="FBFBFB">
              <a:alpha val="4902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58" name="Google Shape;258;g2e02db3a16a_0_456"/>
          <p:cNvPicPr preferRelativeResize="0"/>
          <p:nvPr/>
        </p:nvPicPr>
        <p:blipFill rotWithShape="1">
          <a:blip r:embed="rId3">
            <a:alphaModFix/>
          </a:blip>
          <a:srcRect b="0" l="0" r="0" t="0"/>
          <a:stretch/>
        </p:blipFill>
        <p:spPr>
          <a:xfrm>
            <a:off x="685800" y="1825625"/>
            <a:ext cx="4389084" cy="4390840"/>
          </a:xfrm>
          <a:prstGeom prst="rect">
            <a:avLst/>
          </a:prstGeom>
          <a:noFill/>
          <a:ln>
            <a:noFill/>
          </a:ln>
        </p:spPr>
      </p:pic>
      <p:sp>
        <p:nvSpPr>
          <p:cNvPr id="259" name="Google Shape;259;g2e02db3a16a_0_456"/>
          <p:cNvSpPr txBox="1"/>
          <p:nvPr>
            <p:ph type="title"/>
          </p:nvPr>
        </p:nvSpPr>
        <p:spPr>
          <a:xfrm>
            <a:off x="838200" y="365125"/>
            <a:ext cx="10515600" cy="1325700"/>
          </a:xfrm>
          <a:prstGeom prst="rect">
            <a:avLst/>
          </a:prstGeom>
          <a:solidFill>
            <a:srgbClr val="5B2B6B">
              <a:alpha val="8784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4000"/>
              <a:buFont typeface="Asap"/>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60" name="Google Shape;260;g2e02db3a16a_0_456"/>
          <p:cNvSpPr txBox="1"/>
          <p:nvPr>
            <p:ph idx="1" type="body"/>
          </p:nvPr>
        </p:nvSpPr>
        <p:spPr>
          <a:xfrm>
            <a:off x="5543550" y="1825625"/>
            <a:ext cx="5810400" cy="4390800"/>
          </a:xfrm>
          <a:prstGeom prst="rect">
            <a:avLst/>
          </a:prstGeom>
          <a:solidFill>
            <a:srgbClr val="F7F7F7">
              <a:alpha val="84710"/>
            </a:srgbClr>
          </a:solidFill>
          <a:ln cap="flat" cmpd="sng" w="9525">
            <a:solidFill>
              <a:srgbClr val="5B2B6B">
                <a:alpha val="784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chemeClr val="dk1"/>
              </a:buClr>
              <a:buSzPts val="1800"/>
              <a:buNone/>
              <a:defRPr sz="1800">
                <a:solidFill>
                  <a:schemeClr val="dk1"/>
                </a:solidFill>
              </a:defRPr>
            </a:lvl1pPr>
            <a:lvl2pPr indent="-228600" lvl="1" marL="914400" rtl="0" algn="l">
              <a:lnSpc>
                <a:spcPct val="90000"/>
              </a:lnSpc>
              <a:spcBef>
                <a:spcPts val="500"/>
              </a:spcBef>
              <a:spcAft>
                <a:spcPts val="0"/>
              </a:spcAft>
              <a:buClr>
                <a:schemeClr val="dk1"/>
              </a:buClr>
              <a:buSzPts val="1600"/>
              <a:buNone/>
              <a:defRPr sz="1600">
                <a:solidFill>
                  <a:schemeClr val="dk1"/>
                </a:solidFill>
              </a:defRPr>
            </a:lvl2pPr>
            <a:lvl3pPr indent="-228600" lvl="2" marL="1371600" rtl="0" algn="l">
              <a:lnSpc>
                <a:spcPct val="90000"/>
              </a:lnSpc>
              <a:spcBef>
                <a:spcPts val="500"/>
              </a:spcBef>
              <a:spcAft>
                <a:spcPts val="0"/>
              </a:spcAft>
              <a:buClr>
                <a:srgbClr val="90A03A"/>
              </a:buClr>
              <a:buSzPts val="2000"/>
              <a:buNone/>
              <a:defRPr>
                <a:solidFill>
                  <a:srgbClr val="90A03A"/>
                </a:solidFill>
              </a:defRPr>
            </a:lvl3pPr>
            <a:lvl4pPr indent="-228600" lvl="3" marL="1828800" rtl="0" algn="l">
              <a:lnSpc>
                <a:spcPct val="90000"/>
              </a:lnSpc>
              <a:spcBef>
                <a:spcPts val="500"/>
              </a:spcBef>
              <a:spcAft>
                <a:spcPts val="0"/>
              </a:spcAft>
              <a:buClr>
                <a:srgbClr val="C15027"/>
              </a:buClr>
              <a:buSzPts val="1800"/>
              <a:buNone/>
              <a:defRPr>
                <a:solidFill>
                  <a:srgbClr val="C15027"/>
                </a:solidFill>
              </a:defRPr>
            </a:lvl4pPr>
            <a:lvl5pPr indent="-228600" lvl="4" marL="2286000" rtl="0" algn="l">
              <a:lnSpc>
                <a:spcPct val="90000"/>
              </a:lnSpc>
              <a:spcBef>
                <a:spcPts val="500"/>
              </a:spcBef>
              <a:spcAft>
                <a:spcPts val="0"/>
              </a:spcAft>
              <a:buClr>
                <a:schemeClr val="dk1"/>
              </a:buClr>
              <a:buSzPts val="1800"/>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61" name="Google Shape;261;g2e02db3a16a_0_456"/>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p:cSld name="Titre et contenu">
    <p:bg>
      <p:bgPr>
        <a:blipFill>
          <a:blip r:embed="rId2">
            <a:alphaModFix amt="5000"/>
          </a:blip>
          <a:stretch>
            <a:fillRect/>
          </a:stretch>
        </a:blipFill>
      </p:bgPr>
    </p:bg>
    <p:spTree>
      <p:nvGrpSpPr>
        <p:cNvPr id="30" name="Shape 30"/>
        <p:cNvGrpSpPr/>
        <p:nvPr/>
      </p:nvGrpSpPr>
      <p:grpSpPr>
        <a:xfrm>
          <a:off x="0" y="0"/>
          <a:ext cx="0" cy="0"/>
          <a:chOff x="0" y="0"/>
          <a:chExt cx="0" cy="0"/>
        </a:xfrm>
      </p:grpSpPr>
      <p:sp>
        <p:nvSpPr>
          <p:cNvPr id="31" name="Google Shape;31;p11"/>
          <p:cNvSpPr txBox="1"/>
          <p:nvPr>
            <p:ph idx="1" type="body"/>
          </p:nvPr>
        </p:nvSpPr>
        <p:spPr>
          <a:xfrm>
            <a:off x="838200" y="1825625"/>
            <a:ext cx="10515600" cy="4390838"/>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04768B"/>
              </a:buClr>
              <a:buSzPts val="2400"/>
              <a:buNone/>
              <a:defRPr>
                <a:solidFill>
                  <a:srgbClr val="04768B"/>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11"/>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
        <p:nvSpPr>
          <p:cNvPr id="33" name="Google Shape;33;p11"/>
          <p:cNvSpPr txBox="1"/>
          <p:nvPr>
            <p:ph type="title"/>
          </p:nvPr>
        </p:nvSpPr>
        <p:spPr>
          <a:xfrm>
            <a:off x="838200" y="365125"/>
            <a:ext cx="10515600" cy="1325563"/>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position personnalisée">
  <p:cSld name="Disposition personnalisée">
    <p:spTree>
      <p:nvGrpSpPr>
        <p:cNvPr id="262" name="Shape 262"/>
        <p:cNvGrpSpPr/>
        <p:nvPr/>
      </p:nvGrpSpPr>
      <p:grpSpPr>
        <a:xfrm>
          <a:off x="0" y="0"/>
          <a:ext cx="0" cy="0"/>
          <a:chOff x="0" y="0"/>
          <a:chExt cx="0" cy="0"/>
        </a:xfrm>
      </p:grpSpPr>
      <p:sp>
        <p:nvSpPr>
          <p:cNvPr id="263" name="Google Shape;263;g2e02db3a16a_0_462"/>
          <p:cNvSpPr txBox="1"/>
          <p:nvPr>
            <p:ph type="title"/>
          </p:nvPr>
        </p:nvSpPr>
        <p:spPr>
          <a:xfrm>
            <a:off x="838200" y="365125"/>
            <a:ext cx="10515600" cy="1325700"/>
          </a:xfrm>
          <a:prstGeom prst="rect">
            <a:avLst/>
          </a:prstGeom>
          <a:solidFill>
            <a:srgbClr val="5B2B6B">
              <a:alpha val="8784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64" name="Google Shape;264;g2e02db3a16a_0_462"/>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r>
              <a:rPr lang="fr-CA"/>
              <a:t>N°</a:t>
            </a:r>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enaires (Français)">
  <p:cSld name="Partenaires (Français)">
    <p:bg>
      <p:bgPr>
        <a:blipFill>
          <a:blip r:embed="rId2">
            <a:alphaModFix/>
          </a:blip>
          <a:stretch>
            <a:fillRect/>
          </a:stretch>
        </a:blipFill>
      </p:bgPr>
    </p:bg>
    <p:spTree>
      <p:nvGrpSpPr>
        <p:cNvPr id="271" name="Shape 271"/>
        <p:cNvGrpSpPr/>
        <p:nvPr/>
      </p:nvGrpSpPr>
      <p:grpSpPr>
        <a:xfrm>
          <a:off x="0" y="0"/>
          <a:ext cx="0" cy="0"/>
          <a:chOff x="0" y="0"/>
          <a:chExt cx="0" cy="0"/>
        </a:xfrm>
      </p:grpSpPr>
      <p:sp>
        <p:nvSpPr>
          <p:cNvPr id="272" name="Google Shape;272;g2e02db3a16a_0_471"/>
          <p:cNvSpPr/>
          <p:nvPr/>
        </p:nvSpPr>
        <p:spPr>
          <a:xfrm>
            <a:off x="0" y="6311989"/>
            <a:ext cx="121920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3" name="Google Shape;273;g2e02db3a16a_0_471"/>
          <p:cNvSpPr/>
          <p:nvPr/>
        </p:nvSpPr>
        <p:spPr>
          <a:xfrm>
            <a:off x="29132" y="6217237"/>
            <a:ext cx="9666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74" name="Google Shape;274;g2e02db3a16a_0_471"/>
          <p:cNvPicPr preferRelativeResize="0"/>
          <p:nvPr/>
        </p:nvPicPr>
        <p:blipFill rotWithShape="1">
          <a:blip r:embed="rId3">
            <a:alphaModFix/>
          </a:blip>
          <a:srcRect b="0" l="0" r="0" t="0"/>
          <a:stretch/>
        </p:blipFill>
        <p:spPr>
          <a:xfrm>
            <a:off x="4859339" y="138807"/>
            <a:ext cx="2473321" cy="899015"/>
          </a:xfrm>
          <a:prstGeom prst="rect">
            <a:avLst/>
          </a:prstGeom>
          <a:noFill/>
          <a:ln>
            <a:noFill/>
          </a:ln>
        </p:spPr>
      </p:pic>
      <p:sp>
        <p:nvSpPr>
          <p:cNvPr id="275" name="Google Shape;275;g2e02db3a16a_0_471"/>
          <p:cNvSpPr/>
          <p:nvPr/>
        </p:nvSpPr>
        <p:spPr>
          <a:xfrm>
            <a:off x="-2" y="6324384"/>
            <a:ext cx="121920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76" name="Google Shape;276;g2e02db3a16a_0_471"/>
          <p:cNvPicPr preferRelativeResize="0"/>
          <p:nvPr/>
        </p:nvPicPr>
        <p:blipFill rotWithShape="1">
          <a:blip r:embed="rId4">
            <a:alphaModFix/>
          </a:blip>
          <a:srcRect b="0" l="0" r="0" t="0"/>
          <a:stretch/>
        </p:blipFill>
        <p:spPr>
          <a:xfrm>
            <a:off x="800596" y="2784274"/>
            <a:ext cx="10989978" cy="2913863"/>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type="blank">
  <p:cSld name="BLANK">
    <p:bg>
      <p:bgPr>
        <a:blipFill>
          <a:blip r:embed="rId2">
            <a:alphaModFix amt="9000"/>
          </a:blip>
          <a:stretch>
            <a:fillRect/>
          </a:stretch>
        </a:blipFill>
      </p:bgPr>
    </p:bg>
    <p:spTree>
      <p:nvGrpSpPr>
        <p:cNvPr id="277" name="Shape 277"/>
        <p:cNvGrpSpPr/>
        <p:nvPr/>
      </p:nvGrpSpPr>
      <p:grpSpPr>
        <a:xfrm>
          <a:off x="0" y="0"/>
          <a:ext cx="0" cy="0"/>
          <a:chOff x="0" y="0"/>
          <a:chExt cx="0" cy="0"/>
        </a:xfrm>
      </p:grpSpPr>
      <p:sp>
        <p:nvSpPr>
          <p:cNvPr id="278" name="Google Shape;278;g2e02db3a16a_0_477"/>
          <p:cNvSpPr/>
          <p:nvPr/>
        </p:nvSpPr>
        <p:spPr>
          <a:xfrm>
            <a:off x="1178488" y="1015710"/>
            <a:ext cx="9975000" cy="4887300"/>
          </a:xfrm>
          <a:prstGeom prst="rect">
            <a:avLst/>
          </a:prstGeom>
          <a:solidFill>
            <a:srgbClr val="FBFBFB">
              <a:alpha val="298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9" name="Google Shape;279;g2e02db3a16a_0_477"/>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p:cSld name="Diapositive de titre">
    <p:bg>
      <p:bgPr>
        <a:blipFill>
          <a:blip r:embed="rId2">
            <a:alphaModFix/>
          </a:blip>
          <a:stretch>
            <a:fillRect/>
          </a:stretch>
        </a:blipFill>
      </p:bgPr>
    </p:bg>
    <p:spTree>
      <p:nvGrpSpPr>
        <p:cNvPr id="280" name="Shape 280"/>
        <p:cNvGrpSpPr/>
        <p:nvPr/>
      </p:nvGrpSpPr>
      <p:grpSpPr>
        <a:xfrm>
          <a:off x="0" y="0"/>
          <a:ext cx="0" cy="0"/>
          <a:chOff x="0" y="0"/>
          <a:chExt cx="0" cy="0"/>
        </a:xfrm>
      </p:grpSpPr>
      <p:sp>
        <p:nvSpPr>
          <p:cNvPr id="281" name="Google Shape;281;g2e02db3a16a_0_480"/>
          <p:cNvSpPr/>
          <p:nvPr/>
        </p:nvSpPr>
        <p:spPr>
          <a:xfrm>
            <a:off x="0" y="6311989"/>
            <a:ext cx="121920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82" name="Google Shape;282;g2e02db3a16a_0_480"/>
          <p:cNvPicPr preferRelativeResize="0"/>
          <p:nvPr/>
        </p:nvPicPr>
        <p:blipFill rotWithShape="1">
          <a:blip r:embed="rId3">
            <a:alphaModFix/>
          </a:blip>
          <a:srcRect b="0" l="0" r="0" t="0"/>
          <a:stretch/>
        </p:blipFill>
        <p:spPr>
          <a:xfrm>
            <a:off x="4840120" y="214483"/>
            <a:ext cx="2272608" cy="572926"/>
          </a:xfrm>
          <a:prstGeom prst="rect">
            <a:avLst/>
          </a:prstGeom>
          <a:noFill/>
          <a:ln>
            <a:noFill/>
          </a:ln>
        </p:spPr>
      </p:pic>
      <p:sp>
        <p:nvSpPr>
          <p:cNvPr id="283" name="Google Shape;283;g2e02db3a16a_0_480"/>
          <p:cNvSpPr/>
          <p:nvPr/>
        </p:nvSpPr>
        <p:spPr>
          <a:xfrm>
            <a:off x="29132" y="6217237"/>
            <a:ext cx="9666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4" name="Google Shape;284;g2e02db3a16a_0_480"/>
          <p:cNvSpPr txBox="1"/>
          <p:nvPr>
            <p:ph type="ctrTitle"/>
          </p:nvPr>
        </p:nvSpPr>
        <p:spPr>
          <a:xfrm>
            <a:off x="3628150" y="1732548"/>
            <a:ext cx="4902300" cy="3862200"/>
          </a:xfrm>
          <a:prstGeom prst="rect">
            <a:avLst/>
          </a:prstGeom>
          <a:noFill/>
          <a:ln>
            <a:noFill/>
          </a:ln>
        </p:spPr>
        <p:txBody>
          <a:bodyPr anchorCtr="0" anchor="t" bIns="45700" lIns="91425" spcFirstLastPara="1" rIns="91425" wrap="square" tIns="45700">
            <a:normAutofit/>
          </a:bodyPr>
          <a:lstStyle>
            <a:lvl1pPr lvl="0" rtl="0" algn="ctr">
              <a:lnSpc>
                <a:spcPct val="90000"/>
              </a:lnSpc>
              <a:spcBef>
                <a:spcPts val="0"/>
              </a:spcBef>
              <a:spcAft>
                <a:spcPts val="0"/>
              </a:spcAft>
              <a:buClr>
                <a:srgbClr val="F7F7F7"/>
              </a:buClr>
              <a:buSzPts val="5400"/>
              <a:buFont typeface="Asap"/>
              <a:buNone/>
              <a:defRPr sz="5400">
                <a:solidFill>
                  <a:srgbClr val="F7F7F7"/>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pic>
        <p:nvPicPr>
          <p:cNvPr id="285" name="Google Shape;285;g2e02db3a16a_0_480"/>
          <p:cNvPicPr preferRelativeResize="0"/>
          <p:nvPr/>
        </p:nvPicPr>
        <p:blipFill rotWithShape="1">
          <a:blip r:embed="rId4">
            <a:alphaModFix/>
          </a:blip>
          <a:srcRect b="0" l="0" r="0" t="0"/>
          <a:stretch/>
        </p:blipFill>
        <p:spPr>
          <a:xfrm>
            <a:off x="4840120" y="6311919"/>
            <a:ext cx="2954719" cy="343572"/>
          </a:xfrm>
          <a:prstGeom prst="rect">
            <a:avLst/>
          </a:prstGeom>
          <a:noFill/>
          <a:ln>
            <a:noFill/>
          </a:ln>
        </p:spPr>
      </p:pic>
      <p:pic>
        <p:nvPicPr>
          <p:cNvPr id="286" name="Google Shape;286;g2e02db3a16a_0_480"/>
          <p:cNvPicPr preferRelativeResize="0"/>
          <p:nvPr/>
        </p:nvPicPr>
        <p:blipFill rotWithShape="1">
          <a:blip r:embed="rId5">
            <a:alphaModFix/>
          </a:blip>
          <a:srcRect b="0" l="0" r="0" t="0"/>
          <a:stretch/>
        </p:blipFill>
        <p:spPr>
          <a:xfrm>
            <a:off x="690974" y="6324992"/>
            <a:ext cx="3033329" cy="330499"/>
          </a:xfrm>
          <a:prstGeom prst="rect">
            <a:avLst/>
          </a:prstGeom>
          <a:noFill/>
          <a:ln>
            <a:noFill/>
          </a:ln>
        </p:spPr>
      </p:pic>
      <p:pic>
        <p:nvPicPr>
          <p:cNvPr id="287" name="Google Shape;287;g2e02db3a16a_0_480"/>
          <p:cNvPicPr preferRelativeResize="0"/>
          <p:nvPr/>
        </p:nvPicPr>
        <p:blipFill rotWithShape="1">
          <a:blip r:embed="rId6">
            <a:alphaModFix/>
          </a:blip>
          <a:srcRect b="33479" l="0" r="0" t="33761"/>
          <a:stretch/>
        </p:blipFill>
        <p:spPr>
          <a:xfrm>
            <a:off x="8910656" y="6217237"/>
            <a:ext cx="2144400" cy="432262"/>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p:cSld name="Titre et contenu">
    <p:bg>
      <p:bgPr>
        <a:blipFill>
          <a:blip r:embed="rId2">
            <a:alphaModFix amt="5000"/>
          </a:blip>
          <a:stretch>
            <a:fillRect/>
          </a:stretch>
        </a:blipFill>
      </p:bgPr>
    </p:bg>
    <p:spTree>
      <p:nvGrpSpPr>
        <p:cNvPr id="288" name="Shape 288"/>
        <p:cNvGrpSpPr/>
        <p:nvPr/>
      </p:nvGrpSpPr>
      <p:grpSpPr>
        <a:xfrm>
          <a:off x="0" y="0"/>
          <a:ext cx="0" cy="0"/>
          <a:chOff x="0" y="0"/>
          <a:chExt cx="0" cy="0"/>
        </a:xfrm>
      </p:grpSpPr>
      <p:sp>
        <p:nvSpPr>
          <p:cNvPr id="289" name="Google Shape;289;g2e02db3a16a_0_488"/>
          <p:cNvSpPr txBox="1"/>
          <p:nvPr>
            <p:ph idx="1" type="body"/>
          </p:nvPr>
        </p:nvSpPr>
        <p:spPr>
          <a:xfrm>
            <a:off x="838200" y="1825625"/>
            <a:ext cx="10515600" cy="4390800"/>
          </a:xfrm>
          <a:prstGeom prst="rect">
            <a:avLst/>
          </a:prstGeom>
          <a:solidFill>
            <a:srgbClr val="F7F7F7">
              <a:alpha val="85100"/>
            </a:srgbClr>
          </a:solidFill>
          <a:ln cap="flat" cmpd="sng" w="9525">
            <a:solidFill>
              <a:srgbClr val="5B2B6B">
                <a:alpha val="824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rgbClr val="5B2B6B"/>
              </a:buClr>
              <a:buSzPts val="1800"/>
              <a:buNone/>
              <a:defRPr/>
            </a:lvl1pPr>
            <a:lvl2pPr indent="-228600" lvl="1" marL="914400" rtl="0" algn="l">
              <a:lnSpc>
                <a:spcPct val="90000"/>
              </a:lnSpc>
              <a:spcBef>
                <a:spcPts val="500"/>
              </a:spcBef>
              <a:spcAft>
                <a:spcPts val="0"/>
              </a:spcAft>
              <a:buClr>
                <a:srgbClr val="04768B"/>
              </a:buClr>
              <a:buSzPts val="2400"/>
              <a:buNone/>
              <a:defRPr>
                <a:solidFill>
                  <a:srgbClr val="04768B"/>
                </a:solidFill>
              </a:defRPr>
            </a:lvl2pPr>
            <a:lvl3pPr indent="-228600" lvl="2" marL="1371600" rtl="0" algn="l">
              <a:lnSpc>
                <a:spcPct val="90000"/>
              </a:lnSpc>
              <a:spcBef>
                <a:spcPts val="500"/>
              </a:spcBef>
              <a:spcAft>
                <a:spcPts val="0"/>
              </a:spcAft>
              <a:buClr>
                <a:srgbClr val="90A03A"/>
              </a:buClr>
              <a:buSzPts val="2000"/>
              <a:buNone/>
              <a:defRPr>
                <a:solidFill>
                  <a:srgbClr val="90A03A"/>
                </a:solidFill>
              </a:defRPr>
            </a:lvl3pPr>
            <a:lvl4pPr indent="-228600" lvl="3" marL="1828800" rtl="0" algn="l">
              <a:lnSpc>
                <a:spcPct val="90000"/>
              </a:lnSpc>
              <a:spcBef>
                <a:spcPts val="500"/>
              </a:spcBef>
              <a:spcAft>
                <a:spcPts val="0"/>
              </a:spcAft>
              <a:buClr>
                <a:srgbClr val="C15027"/>
              </a:buClr>
              <a:buSzPts val="1800"/>
              <a:buNone/>
              <a:defRPr>
                <a:solidFill>
                  <a:srgbClr val="C15027"/>
                </a:solidFill>
              </a:defRPr>
            </a:lvl4pPr>
            <a:lvl5pPr indent="-228600" lvl="4" marL="2286000" rtl="0" algn="l">
              <a:lnSpc>
                <a:spcPct val="90000"/>
              </a:lnSpc>
              <a:spcBef>
                <a:spcPts val="500"/>
              </a:spcBef>
              <a:spcAft>
                <a:spcPts val="0"/>
              </a:spcAft>
              <a:buClr>
                <a:schemeClr val="dk1"/>
              </a:buClr>
              <a:buSzPts val="1800"/>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90" name="Google Shape;290;g2e02db3a16a_0_488"/>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
        <p:nvSpPr>
          <p:cNvPr id="291" name="Google Shape;291;g2e02db3a16a_0_488"/>
          <p:cNvSpPr txBox="1"/>
          <p:nvPr>
            <p:ph type="title"/>
          </p:nvPr>
        </p:nvSpPr>
        <p:spPr>
          <a:xfrm>
            <a:off x="838200" y="365125"/>
            <a:ext cx="10515600" cy="1325700"/>
          </a:xfrm>
          <a:prstGeom prst="rect">
            <a:avLst/>
          </a:prstGeom>
          <a:solidFill>
            <a:srgbClr val="5B2B6B">
              <a:alpha val="8824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English)">
  <p:cSld name="Partners (English)">
    <p:bg>
      <p:bgPr>
        <a:blipFill>
          <a:blip r:embed="rId2">
            <a:alphaModFix/>
          </a:blip>
          <a:stretch>
            <a:fillRect/>
          </a:stretch>
        </a:blipFill>
      </p:bgPr>
    </p:bg>
    <p:spTree>
      <p:nvGrpSpPr>
        <p:cNvPr id="292" name="Shape 292"/>
        <p:cNvGrpSpPr/>
        <p:nvPr/>
      </p:nvGrpSpPr>
      <p:grpSpPr>
        <a:xfrm>
          <a:off x="0" y="0"/>
          <a:ext cx="0" cy="0"/>
          <a:chOff x="0" y="0"/>
          <a:chExt cx="0" cy="0"/>
        </a:xfrm>
      </p:grpSpPr>
      <p:sp>
        <p:nvSpPr>
          <p:cNvPr id="293" name="Google Shape;293;g2e02db3a16a_0_492"/>
          <p:cNvSpPr/>
          <p:nvPr/>
        </p:nvSpPr>
        <p:spPr>
          <a:xfrm>
            <a:off x="0" y="6311989"/>
            <a:ext cx="121920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4" name="Google Shape;294;g2e02db3a16a_0_492"/>
          <p:cNvSpPr/>
          <p:nvPr/>
        </p:nvSpPr>
        <p:spPr>
          <a:xfrm>
            <a:off x="29132" y="6217237"/>
            <a:ext cx="9666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95" name="Google Shape;295;g2e02db3a16a_0_492"/>
          <p:cNvPicPr preferRelativeResize="0"/>
          <p:nvPr/>
        </p:nvPicPr>
        <p:blipFill rotWithShape="1">
          <a:blip r:embed="rId3">
            <a:alphaModFix/>
          </a:blip>
          <a:srcRect b="0" l="0" r="0" t="0"/>
          <a:stretch/>
        </p:blipFill>
        <p:spPr>
          <a:xfrm>
            <a:off x="4859339" y="138807"/>
            <a:ext cx="2473321" cy="899015"/>
          </a:xfrm>
          <a:prstGeom prst="rect">
            <a:avLst/>
          </a:prstGeom>
          <a:noFill/>
          <a:ln>
            <a:noFill/>
          </a:ln>
        </p:spPr>
      </p:pic>
      <p:sp>
        <p:nvSpPr>
          <p:cNvPr id="296" name="Google Shape;296;g2e02db3a16a_0_492"/>
          <p:cNvSpPr txBox="1"/>
          <p:nvPr/>
        </p:nvSpPr>
        <p:spPr>
          <a:xfrm>
            <a:off x="3185652" y="1961140"/>
            <a:ext cx="5820600" cy="769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CA" sz="4400" u="none" cap="none" strike="noStrike">
                <a:solidFill>
                  <a:srgbClr val="0EAB9A"/>
                </a:solidFill>
                <a:latin typeface="Asap"/>
                <a:ea typeface="Asap"/>
                <a:cs typeface="Asap"/>
                <a:sym typeface="Asap"/>
              </a:rPr>
              <a:t>Partners and Sponsors</a:t>
            </a:r>
            <a:endParaRPr b="0" i="0" sz="4400" u="none" cap="none" strike="noStrike">
              <a:solidFill>
                <a:srgbClr val="0EAB9A"/>
              </a:solidFill>
              <a:latin typeface="Asap"/>
              <a:ea typeface="Asap"/>
              <a:cs typeface="Asap"/>
              <a:sym typeface="Asap"/>
            </a:endParaRPr>
          </a:p>
        </p:txBody>
      </p:sp>
      <p:sp>
        <p:nvSpPr>
          <p:cNvPr id="297" name="Google Shape;297;g2e02db3a16a_0_492"/>
          <p:cNvSpPr/>
          <p:nvPr/>
        </p:nvSpPr>
        <p:spPr>
          <a:xfrm>
            <a:off x="0" y="6317171"/>
            <a:ext cx="121920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98" name="Google Shape;298;g2e02db3a16a_0_492"/>
          <p:cNvPicPr preferRelativeResize="0"/>
          <p:nvPr/>
        </p:nvPicPr>
        <p:blipFill rotWithShape="1">
          <a:blip r:embed="rId4">
            <a:alphaModFix/>
          </a:blip>
          <a:srcRect b="0" l="0" r="0" t="0"/>
          <a:stretch/>
        </p:blipFill>
        <p:spPr>
          <a:xfrm>
            <a:off x="3000374" y="2714230"/>
            <a:ext cx="3095626" cy="1905000"/>
          </a:xfrm>
          <a:prstGeom prst="rect">
            <a:avLst/>
          </a:prstGeom>
          <a:noFill/>
          <a:ln>
            <a:noFill/>
          </a:ln>
        </p:spPr>
      </p:pic>
      <p:pic>
        <p:nvPicPr>
          <p:cNvPr id="299" name="Google Shape;299;g2e02db3a16a_0_492"/>
          <p:cNvPicPr preferRelativeResize="0"/>
          <p:nvPr/>
        </p:nvPicPr>
        <p:blipFill rotWithShape="1">
          <a:blip r:embed="rId5">
            <a:alphaModFix/>
          </a:blip>
          <a:srcRect b="0" l="0" r="0" t="0"/>
          <a:stretch/>
        </p:blipFill>
        <p:spPr>
          <a:xfrm>
            <a:off x="15373" y="4935087"/>
            <a:ext cx="2325789" cy="1431255"/>
          </a:xfrm>
          <a:prstGeom prst="rect">
            <a:avLst/>
          </a:prstGeom>
          <a:noFill/>
          <a:ln>
            <a:noFill/>
          </a:ln>
        </p:spPr>
      </p:pic>
      <p:pic>
        <p:nvPicPr>
          <p:cNvPr id="300" name="Google Shape;300;g2e02db3a16a_0_492"/>
          <p:cNvPicPr preferRelativeResize="0"/>
          <p:nvPr/>
        </p:nvPicPr>
        <p:blipFill rotWithShape="1">
          <a:blip r:embed="rId6">
            <a:alphaModFix/>
          </a:blip>
          <a:srcRect b="0" l="0" r="0" t="0"/>
          <a:stretch/>
        </p:blipFill>
        <p:spPr>
          <a:xfrm>
            <a:off x="7086367" y="4959864"/>
            <a:ext cx="2325789" cy="1431255"/>
          </a:xfrm>
          <a:prstGeom prst="rect">
            <a:avLst/>
          </a:prstGeom>
          <a:noFill/>
          <a:ln>
            <a:noFill/>
          </a:ln>
        </p:spPr>
      </p:pic>
      <p:pic>
        <p:nvPicPr>
          <p:cNvPr id="301" name="Google Shape;301;g2e02db3a16a_0_492"/>
          <p:cNvPicPr preferRelativeResize="0"/>
          <p:nvPr/>
        </p:nvPicPr>
        <p:blipFill rotWithShape="1">
          <a:blip r:embed="rId7">
            <a:alphaModFix/>
          </a:blip>
          <a:srcRect b="0" l="0" r="0" t="0"/>
          <a:stretch/>
        </p:blipFill>
        <p:spPr>
          <a:xfrm>
            <a:off x="4729369" y="4924723"/>
            <a:ext cx="2325789" cy="1431255"/>
          </a:xfrm>
          <a:prstGeom prst="rect">
            <a:avLst/>
          </a:prstGeom>
          <a:noFill/>
          <a:ln>
            <a:noFill/>
          </a:ln>
        </p:spPr>
      </p:pic>
      <p:pic>
        <p:nvPicPr>
          <p:cNvPr id="302" name="Google Shape;302;g2e02db3a16a_0_492"/>
          <p:cNvPicPr preferRelativeResize="0"/>
          <p:nvPr/>
        </p:nvPicPr>
        <p:blipFill rotWithShape="1">
          <a:blip r:embed="rId8">
            <a:alphaModFix/>
          </a:blip>
          <a:srcRect b="0" l="0" r="0" t="0"/>
          <a:stretch/>
        </p:blipFill>
        <p:spPr>
          <a:xfrm>
            <a:off x="9096374" y="2797013"/>
            <a:ext cx="3095626" cy="1905001"/>
          </a:xfrm>
          <a:prstGeom prst="rect">
            <a:avLst/>
          </a:prstGeom>
          <a:noFill/>
          <a:ln>
            <a:noFill/>
          </a:ln>
        </p:spPr>
      </p:pic>
      <p:pic>
        <p:nvPicPr>
          <p:cNvPr id="303" name="Google Shape;303;g2e02db3a16a_0_492"/>
          <p:cNvPicPr preferRelativeResize="0"/>
          <p:nvPr/>
        </p:nvPicPr>
        <p:blipFill rotWithShape="1">
          <a:blip r:embed="rId9">
            <a:alphaModFix/>
          </a:blip>
          <a:srcRect b="0" l="0" r="0" t="0"/>
          <a:stretch/>
        </p:blipFill>
        <p:spPr>
          <a:xfrm>
            <a:off x="2372371" y="4914361"/>
            <a:ext cx="2325789" cy="1431255"/>
          </a:xfrm>
          <a:prstGeom prst="rect">
            <a:avLst/>
          </a:prstGeom>
          <a:noFill/>
          <a:ln>
            <a:noFill/>
          </a:ln>
        </p:spPr>
      </p:pic>
      <p:pic>
        <p:nvPicPr>
          <p:cNvPr id="304" name="Google Shape;304;g2e02db3a16a_0_492"/>
          <p:cNvPicPr preferRelativeResize="0"/>
          <p:nvPr/>
        </p:nvPicPr>
        <p:blipFill rotWithShape="1">
          <a:blip r:embed="rId10">
            <a:alphaModFix/>
          </a:blip>
          <a:srcRect b="0" l="0" r="0" t="0"/>
          <a:stretch/>
        </p:blipFill>
        <p:spPr>
          <a:xfrm>
            <a:off x="0" y="2761606"/>
            <a:ext cx="3095626" cy="1905000"/>
          </a:xfrm>
          <a:prstGeom prst="rect">
            <a:avLst/>
          </a:prstGeom>
          <a:noFill/>
          <a:ln>
            <a:noFill/>
          </a:ln>
        </p:spPr>
      </p:pic>
      <p:pic>
        <p:nvPicPr>
          <p:cNvPr id="305" name="Google Shape;305;g2e02db3a16a_0_492"/>
          <p:cNvPicPr preferRelativeResize="0"/>
          <p:nvPr/>
        </p:nvPicPr>
        <p:blipFill rotWithShape="1">
          <a:blip r:embed="rId11">
            <a:alphaModFix/>
          </a:blip>
          <a:srcRect b="0" l="0" r="0" t="0"/>
          <a:stretch/>
        </p:blipFill>
        <p:spPr>
          <a:xfrm>
            <a:off x="5900888" y="2714230"/>
            <a:ext cx="3095626" cy="1905000"/>
          </a:xfrm>
          <a:prstGeom prst="rect">
            <a:avLst/>
          </a:prstGeom>
          <a:noFill/>
          <a:ln>
            <a:noFill/>
          </a:ln>
        </p:spPr>
      </p:pic>
      <p:pic>
        <p:nvPicPr>
          <p:cNvPr id="306" name="Google Shape;306;g2e02db3a16a_0_492"/>
          <p:cNvPicPr preferRelativeResize="0"/>
          <p:nvPr/>
        </p:nvPicPr>
        <p:blipFill rotWithShape="1">
          <a:blip r:embed="rId12">
            <a:alphaModFix/>
          </a:blip>
          <a:srcRect b="0" l="0" r="0" t="0"/>
          <a:stretch/>
        </p:blipFill>
        <p:spPr>
          <a:xfrm>
            <a:off x="9412156" y="5014169"/>
            <a:ext cx="2337790" cy="1168895"/>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2" type="title">
  <p:cSld name="TITLE">
    <p:spTree>
      <p:nvGrpSpPr>
        <p:cNvPr id="307" name="Shape 307"/>
        <p:cNvGrpSpPr/>
        <p:nvPr/>
      </p:nvGrpSpPr>
      <p:grpSpPr>
        <a:xfrm>
          <a:off x="0" y="0"/>
          <a:ext cx="0" cy="0"/>
          <a:chOff x="0" y="0"/>
          <a:chExt cx="0" cy="0"/>
        </a:xfrm>
      </p:grpSpPr>
      <p:sp>
        <p:nvSpPr>
          <p:cNvPr id="308" name="Google Shape;308;g2e02db3a16a_0_507"/>
          <p:cNvSpPr txBox="1"/>
          <p:nvPr>
            <p:ph type="ctrTitle"/>
          </p:nvPr>
        </p:nvSpPr>
        <p:spPr>
          <a:xfrm>
            <a:off x="1524000" y="1122363"/>
            <a:ext cx="9144000" cy="2387700"/>
          </a:xfrm>
          <a:prstGeom prst="rect">
            <a:avLst/>
          </a:prstGeom>
          <a:solidFill>
            <a:srgbClr val="5B2B6B">
              <a:alpha val="88240"/>
            </a:srgbClr>
          </a:solidFill>
          <a:ln>
            <a:noFill/>
          </a:ln>
        </p:spPr>
        <p:txBody>
          <a:bodyPr anchorCtr="0" anchor="b" bIns="45700" lIns="91425" spcFirstLastPara="1" rIns="91425" wrap="square" tIns="45700">
            <a:normAutofit/>
          </a:bodyPr>
          <a:lstStyle>
            <a:lvl1pPr lvl="0" rtl="0" algn="ctr">
              <a:lnSpc>
                <a:spcPct val="90000"/>
              </a:lnSpc>
              <a:spcBef>
                <a:spcPts val="0"/>
              </a:spcBef>
              <a:spcAft>
                <a:spcPts val="0"/>
              </a:spcAft>
              <a:buClr>
                <a:srgbClr val="F7F7F7"/>
              </a:buClr>
              <a:buSzPts val="4800"/>
              <a:buFont typeface="Asap"/>
              <a:buNone/>
              <a:defRPr sz="4800">
                <a:solidFill>
                  <a:srgbClr val="F7F7F7"/>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09" name="Google Shape;309;g2e02db3a16a_0_507"/>
          <p:cNvSpPr txBox="1"/>
          <p:nvPr>
            <p:ph idx="1" type="subTitle"/>
          </p:nvPr>
        </p:nvSpPr>
        <p:spPr>
          <a:xfrm>
            <a:off x="1524000" y="3602038"/>
            <a:ext cx="9144000" cy="1655700"/>
          </a:xfrm>
          <a:prstGeom prst="rect">
            <a:avLst/>
          </a:prstGeom>
          <a:solidFill>
            <a:srgbClr val="F7F7F7">
              <a:alpha val="85100"/>
            </a:srgbClr>
          </a:solidFill>
          <a:ln cap="flat" cmpd="sng" w="9525">
            <a:solidFill>
              <a:srgbClr val="5B2B6B">
                <a:alpha val="8240"/>
              </a:srgbClr>
            </a:solidFill>
            <a:prstDash val="solid"/>
            <a:round/>
            <a:headEnd len="sm" w="sm" type="none"/>
            <a:tailEnd len="sm" w="sm" type="none"/>
          </a:ln>
        </p:spPr>
        <p:txBody>
          <a:bodyPr anchorCtr="0" anchor="t" bIns="45700" lIns="91425" spcFirstLastPara="1" rIns="91425" wrap="square" tIns="45700">
            <a:normAutofit/>
          </a:bodyPr>
          <a:lstStyle>
            <a:lvl1pPr lvl="0" rtl="0" algn="ctr">
              <a:lnSpc>
                <a:spcPct val="90000"/>
              </a:lnSpc>
              <a:spcBef>
                <a:spcPts val="1000"/>
              </a:spcBef>
              <a:spcAft>
                <a:spcPts val="0"/>
              </a:spcAft>
              <a:buClr>
                <a:srgbClr val="5B2B6B"/>
              </a:buClr>
              <a:buSzPts val="2400"/>
              <a:buNone/>
              <a:defRPr sz="2400">
                <a:solidFill>
                  <a:srgbClr val="5B2B6B"/>
                </a:solidFill>
              </a:defRPr>
            </a:lvl1pPr>
            <a:lvl2pPr lvl="1" rtl="0" algn="ctr">
              <a:lnSpc>
                <a:spcPct val="90000"/>
              </a:lnSpc>
              <a:spcBef>
                <a:spcPts val="500"/>
              </a:spcBef>
              <a:spcAft>
                <a:spcPts val="0"/>
              </a:spcAft>
              <a:buClr>
                <a:srgbClr val="1D1D1D"/>
              </a:buClr>
              <a:buSzPts val="2000"/>
              <a:buNone/>
              <a:defRPr sz="2000"/>
            </a:lvl2pPr>
            <a:lvl3pPr lvl="2" rtl="0" algn="ctr">
              <a:lnSpc>
                <a:spcPct val="90000"/>
              </a:lnSpc>
              <a:spcBef>
                <a:spcPts val="500"/>
              </a:spcBef>
              <a:spcAft>
                <a:spcPts val="0"/>
              </a:spcAft>
              <a:buClr>
                <a:srgbClr val="04768B"/>
              </a:buClr>
              <a:buSzPts val="1800"/>
              <a:buNone/>
              <a:defRPr sz="1800"/>
            </a:lvl3pPr>
            <a:lvl4pPr lvl="3" rtl="0" algn="ctr">
              <a:lnSpc>
                <a:spcPct val="90000"/>
              </a:lnSpc>
              <a:spcBef>
                <a:spcPts val="500"/>
              </a:spcBef>
              <a:spcAft>
                <a:spcPts val="0"/>
              </a:spcAft>
              <a:buClr>
                <a:srgbClr val="90A03A"/>
              </a:buClr>
              <a:buSzPts val="1600"/>
              <a:buNone/>
              <a:defRPr sz="1600"/>
            </a:lvl4pPr>
            <a:lvl5pPr lvl="4" rtl="0" algn="ctr">
              <a:lnSpc>
                <a:spcPct val="90000"/>
              </a:lnSpc>
              <a:spcBef>
                <a:spcPts val="500"/>
              </a:spcBef>
              <a:spcAft>
                <a:spcPts val="0"/>
              </a:spcAft>
              <a:buClr>
                <a:schemeClr val="dk1"/>
              </a:buClr>
              <a:buSzPts val="1600"/>
              <a:buNone/>
              <a:defRPr sz="1600"/>
            </a:lvl5pPr>
            <a:lvl6pPr lvl="5" rtl="0" algn="ctr">
              <a:lnSpc>
                <a:spcPct val="90000"/>
              </a:lnSpc>
              <a:spcBef>
                <a:spcPts val="500"/>
              </a:spcBef>
              <a:spcAft>
                <a:spcPts val="0"/>
              </a:spcAft>
              <a:buClr>
                <a:schemeClr val="dk1"/>
              </a:buClr>
              <a:buSzPts val="1600"/>
              <a:buNone/>
              <a:defRPr sz="1600"/>
            </a:lvl6pPr>
            <a:lvl7pPr lvl="6" rtl="0" algn="ctr">
              <a:lnSpc>
                <a:spcPct val="90000"/>
              </a:lnSpc>
              <a:spcBef>
                <a:spcPts val="500"/>
              </a:spcBef>
              <a:spcAft>
                <a:spcPts val="0"/>
              </a:spcAft>
              <a:buClr>
                <a:schemeClr val="dk1"/>
              </a:buClr>
              <a:buSzPts val="1600"/>
              <a:buNone/>
              <a:defRPr sz="1600"/>
            </a:lvl7pPr>
            <a:lvl8pPr lvl="7" rtl="0" algn="ctr">
              <a:lnSpc>
                <a:spcPct val="90000"/>
              </a:lnSpc>
              <a:spcBef>
                <a:spcPts val="500"/>
              </a:spcBef>
              <a:spcAft>
                <a:spcPts val="0"/>
              </a:spcAft>
              <a:buClr>
                <a:schemeClr val="dk1"/>
              </a:buClr>
              <a:buSzPts val="1600"/>
              <a:buNone/>
              <a:defRPr sz="1600"/>
            </a:lvl8pPr>
            <a:lvl9pPr lvl="8" rtl="0" algn="ctr">
              <a:lnSpc>
                <a:spcPct val="90000"/>
              </a:lnSpc>
              <a:spcBef>
                <a:spcPts val="500"/>
              </a:spcBef>
              <a:spcAft>
                <a:spcPts val="0"/>
              </a:spcAft>
              <a:buClr>
                <a:schemeClr val="dk1"/>
              </a:buClr>
              <a:buSzPts val="1600"/>
              <a:buNone/>
              <a:defRPr sz="1600"/>
            </a:lvl9pPr>
          </a:lstStyle>
          <a:p/>
        </p:txBody>
      </p:sp>
      <p:sp>
        <p:nvSpPr>
          <p:cNvPr id="310" name="Google Shape;310;g2e02db3a16a_0_507"/>
          <p:cNvSpPr/>
          <p:nvPr/>
        </p:nvSpPr>
        <p:spPr>
          <a:xfrm>
            <a:off x="0" y="6220326"/>
            <a:ext cx="1070700" cy="637800"/>
          </a:xfrm>
          <a:prstGeom prst="rect">
            <a:avLst/>
          </a:prstGeom>
          <a:solidFill>
            <a:srgbClr val="E9E6EA"/>
          </a:solidFill>
          <a:ln cap="flat" cmpd="sng" w="12700">
            <a:solidFill>
              <a:srgbClr val="E9E6E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1" name="Google Shape;311;g2e02db3a16a_0_507"/>
          <p:cNvSpPr/>
          <p:nvPr/>
        </p:nvSpPr>
        <p:spPr>
          <a:xfrm>
            <a:off x="0" y="6220327"/>
            <a:ext cx="12192000" cy="6378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12" name="Google Shape;312;g2e02db3a16a_0_507"/>
          <p:cNvPicPr preferRelativeResize="0"/>
          <p:nvPr/>
        </p:nvPicPr>
        <p:blipFill rotWithShape="1">
          <a:blip r:embed="rId2">
            <a:alphaModFix/>
          </a:blip>
          <a:srcRect b="0" l="0" r="0" t="0"/>
          <a:stretch/>
        </p:blipFill>
        <p:spPr>
          <a:xfrm>
            <a:off x="4840120" y="58067"/>
            <a:ext cx="2272608" cy="572926"/>
          </a:xfrm>
          <a:prstGeom prst="rect">
            <a:avLst/>
          </a:prstGeom>
          <a:noFill/>
          <a:ln>
            <a:noFill/>
          </a:ln>
        </p:spPr>
      </p:pic>
      <p:pic>
        <p:nvPicPr>
          <p:cNvPr id="313" name="Google Shape;313;g2e02db3a16a_0_507"/>
          <p:cNvPicPr preferRelativeResize="0"/>
          <p:nvPr/>
        </p:nvPicPr>
        <p:blipFill rotWithShape="1">
          <a:blip r:embed="rId3">
            <a:alphaModFix/>
          </a:blip>
          <a:srcRect b="0" l="0" r="0" t="0"/>
          <a:stretch/>
        </p:blipFill>
        <p:spPr>
          <a:xfrm>
            <a:off x="4840120" y="6411669"/>
            <a:ext cx="2954719" cy="343572"/>
          </a:xfrm>
          <a:prstGeom prst="rect">
            <a:avLst/>
          </a:prstGeom>
          <a:noFill/>
          <a:ln>
            <a:noFill/>
          </a:ln>
        </p:spPr>
      </p:pic>
      <p:pic>
        <p:nvPicPr>
          <p:cNvPr id="314" name="Google Shape;314;g2e02db3a16a_0_507"/>
          <p:cNvPicPr preferRelativeResize="0"/>
          <p:nvPr/>
        </p:nvPicPr>
        <p:blipFill rotWithShape="1">
          <a:blip r:embed="rId4">
            <a:alphaModFix/>
          </a:blip>
          <a:srcRect b="0" l="0" r="0" t="0"/>
          <a:stretch/>
        </p:blipFill>
        <p:spPr>
          <a:xfrm>
            <a:off x="690974" y="6424742"/>
            <a:ext cx="3033329" cy="330499"/>
          </a:xfrm>
          <a:prstGeom prst="rect">
            <a:avLst/>
          </a:prstGeom>
          <a:noFill/>
          <a:ln>
            <a:noFill/>
          </a:ln>
        </p:spPr>
      </p:pic>
      <p:pic>
        <p:nvPicPr>
          <p:cNvPr id="315" name="Google Shape;315;g2e02db3a16a_0_507"/>
          <p:cNvPicPr preferRelativeResize="0"/>
          <p:nvPr/>
        </p:nvPicPr>
        <p:blipFill rotWithShape="1">
          <a:blip r:embed="rId5">
            <a:alphaModFix/>
          </a:blip>
          <a:srcRect b="33479" l="0" r="0" t="33761"/>
          <a:stretch/>
        </p:blipFill>
        <p:spPr>
          <a:xfrm>
            <a:off x="8910656" y="6316987"/>
            <a:ext cx="2144400" cy="432262"/>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spTree>
      <p:nvGrpSpPr>
        <p:cNvPr id="316" name="Shape 316"/>
        <p:cNvGrpSpPr/>
        <p:nvPr/>
      </p:nvGrpSpPr>
      <p:grpSpPr>
        <a:xfrm>
          <a:off x="0" y="0"/>
          <a:ext cx="0" cy="0"/>
          <a:chOff x="0" y="0"/>
          <a:chExt cx="0" cy="0"/>
        </a:xfrm>
      </p:grpSpPr>
      <p:sp>
        <p:nvSpPr>
          <p:cNvPr id="317" name="Google Shape;317;g2e02db3a16a_0_516"/>
          <p:cNvSpPr txBox="1"/>
          <p:nvPr>
            <p:ph type="title"/>
          </p:nvPr>
        </p:nvSpPr>
        <p:spPr>
          <a:xfrm>
            <a:off x="831850" y="1709738"/>
            <a:ext cx="10515600" cy="2852700"/>
          </a:xfrm>
          <a:prstGeom prst="rect">
            <a:avLst/>
          </a:prstGeom>
          <a:solidFill>
            <a:srgbClr val="5B2B6B">
              <a:alpha val="88240"/>
            </a:srgbClr>
          </a:solidFill>
          <a:ln>
            <a:noFill/>
          </a:ln>
        </p:spPr>
        <p:txBody>
          <a:bodyPr anchorCtr="0" anchor="b" bIns="45700" lIns="91425" spcFirstLastPara="1" rIns="91425" wrap="square" tIns="45700">
            <a:normAutofit/>
          </a:bodyPr>
          <a:lstStyle>
            <a:lvl1pPr lvl="0" rtl="0" algn="l">
              <a:lnSpc>
                <a:spcPct val="90000"/>
              </a:lnSpc>
              <a:spcBef>
                <a:spcPts val="0"/>
              </a:spcBef>
              <a:spcAft>
                <a:spcPts val="0"/>
              </a:spcAft>
              <a:buClr>
                <a:srgbClr val="F7F7F7"/>
              </a:buClr>
              <a:buSzPts val="6000"/>
              <a:buFont typeface="Asap"/>
              <a:buNone/>
              <a:defRPr sz="6000"/>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18" name="Google Shape;318;g2e02db3a16a_0_516"/>
          <p:cNvSpPr txBox="1"/>
          <p:nvPr>
            <p:ph idx="1" type="body"/>
          </p:nvPr>
        </p:nvSpPr>
        <p:spPr>
          <a:xfrm>
            <a:off x="831850" y="4589463"/>
            <a:ext cx="10515600" cy="1500300"/>
          </a:xfrm>
          <a:prstGeom prst="rect">
            <a:avLst/>
          </a:prstGeom>
          <a:solidFill>
            <a:srgbClr val="F7F7F7">
              <a:alpha val="85100"/>
            </a:srgbClr>
          </a:solidFill>
          <a:ln cap="flat" cmpd="sng" w="9525">
            <a:solidFill>
              <a:srgbClr val="5B2B6B">
                <a:alpha val="824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rgbClr val="888888"/>
              </a:buClr>
              <a:buSzPts val="2400"/>
              <a:buNone/>
              <a:defRPr sz="2400">
                <a:solidFill>
                  <a:srgbClr val="888888"/>
                </a:solidFill>
              </a:defRPr>
            </a:lvl1pPr>
            <a:lvl2pPr indent="-228600" lvl="1" marL="914400" rtl="0" algn="l">
              <a:lnSpc>
                <a:spcPct val="90000"/>
              </a:lnSpc>
              <a:spcBef>
                <a:spcPts val="500"/>
              </a:spcBef>
              <a:spcAft>
                <a:spcPts val="0"/>
              </a:spcAft>
              <a:buClr>
                <a:srgbClr val="888888"/>
              </a:buClr>
              <a:buSzPts val="2000"/>
              <a:buNone/>
              <a:defRPr sz="2000">
                <a:solidFill>
                  <a:srgbClr val="888888"/>
                </a:solidFill>
              </a:defRPr>
            </a:lvl2pPr>
            <a:lvl3pPr indent="-228600" lvl="2" marL="1371600" rtl="0" algn="l">
              <a:lnSpc>
                <a:spcPct val="90000"/>
              </a:lnSpc>
              <a:spcBef>
                <a:spcPts val="500"/>
              </a:spcBef>
              <a:spcAft>
                <a:spcPts val="0"/>
              </a:spcAft>
              <a:buClr>
                <a:srgbClr val="888888"/>
              </a:buClr>
              <a:buSzPts val="1800"/>
              <a:buNone/>
              <a:defRPr sz="1800">
                <a:solidFill>
                  <a:srgbClr val="888888"/>
                </a:solidFill>
              </a:defRPr>
            </a:lvl3pPr>
            <a:lvl4pPr indent="-228600" lvl="3" marL="1828800" rtl="0" algn="l">
              <a:lnSpc>
                <a:spcPct val="90000"/>
              </a:lnSpc>
              <a:spcBef>
                <a:spcPts val="500"/>
              </a:spcBef>
              <a:spcAft>
                <a:spcPts val="0"/>
              </a:spcAft>
              <a:buClr>
                <a:srgbClr val="888888"/>
              </a:buClr>
              <a:buSzPts val="1600"/>
              <a:buNone/>
              <a:defRPr sz="1600">
                <a:solidFill>
                  <a:srgbClr val="888888"/>
                </a:solidFill>
              </a:defRPr>
            </a:lvl4pPr>
            <a:lvl5pPr indent="-228600" lvl="4" marL="2286000" rtl="0" algn="l">
              <a:lnSpc>
                <a:spcPct val="90000"/>
              </a:lnSpc>
              <a:spcBef>
                <a:spcPts val="500"/>
              </a:spcBef>
              <a:spcAft>
                <a:spcPts val="0"/>
              </a:spcAft>
              <a:buClr>
                <a:srgbClr val="888888"/>
              </a:buClr>
              <a:buSzPts val="1600"/>
              <a:buNone/>
              <a:defRPr sz="1600">
                <a:solidFill>
                  <a:srgbClr val="888888"/>
                </a:solidFill>
              </a:defRPr>
            </a:lvl5pPr>
            <a:lvl6pPr indent="-228600" lvl="5" marL="2743200" rtl="0" algn="l">
              <a:lnSpc>
                <a:spcPct val="90000"/>
              </a:lnSpc>
              <a:spcBef>
                <a:spcPts val="500"/>
              </a:spcBef>
              <a:spcAft>
                <a:spcPts val="0"/>
              </a:spcAft>
              <a:buClr>
                <a:srgbClr val="888888"/>
              </a:buClr>
              <a:buSzPts val="1600"/>
              <a:buNone/>
              <a:defRPr sz="1600">
                <a:solidFill>
                  <a:srgbClr val="888888"/>
                </a:solidFill>
              </a:defRPr>
            </a:lvl6pPr>
            <a:lvl7pPr indent="-228600" lvl="6" marL="3200400" rtl="0" algn="l">
              <a:lnSpc>
                <a:spcPct val="90000"/>
              </a:lnSpc>
              <a:spcBef>
                <a:spcPts val="500"/>
              </a:spcBef>
              <a:spcAft>
                <a:spcPts val="0"/>
              </a:spcAft>
              <a:buClr>
                <a:srgbClr val="888888"/>
              </a:buClr>
              <a:buSzPts val="1600"/>
              <a:buNone/>
              <a:defRPr sz="1600">
                <a:solidFill>
                  <a:srgbClr val="888888"/>
                </a:solidFill>
              </a:defRPr>
            </a:lvl7pPr>
            <a:lvl8pPr indent="-228600" lvl="7" marL="3657600" rtl="0" algn="l">
              <a:lnSpc>
                <a:spcPct val="90000"/>
              </a:lnSpc>
              <a:spcBef>
                <a:spcPts val="500"/>
              </a:spcBef>
              <a:spcAft>
                <a:spcPts val="0"/>
              </a:spcAft>
              <a:buClr>
                <a:srgbClr val="888888"/>
              </a:buClr>
              <a:buSzPts val="1600"/>
              <a:buNone/>
              <a:defRPr sz="1600">
                <a:solidFill>
                  <a:srgbClr val="888888"/>
                </a:solidFill>
              </a:defRPr>
            </a:lvl8pPr>
            <a:lvl9pPr indent="-228600" lvl="8" marL="4114800" rtl="0" algn="l">
              <a:lnSpc>
                <a:spcPct val="90000"/>
              </a:lnSpc>
              <a:spcBef>
                <a:spcPts val="500"/>
              </a:spcBef>
              <a:spcAft>
                <a:spcPts val="0"/>
              </a:spcAft>
              <a:buClr>
                <a:srgbClr val="888888"/>
              </a:buClr>
              <a:buSzPts val="1600"/>
              <a:buNone/>
              <a:defRPr sz="1600">
                <a:solidFill>
                  <a:srgbClr val="888888"/>
                </a:solidFill>
              </a:defRPr>
            </a:lvl9pPr>
          </a:lstStyle>
          <a:p/>
        </p:txBody>
      </p:sp>
      <p:sp>
        <p:nvSpPr>
          <p:cNvPr id="319" name="Google Shape;319;g2e02db3a16a_0_516"/>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spTree>
      <p:nvGrpSpPr>
        <p:cNvPr id="320" name="Shape 320"/>
        <p:cNvGrpSpPr/>
        <p:nvPr/>
      </p:nvGrpSpPr>
      <p:grpSpPr>
        <a:xfrm>
          <a:off x="0" y="0"/>
          <a:ext cx="0" cy="0"/>
          <a:chOff x="0" y="0"/>
          <a:chExt cx="0" cy="0"/>
        </a:xfrm>
      </p:grpSpPr>
      <p:sp>
        <p:nvSpPr>
          <p:cNvPr id="321" name="Google Shape;321;g2e02db3a16a_0_520"/>
          <p:cNvSpPr txBox="1"/>
          <p:nvPr>
            <p:ph type="title"/>
          </p:nvPr>
        </p:nvSpPr>
        <p:spPr>
          <a:xfrm>
            <a:off x="838200" y="365125"/>
            <a:ext cx="10515600" cy="1325700"/>
          </a:xfrm>
          <a:prstGeom prst="rect">
            <a:avLst/>
          </a:prstGeom>
          <a:solidFill>
            <a:srgbClr val="5B2B6B">
              <a:alpha val="8824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22" name="Google Shape;322;g2e02db3a16a_0_520"/>
          <p:cNvSpPr txBox="1"/>
          <p:nvPr>
            <p:ph idx="1" type="body"/>
          </p:nvPr>
        </p:nvSpPr>
        <p:spPr>
          <a:xfrm>
            <a:off x="838200" y="1825625"/>
            <a:ext cx="5181600" cy="4390800"/>
          </a:xfrm>
          <a:prstGeom prst="rect">
            <a:avLst/>
          </a:prstGeom>
          <a:solidFill>
            <a:srgbClr val="F7F7F7">
              <a:alpha val="85100"/>
            </a:srgbClr>
          </a:solidFill>
          <a:ln cap="flat" cmpd="sng" w="9525">
            <a:solidFill>
              <a:srgbClr val="5B2B6B">
                <a:alpha val="824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rgbClr val="5B2B6B"/>
              </a:buClr>
              <a:buSzPts val="1800"/>
              <a:buNone/>
              <a:defRPr/>
            </a:lvl1pPr>
            <a:lvl2pPr indent="-228600" lvl="1" marL="914400" rtl="0" algn="l">
              <a:lnSpc>
                <a:spcPct val="90000"/>
              </a:lnSpc>
              <a:spcBef>
                <a:spcPts val="500"/>
              </a:spcBef>
              <a:spcAft>
                <a:spcPts val="0"/>
              </a:spcAft>
              <a:buClr>
                <a:srgbClr val="1D1D1D"/>
              </a:buClr>
              <a:buSzPts val="1800"/>
              <a:buNone/>
              <a:defRPr/>
            </a:lvl2pPr>
            <a:lvl3pPr indent="-228600" lvl="2" marL="1371600" rtl="0" algn="l">
              <a:lnSpc>
                <a:spcPct val="90000"/>
              </a:lnSpc>
              <a:spcBef>
                <a:spcPts val="500"/>
              </a:spcBef>
              <a:spcAft>
                <a:spcPts val="0"/>
              </a:spcAft>
              <a:buClr>
                <a:srgbClr val="04768B"/>
              </a:buClr>
              <a:buSzPts val="1800"/>
              <a:buNone/>
              <a:defRPr/>
            </a:lvl3pPr>
            <a:lvl4pPr indent="-228600" lvl="3" marL="1828800" rtl="0" algn="l">
              <a:lnSpc>
                <a:spcPct val="90000"/>
              </a:lnSpc>
              <a:spcBef>
                <a:spcPts val="500"/>
              </a:spcBef>
              <a:spcAft>
                <a:spcPts val="0"/>
              </a:spcAft>
              <a:buClr>
                <a:srgbClr val="90A03A"/>
              </a:buClr>
              <a:buSzPts val="1800"/>
              <a:buNone/>
              <a:defRPr/>
            </a:lvl4pPr>
            <a:lvl5pPr indent="-228600" lvl="4" marL="2286000" rtl="0" algn="l">
              <a:lnSpc>
                <a:spcPct val="90000"/>
              </a:lnSpc>
              <a:spcBef>
                <a:spcPts val="500"/>
              </a:spcBef>
              <a:spcAft>
                <a:spcPts val="0"/>
              </a:spcAft>
              <a:buClr>
                <a:schemeClr val="dk1"/>
              </a:buClr>
              <a:buSzPts val="1800"/>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23" name="Google Shape;323;g2e02db3a16a_0_520"/>
          <p:cNvSpPr txBox="1"/>
          <p:nvPr>
            <p:ph idx="2" type="body"/>
          </p:nvPr>
        </p:nvSpPr>
        <p:spPr>
          <a:xfrm>
            <a:off x="6172200" y="1825625"/>
            <a:ext cx="5181600" cy="4390800"/>
          </a:xfrm>
          <a:prstGeom prst="rect">
            <a:avLst/>
          </a:prstGeom>
          <a:solidFill>
            <a:srgbClr val="F7F7F7">
              <a:alpha val="85100"/>
            </a:srgbClr>
          </a:solidFill>
          <a:ln cap="flat" cmpd="sng" w="9525">
            <a:solidFill>
              <a:srgbClr val="5B2B6B">
                <a:alpha val="824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rgbClr val="5B2B6B"/>
              </a:buClr>
              <a:buSzPts val="1800"/>
              <a:buNone/>
              <a:defRPr/>
            </a:lvl1pPr>
            <a:lvl2pPr indent="-228600" lvl="1" marL="914400" rtl="0" algn="l">
              <a:lnSpc>
                <a:spcPct val="90000"/>
              </a:lnSpc>
              <a:spcBef>
                <a:spcPts val="500"/>
              </a:spcBef>
              <a:spcAft>
                <a:spcPts val="0"/>
              </a:spcAft>
              <a:buClr>
                <a:srgbClr val="1D1D1D"/>
              </a:buClr>
              <a:buSzPts val="1800"/>
              <a:buNone/>
              <a:defRPr/>
            </a:lvl2pPr>
            <a:lvl3pPr indent="-228600" lvl="2" marL="1371600" rtl="0" algn="l">
              <a:lnSpc>
                <a:spcPct val="90000"/>
              </a:lnSpc>
              <a:spcBef>
                <a:spcPts val="500"/>
              </a:spcBef>
              <a:spcAft>
                <a:spcPts val="0"/>
              </a:spcAft>
              <a:buClr>
                <a:srgbClr val="04768B"/>
              </a:buClr>
              <a:buSzPts val="1800"/>
              <a:buNone/>
              <a:defRPr/>
            </a:lvl3pPr>
            <a:lvl4pPr indent="-228600" lvl="3" marL="1828800" rtl="0" algn="l">
              <a:lnSpc>
                <a:spcPct val="90000"/>
              </a:lnSpc>
              <a:spcBef>
                <a:spcPts val="500"/>
              </a:spcBef>
              <a:spcAft>
                <a:spcPts val="0"/>
              </a:spcAft>
              <a:buClr>
                <a:srgbClr val="90A03A"/>
              </a:buClr>
              <a:buSzPts val="1800"/>
              <a:buNone/>
              <a:defRPr/>
            </a:lvl4pPr>
            <a:lvl5pPr indent="-228600" lvl="4" marL="2286000" rtl="0" algn="l">
              <a:lnSpc>
                <a:spcPct val="90000"/>
              </a:lnSpc>
              <a:spcBef>
                <a:spcPts val="500"/>
              </a:spcBef>
              <a:spcAft>
                <a:spcPts val="0"/>
              </a:spcAft>
              <a:buClr>
                <a:schemeClr val="dk1"/>
              </a:buClr>
              <a:buSzPts val="1800"/>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24" name="Google Shape;324;g2e02db3a16a_0_520"/>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325" name="Shape 325"/>
        <p:cNvGrpSpPr/>
        <p:nvPr/>
      </p:nvGrpSpPr>
      <p:grpSpPr>
        <a:xfrm>
          <a:off x="0" y="0"/>
          <a:ext cx="0" cy="0"/>
          <a:chOff x="0" y="0"/>
          <a:chExt cx="0" cy="0"/>
        </a:xfrm>
      </p:grpSpPr>
      <p:sp>
        <p:nvSpPr>
          <p:cNvPr id="326" name="Google Shape;326;g2e02db3a16a_0_525"/>
          <p:cNvSpPr txBox="1"/>
          <p:nvPr>
            <p:ph type="title"/>
          </p:nvPr>
        </p:nvSpPr>
        <p:spPr>
          <a:xfrm>
            <a:off x="839788" y="365125"/>
            <a:ext cx="10515600" cy="1325700"/>
          </a:xfrm>
          <a:prstGeom prst="rect">
            <a:avLst/>
          </a:prstGeom>
          <a:solidFill>
            <a:srgbClr val="5B2B6B">
              <a:alpha val="8824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27" name="Google Shape;327;g2e02db3a16a_0_525"/>
          <p:cNvSpPr txBox="1"/>
          <p:nvPr>
            <p:ph idx="1" type="body"/>
          </p:nvPr>
        </p:nvSpPr>
        <p:spPr>
          <a:xfrm>
            <a:off x="839788" y="1681163"/>
            <a:ext cx="5157900" cy="823800"/>
          </a:xfrm>
          <a:prstGeom prst="rect">
            <a:avLst/>
          </a:prstGeom>
          <a:solidFill>
            <a:srgbClr val="F7F7F7">
              <a:alpha val="85100"/>
            </a:srgbClr>
          </a:solidFill>
          <a:ln cap="flat" cmpd="sng" w="9525">
            <a:solidFill>
              <a:srgbClr val="5B2B6B">
                <a:alpha val="8240"/>
              </a:srgbClr>
            </a:solidFill>
            <a:prstDash val="solid"/>
            <a:round/>
            <a:headEnd len="sm" w="sm" type="none"/>
            <a:tailEnd len="sm" w="sm" type="none"/>
          </a:ln>
        </p:spPr>
        <p:txBody>
          <a:bodyPr anchorCtr="0" anchor="b" bIns="45700" lIns="91425" spcFirstLastPara="1" rIns="91425" wrap="square" tIns="45700">
            <a:normAutofit/>
          </a:bodyPr>
          <a:lstStyle>
            <a:lvl1pPr indent="-228600" lvl="0" marL="457200" rtl="0" algn="l">
              <a:lnSpc>
                <a:spcPct val="90000"/>
              </a:lnSpc>
              <a:spcBef>
                <a:spcPts val="1000"/>
              </a:spcBef>
              <a:spcAft>
                <a:spcPts val="0"/>
              </a:spcAft>
              <a:buClr>
                <a:srgbClr val="5B2B6B"/>
              </a:buClr>
              <a:buSzPts val="2400"/>
              <a:buNone/>
              <a:defRPr b="1" sz="2400">
                <a:latin typeface="Asap"/>
                <a:ea typeface="Asap"/>
                <a:cs typeface="Asap"/>
                <a:sym typeface="Asap"/>
              </a:defRPr>
            </a:lvl1pPr>
            <a:lvl2pPr indent="-228600" lvl="1" marL="914400" rtl="0" algn="l">
              <a:lnSpc>
                <a:spcPct val="90000"/>
              </a:lnSpc>
              <a:spcBef>
                <a:spcPts val="500"/>
              </a:spcBef>
              <a:spcAft>
                <a:spcPts val="0"/>
              </a:spcAft>
              <a:buClr>
                <a:srgbClr val="1D1D1D"/>
              </a:buClr>
              <a:buSzPts val="2000"/>
              <a:buNone/>
              <a:defRPr b="1" sz="2000"/>
            </a:lvl2pPr>
            <a:lvl3pPr indent="-228600" lvl="2" marL="1371600" rtl="0" algn="l">
              <a:lnSpc>
                <a:spcPct val="90000"/>
              </a:lnSpc>
              <a:spcBef>
                <a:spcPts val="500"/>
              </a:spcBef>
              <a:spcAft>
                <a:spcPts val="0"/>
              </a:spcAft>
              <a:buClr>
                <a:srgbClr val="04768B"/>
              </a:buClr>
              <a:buSzPts val="1800"/>
              <a:buNone/>
              <a:defRPr b="1" sz="1800"/>
            </a:lvl3pPr>
            <a:lvl4pPr indent="-228600" lvl="3" marL="1828800" rtl="0" algn="l">
              <a:lnSpc>
                <a:spcPct val="90000"/>
              </a:lnSpc>
              <a:spcBef>
                <a:spcPts val="500"/>
              </a:spcBef>
              <a:spcAft>
                <a:spcPts val="0"/>
              </a:spcAft>
              <a:buClr>
                <a:srgbClr val="90A03A"/>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328" name="Google Shape;328;g2e02db3a16a_0_525"/>
          <p:cNvSpPr txBox="1"/>
          <p:nvPr>
            <p:ph idx="2" type="body"/>
          </p:nvPr>
        </p:nvSpPr>
        <p:spPr>
          <a:xfrm>
            <a:off x="839788" y="2505075"/>
            <a:ext cx="5157900" cy="3711300"/>
          </a:xfrm>
          <a:prstGeom prst="rect">
            <a:avLst/>
          </a:prstGeom>
          <a:solidFill>
            <a:srgbClr val="F7F7F7">
              <a:alpha val="85100"/>
            </a:srgbClr>
          </a:solidFill>
          <a:ln cap="flat" cmpd="sng" w="9525">
            <a:solidFill>
              <a:srgbClr val="5B2B6B">
                <a:alpha val="824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rgbClr val="5B2B6B"/>
              </a:buClr>
              <a:buSzPts val="2400"/>
              <a:buNone/>
              <a:defRPr sz="2400"/>
            </a:lvl1pPr>
            <a:lvl2pPr indent="-228600" lvl="1" marL="914400" rtl="0" algn="l">
              <a:lnSpc>
                <a:spcPct val="90000"/>
              </a:lnSpc>
              <a:spcBef>
                <a:spcPts val="500"/>
              </a:spcBef>
              <a:spcAft>
                <a:spcPts val="0"/>
              </a:spcAft>
              <a:buClr>
                <a:srgbClr val="1D1D1D"/>
              </a:buClr>
              <a:buSzPts val="2000"/>
              <a:buNone/>
              <a:defRPr sz="2000"/>
            </a:lvl2pPr>
            <a:lvl3pPr indent="-228600" lvl="2" marL="1371600" rtl="0" algn="l">
              <a:lnSpc>
                <a:spcPct val="90000"/>
              </a:lnSpc>
              <a:spcBef>
                <a:spcPts val="500"/>
              </a:spcBef>
              <a:spcAft>
                <a:spcPts val="0"/>
              </a:spcAft>
              <a:buClr>
                <a:srgbClr val="04768B"/>
              </a:buClr>
              <a:buSzPts val="1800"/>
              <a:buNone/>
              <a:defRPr sz="1800"/>
            </a:lvl3pPr>
            <a:lvl4pPr indent="-228600" lvl="3" marL="1828800" rtl="0" algn="l">
              <a:lnSpc>
                <a:spcPct val="90000"/>
              </a:lnSpc>
              <a:spcBef>
                <a:spcPts val="500"/>
              </a:spcBef>
              <a:spcAft>
                <a:spcPts val="0"/>
              </a:spcAft>
              <a:buClr>
                <a:srgbClr val="90A03A"/>
              </a:buClr>
              <a:buSzPts val="1600"/>
              <a:buNone/>
              <a:defRPr sz="1600"/>
            </a:lvl4pPr>
            <a:lvl5pPr indent="-228600" lvl="4" marL="2286000" rtl="0" algn="l">
              <a:lnSpc>
                <a:spcPct val="90000"/>
              </a:lnSpc>
              <a:spcBef>
                <a:spcPts val="500"/>
              </a:spcBef>
              <a:spcAft>
                <a:spcPts val="0"/>
              </a:spcAft>
              <a:buClr>
                <a:schemeClr val="dk1"/>
              </a:buClr>
              <a:buSzPts val="1600"/>
              <a:buNone/>
              <a:defRPr sz="1600"/>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29" name="Google Shape;329;g2e02db3a16a_0_525"/>
          <p:cNvSpPr txBox="1"/>
          <p:nvPr>
            <p:ph idx="3" type="body"/>
          </p:nvPr>
        </p:nvSpPr>
        <p:spPr>
          <a:xfrm>
            <a:off x="6172200" y="1681163"/>
            <a:ext cx="5183100" cy="823800"/>
          </a:xfrm>
          <a:prstGeom prst="rect">
            <a:avLst/>
          </a:prstGeom>
          <a:solidFill>
            <a:srgbClr val="F7F7F7">
              <a:alpha val="85100"/>
            </a:srgbClr>
          </a:solidFill>
          <a:ln cap="flat" cmpd="sng" w="9525">
            <a:solidFill>
              <a:srgbClr val="5B2B6B">
                <a:alpha val="8240"/>
              </a:srgbClr>
            </a:solidFill>
            <a:prstDash val="solid"/>
            <a:round/>
            <a:headEnd len="sm" w="sm" type="none"/>
            <a:tailEnd len="sm" w="sm" type="none"/>
          </a:ln>
        </p:spPr>
        <p:txBody>
          <a:bodyPr anchorCtr="0" anchor="b" bIns="45700" lIns="91425" spcFirstLastPara="1" rIns="91425" wrap="square" tIns="45700">
            <a:normAutofit/>
          </a:bodyPr>
          <a:lstStyle>
            <a:lvl1pPr indent="-228600" lvl="0" marL="457200" rtl="0" algn="l">
              <a:lnSpc>
                <a:spcPct val="90000"/>
              </a:lnSpc>
              <a:spcBef>
                <a:spcPts val="1000"/>
              </a:spcBef>
              <a:spcAft>
                <a:spcPts val="0"/>
              </a:spcAft>
              <a:buClr>
                <a:srgbClr val="5B2B6B"/>
              </a:buClr>
              <a:buSzPts val="2400"/>
              <a:buNone/>
              <a:defRPr b="1" sz="2400">
                <a:latin typeface="Asap"/>
                <a:ea typeface="Asap"/>
                <a:cs typeface="Asap"/>
                <a:sym typeface="Asap"/>
              </a:defRPr>
            </a:lvl1pPr>
            <a:lvl2pPr indent="-228600" lvl="1" marL="914400" rtl="0" algn="l">
              <a:lnSpc>
                <a:spcPct val="90000"/>
              </a:lnSpc>
              <a:spcBef>
                <a:spcPts val="500"/>
              </a:spcBef>
              <a:spcAft>
                <a:spcPts val="0"/>
              </a:spcAft>
              <a:buClr>
                <a:srgbClr val="1D1D1D"/>
              </a:buClr>
              <a:buSzPts val="2000"/>
              <a:buNone/>
              <a:defRPr b="1" sz="2000"/>
            </a:lvl2pPr>
            <a:lvl3pPr indent="-228600" lvl="2" marL="1371600" rtl="0" algn="l">
              <a:lnSpc>
                <a:spcPct val="90000"/>
              </a:lnSpc>
              <a:spcBef>
                <a:spcPts val="500"/>
              </a:spcBef>
              <a:spcAft>
                <a:spcPts val="0"/>
              </a:spcAft>
              <a:buClr>
                <a:srgbClr val="04768B"/>
              </a:buClr>
              <a:buSzPts val="1800"/>
              <a:buNone/>
              <a:defRPr b="1" sz="1800"/>
            </a:lvl3pPr>
            <a:lvl4pPr indent="-228600" lvl="3" marL="1828800" rtl="0" algn="l">
              <a:lnSpc>
                <a:spcPct val="90000"/>
              </a:lnSpc>
              <a:spcBef>
                <a:spcPts val="500"/>
              </a:spcBef>
              <a:spcAft>
                <a:spcPts val="0"/>
              </a:spcAft>
              <a:buClr>
                <a:srgbClr val="90A03A"/>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330" name="Google Shape;330;g2e02db3a16a_0_525"/>
          <p:cNvSpPr txBox="1"/>
          <p:nvPr>
            <p:ph idx="4" type="body"/>
          </p:nvPr>
        </p:nvSpPr>
        <p:spPr>
          <a:xfrm>
            <a:off x="6172200" y="2505075"/>
            <a:ext cx="5183100" cy="3711300"/>
          </a:xfrm>
          <a:prstGeom prst="rect">
            <a:avLst/>
          </a:prstGeom>
          <a:solidFill>
            <a:srgbClr val="F7F7F7">
              <a:alpha val="85100"/>
            </a:srgbClr>
          </a:solidFill>
          <a:ln cap="flat" cmpd="sng" w="9525">
            <a:solidFill>
              <a:srgbClr val="5B2B6B">
                <a:alpha val="824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rgbClr val="5B2B6B"/>
              </a:buClr>
              <a:buSzPts val="2400"/>
              <a:buNone/>
              <a:defRPr sz="2400"/>
            </a:lvl1pPr>
            <a:lvl2pPr indent="-228600" lvl="1" marL="914400" rtl="0" algn="l">
              <a:lnSpc>
                <a:spcPct val="90000"/>
              </a:lnSpc>
              <a:spcBef>
                <a:spcPts val="500"/>
              </a:spcBef>
              <a:spcAft>
                <a:spcPts val="0"/>
              </a:spcAft>
              <a:buClr>
                <a:srgbClr val="1D1D1D"/>
              </a:buClr>
              <a:buSzPts val="2000"/>
              <a:buNone/>
              <a:defRPr sz="2000"/>
            </a:lvl2pPr>
            <a:lvl3pPr indent="-228600" lvl="2" marL="1371600" rtl="0" algn="l">
              <a:lnSpc>
                <a:spcPct val="90000"/>
              </a:lnSpc>
              <a:spcBef>
                <a:spcPts val="500"/>
              </a:spcBef>
              <a:spcAft>
                <a:spcPts val="0"/>
              </a:spcAft>
              <a:buClr>
                <a:srgbClr val="04768B"/>
              </a:buClr>
              <a:buSzPts val="1800"/>
              <a:buNone/>
              <a:defRPr sz="1800"/>
            </a:lvl3pPr>
            <a:lvl4pPr indent="-228600" lvl="3" marL="1828800" rtl="0" algn="l">
              <a:lnSpc>
                <a:spcPct val="90000"/>
              </a:lnSpc>
              <a:spcBef>
                <a:spcPts val="500"/>
              </a:spcBef>
              <a:spcAft>
                <a:spcPts val="0"/>
              </a:spcAft>
              <a:buClr>
                <a:srgbClr val="90A03A"/>
              </a:buClr>
              <a:buSzPts val="1600"/>
              <a:buNone/>
              <a:defRPr sz="1600"/>
            </a:lvl4pPr>
            <a:lvl5pPr indent="-228600" lvl="4" marL="2286000" rtl="0" algn="l">
              <a:lnSpc>
                <a:spcPct val="90000"/>
              </a:lnSpc>
              <a:spcBef>
                <a:spcPts val="500"/>
              </a:spcBef>
              <a:spcAft>
                <a:spcPts val="0"/>
              </a:spcAft>
              <a:buClr>
                <a:schemeClr val="dk1"/>
              </a:buClr>
              <a:buSzPts val="1600"/>
              <a:buNone/>
              <a:defRPr sz="1600"/>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31" name="Google Shape;331;g2e02db3a16a_0_525"/>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enaires (Français)">
  <p:cSld name="Partenaires (Français)">
    <p:bg>
      <p:bgPr>
        <a:blipFill>
          <a:blip r:embed="rId2">
            <a:alphaModFix/>
          </a:blip>
          <a:stretch>
            <a:fillRect/>
          </a:stretch>
        </a:blipFill>
      </p:bgPr>
    </p:bg>
    <p:spTree>
      <p:nvGrpSpPr>
        <p:cNvPr id="34" name="Shape 34"/>
        <p:cNvGrpSpPr/>
        <p:nvPr/>
      </p:nvGrpSpPr>
      <p:grpSpPr>
        <a:xfrm>
          <a:off x="0" y="0"/>
          <a:ext cx="0" cy="0"/>
          <a:chOff x="0" y="0"/>
          <a:chExt cx="0" cy="0"/>
        </a:xfrm>
      </p:grpSpPr>
      <p:pic>
        <p:nvPicPr>
          <p:cNvPr id="35" name="Google Shape;35;p9"/>
          <p:cNvPicPr preferRelativeResize="0"/>
          <p:nvPr/>
        </p:nvPicPr>
        <p:blipFill rotWithShape="1">
          <a:blip r:embed="rId3">
            <a:alphaModFix/>
          </a:blip>
          <a:srcRect b="0" l="0" r="0" t="0"/>
          <a:stretch/>
        </p:blipFill>
        <p:spPr>
          <a:xfrm>
            <a:off x="3000374" y="2714230"/>
            <a:ext cx="3095626" cy="1905000"/>
          </a:xfrm>
          <a:prstGeom prst="rect">
            <a:avLst/>
          </a:prstGeom>
          <a:noFill/>
          <a:ln>
            <a:noFill/>
          </a:ln>
        </p:spPr>
      </p:pic>
      <p:sp>
        <p:nvSpPr>
          <p:cNvPr id="36" name="Google Shape;36;p9"/>
          <p:cNvSpPr/>
          <p:nvPr/>
        </p:nvSpPr>
        <p:spPr>
          <a:xfrm>
            <a:off x="0" y="6311989"/>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 name="Google Shape;37;p9"/>
          <p:cNvSpPr/>
          <p:nvPr/>
        </p:nvSpPr>
        <p:spPr>
          <a:xfrm>
            <a:off x="29132" y="6217237"/>
            <a:ext cx="966537"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8" name="Google Shape;38;p9"/>
          <p:cNvPicPr preferRelativeResize="0"/>
          <p:nvPr/>
        </p:nvPicPr>
        <p:blipFill rotWithShape="1">
          <a:blip r:embed="rId4">
            <a:alphaModFix/>
          </a:blip>
          <a:srcRect b="0" l="0" r="0" t="0"/>
          <a:stretch/>
        </p:blipFill>
        <p:spPr>
          <a:xfrm>
            <a:off x="4859339" y="138807"/>
            <a:ext cx="2473322" cy="899015"/>
          </a:xfrm>
          <a:prstGeom prst="rect">
            <a:avLst/>
          </a:prstGeom>
          <a:noFill/>
          <a:ln>
            <a:noFill/>
          </a:ln>
        </p:spPr>
      </p:pic>
      <p:pic>
        <p:nvPicPr>
          <p:cNvPr id="39" name="Google Shape;39;p9"/>
          <p:cNvPicPr preferRelativeResize="0"/>
          <p:nvPr/>
        </p:nvPicPr>
        <p:blipFill rotWithShape="1">
          <a:blip r:embed="rId5">
            <a:alphaModFix/>
          </a:blip>
          <a:srcRect b="0" l="0" r="0" t="0"/>
          <a:stretch/>
        </p:blipFill>
        <p:spPr>
          <a:xfrm>
            <a:off x="15373" y="4935087"/>
            <a:ext cx="2325789" cy="1431255"/>
          </a:xfrm>
          <a:prstGeom prst="rect">
            <a:avLst/>
          </a:prstGeom>
          <a:noFill/>
          <a:ln>
            <a:noFill/>
          </a:ln>
        </p:spPr>
      </p:pic>
      <p:pic>
        <p:nvPicPr>
          <p:cNvPr id="40" name="Google Shape;40;p9"/>
          <p:cNvPicPr preferRelativeResize="0"/>
          <p:nvPr/>
        </p:nvPicPr>
        <p:blipFill rotWithShape="1">
          <a:blip r:embed="rId6">
            <a:alphaModFix/>
          </a:blip>
          <a:srcRect b="0" l="0" r="0" t="0"/>
          <a:stretch/>
        </p:blipFill>
        <p:spPr>
          <a:xfrm>
            <a:off x="7086367" y="4959864"/>
            <a:ext cx="2325789" cy="1431255"/>
          </a:xfrm>
          <a:prstGeom prst="rect">
            <a:avLst/>
          </a:prstGeom>
          <a:noFill/>
          <a:ln>
            <a:noFill/>
          </a:ln>
        </p:spPr>
      </p:pic>
      <p:pic>
        <p:nvPicPr>
          <p:cNvPr id="41" name="Google Shape;41;p9"/>
          <p:cNvPicPr preferRelativeResize="0"/>
          <p:nvPr/>
        </p:nvPicPr>
        <p:blipFill rotWithShape="1">
          <a:blip r:embed="rId7">
            <a:alphaModFix/>
          </a:blip>
          <a:srcRect b="0" l="0" r="0" t="0"/>
          <a:stretch/>
        </p:blipFill>
        <p:spPr>
          <a:xfrm>
            <a:off x="4729369" y="4924723"/>
            <a:ext cx="2325789" cy="1431255"/>
          </a:xfrm>
          <a:prstGeom prst="rect">
            <a:avLst/>
          </a:prstGeom>
          <a:noFill/>
          <a:ln>
            <a:noFill/>
          </a:ln>
        </p:spPr>
      </p:pic>
      <p:pic>
        <p:nvPicPr>
          <p:cNvPr id="42" name="Google Shape;42;p9"/>
          <p:cNvPicPr preferRelativeResize="0"/>
          <p:nvPr/>
        </p:nvPicPr>
        <p:blipFill rotWithShape="1">
          <a:blip r:embed="rId8">
            <a:alphaModFix/>
          </a:blip>
          <a:srcRect b="0" l="0" r="0" t="0"/>
          <a:stretch/>
        </p:blipFill>
        <p:spPr>
          <a:xfrm>
            <a:off x="9096374" y="2797013"/>
            <a:ext cx="3095626" cy="1905001"/>
          </a:xfrm>
          <a:prstGeom prst="rect">
            <a:avLst/>
          </a:prstGeom>
          <a:noFill/>
          <a:ln>
            <a:noFill/>
          </a:ln>
        </p:spPr>
      </p:pic>
      <p:pic>
        <p:nvPicPr>
          <p:cNvPr id="43" name="Google Shape;43;p9"/>
          <p:cNvPicPr preferRelativeResize="0"/>
          <p:nvPr/>
        </p:nvPicPr>
        <p:blipFill rotWithShape="1">
          <a:blip r:embed="rId9">
            <a:alphaModFix/>
          </a:blip>
          <a:srcRect b="0" l="0" r="0" t="0"/>
          <a:stretch/>
        </p:blipFill>
        <p:spPr>
          <a:xfrm>
            <a:off x="2372371" y="4914361"/>
            <a:ext cx="2325789" cy="1431255"/>
          </a:xfrm>
          <a:prstGeom prst="rect">
            <a:avLst/>
          </a:prstGeom>
          <a:noFill/>
          <a:ln>
            <a:noFill/>
          </a:ln>
        </p:spPr>
      </p:pic>
      <p:pic>
        <p:nvPicPr>
          <p:cNvPr id="44" name="Google Shape;44;p9"/>
          <p:cNvPicPr preferRelativeResize="0"/>
          <p:nvPr/>
        </p:nvPicPr>
        <p:blipFill rotWithShape="1">
          <a:blip r:embed="rId10">
            <a:alphaModFix/>
          </a:blip>
          <a:srcRect b="0" l="0" r="0" t="0"/>
          <a:stretch/>
        </p:blipFill>
        <p:spPr>
          <a:xfrm>
            <a:off x="8611" y="2759084"/>
            <a:ext cx="3095626" cy="1905000"/>
          </a:xfrm>
          <a:prstGeom prst="rect">
            <a:avLst/>
          </a:prstGeom>
          <a:noFill/>
          <a:ln>
            <a:noFill/>
          </a:ln>
        </p:spPr>
      </p:pic>
      <p:pic>
        <p:nvPicPr>
          <p:cNvPr id="45" name="Google Shape;45;p9"/>
          <p:cNvPicPr preferRelativeResize="0"/>
          <p:nvPr/>
        </p:nvPicPr>
        <p:blipFill rotWithShape="1">
          <a:blip r:embed="rId11">
            <a:alphaModFix/>
          </a:blip>
          <a:srcRect b="0" l="0" r="0" t="0"/>
          <a:stretch/>
        </p:blipFill>
        <p:spPr>
          <a:xfrm>
            <a:off x="5900888" y="2714230"/>
            <a:ext cx="3095626" cy="1905000"/>
          </a:xfrm>
          <a:prstGeom prst="rect">
            <a:avLst/>
          </a:prstGeom>
          <a:noFill/>
          <a:ln>
            <a:noFill/>
          </a:ln>
        </p:spPr>
      </p:pic>
      <p:sp>
        <p:nvSpPr>
          <p:cNvPr id="46" name="Google Shape;46;p9"/>
          <p:cNvSpPr txBox="1"/>
          <p:nvPr/>
        </p:nvSpPr>
        <p:spPr>
          <a:xfrm>
            <a:off x="2087033" y="1894891"/>
            <a:ext cx="8017933"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CA" sz="4400" u="none" cap="none" strike="noStrike">
                <a:solidFill>
                  <a:srgbClr val="0EAB9A"/>
                </a:solidFill>
                <a:latin typeface="Asap"/>
                <a:ea typeface="Asap"/>
                <a:cs typeface="Asap"/>
                <a:sym typeface="Asap"/>
              </a:rPr>
              <a:t>Partenariats et commanditaires</a:t>
            </a:r>
            <a:endParaRPr b="0" i="0" sz="4400" u="none" cap="none" strike="noStrike">
              <a:solidFill>
                <a:srgbClr val="0EAB9A"/>
              </a:solidFill>
              <a:latin typeface="Asap"/>
              <a:ea typeface="Asap"/>
              <a:cs typeface="Asap"/>
              <a:sym typeface="Asap"/>
            </a:endParaRPr>
          </a:p>
        </p:txBody>
      </p:sp>
      <p:sp>
        <p:nvSpPr>
          <p:cNvPr id="47" name="Google Shape;47;p9"/>
          <p:cNvSpPr/>
          <p:nvPr/>
        </p:nvSpPr>
        <p:spPr>
          <a:xfrm>
            <a:off x="-2" y="6324384"/>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48" name="Google Shape;48;p9"/>
          <p:cNvPicPr preferRelativeResize="0"/>
          <p:nvPr/>
        </p:nvPicPr>
        <p:blipFill rotWithShape="1">
          <a:blip r:embed="rId12">
            <a:alphaModFix/>
          </a:blip>
          <a:srcRect b="0" l="0" r="0" t="0"/>
          <a:stretch/>
        </p:blipFill>
        <p:spPr>
          <a:xfrm>
            <a:off x="9412156" y="5014169"/>
            <a:ext cx="2337790" cy="1168895"/>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332" name="Shape 332"/>
        <p:cNvGrpSpPr/>
        <p:nvPr/>
      </p:nvGrpSpPr>
      <p:grpSpPr>
        <a:xfrm>
          <a:off x="0" y="0"/>
          <a:ext cx="0" cy="0"/>
          <a:chOff x="0" y="0"/>
          <a:chExt cx="0" cy="0"/>
        </a:xfrm>
      </p:grpSpPr>
      <p:sp>
        <p:nvSpPr>
          <p:cNvPr id="333" name="Google Shape;333;g2e02db3a16a_0_532"/>
          <p:cNvSpPr txBox="1"/>
          <p:nvPr>
            <p:ph type="title"/>
          </p:nvPr>
        </p:nvSpPr>
        <p:spPr>
          <a:xfrm>
            <a:off x="838200" y="365125"/>
            <a:ext cx="10515600" cy="1325700"/>
          </a:xfrm>
          <a:prstGeom prst="rect">
            <a:avLst/>
          </a:prstGeom>
          <a:solidFill>
            <a:srgbClr val="5B2B6B">
              <a:alpha val="8824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34" name="Google Shape;334;g2e02db3a16a_0_532"/>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335" name="Shape 335"/>
        <p:cNvGrpSpPr/>
        <p:nvPr/>
      </p:nvGrpSpPr>
      <p:grpSpPr>
        <a:xfrm>
          <a:off x="0" y="0"/>
          <a:ext cx="0" cy="0"/>
          <a:chOff x="0" y="0"/>
          <a:chExt cx="0" cy="0"/>
        </a:xfrm>
      </p:grpSpPr>
      <p:sp>
        <p:nvSpPr>
          <p:cNvPr id="336" name="Google Shape;336;g2e02db3a16a_0_535"/>
          <p:cNvSpPr txBox="1"/>
          <p:nvPr>
            <p:ph type="title"/>
          </p:nvPr>
        </p:nvSpPr>
        <p:spPr>
          <a:xfrm>
            <a:off x="839788" y="457200"/>
            <a:ext cx="3600000" cy="1600200"/>
          </a:xfrm>
          <a:prstGeom prst="rect">
            <a:avLst/>
          </a:prstGeom>
          <a:solidFill>
            <a:srgbClr val="5B2B6B">
              <a:alpha val="88240"/>
            </a:srgbClr>
          </a:solidFill>
          <a:ln>
            <a:noFill/>
          </a:ln>
        </p:spPr>
        <p:txBody>
          <a:bodyPr anchorCtr="0" anchor="b" bIns="45700" lIns="91425" spcFirstLastPara="1" rIns="91425" wrap="square" tIns="45700">
            <a:normAutofit/>
          </a:bodyPr>
          <a:lstStyle>
            <a:lvl1pPr lvl="0" rtl="0" algn="l">
              <a:lnSpc>
                <a:spcPct val="90000"/>
              </a:lnSpc>
              <a:spcBef>
                <a:spcPts val="0"/>
              </a:spcBef>
              <a:spcAft>
                <a:spcPts val="0"/>
              </a:spcAft>
              <a:buClr>
                <a:srgbClr val="F7F7F7"/>
              </a:buClr>
              <a:buSzPts val="3200"/>
              <a:buFont typeface="Asap"/>
              <a:buNone/>
              <a:defRPr sz="3200"/>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37" name="Google Shape;337;g2e02db3a16a_0_535"/>
          <p:cNvSpPr txBox="1"/>
          <p:nvPr>
            <p:ph idx="1" type="body"/>
          </p:nvPr>
        </p:nvSpPr>
        <p:spPr>
          <a:xfrm>
            <a:off x="5546558" y="987425"/>
            <a:ext cx="5808900" cy="5229000"/>
          </a:xfrm>
          <a:prstGeom prst="rect">
            <a:avLst/>
          </a:prstGeom>
          <a:solidFill>
            <a:srgbClr val="F7F7F7">
              <a:alpha val="85100"/>
            </a:srgbClr>
          </a:solidFill>
          <a:ln cap="flat" cmpd="sng" w="9525">
            <a:solidFill>
              <a:srgbClr val="5B2B6B">
                <a:alpha val="824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rgbClr val="5B2B6B"/>
              </a:buClr>
              <a:buSzPts val="3200"/>
              <a:buNone/>
              <a:defRPr sz="3200"/>
            </a:lvl1pPr>
            <a:lvl2pPr indent="-228600" lvl="1" marL="914400" rtl="0" algn="l">
              <a:lnSpc>
                <a:spcPct val="90000"/>
              </a:lnSpc>
              <a:spcBef>
                <a:spcPts val="500"/>
              </a:spcBef>
              <a:spcAft>
                <a:spcPts val="0"/>
              </a:spcAft>
              <a:buClr>
                <a:srgbClr val="1D1D1D"/>
              </a:buClr>
              <a:buSzPts val="2800"/>
              <a:buNone/>
              <a:defRPr sz="2800"/>
            </a:lvl2pPr>
            <a:lvl3pPr indent="-228600" lvl="2" marL="1371600" rtl="0" algn="l">
              <a:lnSpc>
                <a:spcPct val="90000"/>
              </a:lnSpc>
              <a:spcBef>
                <a:spcPts val="500"/>
              </a:spcBef>
              <a:spcAft>
                <a:spcPts val="0"/>
              </a:spcAft>
              <a:buClr>
                <a:srgbClr val="04768B"/>
              </a:buClr>
              <a:buSzPts val="2400"/>
              <a:buNone/>
              <a:defRPr sz="2400"/>
            </a:lvl3pPr>
            <a:lvl4pPr indent="-228600" lvl="3" marL="1828800" rtl="0" algn="l">
              <a:lnSpc>
                <a:spcPct val="90000"/>
              </a:lnSpc>
              <a:spcBef>
                <a:spcPts val="500"/>
              </a:spcBef>
              <a:spcAft>
                <a:spcPts val="0"/>
              </a:spcAft>
              <a:buClr>
                <a:srgbClr val="90A03A"/>
              </a:buClr>
              <a:buSzPts val="2000"/>
              <a:buNone/>
              <a:defRPr sz="2000"/>
            </a:lvl4pPr>
            <a:lvl5pPr indent="-228600" lvl="4" marL="2286000" rtl="0" algn="l">
              <a:lnSpc>
                <a:spcPct val="90000"/>
              </a:lnSpc>
              <a:spcBef>
                <a:spcPts val="500"/>
              </a:spcBef>
              <a:spcAft>
                <a:spcPts val="0"/>
              </a:spcAft>
              <a:buClr>
                <a:schemeClr val="dk1"/>
              </a:buClr>
              <a:buSzPts val="2000"/>
              <a:buNone/>
              <a:defRPr sz="2000"/>
            </a:lvl5pPr>
            <a:lvl6pPr indent="-355600" lvl="5" marL="2743200" rtl="0" algn="l">
              <a:lnSpc>
                <a:spcPct val="90000"/>
              </a:lnSpc>
              <a:spcBef>
                <a:spcPts val="500"/>
              </a:spcBef>
              <a:spcAft>
                <a:spcPts val="0"/>
              </a:spcAft>
              <a:buClr>
                <a:schemeClr val="dk1"/>
              </a:buClr>
              <a:buSzPts val="2000"/>
              <a:buChar char="•"/>
              <a:defRPr sz="2000"/>
            </a:lvl6pPr>
            <a:lvl7pPr indent="-355600" lvl="6" marL="3200400" rtl="0" algn="l">
              <a:lnSpc>
                <a:spcPct val="90000"/>
              </a:lnSpc>
              <a:spcBef>
                <a:spcPts val="500"/>
              </a:spcBef>
              <a:spcAft>
                <a:spcPts val="0"/>
              </a:spcAft>
              <a:buClr>
                <a:schemeClr val="dk1"/>
              </a:buClr>
              <a:buSzPts val="2000"/>
              <a:buChar char="•"/>
              <a:defRPr sz="2000"/>
            </a:lvl7pPr>
            <a:lvl8pPr indent="-355600" lvl="7" marL="3657600" rtl="0" algn="l">
              <a:lnSpc>
                <a:spcPct val="90000"/>
              </a:lnSpc>
              <a:spcBef>
                <a:spcPts val="500"/>
              </a:spcBef>
              <a:spcAft>
                <a:spcPts val="0"/>
              </a:spcAft>
              <a:buClr>
                <a:schemeClr val="dk1"/>
              </a:buClr>
              <a:buSzPts val="2000"/>
              <a:buChar char="•"/>
              <a:defRPr sz="2000"/>
            </a:lvl8pPr>
            <a:lvl9pPr indent="-355600" lvl="8" marL="4114800" rtl="0" algn="l">
              <a:lnSpc>
                <a:spcPct val="90000"/>
              </a:lnSpc>
              <a:spcBef>
                <a:spcPts val="500"/>
              </a:spcBef>
              <a:spcAft>
                <a:spcPts val="0"/>
              </a:spcAft>
              <a:buClr>
                <a:schemeClr val="dk1"/>
              </a:buClr>
              <a:buSzPts val="2000"/>
              <a:buChar char="•"/>
              <a:defRPr sz="2000"/>
            </a:lvl9pPr>
          </a:lstStyle>
          <a:p/>
        </p:txBody>
      </p:sp>
      <p:sp>
        <p:nvSpPr>
          <p:cNvPr id="338" name="Google Shape;338;g2e02db3a16a_0_535"/>
          <p:cNvSpPr txBox="1"/>
          <p:nvPr>
            <p:ph idx="2" type="body"/>
          </p:nvPr>
        </p:nvSpPr>
        <p:spPr>
          <a:xfrm>
            <a:off x="839788" y="2057399"/>
            <a:ext cx="3600000" cy="4159200"/>
          </a:xfrm>
          <a:prstGeom prst="rect">
            <a:avLst/>
          </a:prstGeom>
          <a:solidFill>
            <a:srgbClr val="F7F7F7">
              <a:alpha val="85100"/>
            </a:srgbClr>
          </a:solidFill>
          <a:ln cap="flat" cmpd="sng" w="9525">
            <a:solidFill>
              <a:srgbClr val="5B2B6B">
                <a:alpha val="824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rgbClr val="5B2B6B"/>
              </a:buClr>
              <a:buSzPts val="1600"/>
              <a:buNone/>
              <a:defRPr sz="1600"/>
            </a:lvl1pPr>
            <a:lvl2pPr indent="-228600" lvl="1" marL="914400" rtl="0" algn="l">
              <a:lnSpc>
                <a:spcPct val="90000"/>
              </a:lnSpc>
              <a:spcBef>
                <a:spcPts val="500"/>
              </a:spcBef>
              <a:spcAft>
                <a:spcPts val="0"/>
              </a:spcAft>
              <a:buClr>
                <a:srgbClr val="1D1D1D"/>
              </a:buClr>
              <a:buSzPts val="1400"/>
              <a:buNone/>
              <a:defRPr sz="1400"/>
            </a:lvl2pPr>
            <a:lvl3pPr indent="-228600" lvl="2" marL="1371600" rtl="0" algn="l">
              <a:lnSpc>
                <a:spcPct val="90000"/>
              </a:lnSpc>
              <a:spcBef>
                <a:spcPts val="500"/>
              </a:spcBef>
              <a:spcAft>
                <a:spcPts val="0"/>
              </a:spcAft>
              <a:buClr>
                <a:srgbClr val="04768B"/>
              </a:buClr>
              <a:buSzPts val="1200"/>
              <a:buNone/>
              <a:defRPr sz="1200"/>
            </a:lvl3pPr>
            <a:lvl4pPr indent="-228600" lvl="3" marL="1828800" rtl="0" algn="l">
              <a:lnSpc>
                <a:spcPct val="90000"/>
              </a:lnSpc>
              <a:spcBef>
                <a:spcPts val="500"/>
              </a:spcBef>
              <a:spcAft>
                <a:spcPts val="0"/>
              </a:spcAft>
              <a:buClr>
                <a:srgbClr val="90A03A"/>
              </a:buClr>
              <a:buSzPts val="1000"/>
              <a:buNone/>
              <a:defRPr sz="1000"/>
            </a:lvl4pPr>
            <a:lvl5pPr indent="-228600" lvl="4" marL="2286000" rtl="0" algn="l">
              <a:lnSpc>
                <a:spcPct val="90000"/>
              </a:lnSpc>
              <a:spcBef>
                <a:spcPts val="500"/>
              </a:spcBef>
              <a:spcAft>
                <a:spcPts val="0"/>
              </a:spcAft>
              <a:buClr>
                <a:schemeClr val="dk1"/>
              </a:buClr>
              <a:buSzPts val="1000"/>
              <a:buNone/>
              <a:defRPr sz="1000"/>
            </a:lvl5pPr>
            <a:lvl6pPr indent="-228600" lvl="5" marL="2743200" rtl="0" algn="l">
              <a:lnSpc>
                <a:spcPct val="90000"/>
              </a:lnSpc>
              <a:spcBef>
                <a:spcPts val="500"/>
              </a:spcBef>
              <a:spcAft>
                <a:spcPts val="0"/>
              </a:spcAft>
              <a:buClr>
                <a:schemeClr val="dk1"/>
              </a:buClr>
              <a:buSzPts val="1000"/>
              <a:buNone/>
              <a:defRPr sz="1000"/>
            </a:lvl6pPr>
            <a:lvl7pPr indent="-228600" lvl="6" marL="3200400" rtl="0" algn="l">
              <a:lnSpc>
                <a:spcPct val="90000"/>
              </a:lnSpc>
              <a:spcBef>
                <a:spcPts val="500"/>
              </a:spcBef>
              <a:spcAft>
                <a:spcPts val="0"/>
              </a:spcAft>
              <a:buClr>
                <a:schemeClr val="dk1"/>
              </a:buClr>
              <a:buSzPts val="1000"/>
              <a:buNone/>
              <a:defRPr sz="1000"/>
            </a:lvl7pPr>
            <a:lvl8pPr indent="-228600" lvl="7" marL="3657600" rtl="0" algn="l">
              <a:lnSpc>
                <a:spcPct val="90000"/>
              </a:lnSpc>
              <a:spcBef>
                <a:spcPts val="500"/>
              </a:spcBef>
              <a:spcAft>
                <a:spcPts val="0"/>
              </a:spcAft>
              <a:buClr>
                <a:schemeClr val="dk1"/>
              </a:buClr>
              <a:buSzPts val="1000"/>
              <a:buNone/>
              <a:defRPr sz="1000"/>
            </a:lvl8pPr>
            <a:lvl9pPr indent="-228600" lvl="8" marL="4114800" rtl="0" algn="l">
              <a:lnSpc>
                <a:spcPct val="90000"/>
              </a:lnSpc>
              <a:spcBef>
                <a:spcPts val="500"/>
              </a:spcBef>
              <a:spcAft>
                <a:spcPts val="0"/>
              </a:spcAft>
              <a:buClr>
                <a:schemeClr val="dk1"/>
              </a:buClr>
              <a:buSzPts val="1000"/>
              <a:buNone/>
              <a:defRPr sz="1000"/>
            </a:lvl9pPr>
          </a:lstStyle>
          <a:p/>
        </p:txBody>
      </p:sp>
      <p:sp>
        <p:nvSpPr>
          <p:cNvPr id="339" name="Google Shape;339;g2e02db3a16a_0_535"/>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spTree>
      <p:nvGrpSpPr>
        <p:cNvPr id="340" name="Shape 340"/>
        <p:cNvGrpSpPr/>
        <p:nvPr/>
      </p:nvGrpSpPr>
      <p:grpSpPr>
        <a:xfrm>
          <a:off x="0" y="0"/>
          <a:ext cx="0" cy="0"/>
          <a:chOff x="0" y="0"/>
          <a:chExt cx="0" cy="0"/>
        </a:xfrm>
      </p:grpSpPr>
      <p:sp>
        <p:nvSpPr>
          <p:cNvPr id="341" name="Google Shape;341;g2e02db3a16a_0_540"/>
          <p:cNvSpPr txBox="1"/>
          <p:nvPr>
            <p:ph type="title"/>
          </p:nvPr>
        </p:nvSpPr>
        <p:spPr>
          <a:xfrm>
            <a:off x="839788" y="457200"/>
            <a:ext cx="3575700" cy="1600200"/>
          </a:xfrm>
          <a:prstGeom prst="rect">
            <a:avLst/>
          </a:prstGeom>
          <a:solidFill>
            <a:srgbClr val="5B2B6B">
              <a:alpha val="88240"/>
            </a:srgbClr>
          </a:solidFill>
          <a:ln>
            <a:noFill/>
          </a:ln>
        </p:spPr>
        <p:txBody>
          <a:bodyPr anchorCtr="0" anchor="b" bIns="45700" lIns="91425" spcFirstLastPara="1" rIns="91425" wrap="square" tIns="45700">
            <a:normAutofit/>
          </a:bodyPr>
          <a:lstStyle>
            <a:lvl1pPr lvl="0" rtl="0" algn="l">
              <a:lnSpc>
                <a:spcPct val="90000"/>
              </a:lnSpc>
              <a:spcBef>
                <a:spcPts val="0"/>
              </a:spcBef>
              <a:spcAft>
                <a:spcPts val="0"/>
              </a:spcAft>
              <a:buClr>
                <a:srgbClr val="F7F7F7"/>
              </a:buClr>
              <a:buSzPts val="3200"/>
              <a:buFont typeface="Asap"/>
              <a:buNone/>
              <a:defRPr sz="3200"/>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42" name="Google Shape;342;g2e02db3a16a_0_540"/>
          <p:cNvSpPr/>
          <p:nvPr>
            <p:ph idx="2" type="pic"/>
          </p:nvPr>
        </p:nvSpPr>
        <p:spPr>
          <a:xfrm>
            <a:off x="5546558" y="987425"/>
            <a:ext cx="5808900" cy="5229000"/>
          </a:xfrm>
          <a:prstGeom prst="rect">
            <a:avLst/>
          </a:prstGeom>
          <a:solidFill>
            <a:srgbClr val="F7F7F7">
              <a:alpha val="85100"/>
            </a:srgbClr>
          </a:solidFill>
          <a:ln cap="flat" cmpd="sng" w="9525">
            <a:solidFill>
              <a:srgbClr val="5B2B6B">
                <a:alpha val="8240"/>
              </a:srgbClr>
            </a:solidFill>
            <a:prstDash val="solid"/>
            <a:round/>
            <a:headEnd len="sm" w="sm" type="none"/>
            <a:tailEnd len="sm" w="sm" type="none"/>
          </a:ln>
        </p:spPr>
      </p:sp>
      <p:sp>
        <p:nvSpPr>
          <p:cNvPr id="343" name="Google Shape;343;g2e02db3a16a_0_540"/>
          <p:cNvSpPr txBox="1"/>
          <p:nvPr>
            <p:ph idx="1" type="body"/>
          </p:nvPr>
        </p:nvSpPr>
        <p:spPr>
          <a:xfrm>
            <a:off x="839788" y="2057399"/>
            <a:ext cx="3575700" cy="4159200"/>
          </a:xfrm>
          <a:prstGeom prst="rect">
            <a:avLst/>
          </a:prstGeom>
          <a:solidFill>
            <a:srgbClr val="F7F7F7">
              <a:alpha val="85100"/>
            </a:srgbClr>
          </a:solidFill>
          <a:ln cap="flat" cmpd="sng" w="9525">
            <a:solidFill>
              <a:srgbClr val="5B2B6B">
                <a:alpha val="824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rgbClr val="5B2B6B"/>
              </a:buClr>
              <a:buSzPts val="1600"/>
              <a:buNone/>
              <a:defRPr sz="1600"/>
            </a:lvl1pPr>
            <a:lvl2pPr indent="-228600" lvl="1" marL="914400" rtl="0" algn="l">
              <a:lnSpc>
                <a:spcPct val="90000"/>
              </a:lnSpc>
              <a:spcBef>
                <a:spcPts val="500"/>
              </a:spcBef>
              <a:spcAft>
                <a:spcPts val="0"/>
              </a:spcAft>
              <a:buClr>
                <a:srgbClr val="1D1D1D"/>
              </a:buClr>
              <a:buSzPts val="1400"/>
              <a:buNone/>
              <a:defRPr sz="1400"/>
            </a:lvl2pPr>
            <a:lvl3pPr indent="-228600" lvl="2" marL="1371600" rtl="0" algn="l">
              <a:lnSpc>
                <a:spcPct val="90000"/>
              </a:lnSpc>
              <a:spcBef>
                <a:spcPts val="500"/>
              </a:spcBef>
              <a:spcAft>
                <a:spcPts val="0"/>
              </a:spcAft>
              <a:buClr>
                <a:srgbClr val="04768B"/>
              </a:buClr>
              <a:buSzPts val="1200"/>
              <a:buNone/>
              <a:defRPr sz="1200"/>
            </a:lvl3pPr>
            <a:lvl4pPr indent="-228600" lvl="3" marL="1828800" rtl="0" algn="l">
              <a:lnSpc>
                <a:spcPct val="90000"/>
              </a:lnSpc>
              <a:spcBef>
                <a:spcPts val="500"/>
              </a:spcBef>
              <a:spcAft>
                <a:spcPts val="0"/>
              </a:spcAft>
              <a:buClr>
                <a:srgbClr val="90A03A"/>
              </a:buClr>
              <a:buSzPts val="1000"/>
              <a:buNone/>
              <a:defRPr sz="1000"/>
            </a:lvl4pPr>
            <a:lvl5pPr indent="-228600" lvl="4" marL="2286000" rtl="0" algn="l">
              <a:lnSpc>
                <a:spcPct val="90000"/>
              </a:lnSpc>
              <a:spcBef>
                <a:spcPts val="500"/>
              </a:spcBef>
              <a:spcAft>
                <a:spcPts val="0"/>
              </a:spcAft>
              <a:buClr>
                <a:schemeClr val="dk1"/>
              </a:buClr>
              <a:buSzPts val="1000"/>
              <a:buNone/>
              <a:defRPr sz="1000"/>
            </a:lvl5pPr>
            <a:lvl6pPr indent="-228600" lvl="5" marL="2743200" rtl="0" algn="l">
              <a:lnSpc>
                <a:spcPct val="90000"/>
              </a:lnSpc>
              <a:spcBef>
                <a:spcPts val="500"/>
              </a:spcBef>
              <a:spcAft>
                <a:spcPts val="0"/>
              </a:spcAft>
              <a:buClr>
                <a:schemeClr val="dk1"/>
              </a:buClr>
              <a:buSzPts val="1000"/>
              <a:buNone/>
              <a:defRPr sz="1000"/>
            </a:lvl6pPr>
            <a:lvl7pPr indent="-228600" lvl="6" marL="3200400" rtl="0" algn="l">
              <a:lnSpc>
                <a:spcPct val="90000"/>
              </a:lnSpc>
              <a:spcBef>
                <a:spcPts val="500"/>
              </a:spcBef>
              <a:spcAft>
                <a:spcPts val="0"/>
              </a:spcAft>
              <a:buClr>
                <a:schemeClr val="dk1"/>
              </a:buClr>
              <a:buSzPts val="1000"/>
              <a:buNone/>
              <a:defRPr sz="1000"/>
            </a:lvl7pPr>
            <a:lvl8pPr indent="-228600" lvl="7" marL="3657600" rtl="0" algn="l">
              <a:lnSpc>
                <a:spcPct val="90000"/>
              </a:lnSpc>
              <a:spcBef>
                <a:spcPts val="500"/>
              </a:spcBef>
              <a:spcAft>
                <a:spcPts val="0"/>
              </a:spcAft>
              <a:buClr>
                <a:schemeClr val="dk1"/>
              </a:buClr>
              <a:buSzPts val="1000"/>
              <a:buNone/>
              <a:defRPr sz="1000"/>
            </a:lvl8pPr>
            <a:lvl9pPr indent="-228600" lvl="8" marL="4114800" rtl="0" algn="l">
              <a:lnSpc>
                <a:spcPct val="90000"/>
              </a:lnSpc>
              <a:spcBef>
                <a:spcPts val="500"/>
              </a:spcBef>
              <a:spcAft>
                <a:spcPts val="0"/>
              </a:spcAft>
              <a:buClr>
                <a:schemeClr val="dk1"/>
              </a:buClr>
              <a:buSzPts val="1000"/>
              <a:buNone/>
              <a:defRPr sz="1000"/>
            </a:lvl9pPr>
          </a:lstStyle>
          <a:p/>
        </p:txBody>
      </p:sp>
      <p:sp>
        <p:nvSpPr>
          <p:cNvPr id="344" name="Google Shape;344;g2e02db3a16a_0_540"/>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345" name="Shape 345"/>
        <p:cNvGrpSpPr/>
        <p:nvPr/>
      </p:nvGrpSpPr>
      <p:grpSpPr>
        <a:xfrm>
          <a:off x="0" y="0"/>
          <a:ext cx="0" cy="0"/>
          <a:chOff x="0" y="0"/>
          <a:chExt cx="0" cy="0"/>
        </a:xfrm>
      </p:grpSpPr>
      <p:sp>
        <p:nvSpPr>
          <p:cNvPr id="346" name="Google Shape;346;g2e02db3a16a_0_545"/>
          <p:cNvSpPr txBox="1"/>
          <p:nvPr>
            <p:ph type="title"/>
          </p:nvPr>
        </p:nvSpPr>
        <p:spPr>
          <a:xfrm>
            <a:off x="838200" y="365125"/>
            <a:ext cx="10515600" cy="1325700"/>
          </a:xfrm>
          <a:prstGeom prst="rect">
            <a:avLst/>
          </a:prstGeom>
          <a:solidFill>
            <a:srgbClr val="5B2B6B">
              <a:alpha val="8824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47" name="Google Shape;347;g2e02db3a16a_0_545"/>
          <p:cNvSpPr txBox="1"/>
          <p:nvPr>
            <p:ph idx="1" type="body"/>
          </p:nvPr>
        </p:nvSpPr>
        <p:spPr>
          <a:xfrm rot="5400000">
            <a:off x="3900600" y="-1236775"/>
            <a:ext cx="4390800" cy="10515600"/>
          </a:xfrm>
          <a:prstGeom prst="rect">
            <a:avLst/>
          </a:prstGeom>
          <a:solidFill>
            <a:srgbClr val="F7F7F7">
              <a:alpha val="85100"/>
            </a:srgbClr>
          </a:solidFill>
          <a:ln cap="flat" cmpd="sng" w="9525">
            <a:solidFill>
              <a:srgbClr val="5B2B6B">
                <a:alpha val="824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rgbClr val="5B2B6B"/>
              </a:buClr>
              <a:buSzPts val="1800"/>
              <a:buNone/>
              <a:defRPr/>
            </a:lvl1pPr>
            <a:lvl2pPr indent="-228600" lvl="1" marL="914400" rtl="0" algn="l">
              <a:lnSpc>
                <a:spcPct val="90000"/>
              </a:lnSpc>
              <a:spcBef>
                <a:spcPts val="500"/>
              </a:spcBef>
              <a:spcAft>
                <a:spcPts val="0"/>
              </a:spcAft>
              <a:buClr>
                <a:srgbClr val="1D1D1D"/>
              </a:buClr>
              <a:buSzPts val="1800"/>
              <a:buNone/>
              <a:defRPr/>
            </a:lvl2pPr>
            <a:lvl3pPr indent="-228600" lvl="2" marL="1371600" rtl="0" algn="l">
              <a:lnSpc>
                <a:spcPct val="90000"/>
              </a:lnSpc>
              <a:spcBef>
                <a:spcPts val="500"/>
              </a:spcBef>
              <a:spcAft>
                <a:spcPts val="0"/>
              </a:spcAft>
              <a:buClr>
                <a:srgbClr val="04768B"/>
              </a:buClr>
              <a:buSzPts val="1800"/>
              <a:buNone/>
              <a:defRPr/>
            </a:lvl3pPr>
            <a:lvl4pPr indent="-228600" lvl="3" marL="1828800" rtl="0" algn="l">
              <a:lnSpc>
                <a:spcPct val="90000"/>
              </a:lnSpc>
              <a:spcBef>
                <a:spcPts val="500"/>
              </a:spcBef>
              <a:spcAft>
                <a:spcPts val="0"/>
              </a:spcAft>
              <a:buClr>
                <a:srgbClr val="90A03A"/>
              </a:buClr>
              <a:buSzPts val="1800"/>
              <a:buNone/>
              <a:defRPr/>
            </a:lvl4pPr>
            <a:lvl5pPr indent="-228600" lvl="4" marL="2286000" rtl="0" algn="l">
              <a:lnSpc>
                <a:spcPct val="90000"/>
              </a:lnSpc>
              <a:spcBef>
                <a:spcPts val="500"/>
              </a:spcBef>
              <a:spcAft>
                <a:spcPts val="0"/>
              </a:spcAft>
              <a:buClr>
                <a:schemeClr val="dk1"/>
              </a:buClr>
              <a:buSzPts val="1800"/>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48" name="Google Shape;348;g2e02db3a16a_0_545"/>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349" name="Shape 349"/>
        <p:cNvGrpSpPr/>
        <p:nvPr/>
      </p:nvGrpSpPr>
      <p:grpSpPr>
        <a:xfrm>
          <a:off x="0" y="0"/>
          <a:ext cx="0" cy="0"/>
          <a:chOff x="0" y="0"/>
          <a:chExt cx="0" cy="0"/>
        </a:xfrm>
      </p:grpSpPr>
      <p:sp>
        <p:nvSpPr>
          <p:cNvPr id="350" name="Google Shape;350;g2e02db3a16a_0_549"/>
          <p:cNvSpPr txBox="1"/>
          <p:nvPr>
            <p:ph type="title"/>
          </p:nvPr>
        </p:nvSpPr>
        <p:spPr>
          <a:xfrm rot="5400000">
            <a:off x="7113750" y="1976275"/>
            <a:ext cx="5851200" cy="2628900"/>
          </a:xfrm>
          <a:prstGeom prst="rect">
            <a:avLst/>
          </a:prstGeom>
          <a:solidFill>
            <a:srgbClr val="5B2B6B">
              <a:alpha val="8824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51" name="Google Shape;351;g2e02db3a16a_0_549"/>
          <p:cNvSpPr txBox="1"/>
          <p:nvPr>
            <p:ph idx="1" type="body"/>
          </p:nvPr>
        </p:nvSpPr>
        <p:spPr>
          <a:xfrm rot="5400000">
            <a:off x="1779750" y="-576425"/>
            <a:ext cx="5851200" cy="7734300"/>
          </a:xfrm>
          <a:prstGeom prst="rect">
            <a:avLst/>
          </a:prstGeom>
          <a:solidFill>
            <a:srgbClr val="F7F7F7">
              <a:alpha val="85100"/>
            </a:srgbClr>
          </a:solidFill>
          <a:ln cap="flat" cmpd="sng" w="9525">
            <a:solidFill>
              <a:srgbClr val="5B2B6B">
                <a:alpha val="824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rgbClr val="5B2B6B"/>
              </a:buClr>
              <a:buSzPts val="1800"/>
              <a:buNone/>
              <a:defRPr/>
            </a:lvl1pPr>
            <a:lvl2pPr indent="-228600" lvl="1" marL="914400" rtl="0" algn="l">
              <a:lnSpc>
                <a:spcPct val="90000"/>
              </a:lnSpc>
              <a:spcBef>
                <a:spcPts val="500"/>
              </a:spcBef>
              <a:spcAft>
                <a:spcPts val="0"/>
              </a:spcAft>
              <a:buClr>
                <a:srgbClr val="1D1D1D"/>
              </a:buClr>
              <a:buSzPts val="1800"/>
              <a:buNone/>
              <a:defRPr/>
            </a:lvl2pPr>
            <a:lvl3pPr indent="-228600" lvl="2" marL="1371600" rtl="0" algn="l">
              <a:lnSpc>
                <a:spcPct val="90000"/>
              </a:lnSpc>
              <a:spcBef>
                <a:spcPts val="500"/>
              </a:spcBef>
              <a:spcAft>
                <a:spcPts val="0"/>
              </a:spcAft>
              <a:buClr>
                <a:srgbClr val="04768B"/>
              </a:buClr>
              <a:buSzPts val="1800"/>
              <a:buNone/>
              <a:defRPr/>
            </a:lvl3pPr>
            <a:lvl4pPr indent="-228600" lvl="3" marL="1828800" rtl="0" algn="l">
              <a:lnSpc>
                <a:spcPct val="90000"/>
              </a:lnSpc>
              <a:spcBef>
                <a:spcPts val="500"/>
              </a:spcBef>
              <a:spcAft>
                <a:spcPts val="0"/>
              </a:spcAft>
              <a:buClr>
                <a:srgbClr val="90A03A"/>
              </a:buClr>
              <a:buSzPts val="1800"/>
              <a:buNone/>
              <a:defRPr/>
            </a:lvl4pPr>
            <a:lvl5pPr indent="-228600" lvl="4" marL="2286000" rtl="0" algn="l">
              <a:lnSpc>
                <a:spcPct val="90000"/>
              </a:lnSpc>
              <a:spcBef>
                <a:spcPts val="500"/>
              </a:spcBef>
              <a:spcAft>
                <a:spcPts val="0"/>
              </a:spcAft>
              <a:buClr>
                <a:schemeClr val="dk1"/>
              </a:buClr>
              <a:buSzPts val="1800"/>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52" name="Google Shape;352;g2e02db3a16a_0_549"/>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1" type="obj">
  <p:cSld name="OBJECT">
    <p:bg>
      <p:bgPr>
        <a:blipFill>
          <a:blip r:embed="rId2">
            <a:alphaModFix amt="5000"/>
          </a:blip>
          <a:stretch>
            <a:fillRect/>
          </a:stretch>
        </a:blipFill>
      </p:bgPr>
    </p:bg>
    <p:spTree>
      <p:nvGrpSpPr>
        <p:cNvPr id="353" name="Shape 353"/>
        <p:cNvGrpSpPr/>
        <p:nvPr/>
      </p:nvGrpSpPr>
      <p:grpSpPr>
        <a:xfrm>
          <a:off x="0" y="0"/>
          <a:ext cx="0" cy="0"/>
          <a:chOff x="0" y="0"/>
          <a:chExt cx="0" cy="0"/>
        </a:xfrm>
      </p:grpSpPr>
      <p:sp>
        <p:nvSpPr>
          <p:cNvPr id="354" name="Google Shape;354;g2e02db3a16a_0_553"/>
          <p:cNvSpPr/>
          <p:nvPr/>
        </p:nvSpPr>
        <p:spPr>
          <a:xfrm>
            <a:off x="1104900" y="1752599"/>
            <a:ext cx="3329100" cy="4470900"/>
          </a:xfrm>
          <a:prstGeom prst="rect">
            <a:avLst/>
          </a:prstGeom>
          <a:solidFill>
            <a:srgbClr val="FBFBFB">
              <a:alpha val="498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55" name="Google Shape;355;g2e02db3a16a_0_553"/>
          <p:cNvPicPr preferRelativeResize="0"/>
          <p:nvPr/>
        </p:nvPicPr>
        <p:blipFill rotWithShape="1">
          <a:blip r:embed="rId3">
            <a:alphaModFix/>
          </a:blip>
          <a:srcRect b="0" l="0" r="0" t="0"/>
          <a:stretch/>
        </p:blipFill>
        <p:spPr>
          <a:xfrm>
            <a:off x="543827" y="1908082"/>
            <a:ext cx="4627300" cy="4629149"/>
          </a:xfrm>
          <a:prstGeom prst="rect">
            <a:avLst/>
          </a:prstGeom>
          <a:noFill/>
          <a:ln>
            <a:noFill/>
          </a:ln>
        </p:spPr>
      </p:pic>
      <p:sp>
        <p:nvSpPr>
          <p:cNvPr id="356" name="Google Shape;356;g2e02db3a16a_0_553"/>
          <p:cNvSpPr txBox="1"/>
          <p:nvPr>
            <p:ph type="title"/>
          </p:nvPr>
        </p:nvSpPr>
        <p:spPr>
          <a:xfrm>
            <a:off x="838200" y="365125"/>
            <a:ext cx="10515600" cy="1325700"/>
          </a:xfrm>
          <a:prstGeom prst="rect">
            <a:avLst/>
          </a:prstGeom>
          <a:solidFill>
            <a:srgbClr val="5B2B6B">
              <a:alpha val="8824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4000"/>
              <a:buFont typeface="Asap"/>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57" name="Google Shape;357;g2e02db3a16a_0_553"/>
          <p:cNvSpPr txBox="1"/>
          <p:nvPr>
            <p:ph idx="1" type="body"/>
          </p:nvPr>
        </p:nvSpPr>
        <p:spPr>
          <a:xfrm>
            <a:off x="5543550" y="1825625"/>
            <a:ext cx="5810400" cy="4390800"/>
          </a:xfrm>
          <a:prstGeom prst="rect">
            <a:avLst/>
          </a:prstGeom>
          <a:solidFill>
            <a:srgbClr val="F7F7F7">
              <a:alpha val="85100"/>
            </a:srgbClr>
          </a:solidFill>
          <a:ln cap="flat" cmpd="sng" w="9525">
            <a:solidFill>
              <a:srgbClr val="5B2B6B">
                <a:alpha val="824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chemeClr val="dk1"/>
              </a:buClr>
              <a:buSzPts val="1800"/>
              <a:buNone/>
              <a:defRPr sz="1800">
                <a:solidFill>
                  <a:schemeClr val="dk1"/>
                </a:solidFill>
              </a:defRPr>
            </a:lvl1pPr>
            <a:lvl2pPr indent="-228600" lvl="1" marL="914400" rtl="0" algn="l">
              <a:lnSpc>
                <a:spcPct val="90000"/>
              </a:lnSpc>
              <a:spcBef>
                <a:spcPts val="500"/>
              </a:spcBef>
              <a:spcAft>
                <a:spcPts val="0"/>
              </a:spcAft>
              <a:buClr>
                <a:schemeClr val="dk1"/>
              </a:buClr>
              <a:buSzPts val="1600"/>
              <a:buNone/>
              <a:defRPr sz="1600">
                <a:solidFill>
                  <a:schemeClr val="dk1"/>
                </a:solidFill>
              </a:defRPr>
            </a:lvl2pPr>
            <a:lvl3pPr indent="-228600" lvl="2" marL="1371600" rtl="0" algn="l">
              <a:lnSpc>
                <a:spcPct val="90000"/>
              </a:lnSpc>
              <a:spcBef>
                <a:spcPts val="500"/>
              </a:spcBef>
              <a:spcAft>
                <a:spcPts val="0"/>
              </a:spcAft>
              <a:buClr>
                <a:srgbClr val="90A03A"/>
              </a:buClr>
              <a:buSzPts val="2000"/>
              <a:buNone/>
              <a:defRPr>
                <a:solidFill>
                  <a:srgbClr val="90A03A"/>
                </a:solidFill>
              </a:defRPr>
            </a:lvl3pPr>
            <a:lvl4pPr indent="-228600" lvl="3" marL="1828800" rtl="0" algn="l">
              <a:lnSpc>
                <a:spcPct val="90000"/>
              </a:lnSpc>
              <a:spcBef>
                <a:spcPts val="500"/>
              </a:spcBef>
              <a:spcAft>
                <a:spcPts val="0"/>
              </a:spcAft>
              <a:buClr>
                <a:srgbClr val="C15027"/>
              </a:buClr>
              <a:buSzPts val="1800"/>
              <a:buNone/>
              <a:defRPr>
                <a:solidFill>
                  <a:srgbClr val="C15027"/>
                </a:solidFill>
              </a:defRPr>
            </a:lvl4pPr>
            <a:lvl5pPr indent="-228600" lvl="4" marL="2286000" rtl="0" algn="l">
              <a:lnSpc>
                <a:spcPct val="90000"/>
              </a:lnSpc>
              <a:spcBef>
                <a:spcPts val="500"/>
              </a:spcBef>
              <a:spcAft>
                <a:spcPts val="0"/>
              </a:spcAft>
              <a:buClr>
                <a:schemeClr val="dk1"/>
              </a:buClr>
              <a:buSzPts val="1800"/>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58" name="Google Shape;358;g2e02db3a16a_0_553"/>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2">
  <p:cSld name="Image et contenu 2">
    <p:bg>
      <p:bgPr>
        <a:blipFill>
          <a:blip r:embed="rId2">
            <a:alphaModFix amt="5000"/>
          </a:blip>
          <a:stretch>
            <a:fillRect/>
          </a:stretch>
        </a:blipFill>
      </p:bgPr>
    </p:bg>
    <p:spTree>
      <p:nvGrpSpPr>
        <p:cNvPr id="359" name="Shape 359"/>
        <p:cNvGrpSpPr/>
        <p:nvPr/>
      </p:nvGrpSpPr>
      <p:grpSpPr>
        <a:xfrm>
          <a:off x="0" y="0"/>
          <a:ext cx="0" cy="0"/>
          <a:chOff x="0" y="0"/>
          <a:chExt cx="0" cy="0"/>
        </a:xfrm>
      </p:grpSpPr>
      <p:sp>
        <p:nvSpPr>
          <p:cNvPr id="360" name="Google Shape;360;g2e02db3a16a_0_559"/>
          <p:cNvSpPr/>
          <p:nvPr/>
        </p:nvSpPr>
        <p:spPr>
          <a:xfrm>
            <a:off x="1104900" y="1752599"/>
            <a:ext cx="3329100" cy="4470900"/>
          </a:xfrm>
          <a:prstGeom prst="rect">
            <a:avLst/>
          </a:prstGeom>
          <a:solidFill>
            <a:srgbClr val="FBFBFB">
              <a:alpha val="498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1" name="Google Shape;361;g2e02db3a16a_0_559"/>
          <p:cNvSpPr txBox="1"/>
          <p:nvPr>
            <p:ph type="title"/>
          </p:nvPr>
        </p:nvSpPr>
        <p:spPr>
          <a:xfrm>
            <a:off x="838200" y="365125"/>
            <a:ext cx="10515600" cy="1325700"/>
          </a:xfrm>
          <a:prstGeom prst="rect">
            <a:avLst/>
          </a:prstGeom>
          <a:solidFill>
            <a:srgbClr val="5B2B6B">
              <a:alpha val="8824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4000"/>
              <a:buFont typeface="Asap"/>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62" name="Google Shape;362;g2e02db3a16a_0_559"/>
          <p:cNvSpPr txBox="1"/>
          <p:nvPr>
            <p:ph idx="1" type="body"/>
          </p:nvPr>
        </p:nvSpPr>
        <p:spPr>
          <a:xfrm>
            <a:off x="5543550" y="1825625"/>
            <a:ext cx="5810400" cy="4387500"/>
          </a:xfrm>
          <a:prstGeom prst="rect">
            <a:avLst/>
          </a:prstGeom>
          <a:solidFill>
            <a:srgbClr val="F7F7F7">
              <a:alpha val="85100"/>
            </a:srgbClr>
          </a:solidFill>
          <a:ln cap="flat" cmpd="sng" w="9525">
            <a:solidFill>
              <a:srgbClr val="5B2B6B">
                <a:alpha val="824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chemeClr val="dk1"/>
              </a:buClr>
              <a:buSzPts val="1800"/>
              <a:buNone/>
              <a:defRPr sz="1800">
                <a:solidFill>
                  <a:schemeClr val="dk1"/>
                </a:solidFill>
              </a:defRPr>
            </a:lvl1pPr>
            <a:lvl2pPr indent="-228600" lvl="1" marL="914400" rtl="0" algn="l">
              <a:lnSpc>
                <a:spcPct val="90000"/>
              </a:lnSpc>
              <a:spcBef>
                <a:spcPts val="500"/>
              </a:spcBef>
              <a:spcAft>
                <a:spcPts val="0"/>
              </a:spcAft>
              <a:buClr>
                <a:schemeClr val="dk1"/>
              </a:buClr>
              <a:buSzPts val="1600"/>
              <a:buNone/>
              <a:defRPr sz="1600">
                <a:solidFill>
                  <a:schemeClr val="dk1"/>
                </a:solidFill>
              </a:defRPr>
            </a:lvl2pPr>
            <a:lvl3pPr indent="-228600" lvl="2" marL="1371600" rtl="0" algn="l">
              <a:lnSpc>
                <a:spcPct val="90000"/>
              </a:lnSpc>
              <a:spcBef>
                <a:spcPts val="500"/>
              </a:spcBef>
              <a:spcAft>
                <a:spcPts val="0"/>
              </a:spcAft>
              <a:buClr>
                <a:srgbClr val="90A03A"/>
              </a:buClr>
              <a:buSzPts val="2000"/>
              <a:buNone/>
              <a:defRPr>
                <a:solidFill>
                  <a:srgbClr val="90A03A"/>
                </a:solidFill>
              </a:defRPr>
            </a:lvl3pPr>
            <a:lvl4pPr indent="-228600" lvl="3" marL="1828800" rtl="0" algn="l">
              <a:lnSpc>
                <a:spcPct val="90000"/>
              </a:lnSpc>
              <a:spcBef>
                <a:spcPts val="500"/>
              </a:spcBef>
              <a:spcAft>
                <a:spcPts val="0"/>
              </a:spcAft>
              <a:buClr>
                <a:srgbClr val="C15027"/>
              </a:buClr>
              <a:buSzPts val="1800"/>
              <a:buNone/>
              <a:defRPr>
                <a:solidFill>
                  <a:srgbClr val="C15027"/>
                </a:solidFill>
              </a:defRPr>
            </a:lvl4pPr>
            <a:lvl5pPr indent="-228600" lvl="4" marL="2286000" rtl="0" algn="l">
              <a:lnSpc>
                <a:spcPct val="90000"/>
              </a:lnSpc>
              <a:spcBef>
                <a:spcPts val="500"/>
              </a:spcBef>
              <a:spcAft>
                <a:spcPts val="0"/>
              </a:spcAft>
              <a:buClr>
                <a:schemeClr val="dk1"/>
              </a:buClr>
              <a:buSzPts val="1800"/>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pic>
        <p:nvPicPr>
          <p:cNvPr id="363" name="Google Shape;363;g2e02db3a16a_0_559"/>
          <p:cNvPicPr preferRelativeResize="0"/>
          <p:nvPr/>
        </p:nvPicPr>
        <p:blipFill rotWithShape="1">
          <a:blip r:embed="rId3">
            <a:alphaModFix/>
          </a:blip>
          <a:srcRect b="12503" l="0" r="0" t="0"/>
          <a:stretch/>
        </p:blipFill>
        <p:spPr>
          <a:xfrm>
            <a:off x="241749" y="1701094"/>
            <a:ext cx="5154843" cy="4511928"/>
          </a:xfrm>
          <a:prstGeom prst="rect">
            <a:avLst/>
          </a:prstGeom>
          <a:noFill/>
          <a:ln>
            <a:noFill/>
          </a:ln>
        </p:spPr>
      </p:pic>
      <p:sp>
        <p:nvSpPr>
          <p:cNvPr id="364" name="Google Shape;364;g2e02db3a16a_0_559"/>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3">
  <p:cSld name="Image et contenu 3">
    <p:bg>
      <p:bgPr>
        <a:blipFill>
          <a:blip r:embed="rId2">
            <a:alphaModFix amt="5000"/>
          </a:blip>
          <a:stretch>
            <a:fillRect/>
          </a:stretch>
        </a:blipFill>
      </p:bgPr>
    </p:bg>
    <p:spTree>
      <p:nvGrpSpPr>
        <p:cNvPr id="365" name="Shape 365"/>
        <p:cNvGrpSpPr/>
        <p:nvPr/>
      </p:nvGrpSpPr>
      <p:grpSpPr>
        <a:xfrm>
          <a:off x="0" y="0"/>
          <a:ext cx="0" cy="0"/>
          <a:chOff x="0" y="0"/>
          <a:chExt cx="0" cy="0"/>
        </a:xfrm>
      </p:grpSpPr>
      <p:sp>
        <p:nvSpPr>
          <p:cNvPr id="366" name="Google Shape;366;g2e02db3a16a_0_565"/>
          <p:cNvSpPr/>
          <p:nvPr/>
        </p:nvSpPr>
        <p:spPr>
          <a:xfrm>
            <a:off x="1104900" y="1752599"/>
            <a:ext cx="3329100" cy="4470900"/>
          </a:xfrm>
          <a:prstGeom prst="rect">
            <a:avLst/>
          </a:prstGeom>
          <a:solidFill>
            <a:srgbClr val="FBFBFB">
              <a:alpha val="498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67" name="Google Shape;367;g2e02db3a16a_0_565"/>
          <p:cNvPicPr preferRelativeResize="0"/>
          <p:nvPr/>
        </p:nvPicPr>
        <p:blipFill rotWithShape="1">
          <a:blip r:embed="rId3">
            <a:alphaModFix/>
          </a:blip>
          <a:srcRect b="0" l="0" r="0" t="0"/>
          <a:stretch/>
        </p:blipFill>
        <p:spPr>
          <a:xfrm>
            <a:off x="772886" y="1825625"/>
            <a:ext cx="4349597" cy="4351339"/>
          </a:xfrm>
          <a:prstGeom prst="rect">
            <a:avLst/>
          </a:prstGeom>
          <a:noFill/>
          <a:ln>
            <a:noFill/>
          </a:ln>
        </p:spPr>
      </p:pic>
      <p:sp>
        <p:nvSpPr>
          <p:cNvPr id="368" name="Google Shape;368;g2e02db3a16a_0_565"/>
          <p:cNvSpPr txBox="1"/>
          <p:nvPr>
            <p:ph type="title"/>
          </p:nvPr>
        </p:nvSpPr>
        <p:spPr>
          <a:xfrm>
            <a:off x="838200" y="365125"/>
            <a:ext cx="10515600" cy="1325700"/>
          </a:xfrm>
          <a:prstGeom prst="rect">
            <a:avLst/>
          </a:prstGeom>
          <a:solidFill>
            <a:srgbClr val="5B2B6B">
              <a:alpha val="8824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4000"/>
              <a:buFont typeface="Asap"/>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69" name="Google Shape;369;g2e02db3a16a_0_565"/>
          <p:cNvSpPr txBox="1"/>
          <p:nvPr>
            <p:ph idx="1" type="body"/>
          </p:nvPr>
        </p:nvSpPr>
        <p:spPr>
          <a:xfrm>
            <a:off x="5543550" y="1825625"/>
            <a:ext cx="5810400" cy="4390800"/>
          </a:xfrm>
          <a:prstGeom prst="rect">
            <a:avLst/>
          </a:prstGeom>
          <a:solidFill>
            <a:srgbClr val="F7F7F7">
              <a:alpha val="85100"/>
            </a:srgbClr>
          </a:solidFill>
          <a:ln cap="flat" cmpd="sng" w="9525">
            <a:solidFill>
              <a:srgbClr val="5B2B6B">
                <a:alpha val="824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chemeClr val="dk1"/>
              </a:buClr>
              <a:buSzPts val="1800"/>
              <a:buNone/>
              <a:defRPr sz="1800">
                <a:solidFill>
                  <a:schemeClr val="dk1"/>
                </a:solidFill>
              </a:defRPr>
            </a:lvl1pPr>
            <a:lvl2pPr indent="-228600" lvl="1" marL="914400" rtl="0" algn="l">
              <a:lnSpc>
                <a:spcPct val="90000"/>
              </a:lnSpc>
              <a:spcBef>
                <a:spcPts val="500"/>
              </a:spcBef>
              <a:spcAft>
                <a:spcPts val="0"/>
              </a:spcAft>
              <a:buClr>
                <a:schemeClr val="dk1"/>
              </a:buClr>
              <a:buSzPts val="1600"/>
              <a:buNone/>
              <a:defRPr sz="1600">
                <a:solidFill>
                  <a:schemeClr val="dk1"/>
                </a:solidFill>
              </a:defRPr>
            </a:lvl2pPr>
            <a:lvl3pPr indent="-228600" lvl="2" marL="1371600" rtl="0" algn="l">
              <a:lnSpc>
                <a:spcPct val="90000"/>
              </a:lnSpc>
              <a:spcBef>
                <a:spcPts val="500"/>
              </a:spcBef>
              <a:spcAft>
                <a:spcPts val="0"/>
              </a:spcAft>
              <a:buClr>
                <a:srgbClr val="90A03A"/>
              </a:buClr>
              <a:buSzPts val="2000"/>
              <a:buNone/>
              <a:defRPr>
                <a:solidFill>
                  <a:srgbClr val="90A03A"/>
                </a:solidFill>
              </a:defRPr>
            </a:lvl3pPr>
            <a:lvl4pPr indent="-228600" lvl="3" marL="1828800" rtl="0" algn="l">
              <a:lnSpc>
                <a:spcPct val="90000"/>
              </a:lnSpc>
              <a:spcBef>
                <a:spcPts val="500"/>
              </a:spcBef>
              <a:spcAft>
                <a:spcPts val="0"/>
              </a:spcAft>
              <a:buClr>
                <a:srgbClr val="C15027"/>
              </a:buClr>
              <a:buSzPts val="1800"/>
              <a:buNone/>
              <a:defRPr>
                <a:solidFill>
                  <a:srgbClr val="C15027"/>
                </a:solidFill>
              </a:defRPr>
            </a:lvl4pPr>
            <a:lvl5pPr indent="-228600" lvl="4" marL="2286000" rtl="0" algn="l">
              <a:lnSpc>
                <a:spcPct val="90000"/>
              </a:lnSpc>
              <a:spcBef>
                <a:spcPts val="500"/>
              </a:spcBef>
              <a:spcAft>
                <a:spcPts val="0"/>
              </a:spcAft>
              <a:buClr>
                <a:schemeClr val="dk1"/>
              </a:buClr>
              <a:buSzPts val="1800"/>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70" name="Google Shape;370;g2e02db3a16a_0_565"/>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4">
  <p:cSld name="Image et contenu 4">
    <p:bg>
      <p:bgPr>
        <a:blipFill>
          <a:blip r:embed="rId2">
            <a:alphaModFix amt="5000"/>
          </a:blip>
          <a:stretch>
            <a:fillRect/>
          </a:stretch>
        </a:blipFill>
      </p:bgPr>
    </p:bg>
    <p:spTree>
      <p:nvGrpSpPr>
        <p:cNvPr id="371" name="Shape 371"/>
        <p:cNvGrpSpPr/>
        <p:nvPr/>
      </p:nvGrpSpPr>
      <p:grpSpPr>
        <a:xfrm>
          <a:off x="0" y="0"/>
          <a:ext cx="0" cy="0"/>
          <a:chOff x="0" y="0"/>
          <a:chExt cx="0" cy="0"/>
        </a:xfrm>
      </p:grpSpPr>
      <p:sp>
        <p:nvSpPr>
          <p:cNvPr id="372" name="Google Shape;372;g2e02db3a16a_0_571"/>
          <p:cNvSpPr/>
          <p:nvPr/>
        </p:nvSpPr>
        <p:spPr>
          <a:xfrm>
            <a:off x="1104900" y="1752599"/>
            <a:ext cx="3329100" cy="4470900"/>
          </a:xfrm>
          <a:prstGeom prst="rect">
            <a:avLst/>
          </a:prstGeom>
          <a:solidFill>
            <a:srgbClr val="FBFBFB">
              <a:alpha val="498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73" name="Google Shape;373;g2e02db3a16a_0_571"/>
          <p:cNvPicPr preferRelativeResize="0"/>
          <p:nvPr/>
        </p:nvPicPr>
        <p:blipFill rotWithShape="1">
          <a:blip r:embed="rId3">
            <a:alphaModFix/>
          </a:blip>
          <a:srcRect b="0" l="0" r="0" t="0"/>
          <a:stretch/>
        </p:blipFill>
        <p:spPr>
          <a:xfrm>
            <a:off x="685800" y="1825625"/>
            <a:ext cx="4389084" cy="4390840"/>
          </a:xfrm>
          <a:prstGeom prst="rect">
            <a:avLst/>
          </a:prstGeom>
          <a:noFill/>
          <a:ln>
            <a:noFill/>
          </a:ln>
        </p:spPr>
      </p:pic>
      <p:sp>
        <p:nvSpPr>
          <p:cNvPr id="374" name="Google Shape;374;g2e02db3a16a_0_571"/>
          <p:cNvSpPr txBox="1"/>
          <p:nvPr>
            <p:ph type="title"/>
          </p:nvPr>
        </p:nvSpPr>
        <p:spPr>
          <a:xfrm>
            <a:off x="838200" y="365125"/>
            <a:ext cx="10515600" cy="1325700"/>
          </a:xfrm>
          <a:prstGeom prst="rect">
            <a:avLst/>
          </a:prstGeom>
          <a:solidFill>
            <a:srgbClr val="5B2B6B">
              <a:alpha val="8824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4000"/>
              <a:buFont typeface="Asap"/>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75" name="Google Shape;375;g2e02db3a16a_0_571"/>
          <p:cNvSpPr txBox="1"/>
          <p:nvPr>
            <p:ph idx="1" type="body"/>
          </p:nvPr>
        </p:nvSpPr>
        <p:spPr>
          <a:xfrm>
            <a:off x="5543550" y="1825625"/>
            <a:ext cx="5810400" cy="4390800"/>
          </a:xfrm>
          <a:prstGeom prst="rect">
            <a:avLst/>
          </a:prstGeom>
          <a:solidFill>
            <a:srgbClr val="F7F7F7">
              <a:alpha val="85100"/>
            </a:srgbClr>
          </a:solidFill>
          <a:ln cap="flat" cmpd="sng" w="9525">
            <a:solidFill>
              <a:srgbClr val="5B2B6B">
                <a:alpha val="824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chemeClr val="dk1"/>
              </a:buClr>
              <a:buSzPts val="1800"/>
              <a:buNone/>
              <a:defRPr sz="1800">
                <a:solidFill>
                  <a:schemeClr val="dk1"/>
                </a:solidFill>
              </a:defRPr>
            </a:lvl1pPr>
            <a:lvl2pPr indent="-228600" lvl="1" marL="914400" rtl="0" algn="l">
              <a:lnSpc>
                <a:spcPct val="90000"/>
              </a:lnSpc>
              <a:spcBef>
                <a:spcPts val="500"/>
              </a:spcBef>
              <a:spcAft>
                <a:spcPts val="0"/>
              </a:spcAft>
              <a:buClr>
                <a:schemeClr val="dk1"/>
              </a:buClr>
              <a:buSzPts val="1600"/>
              <a:buNone/>
              <a:defRPr sz="1600">
                <a:solidFill>
                  <a:schemeClr val="dk1"/>
                </a:solidFill>
              </a:defRPr>
            </a:lvl2pPr>
            <a:lvl3pPr indent="-228600" lvl="2" marL="1371600" rtl="0" algn="l">
              <a:lnSpc>
                <a:spcPct val="90000"/>
              </a:lnSpc>
              <a:spcBef>
                <a:spcPts val="500"/>
              </a:spcBef>
              <a:spcAft>
                <a:spcPts val="0"/>
              </a:spcAft>
              <a:buClr>
                <a:srgbClr val="90A03A"/>
              </a:buClr>
              <a:buSzPts val="2000"/>
              <a:buNone/>
              <a:defRPr>
                <a:solidFill>
                  <a:srgbClr val="90A03A"/>
                </a:solidFill>
              </a:defRPr>
            </a:lvl3pPr>
            <a:lvl4pPr indent="-228600" lvl="3" marL="1828800" rtl="0" algn="l">
              <a:lnSpc>
                <a:spcPct val="90000"/>
              </a:lnSpc>
              <a:spcBef>
                <a:spcPts val="500"/>
              </a:spcBef>
              <a:spcAft>
                <a:spcPts val="0"/>
              </a:spcAft>
              <a:buClr>
                <a:srgbClr val="C15027"/>
              </a:buClr>
              <a:buSzPts val="1800"/>
              <a:buNone/>
              <a:defRPr>
                <a:solidFill>
                  <a:srgbClr val="C15027"/>
                </a:solidFill>
              </a:defRPr>
            </a:lvl4pPr>
            <a:lvl5pPr indent="-228600" lvl="4" marL="2286000" rtl="0" algn="l">
              <a:lnSpc>
                <a:spcPct val="90000"/>
              </a:lnSpc>
              <a:spcBef>
                <a:spcPts val="500"/>
              </a:spcBef>
              <a:spcAft>
                <a:spcPts val="0"/>
              </a:spcAft>
              <a:buClr>
                <a:schemeClr val="dk1"/>
              </a:buClr>
              <a:buSzPts val="1800"/>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76" name="Google Shape;376;g2e02db3a16a_0_571"/>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position personnalisée">
  <p:cSld name="Disposition personnalisée">
    <p:spTree>
      <p:nvGrpSpPr>
        <p:cNvPr id="377" name="Shape 377"/>
        <p:cNvGrpSpPr/>
        <p:nvPr/>
      </p:nvGrpSpPr>
      <p:grpSpPr>
        <a:xfrm>
          <a:off x="0" y="0"/>
          <a:ext cx="0" cy="0"/>
          <a:chOff x="0" y="0"/>
          <a:chExt cx="0" cy="0"/>
        </a:xfrm>
      </p:grpSpPr>
      <p:sp>
        <p:nvSpPr>
          <p:cNvPr id="378" name="Google Shape;378;g2e02db3a16a_0_577"/>
          <p:cNvSpPr txBox="1"/>
          <p:nvPr>
            <p:ph type="title"/>
          </p:nvPr>
        </p:nvSpPr>
        <p:spPr>
          <a:xfrm>
            <a:off x="838200" y="365125"/>
            <a:ext cx="10515600" cy="1325700"/>
          </a:xfrm>
          <a:prstGeom prst="rect">
            <a:avLst/>
          </a:prstGeom>
          <a:solidFill>
            <a:srgbClr val="5B2B6B">
              <a:alpha val="8824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79" name="Google Shape;379;g2e02db3a16a_0_577"/>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r>
              <a:rPr lang="fr-CA"/>
              <a:t>N°</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English)">
  <p:cSld name="Partners (English)">
    <p:bg>
      <p:bgPr>
        <a:blipFill>
          <a:blip r:embed="rId2">
            <a:alphaModFix/>
          </a:blip>
          <a:stretch>
            <a:fillRect/>
          </a:stretch>
        </a:blipFill>
      </p:bgPr>
    </p:bg>
    <p:spTree>
      <p:nvGrpSpPr>
        <p:cNvPr id="49" name="Shape 49"/>
        <p:cNvGrpSpPr/>
        <p:nvPr/>
      </p:nvGrpSpPr>
      <p:grpSpPr>
        <a:xfrm>
          <a:off x="0" y="0"/>
          <a:ext cx="0" cy="0"/>
          <a:chOff x="0" y="0"/>
          <a:chExt cx="0" cy="0"/>
        </a:xfrm>
      </p:grpSpPr>
      <p:sp>
        <p:nvSpPr>
          <p:cNvPr id="50" name="Google Shape;50;p10"/>
          <p:cNvSpPr/>
          <p:nvPr/>
        </p:nvSpPr>
        <p:spPr>
          <a:xfrm>
            <a:off x="0" y="6311989"/>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1" name="Google Shape;51;p10"/>
          <p:cNvSpPr/>
          <p:nvPr/>
        </p:nvSpPr>
        <p:spPr>
          <a:xfrm>
            <a:off x="29132" y="6217237"/>
            <a:ext cx="966537"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52" name="Google Shape;52;p10"/>
          <p:cNvPicPr preferRelativeResize="0"/>
          <p:nvPr/>
        </p:nvPicPr>
        <p:blipFill rotWithShape="1">
          <a:blip r:embed="rId3">
            <a:alphaModFix/>
          </a:blip>
          <a:srcRect b="0" l="0" r="0" t="0"/>
          <a:stretch/>
        </p:blipFill>
        <p:spPr>
          <a:xfrm>
            <a:off x="4859339" y="138807"/>
            <a:ext cx="2473322" cy="899015"/>
          </a:xfrm>
          <a:prstGeom prst="rect">
            <a:avLst/>
          </a:prstGeom>
          <a:noFill/>
          <a:ln>
            <a:noFill/>
          </a:ln>
        </p:spPr>
      </p:pic>
      <p:sp>
        <p:nvSpPr>
          <p:cNvPr id="53" name="Google Shape;53;p10"/>
          <p:cNvSpPr txBox="1"/>
          <p:nvPr/>
        </p:nvSpPr>
        <p:spPr>
          <a:xfrm>
            <a:off x="3185652" y="1961140"/>
            <a:ext cx="5820696"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CA" sz="4400" u="none" cap="none" strike="noStrike">
                <a:solidFill>
                  <a:srgbClr val="0EAB9A"/>
                </a:solidFill>
                <a:latin typeface="Asap"/>
                <a:ea typeface="Asap"/>
                <a:cs typeface="Asap"/>
                <a:sym typeface="Asap"/>
              </a:rPr>
              <a:t>Partners and Sponsors</a:t>
            </a:r>
            <a:endParaRPr b="0" i="0" sz="4400" u="none" cap="none" strike="noStrike">
              <a:solidFill>
                <a:srgbClr val="0EAB9A"/>
              </a:solidFill>
              <a:latin typeface="Asap"/>
              <a:ea typeface="Asap"/>
              <a:cs typeface="Asap"/>
              <a:sym typeface="Asap"/>
            </a:endParaRPr>
          </a:p>
        </p:txBody>
      </p:sp>
      <p:sp>
        <p:nvSpPr>
          <p:cNvPr id="54" name="Google Shape;54;p10"/>
          <p:cNvSpPr/>
          <p:nvPr/>
        </p:nvSpPr>
        <p:spPr>
          <a:xfrm>
            <a:off x="0" y="6317171"/>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55" name="Google Shape;55;p10"/>
          <p:cNvPicPr preferRelativeResize="0"/>
          <p:nvPr/>
        </p:nvPicPr>
        <p:blipFill rotWithShape="1">
          <a:blip r:embed="rId4">
            <a:alphaModFix/>
          </a:blip>
          <a:srcRect b="0" l="0" r="0" t="0"/>
          <a:stretch/>
        </p:blipFill>
        <p:spPr>
          <a:xfrm>
            <a:off x="3000374" y="2714230"/>
            <a:ext cx="3095626" cy="1905000"/>
          </a:xfrm>
          <a:prstGeom prst="rect">
            <a:avLst/>
          </a:prstGeom>
          <a:noFill/>
          <a:ln>
            <a:noFill/>
          </a:ln>
        </p:spPr>
      </p:pic>
      <p:pic>
        <p:nvPicPr>
          <p:cNvPr id="56" name="Google Shape;56;p10"/>
          <p:cNvPicPr preferRelativeResize="0"/>
          <p:nvPr/>
        </p:nvPicPr>
        <p:blipFill rotWithShape="1">
          <a:blip r:embed="rId5">
            <a:alphaModFix/>
          </a:blip>
          <a:srcRect b="0" l="0" r="0" t="0"/>
          <a:stretch/>
        </p:blipFill>
        <p:spPr>
          <a:xfrm>
            <a:off x="15373" y="4935087"/>
            <a:ext cx="2325789" cy="1431255"/>
          </a:xfrm>
          <a:prstGeom prst="rect">
            <a:avLst/>
          </a:prstGeom>
          <a:noFill/>
          <a:ln>
            <a:noFill/>
          </a:ln>
        </p:spPr>
      </p:pic>
      <p:pic>
        <p:nvPicPr>
          <p:cNvPr id="57" name="Google Shape;57;p10"/>
          <p:cNvPicPr preferRelativeResize="0"/>
          <p:nvPr/>
        </p:nvPicPr>
        <p:blipFill rotWithShape="1">
          <a:blip r:embed="rId6">
            <a:alphaModFix/>
          </a:blip>
          <a:srcRect b="0" l="0" r="0" t="0"/>
          <a:stretch/>
        </p:blipFill>
        <p:spPr>
          <a:xfrm>
            <a:off x="7086367" y="4959864"/>
            <a:ext cx="2325789" cy="1431255"/>
          </a:xfrm>
          <a:prstGeom prst="rect">
            <a:avLst/>
          </a:prstGeom>
          <a:noFill/>
          <a:ln>
            <a:noFill/>
          </a:ln>
        </p:spPr>
      </p:pic>
      <p:pic>
        <p:nvPicPr>
          <p:cNvPr id="58" name="Google Shape;58;p10"/>
          <p:cNvPicPr preferRelativeResize="0"/>
          <p:nvPr/>
        </p:nvPicPr>
        <p:blipFill rotWithShape="1">
          <a:blip r:embed="rId7">
            <a:alphaModFix/>
          </a:blip>
          <a:srcRect b="0" l="0" r="0" t="0"/>
          <a:stretch/>
        </p:blipFill>
        <p:spPr>
          <a:xfrm>
            <a:off x="4729369" y="4924723"/>
            <a:ext cx="2325789" cy="1431255"/>
          </a:xfrm>
          <a:prstGeom prst="rect">
            <a:avLst/>
          </a:prstGeom>
          <a:noFill/>
          <a:ln>
            <a:noFill/>
          </a:ln>
        </p:spPr>
      </p:pic>
      <p:pic>
        <p:nvPicPr>
          <p:cNvPr id="59" name="Google Shape;59;p10"/>
          <p:cNvPicPr preferRelativeResize="0"/>
          <p:nvPr/>
        </p:nvPicPr>
        <p:blipFill rotWithShape="1">
          <a:blip r:embed="rId8">
            <a:alphaModFix/>
          </a:blip>
          <a:srcRect b="0" l="0" r="0" t="0"/>
          <a:stretch/>
        </p:blipFill>
        <p:spPr>
          <a:xfrm>
            <a:off x="9096374" y="2797013"/>
            <a:ext cx="3095626" cy="1905001"/>
          </a:xfrm>
          <a:prstGeom prst="rect">
            <a:avLst/>
          </a:prstGeom>
          <a:noFill/>
          <a:ln>
            <a:noFill/>
          </a:ln>
        </p:spPr>
      </p:pic>
      <p:pic>
        <p:nvPicPr>
          <p:cNvPr id="60" name="Google Shape;60;p10"/>
          <p:cNvPicPr preferRelativeResize="0"/>
          <p:nvPr/>
        </p:nvPicPr>
        <p:blipFill rotWithShape="1">
          <a:blip r:embed="rId9">
            <a:alphaModFix/>
          </a:blip>
          <a:srcRect b="0" l="0" r="0" t="0"/>
          <a:stretch/>
        </p:blipFill>
        <p:spPr>
          <a:xfrm>
            <a:off x="2372371" y="4914361"/>
            <a:ext cx="2325789" cy="1431255"/>
          </a:xfrm>
          <a:prstGeom prst="rect">
            <a:avLst/>
          </a:prstGeom>
          <a:noFill/>
          <a:ln>
            <a:noFill/>
          </a:ln>
        </p:spPr>
      </p:pic>
      <p:pic>
        <p:nvPicPr>
          <p:cNvPr id="61" name="Google Shape;61;p10"/>
          <p:cNvPicPr preferRelativeResize="0"/>
          <p:nvPr/>
        </p:nvPicPr>
        <p:blipFill rotWithShape="1">
          <a:blip r:embed="rId10">
            <a:alphaModFix/>
          </a:blip>
          <a:srcRect b="0" l="0" r="0" t="0"/>
          <a:stretch/>
        </p:blipFill>
        <p:spPr>
          <a:xfrm>
            <a:off x="0" y="2761606"/>
            <a:ext cx="3095626" cy="1905000"/>
          </a:xfrm>
          <a:prstGeom prst="rect">
            <a:avLst/>
          </a:prstGeom>
          <a:noFill/>
          <a:ln>
            <a:noFill/>
          </a:ln>
        </p:spPr>
      </p:pic>
      <p:pic>
        <p:nvPicPr>
          <p:cNvPr id="62" name="Google Shape;62;p10"/>
          <p:cNvPicPr preferRelativeResize="0"/>
          <p:nvPr/>
        </p:nvPicPr>
        <p:blipFill rotWithShape="1">
          <a:blip r:embed="rId11">
            <a:alphaModFix/>
          </a:blip>
          <a:srcRect b="0" l="0" r="0" t="0"/>
          <a:stretch/>
        </p:blipFill>
        <p:spPr>
          <a:xfrm>
            <a:off x="5900888" y="2714230"/>
            <a:ext cx="3095626" cy="1905000"/>
          </a:xfrm>
          <a:prstGeom prst="rect">
            <a:avLst/>
          </a:prstGeom>
          <a:noFill/>
          <a:ln>
            <a:noFill/>
          </a:ln>
        </p:spPr>
      </p:pic>
      <p:pic>
        <p:nvPicPr>
          <p:cNvPr id="63" name="Google Shape;63;p10"/>
          <p:cNvPicPr preferRelativeResize="0"/>
          <p:nvPr/>
        </p:nvPicPr>
        <p:blipFill rotWithShape="1">
          <a:blip r:embed="rId12">
            <a:alphaModFix/>
          </a:blip>
          <a:srcRect b="0" l="0" r="0" t="0"/>
          <a:stretch/>
        </p:blipFill>
        <p:spPr>
          <a:xfrm>
            <a:off x="9412156" y="5014169"/>
            <a:ext cx="2337790" cy="116889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2" type="title">
  <p:cSld name="TITLE">
    <p:spTree>
      <p:nvGrpSpPr>
        <p:cNvPr id="64" name="Shape 64"/>
        <p:cNvGrpSpPr/>
        <p:nvPr/>
      </p:nvGrpSpPr>
      <p:grpSpPr>
        <a:xfrm>
          <a:off x="0" y="0"/>
          <a:ext cx="0" cy="0"/>
          <a:chOff x="0" y="0"/>
          <a:chExt cx="0" cy="0"/>
        </a:xfrm>
      </p:grpSpPr>
      <p:sp>
        <p:nvSpPr>
          <p:cNvPr id="65" name="Google Shape;65;p12"/>
          <p:cNvSpPr txBox="1"/>
          <p:nvPr>
            <p:ph type="ctrTitle"/>
          </p:nvPr>
        </p:nvSpPr>
        <p:spPr>
          <a:xfrm>
            <a:off x="1524000" y="1122363"/>
            <a:ext cx="9144000" cy="2387600"/>
          </a:xfrm>
          <a:prstGeom prst="rect">
            <a:avLst/>
          </a:prstGeom>
          <a:solidFill>
            <a:srgbClr val="5B2B6B">
              <a:alpha val="88235"/>
            </a:srgbClr>
          </a:solid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rgbClr val="F7F7F7"/>
              </a:buClr>
              <a:buSzPts val="4800"/>
              <a:buFont typeface="Asap"/>
              <a:buNone/>
              <a:defRPr sz="4800">
                <a:solidFill>
                  <a:srgbClr val="F7F7F7"/>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2"/>
          <p:cNvSpPr txBox="1"/>
          <p:nvPr>
            <p:ph idx="1" type="subTitle"/>
          </p:nvPr>
        </p:nvSpPr>
        <p:spPr>
          <a:xfrm>
            <a:off x="1524000" y="3602038"/>
            <a:ext cx="9144000" cy="1655762"/>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lvl="0" algn="ctr">
              <a:lnSpc>
                <a:spcPct val="90000"/>
              </a:lnSpc>
              <a:spcBef>
                <a:spcPts val="1000"/>
              </a:spcBef>
              <a:spcAft>
                <a:spcPts val="0"/>
              </a:spcAft>
              <a:buClr>
                <a:srgbClr val="5B2B6B"/>
              </a:buClr>
              <a:buSzPts val="2400"/>
              <a:buNone/>
              <a:defRPr sz="2400">
                <a:solidFill>
                  <a:srgbClr val="5B2B6B"/>
                </a:solidFill>
              </a:defRPr>
            </a:lvl1pPr>
            <a:lvl2pPr lvl="1" algn="ctr">
              <a:lnSpc>
                <a:spcPct val="90000"/>
              </a:lnSpc>
              <a:spcBef>
                <a:spcPts val="500"/>
              </a:spcBef>
              <a:spcAft>
                <a:spcPts val="0"/>
              </a:spcAft>
              <a:buClr>
                <a:srgbClr val="1D1D1D"/>
              </a:buClr>
              <a:buSzPts val="2000"/>
              <a:buNone/>
              <a:defRPr sz="2000"/>
            </a:lvl2pPr>
            <a:lvl3pPr lvl="2" algn="ctr">
              <a:lnSpc>
                <a:spcPct val="90000"/>
              </a:lnSpc>
              <a:spcBef>
                <a:spcPts val="500"/>
              </a:spcBef>
              <a:spcAft>
                <a:spcPts val="0"/>
              </a:spcAft>
              <a:buClr>
                <a:srgbClr val="04768B"/>
              </a:buClr>
              <a:buSzPts val="1800"/>
              <a:buNone/>
              <a:defRPr sz="1800"/>
            </a:lvl3pPr>
            <a:lvl4pPr lvl="3" algn="ctr">
              <a:lnSpc>
                <a:spcPct val="90000"/>
              </a:lnSpc>
              <a:spcBef>
                <a:spcPts val="500"/>
              </a:spcBef>
              <a:spcAft>
                <a:spcPts val="0"/>
              </a:spcAft>
              <a:buClr>
                <a:srgbClr val="90A03A"/>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7" name="Google Shape;67;p12"/>
          <p:cNvSpPr/>
          <p:nvPr/>
        </p:nvSpPr>
        <p:spPr>
          <a:xfrm>
            <a:off x="0" y="6220326"/>
            <a:ext cx="1070811" cy="637674"/>
          </a:xfrm>
          <a:prstGeom prst="rect">
            <a:avLst/>
          </a:prstGeom>
          <a:solidFill>
            <a:srgbClr val="E9E6EA"/>
          </a:solidFill>
          <a:ln cap="flat" cmpd="sng" w="12700">
            <a:solidFill>
              <a:srgbClr val="E9E6E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8" name="Google Shape;68;p12"/>
          <p:cNvSpPr/>
          <p:nvPr/>
        </p:nvSpPr>
        <p:spPr>
          <a:xfrm>
            <a:off x="0" y="6220327"/>
            <a:ext cx="12192000" cy="637674"/>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69" name="Google Shape;69;p12"/>
          <p:cNvPicPr preferRelativeResize="0"/>
          <p:nvPr/>
        </p:nvPicPr>
        <p:blipFill rotWithShape="1">
          <a:blip r:embed="rId2">
            <a:alphaModFix/>
          </a:blip>
          <a:srcRect b="0" l="0" r="0" t="0"/>
          <a:stretch/>
        </p:blipFill>
        <p:spPr>
          <a:xfrm>
            <a:off x="4840120" y="58067"/>
            <a:ext cx="2272609" cy="572926"/>
          </a:xfrm>
          <a:prstGeom prst="rect">
            <a:avLst/>
          </a:prstGeom>
          <a:noFill/>
          <a:ln>
            <a:noFill/>
          </a:ln>
        </p:spPr>
      </p:pic>
      <p:pic>
        <p:nvPicPr>
          <p:cNvPr id="70" name="Google Shape;70;p12"/>
          <p:cNvPicPr preferRelativeResize="0"/>
          <p:nvPr/>
        </p:nvPicPr>
        <p:blipFill rotWithShape="1">
          <a:blip r:embed="rId3">
            <a:alphaModFix/>
          </a:blip>
          <a:srcRect b="0" l="0" r="0" t="0"/>
          <a:stretch/>
        </p:blipFill>
        <p:spPr>
          <a:xfrm>
            <a:off x="4840120" y="6411669"/>
            <a:ext cx="2954719" cy="343572"/>
          </a:xfrm>
          <a:prstGeom prst="rect">
            <a:avLst/>
          </a:prstGeom>
          <a:noFill/>
          <a:ln>
            <a:noFill/>
          </a:ln>
        </p:spPr>
      </p:pic>
      <p:pic>
        <p:nvPicPr>
          <p:cNvPr id="71" name="Google Shape;71;p12"/>
          <p:cNvPicPr preferRelativeResize="0"/>
          <p:nvPr/>
        </p:nvPicPr>
        <p:blipFill rotWithShape="1">
          <a:blip r:embed="rId4">
            <a:alphaModFix/>
          </a:blip>
          <a:srcRect b="0" l="0" r="0" t="0"/>
          <a:stretch/>
        </p:blipFill>
        <p:spPr>
          <a:xfrm>
            <a:off x="690974" y="6424742"/>
            <a:ext cx="3033329" cy="330499"/>
          </a:xfrm>
          <a:prstGeom prst="rect">
            <a:avLst/>
          </a:prstGeom>
          <a:noFill/>
          <a:ln>
            <a:noFill/>
          </a:ln>
        </p:spPr>
      </p:pic>
      <p:pic>
        <p:nvPicPr>
          <p:cNvPr id="72" name="Google Shape;72;p12"/>
          <p:cNvPicPr preferRelativeResize="0"/>
          <p:nvPr/>
        </p:nvPicPr>
        <p:blipFill rotWithShape="1">
          <a:blip r:embed="rId5">
            <a:alphaModFix/>
          </a:blip>
          <a:srcRect b="33484" l="0" r="0" t="33760"/>
          <a:stretch/>
        </p:blipFill>
        <p:spPr>
          <a:xfrm>
            <a:off x="8910656" y="6316987"/>
            <a:ext cx="2144400" cy="432262"/>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spTree>
      <p:nvGrpSpPr>
        <p:cNvPr id="73" name="Shape 73"/>
        <p:cNvGrpSpPr/>
        <p:nvPr/>
      </p:nvGrpSpPr>
      <p:grpSpPr>
        <a:xfrm>
          <a:off x="0" y="0"/>
          <a:ext cx="0" cy="0"/>
          <a:chOff x="0" y="0"/>
          <a:chExt cx="0" cy="0"/>
        </a:xfrm>
      </p:grpSpPr>
      <p:sp>
        <p:nvSpPr>
          <p:cNvPr id="74" name="Google Shape;74;p13"/>
          <p:cNvSpPr txBox="1"/>
          <p:nvPr>
            <p:ph type="title"/>
          </p:nvPr>
        </p:nvSpPr>
        <p:spPr>
          <a:xfrm>
            <a:off x="831850" y="1709738"/>
            <a:ext cx="10515600" cy="2852737"/>
          </a:xfrm>
          <a:prstGeom prst="rect">
            <a:avLst/>
          </a:prstGeom>
          <a:solidFill>
            <a:srgbClr val="5B2B6B">
              <a:alpha val="88235"/>
            </a:srgbClr>
          </a:solid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F7F7F7"/>
              </a:buClr>
              <a:buSzPts val="6000"/>
              <a:buFont typeface="Asap"/>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3"/>
          <p:cNvSpPr txBox="1"/>
          <p:nvPr>
            <p:ph idx="1" type="body"/>
          </p:nvPr>
        </p:nvSpPr>
        <p:spPr>
          <a:xfrm>
            <a:off x="831850" y="4589463"/>
            <a:ext cx="10515600" cy="1500187"/>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6" name="Google Shape;76;p13"/>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spTree>
      <p:nvGrpSpPr>
        <p:cNvPr id="77" name="Shape 77"/>
        <p:cNvGrpSpPr/>
        <p:nvPr/>
      </p:nvGrpSpPr>
      <p:grpSpPr>
        <a:xfrm>
          <a:off x="0" y="0"/>
          <a:ext cx="0" cy="0"/>
          <a:chOff x="0" y="0"/>
          <a:chExt cx="0" cy="0"/>
        </a:xfrm>
      </p:grpSpPr>
      <p:sp>
        <p:nvSpPr>
          <p:cNvPr id="78" name="Google Shape;78;p14"/>
          <p:cNvSpPr txBox="1"/>
          <p:nvPr>
            <p:ph type="title"/>
          </p:nvPr>
        </p:nvSpPr>
        <p:spPr>
          <a:xfrm>
            <a:off x="838200" y="365125"/>
            <a:ext cx="10515600" cy="1325563"/>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4"/>
          <p:cNvSpPr txBox="1"/>
          <p:nvPr>
            <p:ph idx="1" type="body"/>
          </p:nvPr>
        </p:nvSpPr>
        <p:spPr>
          <a:xfrm>
            <a:off x="838200" y="1825625"/>
            <a:ext cx="5181600" cy="4390840"/>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1D1D1D"/>
              </a:buClr>
              <a:buSzPts val="1800"/>
              <a:buNone/>
              <a:defRPr/>
            </a:lvl2pPr>
            <a:lvl3pPr indent="-228600" lvl="2" marL="1371600" algn="l">
              <a:lnSpc>
                <a:spcPct val="90000"/>
              </a:lnSpc>
              <a:spcBef>
                <a:spcPts val="500"/>
              </a:spcBef>
              <a:spcAft>
                <a:spcPts val="0"/>
              </a:spcAft>
              <a:buClr>
                <a:srgbClr val="04768B"/>
              </a:buClr>
              <a:buSzPts val="1800"/>
              <a:buNone/>
              <a:defRPr/>
            </a:lvl3pPr>
            <a:lvl4pPr indent="-228600" lvl="3" marL="1828800" algn="l">
              <a:lnSpc>
                <a:spcPct val="90000"/>
              </a:lnSpc>
              <a:spcBef>
                <a:spcPts val="500"/>
              </a:spcBef>
              <a:spcAft>
                <a:spcPts val="0"/>
              </a:spcAft>
              <a:buClr>
                <a:srgbClr val="90A03A"/>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4"/>
          <p:cNvSpPr txBox="1"/>
          <p:nvPr>
            <p:ph idx="2" type="body"/>
          </p:nvPr>
        </p:nvSpPr>
        <p:spPr>
          <a:xfrm>
            <a:off x="6172200" y="1825625"/>
            <a:ext cx="5181600" cy="4390840"/>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1D1D1D"/>
              </a:buClr>
              <a:buSzPts val="1800"/>
              <a:buNone/>
              <a:defRPr/>
            </a:lvl2pPr>
            <a:lvl3pPr indent="-228600" lvl="2" marL="1371600" algn="l">
              <a:lnSpc>
                <a:spcPct val="90000"/>
              </a:lnSpc>
              <a:spcBef>
                <a:spcPts val="500"/>
              </a:spcBef>
              <a:spcAft>
                <a:spcPts val="0"/>
              </a:spcAft>
              <a:buClr>
                <a:srgbClr val="04768B"/>
              </a:buClr>
              <a:buSzPts val="1800"/>
              <a:buNone/>
              <a:defRPr/>
            </a:lvl3pPr>
            <a:lvl4pPr indent="-228600" lvl="3" marL="1828800" algn="l">
              <a:lnSpc>
                <a:spcPct val="90000"/>
              </a:lnSpc>
              <a:spcBef>
                <a:spcPts val="500"/>
              </a:spcBef>
              <a:spcAft>
                <a:spcPts val="0"/>
              </a:spcAft>
              <a:buClr>
                <a:srgbClr val="90A03A"/>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14"/>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8.xml"/><Relationship Id="rId11" Type="http://schemas.openxmlformats.org/officeDocument/2006/relationships/slideLayout" Target="../slideLayouts/slideLayout9.xml"/><Relationship Id="rId22" Type="http://schemas.openxmlformats.org/officeDocument/2006/relationships/slideLayout" Target="../slideLayouts/slideLayout20.xml"/><Relationship Id="rId10" Type="http://schemas.openxmlformats.org/officeDocument/2006/relationships/slideLayout" Target="../slideLayouts/slideLayout8.xml"/><Relationship Id="rId21" Type="http://schemas.openxmlformats.org/officeDocument/2006/relationships/slideLayout" Target="../slideLayouts/slideLayout19.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23" Type="http://schemas.openxmlformats.org/officeDocument/2006/relationships/theme" Target="../theme/theme1.xml"/><Relationship Id="rId1" Type="http://schemas.openxmlformats.org/officeDocument/2006/relationships/image" Target="../media/image4.png"/><Relationship Id="rId2" Type="http://schemas.openxmlformats.org/officeDocument/2006/relationships/image" Target="../media/image3.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7" Type="http://schemas.openxmlformats.org/officeDocument/2006/relationships/slideLayout" Target="../slideLayouts/slideLayout15.xml"/><Relationship Id="rId16" Type="http://schemas.openxmlformats.org/officeDocument/2006/relationships/slideLayout" Target="../slideLayouts/slideLayout14.xml"/><Relationship Id="rId5" Type="http://schemas.openxmlformats.org/officeDocument/2006/relationships/slideLayout" Target="../slideLayouts/slideLayout3.xml"/><Relationship Id="rId19" Type="http://schemas.openxmlformats.org/officeDocument/2006/relationships/slideLayout" Target="../slideLayouts/slideLayout17.xml"/><Relationship Id="rId6" Type="http://schemas.openxmlformats.org/officeDocument/2006/relationships/slideLayout" Target="../slideLayouts/slideLayout4.xml"/><Relationship Id="rId18" Type="http://schemas.openxmlformats.org/officeDocument/2006/relationships/slideLayout" Target="../slideLayouts/slideLayout16.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8.xml"/><Relationship Id="rId11" Type="http://schemas.openxmlformats.org/officeDocument/2006/relationships/slideLayout" Target="../slideLayouts/slideLayout29.xml"/><Relationship Id="rId22" Type="http://schemas.openxmlformats.org/officeDocument/2006/relationships/slideLayout" Target="../slideLayouts/slideLayout40.xml"/><Relationship Id="rId10" Type="http://schemas.openxmlformats.org/officeDocument/2006/relationships/slideLayout" Target="../slideLayouts/slideLayout28.xml"/><Relationship Id="rId21" Type="http://schemas.openxmlformats.org/officeDocument/2006/relationships/slideLayout" Target="../slideLayouts/slideLayout39.xml"/><Relationship Id="rId13" Type="http://schemas.openxmlformats.org/officeDocument/2006/relationships/slideLayout" Target="../slideLayouts/slideLayout31.xml"/><Relationship Id="rId12" Type="http://schemas.openxmlformats.org/officeDocument/2006/relationships/slideLayout" Target="../slideLayouts/slideLayout30.xml"/><Relationship Id="rId23" Type="http://schemas.openxmlformats.org/officeDocument/2006/relationships/theme" Target="../theme/theme3.xml"/><Relationship Id="rId1" Type="http://schemas.openxmlformats.org/officeDocument/2006/relationships/image" Target="../media/image4.png"/><Relationship Id="rId2" Type="http://schemas.openxmlformats.org/officeDocument/2006/relationships/image" Target="../media/image3.png"/><Relationship Id="rId3" Type="http://schemas.openxmlformats.org/officeDocument/2006/relationships/slideLayout" Target="../slideLayouts/slideLayout21.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5" Type="http://schemas.openxmlformats.org/officeDocument/2006/relationships/slideLayout" Target="../slideLayouts/slideLayout33.xml"/><Relationship Id="rId14" Type="http://schemas.openxmlformats.org/officeDocument/2006/relationships/slideLayout" Target="../slideLayouts/slideLayout32.xml"/><Relationship Id="rId17" Type="http://schemas.openxmlformats.org/officeDocument/2006/relationships/slideLayout" Target="../slideLayouts/slideLayout35.xml"/><Relationship Id="rId16" Type="http://schemas.openxmlformats.org/officeDocument/2006/relationships/slideLayout" Target="../slideLayouts/slideLayout34.xml"/><Relationship Id="rId5" Type="http://schemas.openxmlformats.org/officeDocument/2006/relationships/slideLayout" Target="../slideLayouts/slideLayout23.xml"/><Relationship Id="rId19" Type="http://schemas.openxmlformats.org/officeDocument/2006/relationships/slideLayout" Target="../slideLayouts/slideLayout37.xml"/><Relationship Id="rId6" Type="http://schemas.openxmlformats.org/officeDocument/2006/relationships/slideLayout" Target="../slideLayouts/slideLayout24.xml"/><Relationship Id="rId18" Type="http://schemas.openxmlformats.org/officeDocument/2006/relationships/slideLayout" Target="../slideLayouts/slideLayout36.xml"/><Relationship Id="rId7" Type="http://schemas.openxmlformats.org/officeDocument/2006/relationships/slideLayout" Target="../slideLayouts/slideLayout25.xml"/><Relationship Id="rId8"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58.xml"/><Relationship Id="rId11" Type="http://schemas.openxmlformats.org/officeDocument/2006/relationships/slideLayout" Target="../slideLayouts/slideLayout49.xml"/><Relationship Id="rId22" Type="http://schemas.openxmlformats.org/officeDocument/2006/relationships/theme" Target="../theme/theme2.xml"/><Relationship Id="rId10" Type="http://schemas.openxmlformats.org/officeDocument/2006/relationships/slideLayout" Target="../slideLayouts/slideLayout48.xml"/><Relationship Id="rId21" Type="http://schemas.openxmlformats.org/officeDocument/2006/relationships/slideLayout" Target="../slideLayouts/slideLayout59.xml"/><Relationship Id="rId13" Type="http://schemas.openxmlformats.org/officeDocument/2006/relationships/slideLayout" Target="../slideLayouts/slideLayout51.xml"/><Relationship Id="rId12" Type="http://schemas.openxmlformats.org/officeDocument/2006/relationships/slideLayout" Target="../slideLayouts/slideLayout50.xml"/><Relationship Id="rId1" Type="http://schemas.openxmlformats.org/officeDocument/2006/relationships/image" Target="../media/image4.png"/><Relationship Id="rId2" Type="http://schemas.openxmlformats.org/officeDocument/2006/relationships/image" Target="../media/image3.png"/><Relationship Id="rId3" Type="http://schemas.openxmlformats.org/officeDocument/2006/relationships/slideLayout" Target="../slideLayouts/slideLayout41.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5" Type="http://schemas.openxmlformats.org/officeDocument/2006/relationships/slideLayout" Target="../slideLayouts/slideLayout53.xml"/><Relationship Id="rId14" Type="http://schemas.openxmlformats.org/officeDocument/2006/relationships/slideLayout" Target="../slideLayouts/slideLayout52.xml"/><Relationship Id="rId17" Type="http://schemas.openxmlformats.org/officeDocument/2006/relationships/slideLayout" Target="../slideLayouts/slideLayout55.xml"/><Relationship Id="rId16" Type="http://schemas.openxmlformats.org/officeDocument/2006/relationships/slideLayout" Target="../slideLayouts/slideLayout54.xml"/><Relationship Id="rId5" Type="http://schemas.openxmlformats.org/officeDocument/2006/relationships/slideLayout" Target="../slideLayouts/slideLayout43.xml"/><Relationship Id="rId19" Type="http://schemas.openxmlformats.org/officeDocument/2006/relationships/slideLayout" Target="../slideLayouts/slideLayout57.xml"/><Relationship Id="rId6" Type="http://schemas.openxmlformats.org/officeDocument/2006/relationships/slideLayout" Target="../slideLayouts/slideLayout44.xml"/><Relationship Id="rId18" Type="http://schemas.openxmlformats.org/officeDocument/2006/relationships/slideLayout" Target="../slideLayouts/slideLayout56.xml"/><Relationship Id="rId7" Type="http://schemas.openxmlformats.org/officeDocument/2006/relationships/slideLayout" Target="../slideLayouts/slideLayout45.xml"/><Relationship Id="rId8"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mt="9000"/>
          </a:blip>
          <a:stretch>
            <a:fillRect/>
          </a:stretch>
        </a:blipFill>
      </p:bgPr>
    </p:bg>
    <p:spTree>
      <p:nvGrpSpPr>
        <p:cNvPr id="9" name="Shape 9"/>
        <p:cNvGrpSpPr/>
        <p:nvPr/>
      </p:nvGrpSpPr>
      <p:grpSpPr>
        <a:xfrm>
          <a:off x="0" y="0"/>
          <a:ext cx="0" cy="0"/>
          <a:chOff x="0" y="0"/>
          <a:chExt cx="0" cy="0"/>
        </a:xfrm>
      </p:grpSpPr>
      <p:sp>
        <p:nvSpPr>
          <p:cNvPr id="10" name="Google Shape;10;p6"/>
          <p:cNvSpPr txBox="1"/>
          <p:nvPr>
            <p:ph type="title"/>
          </p:nvPr>
        </p:nvSpPr>
        <p:spPr>
          <a:xfrm>
            <a:off x="838200" y="365125"/>
            <a:ext cx="10515600" cy="1325563"/>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F7F7F7"/>
              </a:buClr>
              <a:buSzPts val="4000"/>
              <a:buFont typeface="Asap"/>
              <a:buNone/>
              <a:defRPr b="1" i="0" sz="4000" u="none" cap="none" strike="noStrike">
                <a:solidFill>
                  <a:srgbClr val="F7F7F7"/>
                </a:solidFill>
                <a:latin typeface="Asap"/>
                <a:ea typeface="Asap"/>
                <a:cs typeface="Asap"/>
                <a:sym typeface="Asap"/>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6"/>
          <p:cNvSpPr txBox="1"/>
          <p:nvPr>
            <p:ph idx="1" type="body"/>
          </p:nvPr>
        </p:nvSpPr>
        <p:spPr>
          <a:xfrm>
            <a:off x="838200" y="1825625"/>
            <a:ext cx="10515600" cy="4390838"/>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5B2B6B"/>
              </a:buClr>
              <a:buSzPts val="2800"/>
              <a:buFont typeface="Arial"/>
              <a:buNone/>
              <a:defRPr b="0" i="0" sz="2800" u="none" cap="none" strike="noStrike">
                <a:solidFill>
                  <a:srgbClr val="5B2B6B"/>
                </a:solidFill>
                <a:latin typeface="Montserrat"/>
                <a:ea typeface="Montserrat"/>
                <a:cs typeface="Montserrat"/>
                <a:sym typeface="Montserrat"/>
              </a:defRPr>
            </a:lvl1pPr>
            <a:lvl2pPr indent="-228600" lvl="1" marL="914400" marR="0" rtl="0" algn="l">
              <a:lnSpc>
                <a:spcPct val="90000"/>
              </a:lnSpc>
              <a:spcBef>
                <a:spcPts val="500"/>
              </a:spcBef>
              <a:spcAft>
                <a:spcPts val="0"/>
              </a:spcAft>
              <a:buClr>
                <a:srgbClr val="1D1D1D"/>
              </a:buClr>
              <a:buSzPts val="2400"/>
              <a:buFont typeface="Arial"/>
              <a:buNone/>
              <a:defRPr b="0" i="0" sz="2400" u="none" cap="none" strike="noStrike">
                <a:solidFill>
                  <a:srgbClr val="1D1D1D"/>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4768B"/>
              </a:buClr>
              <a:buSzPts val="2000"/>
              <a:buFont typeface="Arial"/>
              <a:buNone/>
              <a:defRPr b="0" i="0" sz="2000" u="none" cap="none" strike="noStrike">
                <a:solidFill>
                  <a:srgbClr val="04768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90A03A"/>
              </a:buClr>
              <a:buSzPts val="1800"/>
              <a:buFont typeface="Arial"/>
              <a:buNone/>
              <a:defRPr b="0" i="0" sz="1800" u="none" cap="none" strike="noStrike">
                <a:solidFill>
                  <a:srgbClr val="90A03A"/>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chemeClr val="dk1"/>
              </a:buClr>
              <a:buSzPts val="1800"/>
              <a:buFont typeface="Arial"/>
              <a:buNone/>
              <a:defRPr b="0" i="0" sz="1800" u="none" cap="none" strike="noStrike">
                <a:solidFill>
                  <a:schemeClr val="dk1"/>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6"/>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r>
              <a:rPr lang="fr-CA"/>
              <a:t>N°</a:t>
            </a:r>
            <a:endParaRPr/>
          </a:p>
        </p:txBody>
      </p:sp>
      <p:pic>
        <p:nvPicPr>
          <p:cNvPr id="13" name="Google Shape;13;p6"/>
          <p:cNvPicPr preferRelativeResize="0"/>
          <p:nvPr/>
        </p:nvPicPr>
        <p:blipFill rotWithShape="1">
          <a:blip r:embed="rId2">
            <a:alphaModFix/>
          </a:blip>
          <a:srcRect b="0" l="0" r="0" t="0"/>
          <a:stretch/>
        </p:blipFill>
        <p:spPr>
          <a:xfrm>
            <a:off x="196663" y="6233651"/>
            <a:ext cx="641536" cy="624347"/>
          </a:xfrm>
          <a:prstGeom prst="rect">
            <a:avLst/>
          </a:prstGeom>
          <a:noFill/>
          <a:ln>
            <a:noFill/>
          </a:ln>
        </p:spPr>
      </p:pic>
      <p:sp>
        <p:nvSpPr>
          <p:cNvPr id="14" name="Google Shape;14;p6"/>
          <p:cNvSpPr txBox="1"/>
          <p:nvPr/>
        </p:nvSpPr>
        <p:spPr>
          <a:xfrm>
            <a:off x="3979450" y="6268825"/>
            <a:ext cx="4233000" cy="230700"/>
          </a:xfrm>
          <a:prstGeom prst="rect">
            <a:avLst/>
          </a:prstGeom>
          <a:solidFill>
            <a:schemeClr val="lt1">
              <a:alpha val="40000"/>
            </a:schemeClr>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6B407A"/>
              </a:buClr>
              <a:buSzPts val="1200"/>
              <a:buFont typeface="Montserrat"/>
              <a:buNone/>
            </a:pPr>
            <a:r>
              <a:t/>
            </a:r>
            <a:endParaRPr b="0" i="0" sz="900" u="none" cap="none" strike="noStrike">
              <a:solidFill>
                <a:srgbClr val="6B407A"/>
              </a:solidFill>
              <a:latin typeface="Montserrat"/>
              <a:ea typeface="Montserrat"/>
              <a:cs typeface="Montserrat"/>
              <a:sym typeface="Montserrat"/>
            </a:endParaRPr>
          </a:p>
        </p:txBody>
      </p:sp>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mt="9000"/>
          </a:blip>
          <a:stretch>
            <a:fillRect/>
          </a:stretch>
        </a:blipFill>
      </p:bgPr>
    </p:bg>
    <p:spTree>
      <p:nvGrpSpPr>
        <p:cNvPr id="137" name="Shape 137"/>
        <p:cNvGrpSpPr/>
        <p:nvPr/>
      </p:nvGrpSpPr>
      <p:grpSpPr>
        <a:xfrm>
          <a:off x="0" y="0"/>
          <a:ext cx="0" cy="0"/>
          <a:chOff x="0" y="0"/>
          <a:chExt cx="0" cy="0"/>
        </a:xfrm>
      </p:grpSpPr>
      <p:sp>
        <p:nvSpPr>
          <p:cNvPr id="138" name="Google Shape;138;g2e02db3a16a_0_337"/>
          <p:cNvSpPr txBox="1"/>
          <p:nvPr>
            <p:ph type="title"/>
          </p:nvPr>
        </p:nvSpPr>
        <p:spPr>
          <a:xfrm>
            <a:off x="838200" y="365125"/>
            <a:ext cx="10515600" cy="1325700"/>
          </a:xfrm>
          <a:prstGeom prst="rect">
            <a:avLst/>
          </a:prstGeom>
          <a:solidFill>
            <a:srgbClr val="5B2B6B">
              <a:alpha val="87840"/>
            </a:srgbClr>
          </a:solid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F7F7F7"/>
              </a:buClr>
              <a:buSzPts val="4000"/>
              <a:buFont typeface="Asap"/>
              <a:buNone/>
              <a:defRPr b="1" i="0" sz="4000" u="none" cap="none" strike="noStrike">
                <a:solidFill>
                  <a:srgbClr val="F7F7F7"/>
                </a:solidFill>
                <a:latin typeface="Asap"/>
                <a:ea typeface="Asap"/>
                <a:cs typeface="Asap"/>
                <a:sym typeface="Asap"/>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9" name="Google Shape;139;g2e02db3a16a_0_337"/>
          <p:cNvSpPr txBox="1"/>
          <p:nvPr>
            <p:ph idx="1" type="body"/>
          </p:nvPr>
        </p:nvSpPr>
        <p:spPr>
          <a:xfrm>
            <a:off x="838200" y="1825625"/>
            <a:ext cx="10515600" cy="4390800"/>
          </a:xfrm>
          <a:prstGeom prst="rect">
            <a:avLst/>
          </a:prstGeom>
          <a:solidFill>
            <a:srgbClr val="F7F7F7">
              <a:alpha val="84710"/>
            </a:srgbClr>
          </a:solidFill>
          <a:ln cap="flat" cmpd="sng" w="9525">
            <a:solidFill>
              <a:srgbClr val="5B2B6B">
                <a:alpha val="784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5B2B6B"/>
              </a:buClr>
              <a:buSzPts val="2800"/>
              <a:buFont typeface="Arial"/>
              <a:buNone/>
              <a:defRPr b="0" i="0" sz="2800" u="none" cap="none" strike="noStrike">
                <a:solidFill>
                  <a:srgbClr val="5B2B6B"/>
                </a:solidFill>
                <a:latin typeface="Montserrat"/>
                <a:ea typeface="Montserrat"/>
                <a:cs typeface="Montserrat"/>
                <a:sym typeface="Montserrat"/>
              </a:defRPr>
            </a:lvl1pPr>
            <a:lvl2pPr indent="-228600" lvl="1" marL="914400" marR="0" rtl="0" algn="l">
              <a:lnSpc>
                <a:spcPct val="90000"/>
              </a:lnSpc>
              <a:spcBef>
                <a:spcPts val="500"/>
              </a:spcBef>
              <a:spcAft>
                <a:spcPts val="0"/>
              </a:spcAft>
              <a:buClr>
                <a:srgbClr val="1D1D1D"/>
              </a:buClr>
              <a:buSzPts val="2400"/>
              <a:buFont typeface="Arial"/>
              <a:buNone/>
              <a:defRPr b="0" i="0" sz="2400" u="none" cap="none" strike="noStrike">
                <a:solidFill>
                  <a:srgbClr val="1D1D1D"/>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4768B"/>
              </a:buClr>
              <a:buSzPts val="2000"/>
              <a:buFont typeface="Arial"/>
              <a:buNone/>
              <a:defRPr b="0" i="0" sz="2000" u="none" cap="none" strike="noStrike">
                <a:solidFill>
                  <a:srgbClr val="04768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90A03A"/>
              </a:buClr>
              <a:buSzPts val="1800"/>
              <a:buFont typeface="Arial"/>
              <a:buNone/>
              <a:defRPr b="0" i="0" sz="1800" u="none" cap="none" strike="noStrike">
                <a:solidFill>
                  <a:srgbClr val="90A03A"/>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chemeClr val="dk1"/>
              </a:buClr>
              <a:buSzPts val="1800"/>
              <a:buFont typeface="Arial"/>
              <a:buNone/>
              <a:defRPr b="0" i="0" sz="1800" u="none" cap="none" strike="noStrike">
                <a:solidFill>
                  <a:schemeClr val="dk1"/>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0" name="Google Shape;140;g2e02db3a16a_0_337"/>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r>
              <a:rPr lang="fr-CA"/>
              <a:t>N°</a:t>
            </a:r>
            <a:endParaRPr/>
          </a:p>
        </p:txBody>
      </p:sp>
      <p:pic>
        <p:nvPicPr>
          <p:cNvPr id="141" name="Google Shape;141;g2e02db3a16a_0_337"/>
          <p:cNvPicPr preferRelativeResize="0"/>
          <p:nvPr/>
        </p:nvPicPr>
        <p:blipFill rotWithShape="1">
          <a:blip r:embed="rId2">
            <a:alphaModFix/>
          </a:blip>
          <a:srcRect b="0" l="0" r="0" t="0"/>
          <a:stretch/>
        </p:blipFill>
        <p:spPr>
          <a:xfrm>
            <a:off x="196663" y="6233651"/>
            <a:ext cx="641536" cy="624347"/>
          </a:xfrm>
          <a:prstGeom prst="rect">
            <a:avLst/>
          </a:prstGeom>
          <a:noFill/>
          <a:ln>
            <a:noFill/>
          </a:ln>
        </p:spPr>
      </p:pic>
      <p:sp>
        <p:nvSpPr>
          <p:cNvPr id="142" name="Google Shape;142;g2e02db3a16a_0_337"/>
          <p:cNvSpPr txBox="1"/>
          <p:nvPr/>
        </p:nvSpPr>
        <p:spPr>
          <a:xfrm>
            <a:off x="3979450" y="6268825"/>
            <a:ext cx="4233000" cy="230700"/>
          </a:xfrm>
          <a:prstGeom prst="rect">
            <a:avLst/>
          </a:prstGeom>
          <a:solidFill>
            <a:schemeClr val="lt1">
              <a:alpha val="40000"/>
            </a:schemeClr>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6B407A"/>
              </a:buClr>
              <a:buSzPts val="1200"/>
              <a:buFont typeface="Montserrat"/>
              <a:buNone/>
            </a:pPr>
            <a:r>
              <a:t/>
            </a:r>
            <a:endParaRPr b="0" i="0" sz="900" u="none" cap="none" strike="noStrike">
              <a:solidFill>
                <a:srgbClr val="6B407A"/>
              </a:solidFill>
              <a:latin typeface="Montserrat"/>
              <a:ea typeface="Montserrat"/>
              <a:cs typeface="Montserrat"/>
              <a:sym typeface="Montserrat"/>
            </a:endParaRPr>
          </a:p>
        </p:txBody>
      </p:sp>
    </p:spTree>
  </p:cSld>
  <p:clrMap accent1="accent1" accent2="accent2" accent3="accent3" accent4="accent4" accent5="accent5" accent6="accent6" bg1="lt1" bg2="dk2" tx1="dk1" tx2="lt2" folHlink="folHlink" hlink="hlink"/>
  <p:sldLayoutIdLst>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 id="2147483686" r:id="rId19"/>
    <p:sldLayoutId id="2147483687" r:id="rId20"/>
    <p:sldLayoutId id="2147483688" r:id="rId21"/>
    <p:sldLayoutId id="2147483689" r:id="rId2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mt="9000"/>
          </a:blip>
          <a:stretch>
            <a:fillRect/>
          </a:stretch>
        </a:blipFill>
      </p:bgPr>
    </p:bg>
    <p:spTree>
      <p:nvGrpSpPr>
        <p:cNvPr id="265" name="Shape 265"/>
        <p:cNvGrpSpPr/>
        <p:nvPr/>
      </p:nvGrpSpPr>
      <p:grpSpPr>
        <a:xfrm>
          <a:off x="0" y="0"/>
          <a:ext cx="0" cy="0"/>
          <a:chOff x="0" y="0"/>
          <a:chExt cx="0" cy="0"/>
        </a:xfrm>
      </p:grpSpPr>
      <p:sp>
        <p:nvSpPr>
          <p:cNvPr id="266" name="Google Shape;266;g2e02db3a16a_0_465"/>
          <p:cNvSpPr txBox="1"/>
          <p:nvPr>
            <p:ph type="title"/>
          </p:nvPr>
        </p:nvSpPr>
        <p:spPr>
          <a:xfrm>
            <a:off x="838200" y="365125"/>
            <a:ext cx="10515600" cy="1325700"/>
          </a:xfrm>
          <a:prstGeom prst="rect">
            <a:avLst/>
          </a:prstGeom>
          <a:solidFill>
            <a:srgbClr val="5B2B6B">
              <a:alpha val="88240"/>
            </a:srgbClr>
          </a:solid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F7F7F7"/>
              </a:buClr>
              <a:buSzPts val="4000"/>
              <a:buFont typeface="Asap"/>
              <a:buNone/>
              <a:defRPr b="1" i="0" sz="4000" u="none" cap="none" strike="noStrike">
                <a:solidFill>
                  <a:srgbClr val="F7F7F7"/>
                </a:solidFill>
                <a:latin typeface="Asap"/>
                <a:ea typeface="Asap"/>
                <a:cs typeface="Asap"/>
                <a:sym typeface="Asap"/>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67" name="Google Shape;267;g2e02db3a16a_0_465"/>
          <p:cNvSpPr txBox="1"/>
          <p:nvPr>
            <p:ph idx="1" type="body"/>
          </p:nvPr>
        </p:nvSpPr>
        <p:spPr>
          <a:xfrm>
            <a:off x="838200" y="1825625"/>
            <a:ext cx="10515600" cy="4390800"/>
          </a:xfrm>
          <a:prstGeom prst="rect">
            <a:avLst/>
          </a:prstGeom>
          <a:solidFill>
            <a:srgbClr val="F7F7F7">
              <a:alpha val="85100"/>
            </a:srgbClr>
          </a:solidFill>
          <a:ln cap="flat" cmpd="sng" w="9525">
            <a:solidFill>
              <a:srgbClr val="5B2B6B">
                <a:alpha val="824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5B2B6B"/>
              </a:buClr>
              <a:buSzPts val="2800"/>
              <a:buFont typeface="Arial"/>
              <a:buNone/>
              <a:defRPr b="0" i="0" sz="2800" u="none" cap="none" strike="noStrike">
                <a:solidFill>
                  <a:srgbClr val="5B2B6B"/>
                </a:solidFill>
                <a:latin typeface="Montserrat"/>
                <a:ea typeface="Montserrat"/>
                <a:cs typeface="Montserrat"/>
                <a:sym typeface="Montserrat"/>
              </a:defRPr>
            </a:lvl1pPr>
            <a:lvl2pPr indent="-228600" lvl="1" marL="914400" marR="0" rtl="0" algn="l">
              <a:lnSpc>
                <a:spcPct val="90000"/>
              </a:lnSpc>
              <a:spcBef>
                <a:spcPts val="500"/>
              </a:spcBef>
              <a:spcAft>
                <a:spcPts val="0"/>
              </a:spcAft>
              <a:buClr>
                <a:srgbClr val="1D1D1D"/>
              </a:buClr>
              <a:buSzPts val="2400"/>
              <a:buFont typeface="Arial"/>
              <a:buNone/>
              <a:defRPr b="0" i="0" sz="2400" u="none" cap="none" strike="noStrike">
                <a:solidFill>
                  <a:srgbClr val="1D1D1D"/>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4768B"/>
              </a:buClr>
              <a:buSzPts val="2000"/>
              <a:buFont typeface="Arial"/>
              <a:buNone/>
              <a:defRPr b="0" i="0" sz="2000" u="none" cap="none" strike="noStrike">
                <a:solidFill>
                  <a:srgbClr val="04768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90A03A"/>
              </a:buClr>
              <a:buSzPts val="1800"/>
              <a:buFont typeface="Arial"/>
              <a:buNone/>
              <a:defRPr b="0" i="0" sz="1800" u="none" cap="none" strike="noStrike">
                <a:solidFill>
                  <a:srgbClr val="90A03A"/>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chemeClr val="dk1"/>
              </a:buClr>
              <a:buSzPts val="1800"/>
              <a:buFont typeface="Arial"/>
              <a:buNone/>
              <a:defRPr b="0" i="0" sz="1800" u="none" cap="none" strike="noStrike">
                <a:solidFill>
                  <a:schemeClr val="dk1"/>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68" name="Google Shape;268;g2e02db3a16a_0_465"/>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r>
              <a:rPr lang="fr-CA"/>
              <a:t>N°</a:t>
            </a:r>
            <a:endParaRPr/>
          </a:p>
        </p:txBody>
      </p:sp>
      <p:pic>
        <p:nvPicPr>
          <p:cNvPr id="269" name="Google Shape;269;g2e02db3a16a_0_465"/>
          <p:cNvPicPr preferRelativeResize="0"/>
          <p:nvPr/>
        </p:nvPicPr>
        <p:blipFill rotWithShape="1">
          <a:blip r:embed="rId2">
            <a:alphaModFix/>
          </a:blip>
          <a:srcRect b="0" l="0" r="0" t="0"/>
          <a:stretch/>
        </p:blipFill>
        <p:spPr>
          <a:xfrm>
            <a:off x="196663" y="6233651"/>
            <a:ext cx="641536" cy="624347"/>
          </a:xfrm>
          <a:prstGeom prst="rect">
            <a:avLst/>
          </a:prstGeom>
          <a:noFill/>
          <a:ln>
            <a:noFill/>
          </a:ln>
        </p:spPr>
      </p:pic>
      <p:sp>
        <p:nvSpPr>
          <p:cNvPr id="270" name="Google Shape;270;g2e02db3a16a_0_465"/>
          <p:cNvSpPr txBox="1"/>
          <p:nvPr/>
        </p:nvSpPr>
        <p:spPr>
          <a:xfrm>
            <a:off x="3979450" y="6268825"/>
            <a:ext cx="4233000" cy="230700"/>
          </a:xfrm>
          <a:prstGeom prst="rect">
            <a:avLst/>
          </a:prstGeom>
          <a:solidFill>
            <a:schemeClr val="lt1">
              <a:alpha val="40000"/>
            </a:schemeClr>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6B407A"/>
              </a:buClr>
              <a:buSzPts val="1200"/>
              <a:buFont typeface="Montserrat"/>
              <a:buNone/>
            </a:pPr>
            <a:r>
              <a:t/>
            </a:r>
            <a:endParaRPr b="0" i="0" sz="900" u="none" cap="none" strike="noStrike">
              <a:solidFill>
                <a:srgbClr val="6B407A"/>
              </a:solidFill>
              <a:latin typeface="Montserrat"/>
              <a:ea typeface="Montserrat"/>
              <a:cs typeface="Montserrat"/>
              <a:sym typeface="Montserrat"/>
            </a:endParaRPr>
          </a:p>
        </p:txBody>
      </p:sp>
    </p:spTree>
  </p:cSld>
  <p:clrMap accent1="accent1" accent2="accent2" accent3="accent3" accent4="accent4" accent5="accent5" accent6="accent6" bg1="lt1" bg2="dk2" tx1="dk1" tx2="lt2" folHlink="folHlink" hlink="hlink"/>
  <p:sldLayoutIdLst>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 id="2147483706" r:id="rId18"/>
    <p:sldLayoutId id="2147483707" r:id="rId19"/>
    <p:sldLayoutId id="2147483708" r:id="rId20"/>
    <p:sldLayoutId id="2147483709" r:id="rId2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xml"/><Relationship Id="rId3" Type="http://schemas.openxmlformats.org/officeDocument/2006/relationships/hyperlink" Target="https://creativecommons.org/licenses/by-nc-sa/4.0/deed.en" TargetMode="External"/><Relationship Id="rId4" Type="http://schemas.openxmlformats.org/officeDocument/2006/relationships/image" Target="../media/image6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xml"/><Relationship Id="rId3" Type="http://schemas.openxmlformats.org/officeDocument/2006/relationships/image" Target="../media/image6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xml"/><Relationship Id="rId3" Type="http://schemas.openxmlformats.org/officeDocument/2006/relationships/image" Target="../media/image63.png"/><Relationship Id="rId4" Type="http://schemas.openxmlformats.org/officeDocument/2006/relationships/image" Target="../media/image62.png"/><Relationship Id="rId5" Type="http://schemas.openxmlformats.org/officeDocument/2006/relationships/image" Target="../media/image67.png"/><Relationship Id="rId6" Type="http://schemas.openxmlformats.org/officeDocument/2006/relationships/image" Target="../media/image58.png"/><Relationship Id="rId7" Type="http://schemas.openxmlformats.org/officeDocument/2006/relationships/hyperlink" Target="https://www.flaticon.com/icon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xml"/><Relationship Id="rId3" Type="http://schemas.openxmlformats.org/officeDocument/2006/relationships/image" Target="../media/image68.png"/><Relationship Id="rId4" Type="http://schemas.openxmlformats.org/officeDocument/2006/relationships/image" Target="../media/image5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5.xml"/><Relationship Id="rId3" Type="http://schemas.openxmlformats.org/officeDocument/2006/relationships/image" Target="../media/image61.jpg"/><Relationship Id="rId4" Type="http://schemas.openxmlformats.org/officeDocument/2006/relationships/image" Target="../media/image64.png"/><Relationship Id="rId5" Type="http://schemas.openxmlformats.org/officeDocument/2006/relationships/image" Target="../media/image6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g2e02db3a16a_0_290"/>
          <p:cNvSpPr txBox="1"/>
          <p:nvPr>
            <p:ph type="ctrTitle"/>
          </p:nvPr>
        </p:nvSpPr>
        <p:spPr>
          <a:xfrm>
            <a:off x="3572075" y="1864975"/>
            <a:ext cx="5229900" cy="4095000"/>
          </a:xfrm>
          <a:prstGeom prst="rect">
            <a:avLst/>
          </a:prstGeom>
          <a:noFill/>
          <a:ln>
            <a:noFill/>
          </a:ln>
        </p:spPr>
        <p:txBody>
          <a:bodyPr anchorCtr="0" anchor="t" bIns="45700" lIns="91425" spcFirstLastPara="1" rIns="91425" wrap="square" tIns="45700">
            <a:normAutofit/>
          </a:bodyPr>
          <a:lstStyle/>
          <a:p>
            <a:pPr indent="0" lvl="0" marL="0" rtl="0" algn="l">
              <a:lnSpc>
                <a:spcPct val="115000"/>
              </a:lnSpc>
              <a:spcBef>
                <a:spcPts val="0"/>
              </a:spcBef>
              <a:spcAft>
                <a:spcPts val="0"/>
              </a:spcAft>
              <a:buClr>
                <a:schemeClr val="dk1"/>
              </a:buClr>
              <a:buSzPts val="1100"/>
              <a:buFont typeface="Arial"/>
              <a:buNone/>
            </a:pPr>
            <a:r>
              <a:rPr lang="fr-CA" sz="3443">
                <a:solidFill>
                  <a:srgbClr val="FFFFFF"/>
                </a:solidFill>
              </a:rPr>
              <a:t>Mon club parascolaire</a:t>
            </a:r>
            <a:endParaRPr sz="3443">
              <a:solidFill>
                <a:srgbClr val="FFFFFF"/>
              </a:solidFill>
            </a:endParaRPr>
          </a:p>
          <a:p>
            <a:pPr indent="0" lvl="0" marL="0" rtl="0" algn="l">
              <a:lnSpc>
                <a:spcPct val="107916"/>
              </a:lnSpc>
              <a:spcBef>
                <a:spcPts val="300"/>
              </a:spcBef>
              <a:spcAft>
                <a:spcPts val="0"/>
              </a:spcAft>
              <a:buClr>
                <a:schemeClr val="dk1"/>
              </a:buClr>
              <a:buSzPts val="1100"/>
              <a:buFont typeface="Arial"/>
              <a:buNone/>
            </a:pPr>
            <a:r>
              <a:t/>
            </a:r>
            <a:endParaRPr b="0" sz="1200">
              <a:solidFill>
                <a:schemeClr val="dk1"/>
              </a:solidFill>
              <a:latin typeface="Montserrat"/>
              <a:ea typeface="Montserrat"/>
              <a:cs typeface="Montserrat"/>
              <a:sym typeface="Montserrat"/>
            </a:endParaRPr>
          </a:p>
          <a:p>
            <a:pPr indent="0" lvl="0" marL="0" rtl="0" algn="l">
              <a:lnSpc>
                <a:spcPct val="115000"/>
              </a:lnSpc>
              <a:spcBef>
                <a:spcPts val="800"/>
              </a:spcBef>
              <a:spcAft>
                <a:spcPts val="0"/>
              </a:spcAft>
              <a:buClr>
                <a:schemeClr val="dk1"/>
              </a:buClr>
              <a:buSzPts val="1100"/>
              <a:buFont typeface="Arial"/>
              <a:buNone/>
            </a:pPr>
            <a:r>
              <a:rPr b="0" lang="fr-CA" sz="2700">
                <a:solidFill>
                  <a:srgbClr val="FFFFFF"/>
                </a:solidFill>
                <a:latin typeface="Asap Medium"/>
                <a:ea typeface="Asap Medium"/>
                <a:cs typeface="Asap Medium"/>
                <a:sym typeface="Asap Medium"/>
              </a:rPr>
              <a:t>Un budget - Leçon deux</a:t>
            </a:r>
            <a:endParaRPr b="0" sz="2700">
              <a:solidFill>
                <a:srgbClr val="FFFFFF"/>
              </a:solidFill>
              <a:latin typeface="Asap Medium"/>
              <a:ea typeface="Asap Medium"/>
              <a:cs typeface="Asap Medium"/>
              <a:sym typeface="Asap Medium"/>
            </a:endParaRPr>
          </a:p>
          <a:p>
            <a:pPr indent="0" lvl="0" marL="0" rtl="0" algn="l">
              <a:lnSpc>
                <a:spcPct val="115000"/>
              </a:lnSpc>
              <a:spcBef>
                <a:spcPts val="800"/>
              </a:spcBef>
              <a:spcAft>
                <a:spcPts val="0"/>
              </a:spcAft>
              <a:buClr>
                <a:schemeClr val="dk1"/>
              </a:buClr>
              <a:buSzPts val="1100"/>
              <a:buFont typeface="Arial"/>
              <a:buNone/>
            </a:pPr>
            <a:r>
              <a:t/>
            </a:r>
            <a:endParaRPr b="0" sz="2700">
              <a:solidFill>
                <a:schemeClr val="lt1"/>
              </a:solidFill>
              <a:latin typeface="Asap Medium"/>
              <a:ea typeface="Asap Medium"/>
              <a:cs typeface="Asap Medium"/>
              <a:sym typeface="Asap Medium"/>
            </a:endParaRPr>
          </a:p>
          <a:p>
            <a:pPr indent="0" lvl="0" marL="0" rtl="0" algn="l">
              <a:lnSpc>
                <a:spcPct val="115000"/>
              </a:lnSpc>
              <a:spcBef>
                <a:spcPts val="800"/>
              </a:spcBef>
              <a:spcAft>
                <a:spcPts val="0"/>
              </a:spcAft>
              <a:buClr>
                <a:schemeClr val="dk1"/>
              </a:buClr>
              <a:buSzPts val="1100"/>
              <a:buFont typeface="Arial"/>
              <a:buNone/>
            </a:pPr>
            <a:r>
              <a:rPr b="0" lang="fr-CA" sz="2700">
                <a:solidFill>
                  <a:schemeClr val="lt1"/>
                </a:solidFill>
                <a:latin typeface="Asap Medium"/>
                <a:ea typeface="Asap Medium"/>
                <a:cs typeface="Asap Medium"/>
                <a:sym typeface="Asap Medium"/>
              </a:rPr>
              <a:t>par Jessica Doddridge </a:t>
            </a:r>
            <a:endParaRPr b="0" sz="2700">
              <a:solidFill>
                <a:schemeClr val="lt1"/>
              </a:solidFill>
              <a:latin typeface="Asap Medium"/>
              <a:ea typeface="Asap Medium"/>
              <a:cs typeface="Asap Medium"/>
              <a:sym typeface="Asap Medium"/>
            </a:endParaRPr>
          </a:p>
          <a:p>
            <a:pPr indent="0" lvl="0" marL="0" rtl="0" algn="l">
              <a:lnSpc>
                <a:spcPct val="115000"/>
              </a:lnSpc>
              <a:spcBef>
                <a:spcPts val="800"/>
              </a:spcBef>
              <a:spcAft>
                <a:spcPts val="300"/>
              </a:spcAft>
              <a:buClr>
                <a:schemeClr val="dk1"/>
              </a:buClr>
              <a:buSzPts val="1100"/>
              <a:buFont typeface="Arial"/>
              <a:buNone/>
            </a:pPr>
            <a:r>
              <a:rPr b="0" lang="fr-CA" sz="2700" u="sng">
                <a:solidFill>
                  <a:schemeClr val="lt1"/>
                </a:solidFill>
                <a:latin typeface="Asap Medium"/>
                <a:ea typeface="Asap Medium"/>
                <a:cs typeface="Asap Medium"/>
                <a:sym typeface="Asap Medium"/>
                <a:hlinkClick r:id="rId3">
                  <a:extLst>
                    <a:ext uri="{A12FA001-AC4F-418D-AE19-62706E023703}">
                      <ahyp:hlinkClr val="tx"/>
                    </a:ext>
                  </a:extLst>
                </a:hlinkClick>
              </a:rPr>
              <a:t>CC BY-NC-SA</a:t>
            </a:r>
            <a:r>
              <a:rPr b="0" lang="fr-CA" sz="2700">
                <a:solidFill>
                  <a:schemeClr val="lt1"/>
                </a:solidFill>
                <a:latin typeface="Asap Medium"/>
                <a:ea typeface="Asap Medium"/>
                <a:cs typeface="Asap Medium"/>
                <a:sym typeface="Asap Medium"/>
              </a:rPr>
              <a:t> </a:t>
            </a:r>
            <a:endParaRPr b="0" sz="2700">
              <a:solidFill>
                <a:srgbClr val="FFFFFF"/>
              </a:solidFill>
              <a:latin typeface="Asap Medium"/>
              <a:ea typeface="Asap Medium"/>
              <a:cs typeface="Asap Medium"/>
              <a:sym typeface="Asap Medium"/>
            </a:endParaRPr>
          </a:p>
        </p:txBody>
      </p:sp>
      <p:pic>
        <p:nvPicPr>
          <p:cNvPr id="385" name="Google Shape;385;g2e02db3a16a_0_290"/>
          <p:cNvPicPr preferRelativeResize="0"/>
          <p:nvPr/>
        </p:nvPicPr>
        <p:blipFill>
          <a:blip r:embed="rId4">
            <a:alphaModFix/>
          </a:blip>
          <a:stretch>
            <a:fillRect/>
          </a:stretch>
        </p:blipFill>
        <p:spPr>
          <a:xfrm>
            <a:off x="10844550" y="6250575"/>
            <a:ext cx="1263800" cy="4421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g2e02db3a16a_0_295"/>
          <p:cNvSpPr/>
          <p:nvPr/>
        </p:nvSpPr>
        <p:spPr>
          <a:xfrm>
            <a:off x="6635249" y="20484"/>
            <a:ext cx="5536500" cy="6816000"/>
          </a:xfrm>
          <a:prstGeom prst="rect">
            <a:avLst/>
          </a:prstGeom>
          <a:solidFill>
            <a:srgbClr val="5C2864"/>
          </a:solidFill>
          <a:ln cap="flat" cmpd="sng" w="9525">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Montserrat"/>
              <a:ea typeface="Montserrat"/>
              <a:cs typeface="Montserrat"/>
              <a:sym typeface="Montserrat"/>
            </a:endParaRPr>
          </a:p>
        </p:txBody>
      </p:sp>
      <p:pic>
        <p:nvPicPr>
          <p:cNvPr id="392" name="Google Shape;392;g2e02db3a16a_0_295"/>
          <p:cNvPicPr preferRelativeResize="0"/>
          <p:nvPr/>
        </p:nvPicPr>
        <p:blipFill rotWithShape="1">
          <a:blip r:embed="rId3">
            <a:alphaModFix/>
          </a:blip>
          <a:srcRect b="6127" l="7946" r="8845" t="8175"/>
          <a:stretch/>
        </p:blipFill>
        <p:spPr>
          <a:xfrm>
            <a:off x="0" y="0"/>
            <a:ext cx="6655734" cy="6857999"/>
          </a:xfrm>
          <a:prstGeom prst="rect">
            <a:avLst/>
          </a:prstGeom>
          <a:noFill/>
          <a:ln>
            <a:noFill/>
          </a:ln>
        </p:spPr>
      </p:pic>
      <p:sp>
        <p:nvSpPr>
          <p:cNvPr id="393" name="Google Shape;393;g2e02db3a16a_0_295"/>
          <p:cNvSpPr txBox="1"/>
          <p:nvPr/>
        </p:nvSpPr>
        <p:spPr>
          <a:xfrm>
            <a:off x="6784826" y="181125"/>
            <a:ext cx="4699200" cy="6210900"/>
          </a:xfrm>
          <a:prstGeom prst="rect">
            <a:avLst/>
          </a:prstGeom>
          <a:noFill/>
          <a:ln>
            <a:noFill/>
          </a:ln>
        </p:spPr>
        <p:txBody>
          <a:bodyPr anchorCtr="0" anchor="t" bIns="121900" lIns="121900" spcFirstLastPara="1" rIns="121900" wrap="square" tIns="121900">
            <a:spAutoFit/>
          </a:bodyPr>
          <a:lstStyle/>
          <a:p>
            <a:pPr indent="0" lvl="0" marL="0" marR="0" rtl="0" algn="ctr">
              <a:lnSpc>
                <a:spcPct val="115000"/>
              </a:lnSpc>
              <a:spcBef>
                <a:spcPts val="0"/>
              </a:spcBef>
              <a:spcAft>
                <a:spcPts val="0"/>
              </a:spcAft>
              <a:buClr>
                <a:schemeClr val="dk1"/>
              </a:buClr>
              <a:buSzPts val="1100"/>
              <a:buFont typeface="Arial"/>
              <a:buNone/>
            </a:pPr>
            <a:r>
              <a:rPr b="1" i="0" lang="fr-CA" sz="3100" u="none" cap="none" strike="noStrike">
                <a:solidFill>
                  <a:schemeClr val="lt1"/>
                </a:solidFill>
                <a:latin typeface="Lexend"/>
                <a:ea typeface="Lexend"/>
                <a:cs typeface="Lexend"/>
                <a:sym typeface="Lexend"/>
              </a:rPr>
              <a:t>Le Club d’Amitié</a:t>
            </a:r>
            <a:r>
              <a:rPr b="0" i="0" lang="fr-CA" sz="3100" u="none" cap="none" strike="noStrike">
                <a:solidFill>
                  <a:schemeClr val="lt1"/>
                </a:solidFill>
                <a:latin typeface="Lexend"/>
                <a:ea typeface="Lexend"/>
                <a:cs typeface="Lexend"/>
                <a:sym typeface="Lexend"/>
              </a:rPr>
              <a:t> :  C’est un club social.  Nous allons jouer à des jeux de société et bavarder avec des amis. Les bienfaits de notre club sont de socialiser et d'aider les autres.  Ça réduit le stress et améliore </a:t>
            </a:r>
            <a:r>
              <a:rPr lang="fr-CA" sz="3100">
                <a:solidFill>
                  <a:schemeClr val="lt1"/>
                </a:solidFill>
                <a:latin typeface="Lexend"/>
                <a:ea typeface="Lexend"/>
                <a:cs typeface="Lexend"/>
                <a:sym typeface="Lexend"/>
              </a:rPr>
              <a:t>notre </a:t>
            </a:r>
            <a:r>
              <a:rPr b="0" i="0" lang="fr-CA" sz="3100" u="none" cap="none" strike="noStrike">
                <a:solidFill>
                  <a:schemeClr val="lt1"/>
                </a:solidFill>
                <a:latin typeface="Lexend"/>
                <a:ea typeface="Lexend"/>
                <a:cs typeface="Lexend"/>
                <a:sym typeface="Lexend"/>
              </a:rPr>
              <a:t>humeur. </a:t>
            </a:r>
            <a:r>
              <a:rPr b="0" i="0" lang="fr-CA" sz="2600" u="none" cap="none" strike="noStrike">
                <a:solidFill>
                  <a:schemeClr val="lt1"/>
                </a:solidFill>
                <a:latin typeface="Lexend"/>
                <a:ea typeface="Lexend"/>
                <a:cs typeface="Lexend"/>
                <a:sym typeface="Lexend"/>
              </a:rPr>
              <a:t> </a:t>
            </a:r>
            <a:r>
              <a:rPr b="0" i="0" lang="fr-CA" sz="1300" u="none" cap="none" strike="noStrike">
                <a:solidFill>
                  <a:schemeClr val="dk1"/>
                </a:solidFill>
                <a:latin typeface="Lexend"/>
                <a:ea typeface="Lexend"/>
                <a:cs typeface="Lexend"/>
                <a:sym typeface="Lexend"/>
              </a:rPr>
              <a:t>  </a:t>
            </a:r>
            <a:endParaRPr b="0" i="0" sz="1300" u="none" cap="none" strike="noStrike">
              <a:solidFill>
                <a:schemeClr val="dk1"/>
              </a:solidFill>
              <a:latin typeface="Lexend"/>
              <a:ea typeface="Lexend"/>
              <a:cs typeface="Lexend"/>
              <a:sym typeface="Lexend"/>
            </a:endParaRPr>
          </a:p>
        </p:txBody>
      </p:sp>
      <p:sp>
        <p:nvSpPr>
          <p:cNvPr id="394" name="Google Shape;394;g2e02db3a16a_0_295"/>
          <p:cNvSpPr txBox="1"/>
          <p:nvPr/>
        </p:nvSpPr>
        <p:spPr>
          <a:xfrm>
            <a:off x="6866850" y="3068900"/>
            <a:ext cx="5155200" cy="8004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1500"/>
              </a:spcBef>
              <a:spcAft>
                <a:spcPts val="1000"/>
              </a:spcAft>
              <a:buClr>
                <a:schemeClr val="dk1"/>
              </a:buClr>
              <a:buSzPts val="1100"/>
              <a:buFont typeface="Arial"/>
              <a:buNone/>
            </a:pPr>
            <a:r>
              <a:t/>
            </a:r>
            <a:endParaRPr b="0" i="0" sz="3600" u="none" cap="none" strike="noStrike">
              <a:solidFill>
                <a:schemeClr val="lt1"/>
              </a:solidFill>
              <a:latin typeface="Montserrat"/>
              <a:ea typeface="Montserrat"/>
              <a:cs typeface="Montserrat"/>
              <a:sym typeface="Montserrat"/>
            </a:endParaRPr>
          </a:p>
        </p:txBody>
      </p:sp>
      <p:sp>
        <p:nvSpPr>
          <p:cNvPr id="395" name="Google Shape;395;g2e02db3a16a_0_295"/>
          <p:cNvSpPr txBox="1"/>
          <p:nvPr/>
        </p:nvSpPr>
        <p:spPr>
          <a:xfrm>
            <a:off x="7676267" y="6152000"/>
            <a:ext cx="4501200" cy="357000"/>
          </a:xfrm>
          <a:prstGeom prst="rect">
            <a:avLst/>
          </a:prstGeom>
          <a:noFill/>
          <a:ln>
            <a:noFill/>
          </a:ln>
        </p:spPr>
        <p:txBody>
          <a:bodyPr anchorCtr="0" anchor="t" bIns="121900" lIns="121900" spcFirstLastPara="1" rIns="121900" wrap="square" tIns="121900">
            <a:spAutoFit/>
          </a:bodyPr>
          <a:lstStyle/>
          <a:p>
            <a:pPr indent="0" lvl="0" marL="0" marR="0" rtl="0" algn="l">
              <a:lnSpc>
                <a:spcPct val="80000"/>
              </a:lnSpc>
              <a:spcBef>
                <a:spcPts val="0"/>
              </a:spcBef>
              <a:spcAft>
                <a:spcPts val="0"/>
              </a:spcAft>
              <a:buClr>
                <a:srgbClr val="000000"/>
              </a:buClr>
              <a:buSzPts val="900"/>
              <a:buFont typeface="Arial"/>
              <a:buNone/>
            </a:pPr>
            <a:r>
              <a:t/>
            </a:r>
            <a:endParaRPr b="0" i="0" sz="900" u="none" cap="none" strike="noStrike">
              <a:solidFill>
                <a:schemeClr val="lt1"/>
              </a:solidFill>
              <a:latin typeface="Montserrat"/>
              <a:ea typeface="Montserrat"/>
              <a:cs typeface="Montserrat"/>
              <a:sym typeface="Montserra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g2e02db3a16a_0_304"/>
          <p:cNvSpPr txBox="1"/>
          <p:nvPr>
            <p:ph idx="1" type="body"/>
          </p:nvPr>
        </p:nvSpPr>
        <p:spPr>
          <a:xfrm>
            <a:off x="914400" y="1758250"/>
            <a:ext cx="10515600" cy="4390800"/>
          </a:xfrm>
          <a:prstGeom prst="rect">
            <a:avLst/>
          </a:prstGeom>
          <a:solidFill>
            <a:schemeClr val="lt1"/>
          </a:solidFill>
          <a:ln cap="flat" cmpd="sng" w="9525">
            <a:solidFill>
              <a:srgbClr val="5B2B6B">
                <a:alpha val="7840"/>
              </a:srgbClr>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107916"/>
              </a:lnSpc>
              <a:spcBef>
                <a:spcPts val="1500"/>
              </a:spcBef>
              <a:spcAft>
                <a:spcPts val="0"/>
              </a:spcAft>
              <a:buClr>
                <a:schemeClr val="dk1"/>
              </a:buClr>
              <a:buSzPts val="1100"/>
              <a:buFont typeface="Arial"/>
              <a:buNone/>
            </a:pPr>
            <a:r>
              <a:t/>
            </a:r>
            <a:endParaRPr sz="1200">
              <a:solidFill>
                <a:schemeClr val="dk1"/>
              </a:solidFill>
            </a:endParaRPr>
          </a:p>
          <a:p>
            <a:pPr indent="0" lvl="0" marL="0" rtl="0" algn="l">
              <a:lnSpc>
                <a:spcPct val="100000"/>
              </a:lnSpc>
              <a:spcBef>
                <a:spcPts val="1500"/>
              </a:spcBef>
              <a:spcAft>
                <a:spcPts val="0"/>
              </a:spcAft>
              <a:buClr>
                <a:schemeClr val="dk1"/>
              </a:buClr>
              <a:buSzPts val="1100"/>
              <a:buFont typeface="Arial"/>
              <a:buNone/>
            </a:pPr>
            <a:r>
              <a:t/>
            </a:r>
            <a:endParaRPr b="1" sz="1200">
              <a:solidFill>
                <a:schemeClr val="dk1"/>
              </a:solidFill>
            </a:endParaRPr>
          </a:p>
          <a:p>
            <a:pPr indent="0" lvl="0" marL="899999" rtl="0" algn="l">
              <a:lnSpc>
                <a:spcPct val="115000"/>
              </a:lnSpc>
              <a:spcBef>
                <a:spcPts val="1500"/>
              </a:spcBef>
              <a:spcAft>
                <a:spcPts val="1400"/>
              </a:spcAft>
              <a:buSzPts val="1800"/>
              <a:buNone/>
            </a:pPr>
            <a:r>
              <a:t/>
            </a:r>
            <a:endParaRPr sz="2390"/>
          </a:p>
        </p:txBody>
      </p:sp>
      <p:sp>
        <p:nvSpPr>
          <p:cNvPr id="402" name="Google Shape;402;g2e02db3a16a_0_304"/>
          <p:cNvSpPr txBox="1"/>
          <p:nvPr>
            <p:ph idx="12" type="sldNum"/>
          </p:nvPr>
        </p:nvSpPr>
        <p:spPr>
          <a:xfrm>
            <a:off x="114300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050"/>
              <a:buNone/>
            </a:pPr>
            <a:r>
              <a:rPr lang="fr-CA"/>
              <a:t>3</a:t>
            </a:r>
            <a:endParaRPr/>
          </a:p>
        </p:txBody>
      </p:sp>
      <p:sp>
        <p:nvSpPr>
          <p:cNvPr id="403" name="Google Shape;403;g2e02db3a16a_0_304"/>
          <p:cNvSpPr txBox="1"/>
          <p:nvPr>
            <p:ph type="title"/>
          </p:nvPr>
        </p:nvSpPr>
        <p:spPr>
          <a:xfrm>
            <a:off x="838200" y="365125"/>
            <a:ext cx="10515600" cy="1325700"/>
          </a:xfrm>
          <a:prstGeom prst="rect">
            <a:avLst/>
          </a:prstGeom>
          <a:solidFill>
            <a:srgbClr val="5B2B6B">
              <a:alpha val="87840"/>
            </a:srgbClr>
          </a:solidFill>
          <a:ln>
            <a:noFill/>
          </a:ln>
        </p:spPr>
        <p:txBody>
          <a:bodyPr anchorCtr="0" anchor="ctr" bIns="45700" lIns="91425" spcFirstLastPara="1" rIns="91425" wrap="square" tIns="45700">
            <a:normAutofit/>
          </a:bodyPr>
          <a:lstStyle/>
          <a:p>
            <a:pPr indent="0" lvl="0" marL="228600" rtl="0" algn="l">
              <a:lnSpc>
                <a:spcPct val="100000"/>
              </a:lnSpc>
              <a:spcBef>
                <a:spcPts val="300"/>
              </a:spcBef>
              <a:spcAft>
                <a:spcPts val="0"/>
              </a:spcAft>
              <a:buClr>
                <a:schemeClr val="dk1"/>
              </a:buClr>
              <a:buSzPts val="1100"/>
              <a:buFont typeface="Arial"/>
              <a:buNone/>
            </a:pPr>
            <a:r>
              <a:rPr lang="fr-CA" sz="4800">
                <a:solidFill>
                  <a:schemeClr val="lt1"/>
                </a:solidFill>
              </a:rPr>
              <a:t>Le club de l'amitié - fournitures</a:t>
            </a:r>
            <a:endParaRPr sz="4800">
              <a:solidFill>
                <a:schemeClr val="lt1"/>
              </a:solidFill>
            </a:endParaRPr>
          </a:p>
        </p:txBody>
      </p:sp>
      <p:pic>
        <p:nvPicPr>
          <p:cNvPr id="404" name="Google Shape;404;g2e02db3a16a_0_304"/>
          <p:cNvPicPr preferRelativeResize="0"/>
          <p:nvPr/>
        </p:nvPicPr>
        <p:blipFill rotWithShape="1">
          <a:blip r:embed="rId3">
            <a:alphaModFix/>
          </a:blip>
          <a:srcRect b="0" l="0" r="0" t="0"/>
          <a:stretch/>
        </p:blipFill>
        <p:spPr>
          <a:xfrm>
            <a:off x="1132725" y="1907575"/>
            <a:ext cx="1732050" cy="1732050"/>
          </a:xfrm>
          <a:prstGeom prst="rect">
            <a:avLst/>
          </a:prstGeom>
          <a:noFill/>
          <a:ln>
            <a:noFill/>
          </a:ln>
        </p:spPr>
      </p:pic>
      <p:pic>
        <p:nvPicPr>
          <p:cNvPr id="405" name="Google Shape;405;g2e02db3a16a_0_304"/>
          <p:cNvPicPr preferRelativeResize="0"/>
          <p:nvPr/>
        </p:nvPicPr>
        <p:blipFill rotWithShape="1">
          <a:blip r:embed="rId4">
            <a:alphaModFix/>
          </a:blip>
          <a:srcRect b="0" l="0" r="0" t="0"/>
          <a:stretch/>
        </p:blipFill>
        <p:spPr>
          <a:xfrm>
            <a:off x="3396350" y="2110750"/>
            <a:ext cx="1325700" cy="1325700"/>
          </a:xfrm>
          <a:prstGeom prst="rect">
            <a:avLst/>
          </a:prstGeom>
          <a:noFill/>
          <a:ln>
            <a:noFill/>
          </a:ln>
        </p:spPr>
      </p:pic>
      <p:pic>
        <p:nvPicPr>
          <p:cNvPr id="406" name="Google Shape;406;g2e02db3a16a_0_304"/>
          <p:cNvPicPr preferRelativeResize="0"/>
          <p:nvPr/>
        </p:nvPicPr>
        <p:blipFill rotWithShape="1">
          <a:blip r:embed="rId5">
            <a:alphaModFix/>
          </a:blip>
          <a:srcRect b="0" l="0" r="0" t="0"/>
          <a:stretch/>
        </p:blipFill>
        <p:spPr>
          <a:xfrm>
            <a:off x="5200250" y="2164000"/>
            <a:ext cx="1219200" cy="1219200"/>
          </a:xfrm>
          <a:prstGeom prst="rect">
            <a:avLst/>
          </a:prstGeom>
          <a:noFill/>
          <a:ln>
            <a:noFill/>
          </a:ln>
        </p:spPr>
      </p:pic>
      <p:pic>
        <p:nvPicPr>
          <p:cNvPr id="407" name="Google Shape;407;g2e02db3a16a_0_304"/>
          <p:cNvPicPr preferRelativeResize="0"/>
          <p:nvPr/>
        </p:nvPicPr>
        <p:blipFill rotWithShape="1">
          <a:blip r:embed="rId6">
            <a:alphaModFix/>
          </a:blip>
          <a:srcRect b="0" l="0" r="0" t="0"/>
          <a:stretch/>
        </p:blipFill>
        <p:spPr>
          <a:xfrm>
            <a:off x="7094375" y="2110750"/>
            <a:ext cx="1325700" cy="1325700"/>
          </a:xfrm>
          <a:prstGeom prst="rect">
            <a:avLst/>
          </a:prstGeom>
          <a:noFill/>
          <a:ln>
            <a:noFill/>
          </a:ln>
        </p:spPr>
      </p:pic>
      <p:sp>
        <p:nvSpPr>
          <p:cNvPr id="408" name="Google Shape;408;g2e02db3a16a_0_304"/>
          <p:cNvSpPr txBox="1"/>
          <p:nvPr/>
        </p:nvSpPr>
        <p:spPr>
          <a:xfrm>
            <a:off x="8680575" y="4417900"/>
            <a:ext cx="2192700" cy="2318700"/>
          </a:xfrm>
          <a:prstGeom prst="rect">
            <a:avLst/>
          </a:prstGeom>
          <a:solidFill>
            <a:schemeClr val="lt1"/>
          </a:solidFill>
          <a:ln cap="flat" cmpd="sng" w="9525">
            <a:solidFill>
              <a:srgbClr val="5B2B6B"/>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fr-CA" sz="2800" u="sng" cap="none" strike="noStrike">
                <a:solidFill>
                  <a:schemeClr val="hlink"/>
                </a:solidFill>
                <a:latin typeface="Montserrat"/>
                <a:ea typeface="Montserrat"/>
                <a:cs typeface="Montserrat"/>
                <a:sym typeface="Montserrat"/>
                <a:hlinkClick r:id="rId7"/>
              </a:rPr>
              <a:t>Mes photos viennent de FlatIcon.</a:t>
            </a:r>
            <a:endParaRPr b="0" i="0" sz="2800" u="none" cap="none" strike="noStrike">
              <a:solidFill>
                <a:srgbClr val="5B2B6B"/>
              </a:solidFill>
              <a:latin typeface="Montserrat"/>
              <a:ea typeface="Montserrat"/>
              <a:cs typeface="Montserrat"/>
              <a:sym typeface="Montserra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g2e02db3a16a_0_316"/>
          <p:cNvSpPr txBox="1"/>
          <p:nvPr>
            <p:ph idx="1" type="body"/>
          </p:nvPr>
        </p:nvSpPr>
        <p:spPr>
          <a:xfrm>
            <a:off x="838200" y="1825625"/>
            <a:ext cx="10515600" cy="43908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t/>
            </a:r>
            <a:endParaRPr/>
          </a:p>
        </p:txBody>
      </p:sp>
      <p:sp>
        <p:nvSpPr>
          <p:cNvPr id="415" name="Google Shape;415;g2e02db3a16a_0_316"/>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Clr>
                <a:srgbClr val="000000"/>
              </a:buClr>
              <a:buSzPts val="1050"/>
              <a:buFont typeface="Arial"/>
              <a:buNone/>
            </a:pPr>
            <a:fld id="{00000000-1234-1234-1234-123412341234}" type="slidenum">
              <a:rPr lang="fr-CA"/>
              <a:t>‹#›</a:t>
            </a:fld>
            <a:endParaRPr/>
          </a:p>
        </p:txBody>
      </p:sp>
      <p:sp>
        <p:nvSpPr>
          <p:cNvPr id="416" name="Google Shape;416;g2e02db3a16a_0_316"/>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fr-CA"/>
              <a:t>Les coûts</a:t>
            </a:r>
            <a:endParaRPr/>
          </a:p>
        </p:txBody>
      </p:sp>
      <p:pic>
        <p:nvPicPr>
          <p:cNvPr id="417" name="Google Shape;417;g2e02db3a16a_0_316"/>
          <p:cNvPicPr preferRelativeResize="0"/>
          <p:nvPr/>
        </p:nvPicPr>
        <p:blipFill>
          <a:blip r:embed="rId3">
            <a:alphaModFix/>
          </a:blip>
          <a:stretch>
            <a:fillRect/>
          </a:stretch>
        </p:blipFill>
        <p:spPr>
          <a:xfrm>
            <a:off x="460725" y="1847213"/>
            <a:ext cx="5561250" cy="3163576"/>
          </a:xfrm>
          <a:prstGeom prst="rect">
            <a:avLst/>
          </a:prstGeom>
          <a:noFill/>
          <a:ln>
            <a:noFill/>
          </a:ln>
        </p:spPr>
      </p:pic>
      <p:pic>
        <p:nvPicPr>
          <p:cNvPr id="418" name="Google Shape;418;g2e02db3a16a_0_316"/>
          <p:cNvPicPr preferRelativeResize="0"/>
          <p:nvPr/>
        </p:nvPicPr>
        <p:blipFill rotWithShape="1">
          <a:blip r:embed="rId4">
            <a:alphaModFix/>
          </a:blip>
          <a:srcRect b="0" l="0" r="11055" t="0"/>
          <a:stretch/>
        </p:blipFill>
        <p:spPr>
          <a:xfrm>
            <a:off x="4552325" y="3125675"/>
            <a:ext cx="6801475" cy="30908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22" name="Shape 422"/>
        <p:cNvGrpSpPr/>
        <p:nvPr/>
      </p:nvGrpSpPr>
      <p:grpSpPr>
        <a:xfrm>
          <a:off x="0" y="0"/>
          <a:ext cx="0" cy="0"/>
          <a:chOff x="0" y="0"/>
          <a:chExt cx="0" cy="0"/>
        </a:xfrm>
      </p:grpSpPr>
      <p:sp>
        <p:nvSpPr>
          <p:cNvPr id="423" name="Google Shape;423;g2e02db3a16a_0_325"/>
          <p:cNvSpPr txBox="1"/>
          <p:nvPr>
            <p:ph idx="12" type="sldNum"/>
          </p:nvPr>
        </p:nvSpPr>
        <p:spPr>
          <a:xfrm>
            <a:off x="15062147" y="8290163"/>
            <a:ext cx="975600" cy="6996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050"/>
              <a:buNone/>
            </a:pPr>
            <a:fld id="{00000000-1234-1234-1234-123412341234}" type="slidenum">
              <a:rPr lang="fr-CA"/>
              <a:t>‹#›</a:t>
            </a:fld>
            <a:endParaRPr/>
          </a:p>
        </p:txBody>
      </p:sp>
      <p:sp>
        <p:nvSpPr>
          <p:cNvPr id="424" name="Google Shape;424;g2e02db3a16a_0_325"/>
          <p:cNvSpPr txBox="1"/>
          <p:nvPr/>
        </p:nvSpPr>
        <p:spPr>
          <a:xfrm>
            <a:off x="11184533" y="386633"/>
            <a:ext cx="777300" cy="1719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p:txBody>
      </p:sp>
      <p:sp>
        <p:nvSpPr>
          <p:cNvPr id="425" name="Google Shape;425;g2e02db3a16a_0_325"/>
          <p:cNvSpPr txBox="1"/>
          <p:nvPr/>
        </p:nvSpPr>
        <p:spPr>
          <a:xfrm>
            <a:off x="0" y="0"/>
            <a:ext cx="2078700" cy="3849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lt2"/>
              </a:solidFill>
              <a:latin typeface="Arial"/>
              <a:ea typeface="Arial"/>
              <a:cs typeface="Arial"/>
              <a:sym typeface="Arial"/>
            </a:endParaRPr>
          </a:p>
        </p:txBody>
      </p:sp>
      <p:pic>
        <p:nvPicPr>
          <p:cNvPr id="426" name="Google Shape;426;g2e02db3a16a_0_325"/>
          <p:cNvPicPr preferRelativeResize="0"/>
          <p:nvPr/>
        </p:nvPicPr>
        <p:blipFill>
          <a:blip r:embed="rId4">
            <a:alphaModFix/>
          </a:blip>
          <a:stretch>
            <a:fillRect/>
          </a:stretch>
        </p:blipFill>
        <p:spPr>
          <a:xfrm>
            <a:off x="3335950" y="239238"/>
            <a:ext cx="7067550" cy="3038475"/>
          </a:xfrm>
          <a:prstGeom prst="rect">
            <a:avLst/>
          </a:prstGeom>
          <a:noFill/>
          <a:ln>
            <a:noFill/>
          </a:ln>
        </p:spPr>
      </p:pic>
      <p:pic>
        <p:nvPicPr>
          <p:cNvPr id="427" name="Google Shape;427;g2e02db3a16a_0_325"/>
          <p:cNvPicPr preferRelativeResize="0"/>
          <p:nvPr/>
        </p:nvPicPr>
        <p:blipFill>
          <a:blip r:embed="rId5">
            <a:alphaModFix/>
          </a:blip>
          <a:stretch>
            <a:fillRect/>
          </a:stretch>
        </p:blipFill>
        <p:spPr>
          <a:xfrm>
            <a:off x="3485413" y="3734525"/>
            <a:ext cx="7915275" cy="26479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31" name="Shape 431"/>
        <p:cNvGrpSpPr/>
        <p:nvPr/>
      </p:nvGrpSpPr>
      <p:grpSpPr>
        <a:xfrm>
          <a:off x="0" y="0"/>
          <a:ext cx="0" cy="0"/>
          <a:chOff x="0" y="0"/>
          <a:chExt cx="0" cy="0"/>
        </a:xfrm>
      </p:grpSpPr>
      <p:sp>
        <p:nvSpPr>
          <p:cNvPr id="432" name="Google Shape;432;g2e02db3a16a_0_333"/>
          <p:cNvSpPr txBox="1"/>
          <p:nvPr>
            <p:ph idx="4294967295" type="sldNum"/>
          </p:nvPr>
        </p:nvSpPr>
        <p:spPr>
          <a:xfrm>
            <a:off x="11550650" y="6216650"/>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000"/>
              <a:buNone/>
            </a:pPr>
            <a:fld id="{00000000-1234-1234-1234-123412341234}" type="slidenum">
              <a:rPr lang="fr-CA"/>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Thème Cameris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hème Cameris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Thème Cameris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Thèm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