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6858000" cx="12192000"/>
  <p:notesSz cx="6858000" cy="9144000"/>
  <p:embeddedFontLst>
    <p:embeddedFont>
      <p:font typeface="Montserrat"/>
      <p:regular r:id="rId12"/>
      <p:bold r:id="rId13"/>
      <p:italic r:id="rId14"/>
      <p:boldItalic r:id="rId15"/>
    </p:embeddedFont>
    <p:embeddedFont>
      <p:font typeface="Asap"/>
      <p:regular r:id="rId16"/>
      <p:bold r:id="rId17"/>
      <p:italic r:id="rId18"/>
      <p:boldItalic r:id="rId19"/>
    </p:embeddedFont>
    <p:embeddedFont>
      <p:font typeface="Asap Medium"/>
      <p:regular r:id="rId20"/>
      <p:bold r:id="rId21"/>
      <p:italic r:id="rId22"/>
      <p:boldItalic r:id="rId23"/>
    </p:embeddedFont>
    <p:embeddedFont>
      <p:font typeface="Century Gothic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jAga2Jjw+XrZU/UK/HjN0LAn7z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sapMedium-regular.fntdata"/><Relationship Id="rId22" Type="http://schemas.openxmlformats.org/officeDocument/2006/relationships/font" Target="fonts/AsapMedium-italic.fntdata"/><Relationship Id="rId21" Type="http://schemas.openxmlformats.org/officeDocument/2006/relationships/font" Target="fonts/AsapMedium-bold.fntdata"/><Relationship Id="rId24" Type="http://schemas.openxmlformats.org/officeDocument/2006/relationships/font" Target="fonts/CenturyGothic-regular.fntdata"/><Relationship Id="rId23" Type="http://schemas.openxmlformats.org/officeDocument/2006/relationships/font" Target="fonts/AsapMedium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CenturyGothic-italic.fntdata"/><Relationship Id="rId25" Type="http://schemas.openxmlformats.org/officeDocument/2006/relationships/font" Target="fonts/CenturyGothic-bold.fntdata"/><Relationship Id="rId28" Type="http://customschemas.google.com/relationships/presentationmetadata" Target="metadata"/><Relationship Id="rId27" Type="http://schemas.openxmlformats.org/officeDocument/2006/relationships/font" Target="fonts/CenturyGothic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Montserrat-bold.fntdata"/><Relationship Id="rId12" Type="http://schemas.openxmlformats.org/officeDocument/2006/relationships/font" Target="fonts/Montserrat-regular.fntdata"/><Relationship Id="rId15" Type="http://schemas.openxmlformats.org/officeDocument/2006/relationships/font" Target="fonts/Montserrat-boldItalic.fntdata"/><Relationship Id="rId14" Type="http://schemas.openxmlformats.org/officeDocument/2006/relationships/font" Target="fonts/Montserrat-italic.fntdata"/><Relationship Id="rId17" Type="http://schemas.openxmlformats.org/officeDocument/2006/relationships/font" Target="fonts/Asap-bold.fntdata"/><Relationship Id="rId16" Type="http://schemas.openxmlformats.org/officeDocument/2006/relationships/font" Target="fonts/Asap-regular.fntdata"/><Relationship Id="rId19" Type="http://schemas.openxmlformats.org/officeDocument/2006/relationships/font" Target="fonts/Asap-boldItalic.fntdata"/><Relationship Id="rId18" Type="http://schemas.openxmlformats.org/officeDocument/2006/relationships/font" Target="fonts/Asap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info.flip.com/en-us.html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4" name="Google Shape;25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bebbbc8736_0_2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g2bebbbc8736_0_2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«Pour mon club, je vais devoir acheter des jeux de société. J'ai trouvé les prix pour mes fournitures et je vais avoir besoin de XXX ? Je me demande comment je vais trouver cet argent! ».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●"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Demandez aux élèves de suggérer des façons de trouver l'argent (ils peuvent se référer aux images dans la diapo).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●"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Faites une liste au tableau de toutes les idées.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(Images: Jeux de 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société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, école -demander au directeur de l'école, les  individus -payer le coût d'enregistrement, le conseil parent -faire une demande d’argent au conseil des parents, faire une vente de 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pâtisseries ou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 une vente de bracelets)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g2bebbbc8736_0_2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e02a9cb7e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e02a9cb7e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Demandez aux élèves de discuter rapidement avec leur groupe.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« Groupe 1, qui sera votre public? ».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« Quels types de vidéos est-ce que ton public aimerait? ».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Demandez à plusieurs groupes de partager leurs réponses.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6" name="Google Shape;276;g2e02a9cb7e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e02a9cb7e2_5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2e02a9cb7e2_5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Expliquez aux élèves qu'ils vont créer une vidéo en utilisant TikTok ou </a:t>
            </a:r>
            <a:r>
              <a:rPr lang="fr-CA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2"/>
              </a:rPr>
              <a:t>Flip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. Ils doivent commencer par remplir la </a:t>
            </a:r>
            <a:r>
              <a:rPr i="1" lang="fr-CA">
                <a:latin typeface="Century Gothic"/>
                <a:ea typeface="Century Gothic"/>
                <a:cs typeface="Century Gothic"/>
                <a:sym typeface="Century Gothic"/>
              </a:rPr>
              <a:t>Feuille d'activité 2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 et ensuite 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poursuivre avec la création de la vidéo.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NB - Si vous utilisez TikTok, assurez-vous de discuter comment ils vont partager leur vidéo avec vous.</a:t>
            </a:r>
            <a:r>
              <a:rPr lang="fr-CA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4" name="Google Shape;284;g2e02a9cb7e2_5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bebbbc8736_0_11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g2bebbbc8736_0_1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3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jpg"/><Relationship Id="rId3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3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jpg"/><Relationship Id="rId3" Type="http://schemas.openxmlformats.org/officeDocument/2006/relationships/image" Target="../media/image7.png"/><Relationship Id="rId4" Type="http://schemas.openxmlformats.org/officeDocument/2006/relationships/image" Target="../media/image31.png"/><Relationship Id="rId11" Type="http://schemas.openxmlformats.org/officeDocument/2006/relationships/image" Target="../media/image12.png"/><Relationship Id="rId10" Type="http://schemas.openxmlformats.org/officeDocument/2006/relationships/image" Target="../media/image13.png"/><Relationship Id="rId12" Type="http://schemas.openxmlformats.org/officeDocument/2006/relationships/image" Target="../media/image16.png"/><Relationship Id="rId9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5.png"/><Relationship Id="rId8" Type="http://schemas.openxmlformats.org/officeDocument/2006/relationships/image" Target="../media/image1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3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9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9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7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31.png"/><Relationship Id="rId4" Type="http://schemas.openxmlformats.org/officeDocument/2006/relationships/image" Target="../media/image7.png"/><Relationship Id="rId11" Type="http://schemas.openxmlformats.org/officeDocument/2006/relationships/image" Target="../media/image12.png"/><Relationship Id="rId10" Type="http://schemas.openxmlformats.org/officeDocument/2006/relationships/image" Target="../media/image13.png"/><Relationship Id="rId12" Type="http://schemas.openxmlformats.org/officeDocument/2006/relationships/image" Target="../media/image16.png"/><Relationship Id="rId9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5.png"/><Relationship Id="rId8" Type="http://schemas.openxmlformats.org/officeDocument/2006/relationships/image" Target="../media/image1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7.png"/><Relationship Id="rId4" Type="http://schemas.openxmlformats.org/officeDocument/2006/relationships/image" Target="../media/image31.png"/><Relationship Id="rId11" Type="http://schemas.openxmlformats.org/officeDocument/2006/relationships/image" Target="../media/image12.png"/><Relationship Id="rId10" Type="http://schemas.openxmlformats.org/officeDocument/2006/relationships/image" Target="../media/image13.png"/><Relationship Id="rId12" Type="http://schemas.openxmlformats.org/officeDocument/2006/relationships/image" Target="../media/image16.png"/><Relationship Id="rId9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5.png"/><Relationship Id="rId8" Type="http://schemas.openxmlformats.org/officeDocument/2006/relationships/image" Target="../media/image1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3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>
  <p:cSld name="Diapositive de titr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/>
          <p:nvPr/>
        </p:nvSpPr>
        <p:spPr>
          <a:xfrm>
            <a:off x="0" y="6311989"/>
            <a:ext cx="12192000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0120" y="214483"/>
            <a:ext cx="2272609" cy="57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8"/>
          <p:cNvSpPr/>
          <p:nvPr/>
        </p:nvSpPr>
        <p:spPr>
          <a:xfrm>
            <a:off x="29132" y="6217237"/>
            <a:ext cx="966537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8"/>
          <p:cNvSpPr txBox="1"/>
          <p:nvPr>
            <p:ph type="ctrTitle"/>
          </p:nvPr>
        </p:nvSpPr>
        <p:spPr>
          <a:xfrm>
            <a:off x="3628150" y="1732548"/>
            <a:ext cx="4902238" cy="3862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5400"/>
              <a:buFont typeface="Asap"/>
              <a:buNone/>
              <a:defRPr sz="54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0" name="Google Shape;2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0120" y="631191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0974" y="6324992"/>
            <a:ext cx="3033329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8"/>
          <p:cNvPicPr preferRelativeResize="0"/>
          <p:nvPr/>
        </p:nvPicPr>
        <p:blipFill rotWithShape="1">
          <a:blip r:embed="rId6">
            <a:alphaModFix/>
          </a:blip>
          <a:srcRect b="33484" l="0" r="0" t="33760"/>
          <a:stretch/>
        </p:blipFill>
        <p:spPr>
          <a:xfrm>
            <a:off x="8910656" y="6217237"/>
            <a:ext cx="2144400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b="1" sz="2400">
                <a:latin typeface="Asap"/>
                <a:ea typeface="Asap"/>
                <a:cs typeface="Asap"/>
                <a:sym typeface="Asap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5" name="Google Shape;85;p15"/>
          <p:cNvSpPr txBox="1"/>
          <p:nvPr>
            <p:ph idx="2" type="body"/>
          </p:nvPr>
        </p:nvSpPr>
        <p:spPr>
          <a:xfrm>
            <a:off x="839788" y="2505075"/>
            <a:ext cx="5157787" cy="371139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b="1" sz="2400">
                <a:latin typeface="Asap"/>
                <a:ea typeface="Asap"/>
                <a:cs typeface="Asap"/>
                <a:sym typeface="Asap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7" name="Google Shape;87;p15"/>
          <p:cNvSpPr txBox="1"/>
          <p:nvPr>
            <p:ph idx="4" type="body"/>
          </p:nvPr>
        </p:nvSpPr>
        <p:spPr>
          <a:xfrm>
            <a:off x="6172200" y="2505075"/>
            <a:ext cx="5183188" cy="371139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5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6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839788" y="457200"/>
            <a:ext cx="3599865" cy="1600200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5546558" y="987425"/>
            <a:ext cx="5808830" cy="5229039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3200"/>
              <a:buNone/>
              <a:defRPr sz="3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5" name="Google Shape;95;p17"/>
          <p:cNvSpPr txBox="1"/>
          <p:nvPr>
            <p:ph idx="2" type="body"/>
          </p:nvPr>
        </p:nvSpPr>
        <p:spPr>
          <a:xfrm>
            <a:off x="839788" y="2057399"/>
            <a:ext cx="3599865" cy="4159065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839788" y="457200"/>
            <a:ext cx="3575801" cy="1600200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8"/>
          <p:cNvSpPr/>
          <p:nvPr>
            <p:ph idx="2" type="pic"/>
          </p:nvPr>
        </p:nvSpPr>
        <p:spPr>
          <a:xfrm>
            <a:off x="5546558" y="987425"/>
            <a:ext cx="5808830" cy="5229039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839788" y="2057399"/>
            <a:ext cx="3575801" cy="4159065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1" name="Google Shape;101;p18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 rot="5400000">
            <a:off x="3900581" y="-1236756"/>
            <a:ext cx="4390838" cy="1051560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 rot="5400000">
            <a:off x="7113680" y="1976345"/>
            <a:ext cx="5851340" cy="2628900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 rot="5400000">
            <a:off x="1779680" y="-576355"/>
            <a:ext cx="5851340" cy="773430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20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1" type="obj">
  <p:cSld name="OBJECT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/>
          <p:nvPr/>
        </p:nvSpPr>
        <p:spPr>
          <a:xfrm>
            <a:off x="1104900" y="1752599"/>
            <a:ext cx="3328988" cy="4470828"/>
          </a:xfrm>
          <a:prstGeom prst="rect">
            <a:avLst/>
          </a:prstGeom>
          <a:solidFill>
            <a:srgbClr val="FBFBFB">
              <a:alpha val="4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827" y="1908082"/>
            <a:ext cx="4627299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5543550" y="1825625"/>
            <a:ext cx="5810250" cy="439084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1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2">
  <p:cSld name="Image et contenu 2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/>
          <p:nvPr/>
        </p:nvSpPr>
        <p:spPr>
          <a:xfrm>
            <a:off x="1104900" y="1752599"/>
            <a:ext cx="3328988" cy="4470828"/>
          </a:xfrm>
          <a:prstGeom prst="rect">
            <a:avLst/>
          </a:prstGeom>
          <a:solidFill>
            <a:srgbClr val="FBFBFB">
              <a:alpha val="4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5543550" y="1825625"/>
            <a:ext cx="5810250" cy="4387396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20" name="Google Shape;120;p22"/>
          <p:cNvPicPr preferRelativeResize="0"/>
          <p:nvPr/>
        </p:nvPicPr>
        <p:blipFill rotWithShape="1">
          <a:blip r:embed="rId3">
            <a:alphaModFix/>
          </a:blip>
          <a:srcRect b="12506" l="0" r="0" t="0"/>
          <a:stretch/>
        </p:blipFill>
        <p:spPr>
          <a:xfrm>
            <a:off x="241749" y="1701094"/>
            <a:ext cx="5154844" cy="451192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3">
  <p:cSld name="Image et contenu 3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/>
          <p:nvPr/>
        </p:nvSpPr>
        <p:spPr>
          <a:xfrm>
            <a:off x="1104900" y="1752599"/>
            <a:ext cx="3328988" cy="4470828"/>
          </a:xfrm>
          <a:prstGeom prst="rect">
            <a:avLst/>
          </a:prstGeom>
          <a:solidFill>
            <a:srgbClr val="FBFBFB">
              <a:alpha val="4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886" y="1825625"/>
            <a:ext cx="4349598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5543550" y="1825625"/>
            <a:ext cx="5810250" cy="439084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4">
  <p:cSld name="Image et contenu 4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/>
          <p:nvPr/>
        </p:nvSpPr>
        <p:spPr>
          <a:xfrm>
            <a:off x="1104900" y="1752599"/>
            <a:ext cx="3328988" cy="4470828"/>
          </a:xfrm>
          <a:prstGeom prst="rect">
            <a:avLst/>
          </a:prstGeom>
          <a:solidFill>
            <a:srgbClr val="FBFBFB">
              <a:alpha val="4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825625"/>
            <a:ext cx="4389084" cy="439084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5543550" y="1825625"/>
            <a:ext cx="5810250" cy="439084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24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bg>
      <p:bgPr>
        <a:blipFill>
          <a:blip r:embed="rId2">
            <a:alphaModFix amt="9000"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/>
          <p:nvPr/>
        </p:nvSpPr>
        <p:spPr>
          <a:xfrm>
            <a:off x="1178488" y="1015710"/>
            <a:ext cx="9975057" cy="4887398"/>
          </a:xfrm>
          <a:prstGeom prst="rect">
            <a:avLst/>
          </a:prstGeom>
          <a:solidFill>
            <a:srgbClr val="FBFBFB">
              <a:alpha val="2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7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5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tenaires (Français)">
  <p:cSld name="Partenaires (Français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bebbbc8736_0_1171"/>
          <p:cNvSpPr/>
          <p:nvPr/>
        </p:nvSpPr>
        <p:spPr>
          <a:xfrm>
            <a:off x="0" y="6311989"/>
            <a:ext cx="121920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2bebbbc8736_0_1171"/>
          <p:cNvSpPr/>
          <p:nvPr/>
        </p:nvSpPr>
        <p:spPr>
          <a:xfrm>
            <a:off x="29132" y="6217237"/>
            <a:ext cx="9666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g2bebbbc8736_0_1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339" y="138807"/>
            <a:ext cx="2473321" cy="89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2bebbbc8736_0_1171"/>
          <p:cNvSpPr/>
          <p:nvPr/>
        </p:nvSpPr>
        <p:spPr>
          <a:xfrm>
            <a:off x="-2" y="6324384"/>
            <a:ext cx="121920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g2bebbbc8736_0_1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596" y="2784274"/>
            <a:ext cx="10989978" cy="2913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bg>
      <p:bgPr>
        <a:blipFill>
          <a:blip r:embed="rId2">
            <a:alphaModFix amt="9000"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bebbbc8736_0_1156"/>
          <p:cNvSpPr/>
          <p:nvPr/>
        </p:nvSpPr>
        <p:spPr>
          <a:xfrm>
            <a:off x="1178488" y="1015710"/>
            <a:ext cx="9975000" cy="4887300"/>
          </a:xfrm>
          <a:prstGeom prst="rect">
            <a:avLst/>
          </a:prstGeom>
          <a:solidFill>
            <a:srgbClr val="FBFBFB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2bebbbc8736_0_1156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>
  <p:cSld name="Diapositive de titr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bebbbc8736_0_1159"/>
          <p:cNvSpPr/>
          <p:nvPr/>
        </p:nvSpPr>
        <p:spPr>
          <a:xfrm>
            <a:off x="0" y="6311989"/>
            <a:ext cx="121920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g2bebbbc8736_0_1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0120" y="214483"/>
            <a:ext cx="2272608" cy="57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2bebbbc8736_0_1159"/>
          <p:cNvSpPr/>
          <p:nvPr/>
        </p:nvSpPr>
        <p:spPr>
          <a:xfrm>
            <a:off x="29132" y="6217237"/>
            <a:ext cx="9666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2bebbbc8736_0_1159"/>
          <p:cNvSpPr txBox="1"/>
          <p:nvPr>
            <p:ph type="ctrTitle"/>
          </p:nvPr>
        </p:nvSpPr>
        <p:spPr>
          <a:xfrm>
            <a:off x="3628150" y="1732548"/>
            <a:ext cx="4902300" cy="3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5400"/>
              <a:buFont typeface="Asap"/>
              <a:buNone/>
              <a:defRPr sz="54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7" name="Google Shape;157;g2bebbbc8736_0_11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0120" y="631191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2bebbbc8736_0_11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0974" y="6324992"/>
            <a:ext cx="3033329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2bebbbc8736_0_1159"/>
          <p:cNvPicPr preferRelativeResize="0"/>
          <p:nvPr/>
        </p:nvPicPr>
        <p:blipFill rotWithShape="1">
          <a:blip r:embed="rId6">
            <a:alphaModFix/>
          </a:blip>
          <a:srcRect b="33480" l="0" r="0" t="33761"/>
          <a:stretch/>
        </p:blipFill>
        <p:spPr>
          <a:xfrm>
            <a:off x="8910656" y="6217237"/>
            <a:ext cx="2144400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>
  <p:cSld name="Titre et contenu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bebbbc8736_0_1167"/>
          <p:cNvSpPr txBox="1"/>
          <p:nvPr>
            <p:ph idx="1" type="body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>
                <a:solidFill>
                  <a:srgbClr val="0476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g2bebbbc8736_0_1167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163" name="Google Shape;163;g2bebbbc8736_0_116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tners (English)">
  <p:cSld name="Partners (English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bebbbc8736_0_1177"/>
          <p:cNvSpPr/>
          <p:nvPr/>
        </p:nvSpPr>
        <p:spPr>
          <a:xfrm>
            <a:off x="0" y="6311989"/>
            <a:ext cx="121920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2bebbbc8736_0_1177"/>
          <p:cNvSpPr/>
          <p:nvPr/>
        </p:nvSpPr>
        <p:spPr>
          <a:xfrm>
            <a:off x="29132" y="6217237"/>
            <a:ext cx="9666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g2bebbbc8736_0_1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339" y="138807"/>
            <a:ext cx="2473321" cy="89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bebbbc8736_0_1177"/>
          <p:cNvSpPr txBox="1"/>
          <p:nvPr/>
        </p:nvSpPr>
        <p:spPr>
          <a:xfrm>
            <a:off x="3185652" y="1961140"/>
            <a:ext cx="582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CA" sz="4400" u="none" cap="none" strike="noStrike">
                <a:solidFill>
                  <a:srgbClr val="0EAB9A"/>
                </a:solidFill>
                <a:latin typeface="Asap"/>
                <a:ea typeface="Asap"/>
                <a:cs typeface="Asap"/>
                <a:sym typeface="Asap"/>
              </a:rPr>
              <a:t>Partners and Sponsors</a:t>
            </a:r>
            <a:endParaRPr b="0" i="0" sz="4400" u="none" cap="none" strike="noStrike">
              <a:solidFill>
                <a:srgbClr val="0EAB9A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169" name="Google Shape;169;g2bebbbc8736_0_1177"/>
          <p:cNvSpPr/>
          <p:nvPr/>
        </p:nvSpPr>
        <p:spPr>
          <a:xfrm>
            <a:off x="0" y="6317171"/>
            <a:ext cx="12192000" cy="546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g2bebbbc8736_0_11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00374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2bebbbc8736_0_11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73" y="4935087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2bebbbc8736_0_11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6367" y="4959864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2bebbbc8736_0_117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29369" y="4924723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2bebbbc8736_0_117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96374" y="2797013"/>
            <a:ext cx="3095626" cy="19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2bebbbc8736_0_117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72371" y="4914361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2bebbbc8736_0_117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0" y="2761606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2bebbbc8736_0_117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00888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bebbbc8736_0_117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412156" y="5014169"/>
            <a:ext cx="2337790" cy="116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2" type="title">
  <p:cSld name="TITLE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bebbbc8736_0_1192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800"/>
              <a:buFont typeface="Asap"/>
              <a:buNone/>
              <a:defRPr sz="48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g2bebbbc8736_0_1192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>
                <a:solidFill>
                  <a:srgbClr val="5B2B6B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2" name="Google Shape;182;g2bebbbc8736_0_1192"/>
          <p:cNvSpPr/>
          <p:nvPr/>
        </p:nvSpPr>
        <p:spPr>
          <a:xfrm>
            <a:off x="0" y="6220326"/>
            <a:ext cx="1070700" cy="637800"/>
          </a:xfrm>
          <a:prstGeom prst="rect">
            <a:avLst/>
          </a:prstGeom>
          <a:solidFill>
            <a:srgbClr val="E9E6EA"/>
          </a:solidFill>
          <a:ln cap="flat" cmpd="sng" w="12700">
            <a:solidFill>
              <a:srgbClr val="E9E6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2bebbbc8736_0_1192"/>
          <p:cNvSpPr/>
          <p:nvPr/>
        </p:nvSpPr>
        <p:spPr>
          <a:xfrm>
            <a:off x="0" y="6220327"/>
            <a:ext cx="12192000" cy="6378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g2bebbbc8736_0_1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40120" y="58067"/>
            <a:ext cx="2272608" cy="57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g2bebbbc8736_0_11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0120" y="641166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2bebbbc8736_0_11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974" y="6424742"/>
            <a:ext cx="3033329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2bebbbc8736_0_1192"/>
          <p:cNvPicPr preferRelativeResize="0"/>
          <p:nvPr/>
        </p:nvPicPr>
        <p:blipFill rotWithShape="1">
          <a:blip r:embed="rId5">
            <a:alphaModFix/>
          </a:blip>
          <a:srcRect b="33480" l="0" r="0" t="33761"/>
          <a:stretch/>
        </p:blipFill>
        <p:spPr>
          <a:xfrm>
            <a:off x="8910656" y="6316987"/>
            <a:ext cx="2144400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bebbbc8736_0_1201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6000"/>
              <a:buFont typeface="Asap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g2bebbbc8736_0_1201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1" name="Google Shape;191;g2bebbbc8736_0_1201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bebbbc8736_0_120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g2bebbbc8736_0_1205"/>
          <p:cNvSpPr txBox="1"/>
          <p:nvPr>
            <p:ph idx="1" type="body"/>
          </p:nvPr>
        </p:nvSpPr>
        <p:spPr>
          <a:xfrm>
            <a:off x="838200" y="1825625"/>
            <a:ext cx="51816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5" name="Google Shape;195;g2bebbbc8736_0_1205"/>
          <p:cNvSpPr txBox="1"/>
          <p:nvPr>
            <p:ph idx="2" type="body"/>
          </p:nvPr>
        </p:nvSpPr>
        <p:spPr>
          <a:xfrm>
            <a:off x="6172200" y="1825625"/>
            <a:ext cx="51816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6" name="Google Shape;196;g2bebbbc8736_0_1205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bebbbc8736_0_1210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bebbbc8736_0_1210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b="1" sz="2400">
                <a:latin typeface="Asap"/>
                <a:ea typeface="Asap"/>
                <a:cs typeface="Asap"/>
                <a:sym typeface="Asap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0" name="Google Shape;200;g2bebbbc8736_0_1210"/>
          <p:cNvSpPr txBox="1"/>
          <p:nvPr>
            <p:ph idx="2" type="body"/>
          </p:nvPr>
        </p:nvSpPr>
        <p:spPr>
          <a:xfrm>
            <a:off x="839788" y="2505075"/>
            <a:ext cx="5157900" cy="37113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g2bebbbc8736_0_1210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b="1" sz="2400">
                <a:latin typeface="Asap"/>
                <a:ea typeface="Asap"/>
                <a:cs typeface="Asap"/>
                <a:sym typeface="Asap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2" name="Google Shape;202;g2bebbbc8736_0_1210"/>
          <p:cNvSpPr txBox="1"/>
          <p:nvPr>
            <p:ph idx="4" type="body"/>
          </p:nvPr>
        </p:nvSpPr>
        <p:spPr>
          <a:xfrm>
            <a:off x="6172200" y="2505075"/>
            <a:ext cx="5183100" cy="37113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g2bebbbc8736_0_1210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>
  <p:cSld name="Titre et contenu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838200" y="1825625"/>
            <a:ext cx="10515600" cy="4390838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>
                <a:solidFill>
                  <a:srgbClr val="0476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9" name="Google Shape;2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bebbbc8736_0_121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g2bebbbc8736_0_1217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bebbbc8736_0_1220"/>
          <p:cNvSpPr txBox="1"/>
          <p:nvPr>
            <p:ph type="title"/>
          </p:nvPr>
        </p:nvSpPr>
        <p:spPr>
          <a:xfrm>
            <a:off x="839788" y="457200"/>
            <a:ext cx="3600000" cy="16002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g2bebbbc8736_0_1220"/>
          <p:cNvSpPr txBox="1"/>
          <p:nvPr>
            <p:ph idx="1" type="body"/>
          </p:nvPr>
        </p:nvSpPr>
        <p:spPr>
          <a:xfrm>
            <a:off x="5546558" y="987425"/>
            <a:ext cx="5808900" cy="52290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3200"/>
              <a:buNone/>
              <a:defRPr sz="3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10" name="Google Shape;210;g2bebbbc8736_0_1220"/>
          <p:cNvSpPr txBox="1"/>
          <p:nvPr>
            <p:ph idx="2" type="body"/>
          </p:nvPr>
        </p:nvSpPr>
        <p:spPr>
          <a:xfrm>
            <a:off x="839788" y="2057399"/>
            <a:ext cx="3600000" cy="41592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1" name="Google Shape;211;g2bebbbc8736_0_1220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bebbbc8736_0_1225"/>
          <p:cNvSpPr txBox="1"/>
          <p:nvPr>
            <p:ph type="title"/>
          </p:nvPr>
        </p:nvSpPr>
        <p:spPr>
          <a:xfrm>
            <a:off x="839788" y="457200"/>
            <a:ext cx="3575700" cy="16002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g2bebbbc8736_0_1225"/>
          <p:cNvSpPr/>
          <p:nvPr>
            <p:ph idx="2" type="pic"/>
          </p:nvPr>
        </p:nvSpPr>
        <p:spPr>
          <a:xfrm>
            <a:off x="5546558" y="987425"/>
            <a:ext cx="5808900" cy="52290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g2bebbbc8736_0_1225"/>
          <p:cNvSpPr txBox="1"/>
          <p:nvPr>
            <p:ph idx="1" type="body"/>
          </p:nvPr>
        </p:nvSpPr>
        <p:spPr>
          <a:xfrm>
            <a:off x="839788" y="2057399"/>
            <a:ext cx="3575700" cy="41592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6" name="Google Shape;216;g2bebbbc8736_0_1225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bebbbc8736_0_123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g2bebbbc8736_0_1230"/>
          <p:cNvSpPr txBox="1"/>
          <p:nvPr>
            <p:ph idx="1" type="body"/>
          </p:nvPr>
        </p:nvSpPr>
        <p:spPr>
          <a:xfrm rot="5400000">
            <a:off x="3900600" y="-1236775"/>
            <a:ext cx="4390800" cy="105156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g2bebbbc8736_0_1230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ebbbc8736_0_1234"/>
          <p:cNvSpPr txBox="1"/>
          <p:nvPr>
            <p:ph type="title"/>
          </p:nvPr>
        </p:nvSpPr>
        <p:spPr>
          <a:xfrm rot="5400000">
            <a:off x="7113750" y="1976275"/>
            <a:ext cx="5851200" cy="26289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bebbbc8736_0_1234"/>
          <p:cNvSpPr txBox="1"/>
          <p:nvPr>
            <p:ph idx="1" type="body"/>
          </p:nvPr>
        </p:nvSpPr>
        <p:spPr>
          <a:xfrm rot="5400000">
            <a:off x="1779750" y="-576425"/>
            <a:ext cx="5851200" cy="77343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bebbbc8736_0_1234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1" type="obj">
  <p:cSld name="OBJECT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bebbbc8736_0_1238"/>
          <p:cNvSpPr/>
          <p:nvPr/>
        </p:nvSpPr>
        <p:spPr>
          <a:xfrm>
            <a:off x="1104900" y="1752599"/>
            <a:ext cx="3329100" cy="4470900"/>
          </a:xfrm>
          <a:prstGeom prst="rect">
            <a:avLst/>
          </a:prstGeom>
          <a:solidFill>
            <a:srgbClr val="FBFBFB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g2bebbbc8736_0_12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827" y="1908082"/>
            <a:ext cx="4627300" cy="4629149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2bebbbc8736_0_123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g2bebbbc8736_0_1238"/>
          <p:cNvSpPr txBox="1"/>
          <p:nvPr>
            <p:ph idx="1" type="body"/>
          </p:nvPr>
        </p:nvSpPr>
        <p:spPr>
          <a:xfrm>
            <a:off x="5543550" y="1825625"/>
            <a:ext cx="58104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" name="Google Shape;230;g2bebbbc8736_0_1238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2">
  <p:cSld name="Image et contenu 2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bebbbc8736_0_1244"/>
          <p:cNvSpPr/>
          <p:nvPr/>
        </p:nvSpPr>
        <p:spPr>
          <a:xfrm>
            <a:off x="1104900" y="1752599"/>
            <a:ext cx="3329100" cy="4470900"/>
          </a:xfrm>
          <a:prstGeom prst="rect">
            <a:avLst/>
          </a:prstGeom>
          <a:solidFill>
            <a:srgbClr val="FBFBFB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2bebbbc8736_0_124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g2bebbbc8736_0_1244"/>
          <p:cNvSpPr txBox="1"/>
          <p:nvPr>
            <p:ph idx="1" type="body"/>
          </p:nvPr>
        </p:nvSpPr>
        <p:spPr>
          <a:xfrm>
            <a:off x="5543550" y="1825625"/>
            <a:ext cx="5810400" cy="43875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5" name="Google Shape;235;g2bebbbc8736_0_1244"/>
          <p:cNvPicPr preferRelativeResize="0"/>
          <p:nvPr/>
        </p:nvPicPr>
        <p:blipFill rotWithShape="1">
          <a:blip r:embed="rId3">
            <a:alphaModFix/>
          </a:blip>
          <a:srcRect b="12502" l="0" r="0" t="0"/>
          <a:stretch/>
        </p:blipFill>
        <p:spPr>
          <a:xfrm>
            <a:off x="241749" y="1701094"/>
            <a:ext cx="5154843" cy="451192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2bebbbc8736_0_1244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3">
  <p:cSld name="Image et contenu 3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bebbbc8736_0_1250"/>
          <p:cNvSpPr/>
          <p:nvPr/>
        </p:nvSpPr>
        <p:spPr>
          <a:xfrm>
            <a:off x="1104900" y="1752599"/>
            <a:ext cx="3329100" cy="4470900"/>
          </a:xfrm>
          <a:prstGeom prst="rect">
            <a:avLst/>
          </a:prstGeom>
          <a:solidFill>
            <a:srgbClr val="FBFBFB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g2bebbbc8736_0_12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886" y="1825625"/>
            <a:ext cx="4349597" cy="4351339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2bebbbc8736_0_125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g2bebbbc8736_0_1250"/>
          <p:cNvSpPr txBox="1"/>
          <p:nvPr>
            <p:ph idx="1" type="body"/>
          </p:nvPr>
        </p:nvSpPr>
        <p:spPr>
          <a:xfrm>
            <a:off x="5543550" y="1825625"/>
            <a:ext cx="58104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" name="Google Shape;242;g2bebbbc8736_0_1250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et contenu 4">
  <p:cSld name="Image et contenu 4">
    <p:bg>
      <p:bgPr>
        <a:blipFill>
          <a:blip r:embed="rId2">
            <a:alphaModFix amt="5000"/>
          </a:blip>
          <a:stretch>
            <a:fillRect/>
          </a:stretch>
        </a:blip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bebbbc8736_0_1256"/>
          <p:cNvSpPr/>
          <p:nvPr/>
        </p:nvSpPr>
        <p:spPr>
          <a:xfrm>
            <a:off x="1104900" y="1752599"/>
            <a:ext cx="3329100" cy="4470900"/>
          </a:xfrm>
          <a:prstGeom prst="rect">
            <a:avLst/>
          </a:prstGeom>
          <a:solidFill>
            <a:srgbClr val="FBFBFB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g2bebbbc8736_0_12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825625"/>
            <a:ext cx="4389084" cy="439084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2bebbbc8736_0_125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g2bebbbc8736_0_1256"/>
          <p:cNvSpPr txBox="1"/>
          <p:nvPr>
            <p:ph idx="1" type="body"/>
          </p:nvPr>
        </p:nvSpPr>
        <p:spPr>
          <a:xfrm>
            <a:off x="5543550" y="1825625"/>
            <a:ext cx="58104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8" name="Google Shape;248;g2bebbbc8736_0_1256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bebbbc8736_0_126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g2bebbbc8736_0_1262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bebbbc8736_0_14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g2bebbbc8736_0_14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g2bebbbc8736_0_14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tenaires (Français)">
  <p:cSld name="Partenaires (Français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0374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9"/>
          <p:cNvSpPr/>
          <p:nvPr/>
        </p:nvSpPr>
        <p:spPr>
          <a:xfrm>
            <a:off x="0" y="6311989"/>
            <a:ext cx="12192000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9"/>
          <p:cNvSpPr/>
          <p:nvPr/>
        </p:nvSpPr>
        <p:spPr>
          <a:xfrm>
            <a:off x="29132" y="6217237"/>
            <a:ext cx="966537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9339" y="138807"/>
            <a:ext cx="2473322" cy="899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73" y="4935087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6367" y="4959864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29369" y="4924723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96374" y="2797013"/>
            <a:ext cx="3095626" cy="19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72371" y="4914361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611" y="2759084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00888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/>
          <p:nvPr/>
        </p:nvSpPr>
        <p:spPr>
          <a:xfrm>
            <a:off x="2087033" y="1894891"/>
            <a:ext cx="801793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CA" sz="4400" u="none" cap="none" strike="noStrike">
                <a:solidFill>
                  <a:srgbClr val="0EAB9A"/>
                </a:solidFill>
                <a:latin typeface="Asap"/>
                <a:ea typeface="Asap"/>
                <a:cs typeface="Asap"/>
                <a:sym typeface="Asap"/>
              </a:rPr>
              <a:t>Partenariats et commanditaires</a:t>
            </a:r>
            <a:endParaRPr b="0" i="0" sz="4400" u="none" cap="none" strike="noStrike">
              <a:solidFill>
                <a:srgbClr val="0EAB9A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-2" y="6324384"/>
            <a:ext cx="12192000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" name="Google Shape;48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412156" y="5014169"/>
            <a:ext cx="2337790" cy="116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tners (English)">
  <p:cSld name="Partners (English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0" y="6311989"/>
            <a:ext cx="12192000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0"/>
          <p:cNvSpPr/>
          <p:nvPr/>
        </p:nvSpPr>
        <p:spPr>
          <a:xfrm>
            <a:off x="29132" y="6217237"/>
            <a:ext cx="966537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339" y="138807"/>
            <a:ext cx="2473322" cy="89901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/>
          <p:nvPr/>
        </p:nvSpPr>
        <p:spPr>
          <a:xfrm>
            <a:off x="3185652" y="1961140"/>
            <a:ext cx="582069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fr-CA" sz="4400" u="none" cap="none" strike="noStrike">
                <a:solidFill>
                  <a:srgbClr val="0EAB9A"/>
                </a:solidFill>
                <a:latin typeface="Asap"/>
                <a:ea typeface="Asap"/>
                <a:cs typeface="Asap"/>
                <a:sym typeface="Asap"/>
              </a:rPr>
              <a:t>Partners and Sponsors</a:t>
            </a:r>
            <a:endParaRPr b="0" i="0" sz="4400" u="none" cap="none" strike="noStrike">
              <a:solidFill>
                <a:srgbClr val="0EAB9A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54" name="Google Shape;54;p10"/>
          <p:cNvSpPr/>
          <p:nvPr/>
        </p:nvSpPr>
        <p:spPr>
          <a:xfrm>
            <a:off x="0" y="6317171"/>
            <a:ext cx="12192000" cy="54601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00374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73" y="4935087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6367" y="4959864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29369" y="4924723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96374" y="2797013"/>
            <a:ext cx="3095626" cy="19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72371" y="4914361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0" y="2761606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00888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412156" y="5014169"/>
            <a:ext cx="2337790" cy="116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2" type="title">
  <p:cSld name="TITL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800"/>
              <a:buFont typeface="Asap"/>
              <a:buNone/>
              <a:defRPr sz="48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>
                <a:solidFill>
                  <a:srgbClr val="5B2B6B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7" name="Google Shape;67;p12"/>
          <p:cNvSpPr/>
          <p:nvPr/>
        </p:nvSpPr>
        <p:spPr>
          <a:xfrm>
            <a:off x="0" y="6220326"/>
            <a:ext cx="1070811" cy="637674"/>
          </a:xfrm>
          <a:prstGeom prst="rect">
            <a:avLst/>
          </a:prstGeom>
          <a:solidFill>
            <a:srgbClr val="E9E6EA"/>
          </a:solidFill>
          <a:ln cap="flat" cmpd="sng" w="12700">
            <a:solidFill>
              <a:srgbClr val="E9E6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2"/>
          <p:cNvSpPr/>
          <p:nvPr/>
        </p:nvSpPr>
        <p:spPr>
          <a:xfrm>
            <a:off x="0" y="6220327"/>
            <a:ext cx="12192000" cy="6376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40120" y="58067"/>
            <a:ext cx="2272609" cy="57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0120" y="641166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974" y="6424742"/>
            <a:ext cx="3033329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2"/>
          <p:cNvPicPr preferRelativeResize="0"/>
          <p:nvPr/>
        </p:nvPicPr>
        <p:blipFill rotWithShape="1">
          <a:blip r:embed="rId5">
            <a:alphaModFix/>
          </a:blip>
          <a:srcRect b="33484" l="0" r="0" t="33760"/>
          <a:stretch/>
        </p:blipFill>
        <p:spPr>
          <a:xfrm>
            <a:off x="8910656" y="6316987"/>
            <a:ext cx="2144400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6000"/>
              <a:buFont typeface="Asap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838200" y="1825625"/>
            <a:ext cx="5181600" cy="439084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2" type="body"/>
          </p:nvPr>
        </p:nvSpPr>
        <p:spPr>
          <a:xfrm>
            <a:off x="6172200" y="1825625"/>
            <a:ext cx="5181600" cy="4390840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9.xml"/><Relationship Id="rId22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8.xml"/><Relationship Id="rId21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23" Type="http://schemas.openxmlformats.org/officeDocument/2006/relationships/theme" Target="../theme/theme1.xml"/><Relationship Id="rId1" Type="http://schemas.openxmlformats.org/officeDocument/2006/relationships/image" Target="../media/image3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29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" Type="http://schemas.openxmlformats.org/officeDocument/2006/relationships/image" Target="../media/image3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7.xml"/><Relationship Id="rId6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9000"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 b="1" i="0" sz="4000" u="none" cap="none" strike="noStrike">
                <a:solidFill>
                  <a:srgbClr val="F7F7F7"/>
                </a:solidFill>
                <a:latin typeface="Asap"/>
                <a:ea typeface="Asap"/>
                <a:cs typeface="Asap"/>
                <a:sym typeface="Asap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838200" y="1825625"/>
            <a:ext cx="10515600" cy="4390838"/>
          </a:xfrm>
          <a:prstGeom prst="rect">
            <a:avLst/>
          </a:prstGeom>
          <a:solidFill>
            <a:srgbClr val="F7F7F7">
              <a:alpha val="84705"/>
            </a:srgbClr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1D1D1D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4768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0A03A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  <p:pic>
        <p:nvPicPr>
          <p:cNvPr id="13" name="Google Shape;1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6663" y="6233651"/>
            <a:ext cx="641536" cy="62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6"/>
          <p:cNvSpPr txBox="1"/>
          <p:nvPr/>
        </p:nvSpPr>
        <p:spPr>
          <a:xfrm>
            <a:off x="3979450" y="6268825"/>
            <a:ext cx="4233000" cy="23070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407A"/>
              </a:buClr>
              <a:buSzPts val="1200"/>
              <a:buFont typeface="Montserrat"/>
              <a:buNone/>
            </a:pPr>
            <a:r>
              <a:t/>
            </a:r>
            <a:endParaRPr b="0" i="0" sz="900" u="none" cap="none" strike="noStrike">
              <a:solidFill>
                <a:srgbClr val="6B407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9000"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bebbbc8736_0_115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 b="1" i="0" sz="4000" u="none" cap="none" strike="noStrike">
                <a:solidFill>
                  <a:srgbClr val="F7F7F7"/>
                </a:solidFill>
                <a:latin typeface="Asap"/>
                <a:ea typeface="Asap"/>
                <a:cs typeface="Asap"/>
                <a:sym typeface="Asap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g2bebbbc8736_0_1150"/>
          <p:cNvSpPr txBox="1"/>
          <p:nvPr>
            <p:ph idx="1" type="body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  <a:solidFill>
            <a:srgbClr val="F7F7F7">
              <a:alpha val="85098"/>
            </a:srgbClr>
          </a:solidFill>
          <a:ln cap="flat" cmpd="sng" w="9525">
            <a:solidFill>
              <a:srgbClr val="5B2B6B">
                <a:alpha val="823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1D1D1D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4768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0A03A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g2bebbbc8736_0_1150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  <p:pic>
        <p:nvPicPr>
          <p:cNvPr id="141" name="Google Shape;141;g2bebbbc8736_0_11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6663" y="6233651"/>
            <a:ext cx="641536" cy="62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bebbbc8736_0_1150"/>
          <p:cNvSpPr txBox="1"/>
          <p:nvPr/>
        </p:nvSpPr>
        <p:spPr>
          <a:xfrm>
            <a:off x="3979450" y="6268825"/>
            <a:ext cx="4233000" cy="23070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407A"/>
              </a:buClr>
              <a:buSzPts val="1200"/>
              <a:buFont typeface="Montserrat"/>
              <a:buNone/>
            </a:pPr>
            <a:r>
              <a:t/>
            </a:r>
            <a:endParaRPr b="0" i="0" sz="900" u="none" cap="none" strike="noStrike">
              <a:solidFill>
                <a:srgbClr val="6B407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reativecommons.org/licenses/by-nc-sa/4.0/deed.en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5.png"/><Relationship Id="rId4" Type="http://schemas.openxmlformats.org/officeDocument/2006/relationships/hyperlink" Target="https://www.flaticon.com/icons" TargetMode="External"/><Relationship Id="rId9" Type="http://schemas.openxmlformats.org/officeDocument/2006/relationships/image" Target="../media/image33.png"/><Relationship Id="rId5" Type="http://schemas.openxmlformats.org/officeDocument/2006/relationships/image" Target="../media/image39.png"/><Relationship Id="rId6" Type="http://schemas.openxmlformats.org/officeDocument/2006/relationships/image" Target="../media/image37.png"/><Relationship Id="rId7" Type="http://schemas.openxmlformats.org/officeDocument/2006/relationships/image" Target="../media/image36.png"/><Relationship Id="rId8" Type="http://schemas.openxmlformats.org/officeDocument/2006/relationships/image" Target="../media/image3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"/>
          <p:cNvSpPr txBox="1"/>
          <p:nvPr>
            <p:ph type="ctrTitle"/>
          </p:nvPr>
        </p:nvSpPr>
        <p:spPr>
          <a:xfrm>
            <a:off x="3572075" y="1864975"/>
            <a:ext cx="5229900" cy="40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 sz="3443">
                <a:solidFill>
                  <a:srgbClr val="FFFFFF"/>
                </a:solidFill>
              </a:rPr>
              <a:t>Mon club parascolaire</a:t>
            </a:r>
            <a:endParaRPr sz="3443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7916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fr-CA" sz="2700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rPr>
              <a:t>Un budget - Leçon Trois</a:t>
            </a:r>
            <a:endParaRPr b="0" sz="2700">
              <a:solidFill>
                <a:srgbClr val="FFFFFF"/>
              </a:solidFill>
              <a:latin typeface="Asap Medium"/>
              <a:ea typeface="Asap Medium"/>
              <a:cs typeface="Asap Medium"/>
              <a:sym typeface="Asap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2700">
              <a:solidFill>
                <a:srgbClr val="FFFFFF"/>
              </a:solidFill>
              <a:latin typeface="Asap Medium"/>
              <a:ea typeface="Asap Medium"/>
              <a:cs typeface="Asap Medium"/>
              <a:sym typeface="Asap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fr-CA" sz="2700">
                <a:solidFill>
                  <a:schemeClr val="lt1"/>
                </a:solidFill>
                <a:latin typeface="Asap Medium"/>
                <a:ea typeface="Asap Medium"/>
                <a:cs typeface="Asap Medium"/>
                <a:sym typeface="Asap Medium"/>
              </a:rPr>
              <a:t>par Jessica Doddridge </a:t>
            </a:r>
            <a:endParaRPr b="0" sz="2700">
              <a:solidFill>
                <a:schemeClr val="lt1"/>
              </a:solidFill>
              <a:latin typeface="Asap Medium"/>
              <a:ea typeface="Asap Medium"/>
              <a:cs typeface="Asap Medium"/>
              <a:sym typeface="Asap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fr-CA" sz="2700" u="sng">
                <a:solidFill>
                  <a:schemeClr val="lt1"/>
                </a:solidFill>
                <a:latin typeface="Asap Medium"/>
                <a:ea typeface="Asap Medium"/>
                <a:cs typeface="Asap Medium"/>
                <a:sym typeface="Asap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BY-NC-SA</a:t>
            </a:r>
            <a:r>
              <a:rPr b="0" lang="fr-CA" sz="2700">
                <a:solidFill>
                  <a:schemeClr val="lt1"/>
                </a:solidFill>
                <a:latin typeface="Asap Medium"/>
                <a:ea typeface="Asap Medium"/>
                <a:cs typeface="Asap Medium"/>
                <a:sym typeface="Asap Medium"/>
              </a:rPr>
              <a:t> </a:t>
            </a:r>
            <a:endParaRPr b="0" sz="2700">
              <a:solidFill>
                <a:schemeClr val="lt1"/>
              </a:solidFill>
              <a:latin typeface="Asap Medium"/>
              <a:ea typeface="Asap Medium"/>
              <a:cs typeface="Asap Medium"/>
              <a:sym typeface="Asap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2700">
              <a:solidFill>
                <a:srgbClr val="FFFFFF"/>
              </a:solidFill>
              <a:latin typeface="Asap Medium"/>
              <a:ea typeface="Asap Medium"/>
              <a:cs typeface="Asap Medium"/>
              <a:sym typeface="Asap Medium"/>
            </a:endParaRPr>
          </a:p>
        </p:txBody>
      </p:sp>
      <p:pic>
        <p:nvPicPr>
          <p:cNvPr id="257" name="Google Shape;25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44550" y="6250575"/>
            <a:ext cx="1263800" cy="44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bebbbc8736_0_298"/>
          <p:cNvSpPr txBox="1"/>
          <p:nvPr>
            <p:ph idx="1" type="body"/>
          </p:nvPr>
        </p:nvSpPr>
        <p:spPr>
          <a:xfrm>
            <a:off x="914400" y="1758250"/>
            <a:ext cx="10515600" cy="4390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B2B6B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899999" rtl="0" algn="l">
              <a:lnSpc>
                <a:spcPct val="115000"/>
              </a:lnSpc>
              <a:spcBef>
                <a:spcPts val="1500"/>
              </a:spcBef>
              <a:spcAft>
                <a:spcPts val="1400"/>
              </a:spcAft>
              <a:buSzPts val="1800"/>
              <a:buNone/>
            </a:pPr>
            <a:r>
              <a:t/>
            </a:r>
            <a:endParaRPr sz="2390"/>
          </a:p>
        </p:txBody>
      </p:sp>
      <p:sp>
        <p:nvSpPr>
          <p:cNvPr id="264" name="Google Shape;264;g2bebbbc8736_0_298"/>
          <p:cNvSpPr txBox="1"/>
          <p:nvPr>
            <p:ph idx="12" type="sldNum"/>
          </p:nvPr>
        </p:nvSpPr>
        <p:spPr>
          <a:xfrm>
            <a:off x="114300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</a:pPr>
            <a:r>
              <a:t/>
            </a:r>
            <a:endParaRPr/>
          </a:p>
        </p:txBody>
      </p:sp>
      <p:sp>
        <p:nvSpPr>
          <p:cNvPr id="265" name="Google Shape;265;g2bebbbc8736_0_29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 sz="4800">
                <a:solidFill>
                  <a:schemeClr val="lt1"/>
                </a:solidFill>
              </a:rPr>
              <a:t>Comment payer pour les fournitures?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266" name="Google Shape;266;g2bebbbc8736_0_2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1758250"/>
            <a:ext cx="1862200" cy="18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2bebbbc8736_0_298"/>
          <p:cNvSpPr txBox="1"/>
          <p:nvPr/>
        </p:nvSpPr>
        <p:spPr>
          <a:xfrm>
            <a:off x="8680575" y="4417900"/>
            <a:ext cx="2192700" cy="2318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B2B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fr-CA" sz="28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Mes photos viennent de FlatIcon.</a:t>
            </a:r>
            <a:endParaRPr b="0" i="0" sz="2800" u="none" cap="none" strike="noStrike">
              <a:solidFill>
                <a:srgbClr val="5B2B6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8" name="Google Shape;268;g2bebbbc8736_0_2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1600" y="1690825"/>
            <a:ext cx="1728350" cy="172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2bebbbc8736_0_2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5400" y="1885325"/>
            <a:ext cx="1474200" cy="14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2bebbbc8736_0_29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3113" y="1818613"/>
            <a:ext cx="1607625" cy="160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2bebbbc8736_0_29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81325" y="3875475"/>
            <a:ext cx="1728350" cy="172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2bebbbc8736_0_29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81600" y="3875475"/>
            <a:ext cx="1728350" cy="172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e02a9cb7e2_0_0"/>
          <p:cNvSpPr txBox="1"/>
          <p:nvPr>
            <p:ph idx="1" type="body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/>
              <a:t>Je vais demander l'argent à qui?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/>
              <a:t>Alors c'est qui ton public?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/>
              <a:t>Sérieux, détendu, captivant, intéressant, délicieux, beau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2e02a9cb7e2_0_0"/>
          <p:cNvSpPr txBox="1"/>
          <p:nvPr>
            <p:ph idx="12" type="sldNum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80" name="Google Shape;280;g2e02a9cb7e2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Mon public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e02a9cb7e2_5_5"/>
          <p:cNvSpPr txBox="1"/>
          <p:nvPr>
            <p:ph idx="1" type="body"/>
          </p:nvPr>
        </p:nvSpPr>
        <p:spPr>
          <a:xfrm>
            <a:off x="914400" y="1758250"/>
            <a:ext cx="10515600" cy="4390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B2B6B">
                <a:alpha val="784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899999" rtl="0" algn="l">
              <a:lnSpc>
                <a:spcPct val="115000"/>
              </a:lnSpc>
              <a:spcBef>
                <a:spcPts val="1500"/>
              </a:spcBef>
              <a:spcAft>
                <a:spcPts val="1400"/>
              </a:spcAft>
              <a:buSzPts val="1800"/>
              <a:buNone/>
            </a:pPr>
            <a:r>
              <a:t/>
            </a:r>
            <a:endParaRPr sz="2390"/>
          </a:p>
        </p:txBody>
      </p:sp>
      <p:sp>
        <p:nvSpPr>
          <p:cNvPr id="287" name="Google Shape;287;g2e02a9cb7e2_5_5"/>
          <p:cNvSpPr txBox="1"/>
          <p:nvPr>
            <p:ph idx="12" type="sldNum"/>
          </p:nvPr>
        </p:nvSpPr>
        <p:spPr>
          <a:xfrm>
            <a:off x="114300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</a:pPr>
            <a:r>
              <a:t/>
            </a:r>
            <a:endParaRPr/>
          </a:p>
        </p:txBody>
      </p:sp>
      <p:sp>
        <p:nvSpPr>
          <p:cNvPr id="288" name="Google Shape;288;g2e02a9cb7e2_5_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784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 sz="4800">
                <a:solidFill>
                  <a:schemeClr val="lt1"/>
                </a:solidFill>
              </a:rPr>
              <a:t>Convaincre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289" name="Google Shape;289;g2e02a9cb7e2_5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0950" y="2466150"/>
            <a:ext cx="2975000" cy="29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2e02a9cb7e2_5_5"/>
          <p:cNvSpPr txBox="1"/>
          <p:nvPr/>
        </p:nvSpPr>
        <p:spPr>
          <a:xfrm>
            <a:off x="5355025" y="2229325"/>
            <a:ext cx="5389800" cy="35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rPr>
              <a:t>- Feuille d'activité 2</a:t>
            </a:r>
            <a:endParaRPr sz="3400">
              <a:solidFill>
                <a:srgbClr val="5B2B6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rPr>
              <a:t>- 30 secondes</a:t>
            </a:r>
            <a:endParaRPr sz="3400">
              <a:solidFill>
                <a:srgbClr val="5B2B6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rPr>
              <a:t>- Tout le monde parle</a:t>
            </a:r>
            <a:endParaRPr sz="3400">
              <a:solidFill>
                <a:srgbClr val="5B2B6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rPr>
              <a:t>- Attirant pour ton auditoire</a:t>
            </a:r>
            <a:endParaRPr sz="3400">
              <a:solidFill>
                <a:srgbClr val="5B2B6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bebbbc8736_0_1146"/>
          <p:cNvSpPr txBox="1"/>
          <p:nvPr>
            <p:ph idx="4294967295" type="sldNum"/>
          </p:nvPr>
        </p:nvSpPr>
        <p:spPr>
          <a:xfrm>
            <a:off x="11550650" y="6216650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Cameris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Cameris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