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Corbel"/>
      <p:regular r:id="rId15"/>
      <p:bold r:id="rId16"/>
      <p:italic r:id="rId17"/>
      <p:boldItalic r:id="rId18"/>
    </p:embeddedFont>
    <p:embeddedFont>
      <p:font typeface="Arial Black"/>
      <p:regular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Corbel-regular.fntdata"/><Relationship Id="rId14" Type="http://schemas.openxmlformats.org/officeDocument/2006/relationships/slide" Target="slides/slide10.xml"/><Relationship Id="rId17" Type="http://schemas.openxmlformats.org/officeDocument/2006/relationships/font" Target="fonts/Corbel-italic.fntdata"/><Relationship Id="rId16" Type="http://schemas.openxmlformats.org/officeDocument/2006/relationships/font" Target="fonts/Corbel-bold.fntdata"/><Relationship Id="rId5" Type="http://schemas.openxmlformats.org/officeDocument/2006/relationships/slide" Target="slides/slide1.xml"/><Relationship Id="rId19" Type="http://schemas.openxmlformats.org/officeDocument/2006/relationships/font" Target="fonts/ArialBlack-regular.fntdata"/><Relationship Id="rId6" Type="http://schemas.openxmlformats.org/officeDocument/2006/relationships/slide" Target="slides/slide2.xml"/><Relationship Id="rId18" Type="http://schemas.openxmlformats.org/officeDocument/2006/relationships/font" Target="fonts/Corbel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39b16e377f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239b16e377f_1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39b16e377f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239b16e377f_1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39b16e377f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239b16e377f_1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4060136" y="-859736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2004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indent="-32004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4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indent="-32004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2004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indent="-32004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4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indent="-32004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 txBox="1"/>
          <p:nvPr>
            <p:ph type="ctrTitle"/>
          </p:nvPr>
        </p:nvSpPr>
        <p:spPr>
          <a:xfrm>
            <a:off x="1109980" y="882376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DF5327"/>
              </a:buClr>
              <a:buSzPts val="7200"/>
              <a:buFont typeface="Corbel"/>
              <a:buNone/>
              <a:defRPr b="1" i="0" sz="7200" u="none" cap="none" strike="noStrike">
                <a:solidFill>
                  <a:srgbClr val="DF532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subTitle"/>
          </p:nvPr>
        </p:nvSpPr>
        <p:spPr>
          <a:xfrm>
            <a:off x="1709530" y="3869634"/>
            <a:ext cx="8767860" cy="1388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76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6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20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8" name="Google Shape;28;p4"/>
          <p:cNvCxnSpPr/>
          <p:nvPr/>
        </p:nvCxnSpPr>
        <p:spPr>
          <a:xfrm>
            <a:off x="1978660" y="3733800"/>
            <a:ext cx="8229601" cy="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2004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indent="-32004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indent="-32004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indent="-32004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indent="-32004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indent="-32004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indent="-32004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DF5327"/>
              </a:buClr>
              <a:buSzPts val="7200"/>
              <a:buFont typeface="Corbel"/>
              <a:buNone/>
              <a:defRPr b="1" i="0" sz="7200" u="none" cap="none" strike="noStrike">
                <a:solidFill>
                  <a:srgbClr val="DF5327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1" name="Google Shape;41;p6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cap="flat" cmpd="sng" w="100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036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indent="-3302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indent="-32004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indent="-30988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indent="-30988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indent="-30988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indent="-30988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indent="-30988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indent="-30988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036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indent="-3302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indent="-32004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indent="-30988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indent="-30988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indent="-30988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indent="-30988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indent="-30988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indent="-30988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036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indent="-3302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indent="-32004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indent="-30988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indent="-30988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indent="-30988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indent="-30988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indent="-30988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indent="-30988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036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indent="-3302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indent="-32004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indent="-30988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indent="-30988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indent="-30988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indent="-30988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indent="-30988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indent="-30988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b="0"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91160" lvl="0" marL="4572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indent="-37084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indent="-35052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indent="-3302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indent="-3302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indent="-3302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indent="-3302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Corbel"/>
              <a:buNone/>
              <a:defRPr b="0"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030A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orbel"/>
              <a:buNone/>
              <a:defRPr b="0" i="0" sz="44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0360" lvl="0" marL="457200" marR="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760"/>
              <a:buFont typeface="Corbel"/>
              <a:buChar char="•"/>
              <a:defRPr b="0" i="0" sz="2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orbel"/>
              <a:buChar char="•"/>
              <a:defRPr b="0" i="0" sz="20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-32004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Corbel"/>
              <a:buChar char="•"/>
              <a:defRPr b="0" i="0" sz="18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-30988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-30988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-30988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-30988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-30988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-30988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280"/>
              <a:buFont typeface="Corbel"/>
              <a:buChar char="•"/>
              <a:defRPr b="0" i="0" sz="16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title"/>
          </p:nvPr>
        </p:nvSpPr>
        <p:spPr>
          <a:xfrm>
            <a:off x="285150" y="654924"/>
            <a:ext cx="11621700" cy="275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Es-tu d’accord ?</a:t>
            </a:r>
            <a:endParaRPr sz="3800"/>
          </a:p>
        </p:txBody>
      </p:sp>
      <p:sp>
        <p:nvSpPr>
          <p:cNvPr id="89" name="Google Shape;89;p13"/>
          <p:cNvSpPr txBox="1"/>
          <p:nvPr>
            <p:ph type="title"/>
          </p:nvPr>
        </p:nvSpPr>
        <p:spPr>
          <a:xfrm>
            <a:off x="285150" y="3479674"/>
            <a:ext cx="11621700" cy="275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Pourquoi</a:t>
            </a: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 ?</a:t>
            </a:r>
            <a:endParaRPr sz="3800"/>
          </a:p>
        </p:txBody>
      </p:sp>
      <p:pic>
        <p:nvPicPr>
          <p:cNvPr id="90" name="Google Shape;9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/>
          <p:nvPr>
            <p:ph type="title"/>
          </p:nvPr>
        </p:nvSpPr>
        <p:spPr>
          <a:xfrm>
            <a:off x="289775" y="643950"/>
            <a:ext cx="116232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Se coucher à 21h30</a:t>
            </a: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 est une très bonne idée.</a:t>
            </a:r>
            <a:br>
              <a:rPr lang="en-US"/>
            </a:br>
            <a:endParaRPr/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339635" y="1737361"/>
            <a:ext cx="11325496" cy="3885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Le hockey est ennuyeux.</a:t>
            </a:r>
            <a:br>
              <a:rPr lang="en-US"/>
            </a:br>
            <a:endParaRPr/>
          </a:p>
        </p:txBody>
      </p:sp>
      <p:pic>
        <p:nvPicPr>
          <p:cNvPr id="96" name="Google Shape;9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212035" y="1280160"/>
            <a:ext cx="11701669" cy="4676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Le français</a:t>
            </a: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 est fantastique !</a:t>
            </a:r>
            <a:br>
              <a:rPr lang="en-US"/>
            </a:b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746760" y="1737361"/>
            <a:ext cx="10515600" cy="388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L’école est très amusante.</a:t>
            </a:r>
            <a:br>
              <a:rPr lang="en-US"/>
            </a:br>
            <a:endParaRPr/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746760" y="1737361"/>
            <a:ext cx="10515600" cy="3885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Le brocoli est délicieux.</a:t>
            </a:r>
            <a:br>
              <a:rPr lang="en-US"/>
            </a:b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339625" y="1464974"/>
            <a:ext cx="11325600" cy="41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95575"/>
              <a:buFont typeface="Arial Black"/>
              <a:buNone/>
            </a:pPr>
            <a:r>
              <a:rPr b="1" lang="en-US" sz="10044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Jouer à des</a:t>
            </a:r>
            <a:r>
              <a:rPr b="1" lang="en-US" sz="10044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 jeux vidéo réduit le stress.</a:t>
            </a:r>
            <a:br>
              <a:rPr lang="en-US"/>
            </a:br>
            <a:endParaRPr/>
          </a:p>
        </p:txBody>
      </p:sp>
      <p:pic>
        <p:nvPicPr>
          <p:cNvPr id="120" name="Google Shape;12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title"/>
          </p:nvPr>
        </p:nvSpPr>
        <p:spPr>
          <a:xfrm>
            <a:off x="212035" y="1280160"/>
            <a:ext cx="11701669" cy="46765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9600"/>
              <a:buFont typeface="Arial Black"/>
              <a:buNone/>
            </a:pP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Les chats sont plus mignons que les chiens</a:t>
            </a:r>
            <a:r>
              <a:rPr b="1" lang="en-US" sz="9000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.</a:t>
            </a:r>
            <a:br>
              <a:rPr lang="en-US"/>
            </a:br>
            <a:endParaRPr/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746750" y="1448874"/>
            <a:ext cx="10515600" cy="41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95575"/>
              <a:buFont typeface="Arial Black"/>
              <a:buNone/>
            </a:pPr>
            <a:r>
              <a:rPr b="1" lang="en-US" sz="10044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Le soccer est le meilleur sport </a:t>
            </a:r>
            <a:br>
              <a:rPr b="1" lang="en-US" sz="10044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b="1" lang="en-US" sz="10044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au monde.</a:t>
            </a:r>
            <a:br>
              <a:rPr lang="en-US"/>
            </a:br>
            <a:endParaRPr/>
          </a:p>
        </p:txBody>
      </p:sp>
      <p:pic>
        <p:nvPicPr>
          <p:cNvPr id="132" name="Google Shape;13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>
            <p:ph type="title"/>
          </p:nvPr>
        </p:nvSpPr>
        <p:spPr>
          <a:xfrm>
            <a:off x="746760" y="1737361"/>
            <a:ext cx="10515600" cy="38852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95575"/>
              <a:buFont typeface="Arial Black"/>
              <a:buNone/>
            </a:pPr>
            <a:r>
              <a:rPr b="1" lang="en-US" sz="10044">
                <a:solidFill>
                  <a:srgbClr val="7030A0"/>
                </a:solidFill>
                <a:latin typeface="Arial Black"/>
                <a:ea typeface="Arial Black"/>
                <a:cs typeface="Arial Black"/>
                <a:sym typeface="Arial Black"/>
              </a:rPr>
              <a:t>Les devoirs sont très importants.</a:t>
            </a:r>
            <a:br>
              <a:rPr lang="en-US"/>
            </a:br>
            <a:endParaRPr/>
          </a:p>
        </p:txBody>
      </p:sp>
      <p:pic>
        <p:nvPicPr>
          <p:cNvPr id="138" name="Google Shape;13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150" y="304800"/>
            <a:ext cx="1051650" cy="42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asis">
  <a:themeElements>
    <a:clrScheme name="Basis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DF5327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