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7" roundtripDataSignature="AMtx7mjgOoFqjwhdcj4TCcBLL2do6LST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.png"/><Relationship Id="rId13" Type="http://schemas.openxmlformats.org/officeDocument/2006/relationships/image" Target="../media/image13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hyperlink" Target="https://www.canva.com/" TargetMode="External"/><Relationship Id="rId9" Type="http://schemas.openxmlformats.org/officeDocument/2006/relationships/image" Target="../media/image3.png"/><Relationship Id="rId15" Type="http://schemas.openxmlformats.org/officeDocument/2006/relationships/image" Target="../media/image15.png"/><Relationship Id="rId14" Type="http://schemas.openxmlformats.org/officeDocument/2006/relationships/image" Target="../media/image18.png"/><Relationship Id="rId17" Type="http://schemas.openxmlformats.org/officeDocument/2006/relationships/image" Target="../media/image2.png"/><Relationship Id="rId16" Type="http://schemas.openxmlformats.org/officeDocument/2006/relationships/image" Target="../media/image9.png"/><Relationship Id="rId5" Type="http://schemas.openxmlformats.org/officeDocument/2006/relationships/hyperlink" Target="https://www.canva.com/policies/content-license-agreement/" TargetMode="External"/><Relationship Id="rId6" Type="http://schemas.openxmlformats.org/officeDocument/2006/relationships/image" Target="../media/image8.png"/><Relationship Id="rId7" Type="http://schemas.openxmlformats.org/officeDocument/2006/relationships/image" Target="../media/image5.png"/><Relationship Id="rId8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38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2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4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7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3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1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0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5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29.png"/><Relationship Id="rId9" Type="http://schemas.openxmlformats.org/officeDocument/2006/relationships/image" Target="../media/image24.png"/><Relationship Id="rId5" Type="http://schemas.openxmlformats.org/officeDocument/2006/relationships/image" Target="../media/image4.png"/><Relationship Id="rId6" Type="http://schemas.openxmlformats.org/officeDocument/2006/relationships/image" Target="../media/image16.png"/><Relationship Id="rId7" Type="http://schemas.openxmlformats.org/officeDocument/2006/relationships/image" Target="../media/image19.png"/><Relationship Id="rId8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6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21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4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25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48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30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31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39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28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5" Type="http://schemas.openxmlformats.org/officeDocument/2006/relationships/image" Target="../media/image12.png"/><Relationship Id="rId6" Type="http://schemas.openxmlformats.org/officeDocument/2006/relationships/image" Target="../media/image20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rot="3649572">
            <a:off x="13905010" y="4377341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 txBox="1"/>
          <p:nvPr/>
        </p:nvSpPr>
        <p:spPr>
          <a:xfrm>
            <a:off x="4270975" y="7452813"/>
            <a:ext cx="9887700" cy="16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Français de base</a:t>
            </a:r>
            <a:endParaRPr/>
          </a:p>
          <a:p>
            <a:pPr indent="0" lvl="0" marL="0" marR="0" rtl="0" algn="r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8e année</a:t>
            </a:r>
            <a:endParaRPr b="0" i="0" sz="29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Slideshow template and images from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Canva</a:t>
            </a:r>
            <a:r>
              <a:rPr lang="en-US"/>
              <a:t> under the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Canva licence agreemen</a:t>
            </a:r>
            <a:r>
              <a:rPr lang="en-US"/>
              <a:t>t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 rot="-6802992">
            <a:off x="-1245989" y="-3362067"/>
            <a:ext cx="6320685" cy="6724133"/>
          </a:xfrm>
          <a:custGeom>
            <a:rect b="b" l="l" r="r" t="t"/>
            <a:pathLst>
              <a:path extrusionOk="0" h="6724133" w="6320685">
                <a:moveTo>
                  <a:pt x="0" y="0"/>
                </a:moveTo>
                <a:lnTo>
                  <a:pt x="6320685" y="0"/>
                </a:lnTo>
                <a:lnTo>
                  <a:pt x="6320685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"/>
          <p:cNvSpPr/>
          <p:nvPr/>
        </p:nvSpPr>
        <p:spPr>
          <a:xfrm>
            <a:off x="14728116" y="6015904"/>
            <a:ext cx="3941664" cy="3662164"/>
          </a:xfrm>
          <a:custGeom>
            <a:rect b="b" l="l" r="r" t="t"/>
            <a:pathLst>
              <a:path extrusionOk="0" h="3662164" w="3941664">
                <a:moveTo>
                  <a:pt x="0" y="0"/>
                </a:moveTo>
                <a:lnTo>
                  <a:pt x="3941663" y="0"/>
                </a:lnTo>
                <a:lnTo>
                  <a:pt x="3941663" y="3662164"/>
                </a:lnTo>
                <a:lnTo>
                  <a:pt x="0" y="36621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"/>
          <p:cNvSpPr/>
          <p:nvPr/>
        </p:nvSpPr>
        <p:spPr>
          <a:xfrm>
            <a:off x="5382868" y="8694512"/>
            <a:ext cx="2656101" cy="2574003"/>
          </a:xfrm>
          <a:custGeom>
            <a:rect b="b" l="l" r="r" t="t"/>
            <a:pathLst>
              <a:path extrusionOk="0" h="2574003" w="2656101">
                <a:moveTo>
                  <a:pt x="0" y="0"/>
                </a:moveTo>
                <a:lnTo>
                  <a:pt x="2656101" y="0"/>
                </a:lnTo>
                <a:lnTo>
                  <a:pt x="2656101" y="2574003"/>
                </a:lnTo>
                <a:lnTo>
                  <a:pt x="0" y="2574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-3454998" y="5279153"/>
            <a:ext cx="6249851" cy="5742191"/>
          </a:xfrm>
          <a:custGeom>
            <a:rect b="b" l="l" r="r" t="t"/>
            <a:pathLst>
              <a:path extrusionOk="0" h="5742191" w="624985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 rot="2237146">
            <a:off x="-315172" y="6923252"/>
            <a:ext cx="4459052" cy="3210518"/>
          </a:xfrm>
          <a:custGeom>
            <a:rect b="b" l="l" r="r" t="t"/>
            <a:pathLst>
              <a:path extrusionOk="0" h="3210518" w="4459052">
                <a:moveTo>
                  <a:pt x="0" y="0"/>
                </a:moveTo>
                <a:lnTo>
                  <a:pt x="4459052" y="0"/>
                </a:lnTo>
                <a:lnTo>
                  <a:pt x="4459052" y="3210518"/>
                </a:lnTo>
                <a:lnTo>
                  <a:pt x="0" y="32105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9021057" y="-1370502"/>
            <a:ext cx="2656101" cy="2574003"/>
          </a:xfrm>
          <a:custGeom>
            <a:rect b="b" l="l" r="r" t="t"/>
            <a:pathLst>
              <a:path extrusionOk="0" h="2574003" w="2656101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 rot="7670037">
            <a:off x="13383024" y="-2542762"/>
            <a:ext cx="5974748" cy="5489435"/>
          </a:xfrm>
          <a:custGeom>
            <a:rect b="b" l="l" r="r" t="t"/>
            <a:pathLst>
              <a:path extrusionOk="0" h="5489435" w="5974748">
                <a:moveTo>
                  <a:pt x="0" y="0"/>
                </a:moveTo>
                <a:lnTo>
                  <a:pt x="5974748" y="0"/>
                </a:lnTo>
                <a:lnTo>
                  <a:pt x="5974748" y="5489435"/>
                </a:lnTo>
                <a:lnTo>
                  <a:pt x="0" y="5489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"/>
          <p:cNvSpPr/>
          <p:nvPr/>
        </p:nvSpPr>
        <p:spPr>
          <a:xfrm>
            <a:off x="13767542" y="-372656"/>
            <a:ext cx="3902526" cy="3235549"/>
          </a:xfrm>
          <a:custGeom>
            <a:rect b="b" l="l" r="r" t="t"/>
            <a:pathLst>
              <a:path extrusionOk="0" h="3235549" w="3902526">
                <a:moveTo>
                  <a:pt x="0" y="0"/>
                </a:moveTo>
                <a:lnTo>
                  <a:pt x="3902526" y="0"/>
                </a:lnTo>
                <a:lnTo>
                  <a:pt x="3902526" y="3235549"/>
                </a:lnTo>
                <a:lnTo>
                  <a:pt x="0" y="32355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"/>
          <p:cNvSpPr/>
          <p:nvPr/>
        </p:nvSpPr>
        <p:spPr>
          <a:xfrm rot="-1789354">
            <a:off x="575474" y="-347429"/>
            <a:ext cx="2725139" cy="3833315"/>
          </a:xfrm>
          <a:custGeom>
            <a:rect b="b" l="l" r="r" t="t"/>
            <a:pathLst>
              <a:path extrusionOk="0" h="3833315" w="2725139">
                <a:moveTo>
                  <a:pt x="0" y="0"/>
                </a:moveTo>
                <a:lnTo>
                  <a:pt x="2725139" y="0"/>
                </a:lnTo>
                <a:lnTo>
                  <a:pt x="2725139" y="3833316"/>
                </a:lnTo>
                <a:lnTo>
                  <a:pt x="0" y="3833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"/>
          <p:cNvSpPr/>
          <p:nvPr/>
        </p:nvSpPr>
        <p:spPr>
          <a:xfrm>
            <a:off x="5833552" y="-1855444"/>
            <a:ext cx="4515556" cy="4114800"/>
          </a:xfrm>
          <a:custGeom>
            <a:rect b="b" l="l" r="r" t="t"/>
            <a:pathLst>
              <a:path extrusionOk="0" h="4114800" w="4515556">
                <a:moveTo>
                  <a:pt x="0" y="0"/>
                </a:moveTo>
                <a:lnTo>
                  <a:pt x="4515555" y="0"/>
                </a:lnTo>
                <a:lnTo>
                  <a:pt x="45155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"/>
          <p:cNvSpPr txBox="1"/>
          <p:nvPr/>
        </p:nvSpPr>
        <p:spPr>
          <a:xfrm>
            <a:off x="4173663" y="2609528"/>
            <a:ext cx="10554453" cy="10292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8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Faire des suggestions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2921500" y="3835750"/>
            <a:ext cx="13243800" cy="1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35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AVANTAGES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2921501" y="5423275"/>
            <a:ext cx="11039700" cy="1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35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 </a:t>
            </a:r>
            <a:r>
              <a:rPr lang="en-US" sz="12355"/>
              <a:t>C</a:t>
            </a:r>
            <a:r>
              <a:rPr b="0" i="0" lang="en-US" sz="1235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LUBS</a:t>
            </a:r>
            <a:endParaRPr/>
          </a:p>
        </p:txBody>
      </p:sp>
      <p:sp>
        <p:nvSpPr>
          <p:cNvPr id="99" name="Google Shape;99;p1"/>
          <p:cNvSpPr/>
          <p:nvPr/>
        </p:nvSpPr>
        <p:spPr>
          <a:xfrm>
            <a:off x="6115669" y="9157421"/>
            <a:ext cx="3028331" cy="3997797"/>
          </a:xfrm>
          <a:custGeom>
            <a:rect b="b" l="l" r="r" t="t"/>
            <a:pathLst>
              <a:path extrusionOk="0" h="3997797" w="3028331">
                <a:moveTo>
                  <a:pt x="0" y="0"/>
                </a:moveTo>
                <a:lnTo>
                  <a:pt x="3028331" y="0"/>
                </a:lnTo>
                <a:lnTo>
                  <a:pt x="3028331" y="3997797"/>
                </a:lnTo>
                <a:lnTo>
                  <a:pt x="0" y="39977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1"/>
          <p:cNvSpPr/>
          <p:nvPr/>
        </p:nvSpPr>
        <p:spPr>
          <a:xfrm>
            <a:off x="11677158" y="1028700"/>
            <a:ext cx="1577381" cy="1528625"/>
          </a:xfrm>
          <a:custGeom>
            <a:rect b="b" l="l" r="r" t="t"/>
            <a:pathLst>
              <a:path extrusionOk="0" h="1528625" w="1577381">
                <a:moveTo>
                  <a:pt x="0" y="0"/>
                </a:moveTo>
                <a:lnTo>
                  <a:pt x="1577381" y="0"/>
                </a:lnTo>
                <a:lnTo>
                  <a:pt x="1577381" y="1528625"/>
                </a:lnTo>
                <a:lnTo>
                  <a:pt x="0" y="152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1"/>
          <p:cNvSpPr/>
          <p:nvPr/>
        </p:nvSpPr>
        <p:spPr>
          <a:xfrm rot="4065037">
            <a:off x="11095644" y="9610088"/>
            <a:ext cx="2417198" cy="2342484"/>
          </a:xfrm>
          <a:custGeom>
            <a:rect b="b" l="l" r="r" t="t"/>
            <a:pathLst>
              <a:path extrusionOk="0" h="2342484" w="2417198">
                <a:moveTo>
                  <a:pt x="0" y="0"/>
                </a:moveTo>
                <a:lnTo>
                  <a:pt x="2417198" y="0"/>
                </a:lnTo>
                <a:lnTo>
                  <a:pt x="2417198" y="2342484"/>
                </a:lnTo>
                <a:lnTo>
                  <a:pt x="0" y="23424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02" name="Google Shape;102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213" name="Google Shape;213;p10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10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10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10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10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10"/>
          <p:cNvSpPr/>
          <p:nvPr/>
        </p:nvSpPr>
        <p:spPr>
          <a:xfrm>
            <a:off x="2374442" y="2055132"/>
            <a:ext cx="12591768" cy="8231868"/>
          </a:xfrm>
          <a:custGeom>
            <a:rect b="b" l="l" r="r" t="t"/>
            <a:pathLst>
              <a:path extrusionOk="0" h="8231868" w="12591768">
                <a:moveTo>
                  <a:pt x="0" y="0"/>
                </a:moveTo>
                <a:lnTo>
                  <a:pt x="12591768" y="0"/>
                </a:lnTo>
                <a:lnTo>
                  <a:pt x="12591768" y="8231868"/>
                </a:lnTo>
                <a:lnTo>
                  <a:pt x="0" y="8231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10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220" name="Google Shape;220;p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226" name="Google Shape;226;p11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11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1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1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11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1" name="Google Shape;231;p11"/>
          <p:cNvSpPr/>
          <p:nvPr/>
        </p:nvSpPr>
        <p:spPr>
          <a:xfrm>
            <a:off x="4552004" y="1843705"/>
            <a:ext cx="8021131" cy="8443295"/>
          </a:xfrm>
          <a:custGeom>
            <a:rect b="b" l="l" r="r" t="t"/>
            <a:pathLst>
              <a:path extrusionOk="0" h="8443295" w="8021131">
                <a:moveTo>
                  <a:pt x="0" y="0"/>
                </a:moveTo>
                <a:lnTo>
                  <a:pt x="8021130" y="0"/>
                </a:lnTo>
                <a:lnTo>
                  <a:pt x="8021130" y="8443295"/>
                </a:lnTo>
                <a:lnTo>
                  <a:pt x="0" y="8443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11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233" name="Google Shape;233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239" name="Google Shape;239;p12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0" name="Google Shape;240;p12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1" name="Google Shape;241;p12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12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3" name="Google Shape;243;p12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4" name="Google Shape;244;p12"/>
          <p:cNvSpPr/>
          <p:nvPr/>
        </p:nvSpPr>
        <p:spPr>
          <a:xfrm>
            <a:off x="5637213" y="1825071"/>
            <a:ext cx="7083728" cy="8175802"/>
          </a:xfrm>
          <a:custGeom>
            <a:rect b="b" l="l" r="r" t="t"/>
            <a:pathLst>
              <a:path extrusionOk="0" h="8175802" w="7083728">
                <a:moveTo>
                  <a:pt x="0" y="0"/>
                </a:moveTo>
                <a:lnTo>
                  <a:pt x="7083727" y="0"/>
                </a:lnTo>
                <a:lnTo>
                  <a:pt x="7083727" y="8175803"/>
                </a:lnTo>
                <a:lnTo>
                  <a:pt x="0" y="8175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12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246" name="Google Shape;246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252" name="Google Shape;252;p13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13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13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13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13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13"/>
          <p:cNvSpPr/>
          <p:nvPr/>
        </p:nvSpPr>
        <p:spPr>
          <a:xfrm>
            <a:off x="2175467" y="3763475"/>
            <a:ext cx="13470013" cy="4866042"/>
          </a:xfrm>
          <a:custGeom>
            <a:rect b="b" l="l" r="r" t="t"/>
            <a:pathLst>
              <a:path extrusionOk="0" h="4866042" w="13470013">
                <a:moveTo>
                  <a:pt x="0" y="0"/>
                </a:moveTo>
                <a:lnTo>
                  <a:pt x="13470013" y="0"/>
                </a:lnTo>
                <a:lnTo>
                  <a:pt x="13470013" y="4866042"/>
                </a:lnTo>
                <a:lnTo>
                  <a:pt x="0" y="4866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3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259" name="Google Shape;259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265" name="Google Shape;265;p14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14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14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14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14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14"/>
          <p:cNvSpPr/>
          <p:nvPr/>
        </p:nvSpPr>
        <p:spPr>
          <a:xfrm>
            <a:off x="5185527" y="1869926"/>
            <a:ext cx="7762122" cy="7994695"/>
          </a:xfrm>
          <a:custGeom>
            <a:rect b="b" l="l" r="r" t="t"/>
            <a:pathLst>
              <a:path extrusionOk="0" h="7994695" w="7762122">
                <a:moveTo>
                  <a:pt x="0" y="0"/>
                </a:moveTo>
                <a:lnTo>
                  <a:pt x="7762122" y="0"/>
                </a:lnTo>
                <a:lnTo>
                  <a:pt x="7762122" y="7994695"/>
                </a:lnTo>
                <a:lnTo>
                  <a:pt x="0" y="79946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14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272" name="Google Shape;272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278" name="Google Shape;278;p15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15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15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1" name="Google Shape;281;p15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15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3" name="Google Shape;283;p15"/>
          <p:cNvSpPr/>
          <p:nvPr/>
        </p:nvSpPr>
        <p:spPr>
          <a:xfrm>
            <a:off x="3953861" y="1143702"/>
            <a:ext cx="9283556" cy="9016653"/>
          </a:xfrm>
          <a:custGeom>
            <a:rect b="b" l="l" r="r" t="t"/>
            <a:pathLst>
              <a:path extrusionOk="0" h="9016653" w="9283556">
                <a:moveTo>
                  <a:pt x="0" y="0"/>
                </a:moveTo>
                <a:lnTo>
                  <a:pt x="9283555" y="0"/>
                </a:lnTo>
                <a:lnTo>
                  <a:pt x="9283555" y="9016653"/>
                </a:lnTo>
                <a:lnTo>
                  <a:pt x="0" y="90166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4" name="Google Shape;284;p15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285" name="Google Shape;285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291" name="Google Shape;291;p16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16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3" name="Google Shape;293;p16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16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16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16"/>
          <p:cNvSpPr/>
          <p:nvPr/>
        </p:nvSpPr>
        <p:spPr>
          <a:xfrm>
            <a:off x="5875050" y="3061724"/>
            <a:ext cx="7152359" cy="5907650"/>
          </a:xfrm>
          <a:custGeom>
            <a:rect b="b" l="l" r="r" t="t"/>
            <a:pathLst>
              <a:path extrusionOk="0" h="7549713" w="9632807">
                <a:moveTo>
                  <a:pt x="0" y="0"/>
                </a:moveTo>
                <a:lnTo>
                  <a:pt x="9632807" y="0"/>
                </a:lnTo>
                <a:lnTo>
                  <a:pt x="9632807" y="7549713"/>
                </a:lnTo>
                <a:lnTo>
                  <a:pt x="0" y="75497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16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298" name="Google Shape;298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304" name="Google Shape;304;p17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p17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17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7" name="Google Shape;307;p17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8" name="Google Shape;308;p17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17"/>
          <p:cNvSpPr/>
          <p:nvPr/>
        </p:nvSpPr>
        <p:spPr>
          <a:xfrm>
            <a:off x="4705513" y="2244725"/>
            <a:ext cx="8224368" cy="8224368"/>
          </a:xfrm>
          <a:custGeom>
            <a:rect b="b" l="l" r="r" t="t"/>
            <a:pathLst>
              <a:path extrusionOk="0" h="8224368" w="8224368">
                <a:moveTo>
                  <a:pt x="0" y="0"/>
                </a:moveTo>
                <a:lnTo>
                  <a:pt x="8224368" y="0"/>
                </a:lnTo>
                <a:lnTo>
                  <a:pt x="8224368" y="8224368"/>
                </a:lnTo>
                <a:lnTo>
                  <a:pt x="0" y="8224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17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311" name="Google Shape;311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8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317" name="Google Shape;317;p18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18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9" name="Google Shape;319;p18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18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18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18"/>
          <p:cNvSpPr/>
          <p:nvPr/>
        </p:nvSpPr>
        <p:spPr>
          <a:xfrm>
            <a:off x="5070767" y="1842394"/>
            <a:ext cx="7854934" cy="8323109"/>
          </a:xfrm>
          <a:custGeom>
            <a:rect b="b" l="l" r="r" t="t"/>
            <a:pathLst>
              <a:path extrusionOk="0" h="8323109" w="7854934">
                <a:moveTo>
                  <a:pt x="0" y="0"/>
                </a:moveTo>
                <a:lnTo>
                  <a:pt x="7854934" y="0"/>
                </a:lnTo>
                <a:lnTo>
                  <a:pt x="7854934" y="8323109"/>
                </a:lnTo>
                <a:lnTo>
                  <a:pt x="0" y="83231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3" name="Google Shape;323;p18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324" name="Google Shape;324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0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330" name="Google Shape;330;p20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1" name="Google Shape;331;p20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2" name="Google Shape;332;p20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3" name="Google Shape;333;p20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4" name="Google Shape;334;p20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20"/>
          <p:cNvSpPr/>
          <p:nvPr/>
        </p:nvSpPr>
        <p:spPr>
          <a:xfrm>
            <a:off x="3927341" y="2079188"/>
            <a:ext cx="9975273" cy="8229600"/>
          </a:xfrm>
          <a:custGeom>
            <a:rect b="b" l="l" r="r" t="t"/>
            <a:pathLst>
              <a:path extrusionOk="0" h="8229600" w="9975273">
                <a:moveTo>
                  <a:pt x="0" y="0"/>
                </a:moveTo>
                <a:lnTo>
                  <a:pt x="9975272" y="0"/>
                </a:lnTo>
                <a:lnTo>
                  <a:pt x="997527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p20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337" name="Google Shape;337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108" name="Google Shape;108;p2"/>
          <p:cNvSpPr/>
          <p:nvPr/>
        </p:nvSpPr>
        <p:spPr>
          <a:xfrm rot="-6802992">
            <a:off x="-1092430" y="-2256521"/>
            <a:ext cx="4242260" cy="4513043"/>
          </a:xfrm>
          <a:custGeom>
            <a:rect b="b" l="l" r="r" t="t"/>
            <a:pathLst>
              <a:path extrusionOk="0" h="4513043" w="4242260">
                <a:moveTo>
                  <a:pt x="0" y="0"/>
                </a:moveTo>
                <a:lnTo>
                  <a:pt x="4242260" y="0"/>
                </a:lnTo>
                <a:lnTo>
                  <a:pt x="4242260" y="4513042"/>
                </a:lnTo>
                <a:lnTo>
                  <a:pt x="0" y="4513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2"/>
          <p:cNvSpPr/>
          <p:nvPr/>
        </p:nvSpPr>
        <p:spPr>
          <a:xfrm rot="989142">
            <a:off x="-3994456" y="4198274"/>
            <a:ext cx="11022365" cy="10127047"/>
          </a:xfrm>
          <a:custGeom>
            <a:rect b="b" l="l" r="r" t="t"/>
            <a:pathLst>
              <a:path extrusionOk="0" h="10127047" w="11022365">
                <a:moveTo>
                  <a:pt x="0" y="0"/>
                </a:moveTo>
                <a:lnTo>
                  <a:pt x="11022365" y="0"/>
                </a:lnTo>
                <a:lnTo>
                  <a:pt x="11022365" y="10127046"/>
                </a:lnTo>
                <a:lnTo>
                  <a:pt x="0" y="10127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2"/>
          <p:cNvSpPr/>
          <p:nvPr/>
        </p:nvSpPr>
        <p:spPr>
          <a:xfrm rot="-1197150">
            <a:off x="425819" y="4818414"/>
            <a:ext cx="5381103" cy="4990973"/>
          </a:xfrm>
          <a:custGeom>
            <a:rect b="b" l="l" r="r" t="t"/>
            <a:pathLst>
              <a:path extrusionOk="0" h="4990973" w="5381103">
                <a:moveTo>
                  <a:pt x="0" y="0"/>
                </a:moveTo>
                <a:lnTo>
                  <a:pt x="5381103" y="0"/>
                </a:lnTo>
                <a:lnTo>
                  <a:pt x="5381103" y="4990973"/>
                </a:lnTo>
                <a:lnTo>
                  <a:pt x="0" y="4990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2"/>
          <p:cNvSpPr/>
          <p:nvPr/>
        </p:nvSpPr>
        <p:spPr>
          <a:xfrm>
            <a:off x="15461674" y="-1231629"/>
            <a:ext cx="4204062" cy="4074119"/>
          </a:xfrm>
          <a:custGeom>
            <a:rect b="b" l="l" r="r" t="t"/>
            <a:pathLst>
              <a:path extrusionOk="0" h="4074119" w="4204062">
                <a:moveTo>
                  <a:pt x="0" y="0"/>
                </a:moveTo>
                <a:lnTo>
                  <a:pt x="4204063" y="0"/>
                </a:lnTo>
                <a:lnTo>
                  <a:pt x="4204063" y="4074119"/>
                </a:lnTo>
                <a:lnTo>
                  <a:pt x="0" y="40741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2"/>
          <p:cNvSpPr txBox="1"/>
          <p:nvPr/>
        </p:nvSpPr>
        <p:spPr>
          <a:xfrm>
            <a:off x="2153213" y="1954667"/>
            <a:ext cx="5749360" cy="1514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activité</a:t>
            </a:r>
            <a:endParaRPr/>
          </a:p>
        </p:txBody>
      </p:sp>
      <p:sp>
        <p:nvSpPr>
          <p:cNvPr id="113" name="Google Shape;113;p2"/>
          <p:cNvSpPr/>
          <p:nvPr/>
        </p:nvSpPr>
        <p:spPr>
          <a:xfrm>
            <a:off x="8761279" y="2471598"/>
            <a:ext cx="765441" cy="741782"/>
          </a:xfrm>
          <a:custGeom>
            <a:rect b="b" l="l" r="r" t="t"/>
            <a:pathLst>
              <a:path extrusionOk="0" h="741782" w="765441">
                <a:moveTo>
                  <a:pt x="0" y="0"/>
                </a:moveTo>
                <a:lnTo>
                  <a:pt x="765442" y="0"/>
                </a:lnTo>
                <a:lnTo>
                  <a:pt x="765442" y="741783"/>
                </a:lnTo>
                <a:lnTo>
                  <a:pt x="0" y="741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2"/>
          <p:cNvSpPr/>
          <p:nvPr/>
        </p:nvSpPr>
        <p:spPr>
          <a:xfrm>
            <a:off x="15098631" y="-416990"/>
            <a:ext cx="4321338" cy="3424660"/>
          </a:xfrm>
          <a:custGeom>
            <a:rect b="b" l="l" r="r" t="t"/>
            <a:pathLst>
              <a:path extrusionOk="0" h="3424660" w="4321338">
                <a:moveTo>
                  <a:pt x="0" y="0"/>
                </a:moveTo>
                <a:lnTo>
                  <a:pt x="4321338" y="0"/>
                </a:lnTo>
                <a:lnTo>
                  <a:pt x="4321338" y="3424660"/>
                </a:lnTo>
                <a:lnTo>
                  <a:pt x="0" y="3424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2"/>
          <p:cNvSpPr txBox="1"/>
          <p:nvPr/>
        </p:nvSpPr>
        <p:spPr>
          <a:xfrm>
            <a:off x="9038022" y="2416629"/>
            <a:ext cx="6060609" cy="5873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Laisse un message sur le répondeur de ton ami.e pour suggérer un des clubs offerts à son école</a:t>
            </a:r>
            <a:endParaRPr/>
          </a:p>
        </p:txBody>
      </p:sp>
      <p:pic>
        <p:nvPicPr>
          <p:cNvPr id="116" name="Google Shape;116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343" name="Google Shape;343;p21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21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21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6" name="Google Shape;346;p21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7" name="Google Shape;347;p21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21"/>
          <p:cNvSpPr/>
          <p:nvPr/>
        </p:nvSpPr>
        <p:spPr>
          <a:xfrm>
            <a:off x="4634284" y="1991388"/>
            <a:ext cx="8139310" cy="7986698"/>
          </a:xfrm>
          <a:custGeom>
            <a:rect b="b" l="l" r="r" t="t"/>
            <a:pathLst>
              <a:path extrusionOk="0" h="7986698" w="8139310">
                <a:moveTo>
                  <a:pt x="0" y="0"/>
                </a:moveTo>
                <a:lnTo>
                  <a:pt x="8139310" y="0"/>
                </a:lnTo>
                <a:lnTo>
                  <a:pt x="8139310" y="7986698"/>
                </a:lnTo>
                <a:lnTo>
                  <a:pt x="0" y="79866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21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350" name="Google Shape;350;p2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356" name="Google Shape;356;p22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2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2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22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22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22"/>
          <p:cNvSpPr/>
          <p:nvPr/>
        </p:nvSpPr>
        <p:spPr>
          <a:xfrm>
            <a:off x="5527052" y="1356237"/>
            <a:ext cx="7122246" cy="8646125"/>
          </a:xfrm>
          <a:custGeom>
            <a:rect b="b" l="l" r="r" t="t"/>
            <a:pathLst>
              <a:path extrusionOk="0" h="8646125" w="7122246">
                <a:moveTo>
                  <a:pt x="0" y="0"/>
                </a:moveTo>
                <a:lnTo>
                  <a:pt x="7122246" y="0"/>
                </a:lnTo>
                <a:lnTo>
                  <a:pt x="7122246" y="8646125"/>
                </a:lnTo>
                <a:lnTo>
                  <a:pt x="0" y="8646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22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363" name="Google Shape;363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122" name="Google Shape;122;p3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3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3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3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3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3"/>
          <p:cNvSpPr/>
          <p:nvPr/>
        </p:nvSpPr>
        <p:spPr>
          <a:xfrm>
            <a:off x="5660833" y="2731460"/>
            <a:ext cx="6445255" cy="6526840"/>
          </a:xfrm>
          <a:custGeom>
            <a:rect b="b" l="l" r="r" t="t"/>
            <a:pathLst>
              <a:path extrusionOk="0" h="6526840" w="6445255">
                <a:moveTo>
                  <a:pt x="0" y="0"/>
                </a:moveTo>
                <a:lnTo>
                  <a:pt x="6445255" y="0"/>
                </a:lnTo>
                <a:lnTo>
                  <a:pt x="6445255" y="6526840"/>
                </a:lnTo>
                <a:lnTo>
                  <a:pt x="0" y="6526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3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129" name="Google Shape;129;p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135" name="Google Shape;135;p4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4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4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4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4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4"/>
          <p:cNvSpPr/>
          <p:nvPr/>
        </p:nvSpPr>
        <p:spPr>
          <a:xfrm>
            <a:off x="738125" y="2358105"/>
            <a:ext cx="16230600" cy="7263194"/>
          </a:xfrm>
          <a:custGeom>
            <a:rect b="b" l="l" r="r" t="t"/>
            <a:pathLst>
              <a:path extrusionOk="0" h="7263194" w="16230600">
                <a:moveTo>
                  <a:pt x="0" y="0"/>
                </a:moveTo>
                <a:lnTo>
                  <a:pt x="16230600" y="0"/>
                </a:lnTo>
                <a:lnTo>
                  <a:pt x="16230600" y="7263194"/>
                </a:lnTo>
                <a:lnTo>
                  <a:pt x="0" y="7263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4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142" name="Google Shape;142;p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148" name="Google Shape;148;p5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5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5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5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5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p5"/>
          <p:cNvSpPr/>
          <p:nvPr/>
        </p:nvSpPr>
        <p:spPr>
          <a:xfrm>
            <a:off x="5027534" y="1790591"/>
            <a:ext cx="7756398" cy="8229600"/>
          </a:xfrm>
          <a:custGeom>
            <a:rect b="b" l="l" r="r" t="t"/>
            <a:pathLst>
              <a:path extrusionOk="0" h="8229600" w="7756398">
                <a:moveTo>
                  <a:pt x="0" y="0"/>
                </a:moveTo>
                <a:lnTo>
                  <a:pt x="7756398" y="0"/>
                </a:lnTo>
                <a:lnTo>
                  <a:pt x="775639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p5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155" name="Google Shape;155;p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161" name="Google Shape;161;p6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6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6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6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6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6"/>
          <p:cNvSpPr/>
          <p:nvPr/>
        </p:nvSpPr>
        <p:spPr>
          <a:xfrm>
            <a:off x="2840141" y="2472386"/>
            <a:ext cx="12534602" cy="7520761"/>
          </a:xfrm>
          <a:custGeom>
            <a:rect b="b" l="l" r="r" t="t"/>
            <a:pathLst>
              <a:path extrusionOk="0" h="7520761" w="12534602">
                <a:moveTo>
                  <a:pt x="0" y="0"/>
                </a:moveTo>
                <a:lnTo>
                  <a:pt x="12534603" y="0"/>
                </a:lnTo>
                <a:lnTo>
                  <a:pt x="12534603" y="7520762"/>
                </a:lnTo>
                <a:lnTo>
                  <a:pt x="0" y="7520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6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168" name="Google Shape;168;p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174" name="Google Shape;174;p7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7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7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7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7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7"/>
          <p:cNvSpPr/>
          <p:nvPr/>
        </p:nvSpPr>
        <p:spPr>
          <a:xfrm>
            <a:off x="3370055" y="1565310"/>
            <a:ext cx="11054414" cy="8677715"/>
          </a:xfrm>
          <a:custGeom>
            <a:rect b="b" l="l" r="r" t="t"/>
            <a:pathLst>
              <a:path extrusionOk="0" h="8677715" w="11054414">
                <a:moveTo>
                  <a:pt x="0" y="0"/>
                </a:moveTo>
                <a:lnTo>
                  <a:pt x="11054414" y="0"/>
                </a:lnTo>
                <a:lnTo>
                  <a:pt x="11054414" y="8677715"/>
                </a:lnTo>
                <a:lnTo>
                  <a:pt x="0" y="8677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7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181" name="Google Shape;181;p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187" name="Google Shape;187;p8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8" name="Google Shape;188;p8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8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8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8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2" name="Google Shape;192;p8"/>
          <p:cNvSpPr/>
          <p:nvPr/>
        </p:nvSpPr>
        <p:spPr>
          <a:xfrm>
            <a:off x="4097129" y="2244725"/>
            <a:ext cx="9432123" cy="8042275"/>
          </a:xfrm>
          <a:custGeom>
            <a:rect b="b" l="l" r="r" t="t"/>
            <a:pathLst>
              <a:path extrusionOk="0" h="8042275" w="9432123">
                <a:moveTo>
                  <a:pt x="0" y="0"/>
                </a:moveTo>
                <a:lnTo>
                  <a:pt x="9432123" y="0"/>
                </a:lnTo>
                <a:lnTo>
                  <a:pt x="9432123" y="8042275"/>
                </a:lnTo>
                <a:lnTo>
                  <a:pt x="0" y="8042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3" name="Google Shape;193;p8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194" name="Google Shape;194;p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000"/>
            </a:blip>
            <a:stretch>
              <a:fillRect b="-38970" l="0" r="-46" t="-38886"/>
            </a:stretch>
          </a:blipFill>
          <a:ln>
            <a:noFill/>
          </a:ln>
        </p:spPr>
      </p:sp>
      <p:sp>
        <p:nvSpPr>
          <p:cNvPr id="200" name="Google Shape;200;p9"/>
          <p:cNvSpPr/>
          <p:nvPr/>
        </p:nvSpPr>
        <p:spPr>
          <a:xfrm rot="-2272947">
            <a:off x="13553100" y="-2371378"/>
            <a:ext cx="8106813" cy="8725533"/>
          </a:xfrm>
          <a:custGeom>
            <a:rect b="b" l="l" r="r" t="t"/>
            <a:pathLst>
              <a:path extrusionOk="0" h="8725533" w="8106813">
                <a:moveTo>
                  <a:pt x="0" y="0"/>
                </a:moveTo>
                <a:lnTo>
                  <a:pt x="8106813" y="0"/>
                </a:lnTo>
                <a:lnTo>
                  <a:pt x="8106813" y="8725533"/>
                </a:lnTo>
                <a:lnTo>
                  <a:pt x="0" y="8725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9"/>
          <p:cNvSpPr/>
          <p:nvPr/>
        </p:nvSpPr>
        <p:spPr>
          <a:xfrm>
            <a:off x="15374744" y="7682326"/>
            <a:ext cx="3252480" cy="3151948"/>
          </a:xfrm>
          <a:custGeom>
            <a:rect b="b" l="l" r="r" t="t"/>
            <a:pathLst>
              <a:path extrusionOk="0" h="3151948" w="3252480">
                <a:moveTo>
                  <a:pt x="0" y="0"/>
                </a:moveTo>
                <a:lnTo>
                  <a:pt x="3252479" y="0"/>
                </a:lnTo>
                <a:lnTo>
                  <a:pt x="3252479" y="3151948"/>
                </a:lnTo>
                <a:lnTo>
                  <a:pt x="0" y="3151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9"/>
          <p:cNvSpPr/>
          <p:nvPr/>
        </p:nvSpPr>
        <p:spPr>
          <a:xfrm rot="3649572">
            <a:off x="-3765059" y="5277923"/>
            <a:ext cx="7530117" cy="6918465"/>
          </a:xfrm>
          <a:custGeom>
            <a:rect b="b" l="l" r="r" t="t"/>
            <a:pathLst>
              <a:path extrusionOk="0" h="6918465" w="7530117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9"/>
          <p:cNvSpPr/>
          <p:nvPr/>
        </p:nvSpPr>
        <p:spPr>
          <a:xfrm rot="-1882822">
            <a:off x="15329165" y="-215633"/>
            <a:ext cx="3343637" cy="4414042"/>
          </a:xfrm>
          <a:custGeom>
            <a:rect b="b" l="l" r="r" t="t"/>
            <a:pathLst>
              <a:path extrusionOk="0" h="4414042" w="3343637">
                <a:moveTo>
                  <a:pt x="0" y="0"/>
                </a:moveTo>
                <a:lnTo>
                  <a:pt x="3343637" y="0"/>
                </a:lnTo>
                <a:lnTo>
                  <a:pt x="3343637" y="4414042"/>
                </a:lnTo>
                <a:lnTo>
                  <a:pt x="0" y="4414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4" name="Google Shape;204;p9"/>
          <p:cNvSpPr/>
          <p:nvPr/>
        </p:nvSpPr>
        <p:spPr>
          <a:xfrm rot="1772112">
            <a:off x="-1176621" y="6761333"/>
            <a:ext cx="3375450" cy="4072941"/>
          </a:xfrm>
          <a:custGeom>
            <a:rect b="b" l="l" r="r" t="t"/>
            <a:pathLst>
              <a:path extrusionOk="0" h="4072941" w="3375450">
                <a:moveTo>
                  <a:pt x="0" y="0"/>
                </a:moveTo>
                <a:lnTo>
                  <a:pt x="3375451" y="0"/>
                </a:lnTo>
                <a:lnTo>
                  <a:pt x="3375451" y="4072941"/>
                </a:lnTo>
                <a:lnTo>
                  <a:pt x="0" y="4072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9"/>
          <p:cNvSpPr/>
          <p:nvPr/>
        </p:nvSpPr>
        <p:spPr>
          <a:xfrm>
            <a:off x="2814300" y="1882480"/>
            <a:ext cx="10395590" cy="7952626"/>
          </a:xfrm>
          <a:custGeom>
            <a:rect b="b" l="l" r="r" t="t"/>
            <a:pathLst>
              <a:path extrusionOk="0" h="7952626" w="10395590">
                <a:moveTo>
                  <a:pt x="0" y="0"/>
                </a:moveTo>
                <a:lnTo>
                  <a:pt x="10395590" y="0"/>
                </a:lnTo>
                <a:lnTo>
                  <a:pt x="10395590" y="7952626"/>
                </a:lnTo>
                <a:lnTo>
                  <a:pt x="0" y="7952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9"/>
          <p:cNvSpPr txBox="1"/>
          <p:nvPr/>
        </p:nvSpPr>
        <p:spPr>
          <a:xfrm>
            <a:off x="1373818" y="1095375"/>
            <a:ext cx="11381592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clubs offerts :</a:t>
            </a:r>
            <a:endParaRPr/>
          </a:p>
        </p:txBody>
      </p:sp>
      <p:pic>
        <p:nvPicPr>
          <p:cNvPr id="207" name="Google Shape;207;p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400" y="137082"/>
            <a:ext cx="2218189" cy="89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