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Lst>
  <p:sldSz cy="6858000" cx="12192000"/>
  <p:notesSz cx="6858000" cy="9144000"/>
  <p:embeddedFontLst>
    <p:embeddedFont>
      <p:font typeface="Montserrat"/>
      <p:regular r:id="rId15"/>
      <p:bold r:id="rId16"/>
      <p:italic r:id="rId17"/>
      <p:boldItalic r:id="rId18"/>
    </p:embeddedFont>
    <p:embeddedFont>
      <p:font typeface="Asap"/>
      <p:regular r:id="rId19"/>
      <p:bold r:id="rId20"/>
      <p:italic r:id="rId21"/>
      <p:boldItalic r:id="rId2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23" roundtripDataSignature="AMtx7mh0/dhZrX86UhDaXpl4uSKR0fhCo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A92C7E97-54F1-499F-9146-C672ACF11FFD}">
  <a:tblStyle styleId="{A92C7E97-54F1-499F-9146-C672ACF11FFD}"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Asap-bold.fntdata"/><Relationship Id="rId11" Type="http://schemas.openxmlformats.org/officeDocument/2006/relationships/slide" Target="slides/slide5.xml"/><Relationship Id="rId22" Type="http://schemas.openxmlformats.org/officeDocument/2006/relationships/font" Target="fonts/Asap-boldItalic.fntdata"/><Relationship Id="rId10" Type="http://schemas.openxmlformats.org/officeDocument/2006/relationships/slide" Target="slides/slide4.xml"/><Relationship Id="rId21" Type="http://schemas.openxmlformats.org/officeDocument/2006/relationships/font" Target="fonts/Asap-italic.fntdata"/><Relationship Id="rId13" Type="http://schemas.openxmlformats.org/officeDocument/2006/relationships/slide" Target="slides/slide7.xml"/><Relationship Id="rId12" Type="http://schemas.openxmlformats.org/officeDocument/2006/relationships/slide" Target="slides/slide6.xml"/><Relationship Id="rId23" Type="http://customschemas.google.com/relationships/presentationmetadata" Target="meta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15" Type="http://schemas.openxmlformats.org/officeDocument/2006/relationships/font" Target="fonts/Montserrat-regular.fntdata"/><Relationship Id="rId14" Type="http://schemas.openxmlformats.org/officeDocument/2006/relationships/slide" Target="slides/slide8.xml"/><Relationship Id="rId17" Type="http://schemas.openxmlformats.org/officeDocument/2006/relationships/font" Target="fonts/Montserrat-italic.fntdata"/><Relationship Id="rId16" Type="http://schemas.openxmlformats.org/officeDocument/2006/relationships/font" Target="fonts/Montserrat-bold.fntdata"/><Relationship Id="rId5" Type="http://schemas.openxmlformats.org/officeDocument/2006/relationships/slideMaster" Target="slideMasters/slideMaster1.xml"/><Relationship Id="rId19" Type="http://schemas.openxmlformats.org/officeDocument/2006/relationships/font" Target="fonts/Asap-regular.fntdata"/><Relationship Id="rId6" Type="http://schemas.openxmlformats.org/officeDocument/2006/relationships/notesMaster" Target="notesMasters/notesMaster1.xml"/><Relationship Id="rId18" Type="http://schemas.openxmlformats.org/officeDocument/2006/relationships/font" Target="fonts/Montserrat-boldItalic.fntdata"/><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fr-CA"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9" name="Google Shape;139;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2bebbbc8736_0_2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5" name="Google Shape;145;g2bebbbc8736_0_29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6" name="Google Shape;146;g2bebbbc8736_0_29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fr-CA"/>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2e02c9cf5f6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3" name="Google Shape;153;g2e02c9cf5f6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4" name="Google Shape;154;g2e02c9cf5f6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fr-CA"/>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2e02c9cf5f6_0_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1" name="Google Shape;161;g2e02c9cf5f6_0_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2" name="Google Shape;162;g2e02c9cf5f6_0_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fr-CA"/>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2e02c9cf5f6_0_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0" name="Google Shape;170;g2e02c9cf5f6_0_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1" name="Google Shape;171;g2e02c9cf5f6_0_3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fr-CA"/>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2e02c9cf5f6_0_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9" name="Google Shape;179;g2e02c9cf5f6_0_3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0" name="Google Shape;180;g2e02c9cf5f6_0_3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fr-CA"/>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2e02c9cf5f6_0_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7" name="Google Shape;187;g2e02c9cf5f6_0_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8" name="Google Shape;188;g2e02c9cf5f6_0_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fr-CA"/>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2e02c9cf5f6_0_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6" name="Google Shape;196;g2e02c9cf5f6_0_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7" name="Google Shape;197;g2e02c9cf5f6_0_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fr-C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3.jpg"/><Relationship Id="rId3" Type="http://schemas.openxmlformats.org/officeDocument/2006/relationships/image" Target="../media/image6.png"/><Relationship Id="rId4" Type="http://schemas.openxmlformats.org/officeDocument/2006/relationships/image" Target="../media/image5.png"/><Relationship Id="rId5" Type="http://schemas.openxmlformats.org/officeDocument/2006/relationships/image" Target="../media/image1.png"/><Relationship Id="rId6" Type="http://schemas.openxmlformats.org/officeDocument/2006/relationships/image" Target="../media/image2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17.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20.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24.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19.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 Id="rId3" Type="http://schemas.openxmlformats.org/officeDocument/2006/relationships/image" Target="../media/image22.png"/><Relationship Id="rId4" Type="http://schemas.openxmlformats.org/officeDocument/2006/relationships/image" Target="../media/image13.png"/><Relationship Id="rId11" Type="http://schemas.openxmlformats.org/officeDocument/2006/relationships/image" Target="../media/image3.png"/><Relationship Id="rId10" Type="http://schemas.openxmlformats.org/officeDocument/2006/relationships/image" Target="../media/image7.png"/><Relationship Id="rId12" Type="http://schemas.openxmlformats.org/officeDocument/2006/relationships/image" Target="../media/image26.png"/><Relationship Id="rId9" Type="http://schemas.openxmlformats.org/officeDocument/2006/relationships/image" Target="../media/image12.png"/><Relationship Id="rId5" Type="http://schemas.openxmlformats.org/officeDocument/2006/relationships/image" Target="../media/image25.png"/><Relationship Id="rId6" Type="http://schemas.openxmlformats.org/officeDocument/2006/relationships/image" Target="../media/image8.png"/><Relationship Id="rId7" Type="http://schemas.openxmlformats.org/officeDocument/2006/relationships/image" Target="../media/image27.png"/><Relationship Id="rId8" Type="http://schemas.openxmlformats.org/officeDocument/2006/relationships/image" Target="../media/image1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 Id="rId3" Type="http://schemas.openxmlformats.org/officeDocument/2006/relationships/image" Target="../media/image13.png"/><Relationship Id="rId4" Type="http://schemas.openxmlformats.org/officeDocument/2006/relationships/image" Target="../media/image22.png"/><Relationship Id="rId11" Type="http://schemas.openxmlformats.org/officeDocument/2006/relationships/image" Target="../media/image3.png"/><Relationship Id="rId10" Type="http://schemas.openxmlformats.org/officeDocument/2006/relationships/image" Target="../media/image7.png"/><Relationship Id="rId12" Type="http://schemas.openxmlformats.org/officeDocument/2006/relationships/image" Target="../media/image26.png"/><Relationship Id="rId9" Type="http://schemas.openxmlformats.org/officeDocument/2006/relationships/image" Target="../media/image12.png"/><Relationship Id="rId5" Type="http://schemas.openxmlformats.org/officeDocument/2006/relationships/image" Target="../media/image25.png"/><Relationship Id="rId6" Type="http://schemas.openxmlformats.org/officeDocument/2006/relationships/image" Target="../media/image8.png"/><Relationship Id="rId7" Type="http://schemas.openxmlformats.org/officeDocument/2006/relationships/image" Target="../media/image27.png"/><Relationship Id="rId8" Type="http://schemas.openxmlformats.org/officeDocument/2006/relationships/image" Target="../media/image1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5.png"/><Relationship Id="rId4" Type="http://schemas.openxmlformats.org/officeDocument/2006/relationships/image" Target="../media/image1.png"/><Relationship Id="rId5" Type="http://schemas.openxmlformats.org/officeDocument/2006/relationships/image" Target="../media/image2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e de titre">
  <p:cSld name="Diapositive de titre">
    <p:bg>
      <p:bgPr>
        <a:blipFill>
          <a:blip r:embed="rId2">
            <a:alphaModFix/>
          </a:blip>
          <a:stretch>
            <a:fillRect/>
          </a:stretch>
        </a:blipFill>
      </p:bgPr>
    </p:bg>
    <p:spTree>
      <p:nvGrpSpPr>
        <p:cNvPr id="15" name="Shape 15"/>
        <p:cNvGrpSpPr/>
        <p:nvPr/>
      </p:nvGrpSpPr>
      <p:grpSpPr>
        <a:xfrm>
          <a:off x="0" y="0"/>
          <a:ext cx="0" cy="0"/>
          <a:chOff x="0" y="0"/>
          <a:chExt cx="0" cy="0"/>
        </a:xfrm>
      </p:grpSpPr>
      <p:sp>
        <p:nvSpPr>
          <p:cNvPr id="16" name="Google Shape;16;p8"/>
          <p:cNvSpPr/>
          <p:nvPr/>
        </p:nvSpPr>
        <p:spPr>
          <a:xfrm>
            <a:off x="0" y="6311989"/>
            <a:ext cx="12192000" cy="546011"/>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7" name="Google Shape;17;p8"/>
          <p:cNvPicPr preferRelativeResize="0"/>
          <p:nvPr/>
        </p:nvPicPr>
        <p:blipFill rotWithShape="1">
          <a:blip r:embed="rId3">
            <a:alphaModFix/>
          </a:blip>
          <a:srcRect b="0" l="0" r="0" t="0"/>
          <a:stretch/>
        </p:blipFill>
        <p:spPr>
          <a:xfrm>
            <a:off x="4840120" y="214483"/>
            <a:ext cx="2272609" cy="572926"/>
          </a:xfrm>
          <a:prstGeom prst="rect">
            <a:avLst/>
          </a:prstGeom>
          <a:noFill/>
          <a:ln>
            <a:noFill/>
          </a:ln>
        </p:spPr>
      </p:pic>
      <p:sp>
        <p:nvSpPr>
          <p:cNvPr id="18" name="Google Shape;18;p8"/>
          <p:cNvSpPr/>
          <p:nvPr/>
        </p:nvSpPr>
        <p:spPr>
          <a:xfrm>
            <a:off x="29132" y="6217237"/>
            <a:ext cx="966537" cy="546011"/>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9" name="Google Shape;19;p8"/>
          <p:cNvSpPr txBox="1"/>
          <p:nvPr>
            <p:ph type="ctrTitle"/>
          </p:nvPr>
        </p:nvSpPr>
        <p:spPr>
          <a:xfrm>
            <a:off x="3628150" y="1732548"/>
            <a:ext cx="4902238" cy="3862136"/>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0"/>
              </a:spcBef>
              <a:spcAft>
                <a:spcPts val="0"/>
              </a:spcAft>
              <a:buClr>
                <a:srgbClr val="F7F7F7"/>
              </a:buClr>
              <a:buSzPts val="5400"/>
              <a:buFont typeface="Asap"/>
              <a:buNone/>
              <a:defRPr sz="5400">
                <a:solidFill>
                  <a:srgbClr val="F7F7F7"/>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pic>
        <p:nvPicPr>
          <p:cNvPr id="20" name="Google Shape;20;p8"/>
          <p:cNvPicPr preferRelativeResize="0"/>
          <p:nvPr/>
        </p:nvPicPr>
        <p:blipFill rotWithShape="1">
          <a:blip r:embed="rId4">
            <a:alphaModFix/>
          </a:blip>
          <a:srcRect b="0" l="0" r="0" t="0"/>
          <a:stretch/>
        </p:blipFill>
        <p:spPr>
          <a:xfrm>
            <a:off x="4840120" y="6311919"/>
            <a:ext cx="2954719" cy="343572"/>
          </a:xfrm>
          <a:prstGeom prst="rect">
            <a:avLst/>
          </a:prstGeom>
          <a:noFill/>
          <a:ln>
            <a:noFill/>
          </a:ln>
        </p:spPr>
      </p:pic>
      <p:pic>
        <p:nvPicPr>
          <p:cNvPr id="21" name="Google Shape;21;p8"/>
          <p:cNvPicPr preferRelativeResize="0"/>
          <p:nvPr/>
        </p:nvPicPr>
        <p:blipFill rotWithShape="1">
          <a:blip r:embed="rId5">
            <a:alphaModFix/>
          </a:blip>
          <a:srcRect b="0" l="0" r="0" t="0"/>
          <a:stretch/>
        </p:blipFill>
        <p:spPr>
          <a:xfrm>
            <a:off x="690974" y="6324992"/>
            <a:ext cx="3033329" cy="330499"/>
          </a:xfrm>
          <a:prstGeom prst="rect">
            <a:avLst/>
          </a:prstGeom>
          <a:noFill/>
          <a:ln>
            <a:noFill/>
          </a:ln>
        </p:spPr>
      </p:pic>
      <p:pic>
        <p:nvPicPr>
          <p:cNvPr id="22" name="Google Shape;22;p8"/>
          <p:cNvPicPr preferRelativeResize="0"/>
          <p:nvPr/>
        </p:nvPicPr>
        <p:blipFill rotWithShape="1">
          <a:blip r:embed="rId6">
            <a:alphaModFix/>
          </a:blip>
          <a:srcRect b="33484" l="0" r="0" t="33760"/>
          <a:stretch/>
        </p:blipFill>
        <p:spPr>
          <a:xfrm>
            <a:off x="8910656" y="6217237"/>
            <a:ext cx="2144400" cy="432262"/>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aison" type="twoTxTwoObj">
  <p:cSld name="TWO_OBJECTS_WITH_TEXT">
    <p:spTree>
      <p:nvGrpSpPr>
        <p:cNvPr id="82" name="Shape 82"/>
        <p:cNvGrpSpPr/>
        <p:nvPr/>
      </p:nvGrpSpPr>
      <p:grpSpPr>
        <a:xfrm>
          <a:off x="0" y="0"/>
          <a:ext cx="0" cy="0"/>
          <a:chOff x="0" y="0"/>
          <a:chExt cx="0" cy="0"/>
        </a:xfrm>
      </p:grpSpPr>
      <p:sp>
        <p:nvSpPr>
          <p:cNvPr id="83" name="Google Shape;83;p15"/>
          <p:cNvSpPr txBox="1"/>
          <p:nvPr>
            <p:ph type="title"/>
          </p:nvPr>
        </p:nvSpPr>
        <p:spPr>
          <a:xfrm>
            <a:off x="839788" y="365125"/>
            <a:ext cx="10515600" cy="1325563"/>
          </a:xfrm>
          <a:prstGeom prst="rect">
            <a:avLst/>
          </a:prstGeom>
          <a:solidFill>
            <a:srgbClr val="5B2B6B">
              <a:alpha val="88235"/>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4" name="Google Shape;84;p15"/>
          <p:cNvSpPr txBox="1"/>
          <p:nvPr>
            <p:ph idx="1" type="body"/>
          </p:nvPr>
        </p:nvSpPr>
        <p:spPr>
          <a:xfrm>
            <a:off x="839788" y="1681163"/>
            <a:ext cx="5157787" cy="823912"/>
          </a:xfrm>
          <a:prstGeom prst="rect">
            <a:avLst/>
          </a:prstGeom>
          <a:solidFill>
            <a:srgbClr val="F7F7F7">
              <a:alpha val="85098"/>
            </a:srgbClr>
          </a:solidFill>
          <a:ln cap="flat" cmpd="sng" w="9525">
            <a:solidFill>
              <a:srgbClr val="5B2B6B">
                <a:alpha val="8235"/>
              </a:srgbClr>
            </a:solidFill>
            <a:prstDash val="solid"/>
            <a:round/>
            <a:headEnd len="sm" w="sm" type="none"/>
            <a:tailEnd len="sm" w="sm" type="none"/>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2400"/>
              <a:buNone/>
              <a:defRPr b="1" sz="2400">
                <a:latin typeface="Asap"/>
                <a:ea typeface="Asap"/>
                <a:cs typeface="Asap"/>
                <a:sym typeface="Asap"/>
              </a:defRPr>
            </a:lvl1pPr>
            <a:lvl2pPr indent="-228600" lvl="1" marL="914400" algn="l">
              <a:lnSpc>
                <a:spcPct val="90000"/>
              </a:lnSpc>
              <a:spcBef>
                <a:spcPts val="500"/>
              </a:spcBef>
              <a:spcAft>
                <a:spcPts val="0"/>
              </a:spcAft>
              <a:buClr>
                <a:srgbClr val="1D1D1D"/>
              </a:buClr>
              <a:buSzPts val="2000"/>
              <a:buNone/>
              <a:defRPr b="1" sz="2000"/>
            </a:lvl2pPr>
            <a:lvl3pPr indent="-228600" lvl="2" marL="1371600" algn="l">
              <a:lnSpc>
                <a:spcPct val="90000"/>
              </a:lnSpc>
              <a:spcBef>
                <a:spcPts val="500"/>
              </a:spcBef>
              <a:spcAft>
                <a:spcPts val="0"/>
              </a:spcAft>
              <a:buClr>
                <a:srgbClr val="04768B"/>
              </a:buClr>
              <a:buSzPts val="1800"/>
              <a:buNone/>
              <a:defRPr b="1" sz="1800"/>
            </a:lvl3pPr>
            <a:lvl4pPr indent="-228600" lvl="3" marL="1828800" algn="l">
              <a:lnSpc>
                <a:spcPct val="90000"/>
              </a:lnSpc>
              <a:spcBef>
                <a:spcPts val="500"/>
              </a:spcBef>
              <a:spcAft>
                <a:spcPts val="0"/>
              </a:spcAft>
              <a:buClr>
                <a:srgbClr val="90A03A"/>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5" name="Google Shape;85;p15"/>
          <p:cNvSpPr txBox="1"/>
          <p:nvPr>
            <p:ph idx="2" type="body"/>
          </p:nvPr>
        </p:nvSpPr>
        <p:spPr>
          <a:xfrm>
            <a:off x="839788" y="2505075"/>
            <a:ext cx="5157787" cy="3711390"/>
          </a:xfrm>
          <a:prstGeom prst="rect">
            <a:avLst/>
          </a:prstGeom>
          <a:solidFill>
            <a:srgbClr val="F7F7F7">
              <a:alpha val="85098"/>
            </a:srgbClr>
          </a:solidFill>
          <a:ln cap="flat" cmpd="sng" w="9525">
            <a:solidFill>
              <a:srgbClr val="5B2B6B">
                <a:alpha val="8235"/>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2400"/>
              <a:buNone/>
              <a:defRPr sz="2400"/>
            </a:lvl1pPr>
            <a:lvl2pPr indent="-228600" lvl="1" marL="914400" algn="l">
              <a:lnSpc>
                <a:spcPct val="90000"/>
              </a:lnSpc>
              <a:spcBef>
                <a:spcPts val="500"/>
              </a:spcBef>
              <a:spcAft>
                <a:spcPts val="0"/>
              </a:spcAft>
              <a:buClr>
                <a:srgbClr val="1D1D1D"/>
              </a:buClr>
              <a:buSzPts val="2000"/>
              <a:buNone/>
              <a:defRPr sz="2000"/>
            </a:lvl2pPr>
            <a:lvl3pPr indent="-228600" lvl="2" marL="1371600" algn="l">
              <a:lnSpc>
                <a:spcPct val="90000"/>
              </a:lnSpc>
              <a:spcBef>
                <a:spcPts val="500"/>
              </a:spcBef>
              <a:spcAft>
                <a:spcPts val="0"/>
              </a:spcAft>
              <a:buClr>
                <a:srgbClr val="04768B"/>
              </a:buClr>
              <a:buSzPts val="1800"/>
              <a:buNone/>
              <a:defRPr sz="1800"/>
            </a:lvl3pPr>
            <a:lvl4pPr indent="-228600" lvl="3" marL="1828800" algn="l">
              <a:lnSpc>
                <a:spcPct val="90000"/>
              </a:lnSpc>
              <a:spcBef>
                <a:spcPts val="500"/>
              </a:spcBef>
              <a:spcAft>
                <a:spcPts val="0"/>
              </a:spcAft>
              <a:buClr>
                <a:srgbClr val="90A03A"/>
              </a:buClr>
              <a:buSzPts val="1600"/>
              <a:buNone/>
              <a:defRPr sz="1600"/>
            </a:lvl4pPr>
            <a:lvl5pPr indent="-228600" lvl="4" marL="2286000" algn="l">
              <a:lnSpc>
                <a:spcPct val="90000"/>
              </a:lnSpc>
              <a:spcBef>
                <a:spcPts val="500"/>
              </a:spcBef>
              <a:spcAft>
                <a:spcPts val="0"/>
              </a:spcAft>
              <a:buClr>
                <a:schemeClr val="dk1"/>
              </a:buClr>
              <a:buSzPts val="1600"/>
              <a:buNone/>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 name="Google Shape;86;p15"/>
          <p:cNvSpPr txBox="1"/>
          <p:nvPr>
            <p:ph idx="3" type="body"/>
          </p:nvPr>
        </p:nvSpPr>
        <p:spPr>
          <a:xfrm>
            <a:off x="6172200" y="1681163"/>
            <a:ext cx="5183188" cy="823912"/>
          </a:xfrm>
          <a:prstGeom prst="rect">
            <a:avLst/>
          </a:prstGeom>
          <a:solidFill>
            <a:srgbClr val="F7F7F7">
              <a:alpha val="85098"/>
            </a:srgbClr>
          </a:solidFill>
          <a:ln cap="flat" cmpd="sng" w="9525">
            <a:solidFill>
              <a:srgbClr val="5B2B6B">
                <a:alpha val="8235"/>
              </a:srgbClr>
            </a:solidFill>
            <a:prstDash val="solid"/>
            <a:round/>
            <a:headEnd len="sm" w="sm" type="none"/>
            <a:tailEnd len="sm" w="sm" type="none"/>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2400"/>
              <a:buNone/>
              <a:defRPr b="1" sz="2400">
                <a:latin typeface="Asap"/>
                <a:ea typeface="Asap"/>
                <a:cs typeface="Asap"/>
                <a:sym typeface="Asap"/>
              </a:defRPr>
            </a:lvl1pPr>
            <a:lvl2pPr indent="-228600" lvl="1" marL="914400" algn="l">
              <a:lnSpc>
                <a:spcPct val="90000"/>
              </a:lnSpc>
              <a:spcBef>
                <a:spcPts val="500"/>
              </a:spcBef>
              <a:spcAft>
                <a:spcPts val="0"/>
              </a:spcAft>
              <a:buClr>
                <a:srgbClr val="1D1D1D"/>
              </a:buClr>
              <a:buSzPts val="2000"/>
              <a:buNone/>
              <a:defRPr b="1" sz="2000"/>
            </a:lvl2pPr>
            <a:lvl3pPr indent="-228600" lvl="2" marL="1371600" algn="l">
              <a:lnSpc>
                <a:spcPct val="90000"/>
              </a:lnSpc>
              <a:spcBef>
                <a:spcPts val="500"/>
              </a:spcBef>
              <a:spcAft>
                <a:spcPts val="0"/>
              </a:spcAft>
              <a:buClr>
                <a:srgbClr val="04768B"/>
              </a:buClr>
              <a:buSzPts val="1800"/>
              <a:buNone/>
              <a:defRPr b="1" sz="1800"/>
            </a:lvl3pPr>
            <a:lvl4pPr indent="-228600" lvl="3" marL="1828800" algn="l">
              <a:lnSpc>
                <a:spcPct val="90000"/>
              </a:lnSpc>
              <a:spcBef>
                <a:spcPts val="500"/>
              </a:spcBef>
              <a:spcAft>
                <a:spcPts val="0"/>
              </a:spcAft>
              <a:buClr>
                <a:srgbClr val="90A03A"/>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7" name="Google Shape;87;p15"/>
          <p:cNvSpPr txBox="1"/>
          <p:nvPr>
            <p:ph idx="4" type="body"/>
          </p:nvPr>
        </p:nvSpPr>
        <p:spPr>
          <a:xfrm>
            <a:off x="6172200" y="2505075"/>
            <a:ext cx="5183188" cy="3711390"/>
          </a:xfrm>
          <a:prstGeom prst="rect">
            <a:avLst/>
          </a:prstGeom>
          <a:solidFill>
            <a:srgbClr val="F7F7F7">
              <a:alpha val="85098"/>
            </a:srgbClr>
          </a:solidFill>
          <a:ln cap="flat" cmpd="sng" w="9525">
            <a:solidFill>
              <a:srgbClr val="5B2B6B">
                <a:alpha val="8235"/>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2400"/>
              <a:buNone/>
              <a:defRPr sz="2400"/>
            </a:lvl1pPr>
            <a:lvl2pPr indent="-228600" lvl="1" marL="914400" algn="l">
              <a:lnSpc>
                <a:spcPct val="90000"/>
              </a:lnSpc>
              <a:spcBef>
                <a:spcPts val="500"/>
              </a:spcBef>
              <a:spcAft>
                <a:spcPts val="0"/>
              </a:spcAft>
              <a:buClr>
                <a:srgbClr val="1D1D1D"/>
              </a:buClr>
              <a:buSzPts val="2000"/>
              <a:buNone/>
              <a:defRPr sz="2000"/>
            </a:lvl2pPr>
            <a:lvl3pPr indent="-228600" lvl="2" marL="1371600" algn="l">
              <a:lnSpc>
                <a:spcPct val="90000"/>
              </a:lnSpc>
              <a:spcBef>
                <a:spcPts val="500"/>
              </a:spcBef>
              <a:spcAft>
                <a:spcPts val="0"/>
              </a:spcAft>
              <a:buClr>
                <a:srgbClr val="04768B"/>
              </a:buClr>
              <a:buSzPts val="1800"/>
              <a:buNone/>
              <a:defRPr sz="1800"/>
            </a:lvl3pPr>
            <a:lvl4pPr indent="-228600" lvl="3" marL="1828800" algn="l">
              <a:lnSpc>
                <a:spcPct val="90000"/>
              </a:lnSpc>
              <a:spcBef>
                <a:spcPts val="500"/>
              </a:spcBef>
              <a:spcAft>
                <a:spcPts val="0"/>
              </a:spcAft>
              <a:buClr>
                <a:srgbClr val="90A03A"/>
              </a:buClr>
              <a:buSzPts val="1600"/>
              <a:buNone/>
              <a:defRPr sz="1600"/>
            </a:lvl4pPr>
            <a:lvl5pPr indent="-228600" lvl="4" marL="2286000" algn="l">
              <a:lnSpc>
                <a:spcPct val="90000"/>
              </a:lnSpc>
              <a:spcBef>
                <a:spcPts val="500"/>
              </a:spcBef>
              <a:spcAft>
                <a:spcPts val="0"/>
              </a:spcAft>
              <a:buClr>
                <a:schemeClr val="dk1"/>
              </a:buClr>
              <a:buSzPts val="1600"/>
              <a:buNone/>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 name="Google Shape;88;p15"/>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seul" type="titleOnly">
  <p:cSld name="TITLE_ONLY">
    <p:spTree>
      <p:nvGrpSpPr>
        <p:cNvPr id="89" name="Shape 89"/>
        <p:cNvGrpSpPr/>
        <p:nvPr/>
      </p:nvGrpSpPr>
      <p:grpSpPr>
        <a:xfrm>
          <a:off x="0" y="0"/>
          <a:ext cx="0" cy="0"/>
          <a:chOff x="0" y="0"/>
          <a:chExt cx="0" cy="0"/>
        </a:xfrm>
      </p:grpSpPr>
      <p:sp>
        <p:nvSpPr>
          <p:cNvPr id="90" name="Google Shape;90;p16"/>
          <p:cNvSpPr txBox="1"/>
          <p:nvPr>
            <p:ph type="title"/>
          </p:nvPr>
        </p:nvSpPr>
        <p:spPr>
          <a:xfrm>
            <a:off x="838200" y="365125"/>
            <a:ext cx="10515600" cy="1325563"/>
          </a:xfrm>
          <a:prstGeom prst="rect">
            <a:avLst/>
          </a:prstGeom>
          <a:solidFill>
            <a:srgbClr val="5B2B6B">
              <a:alpha val="88235"/>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1" name="Google Shape;91;p16"/>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u avec légende" type="objTx">
  <p:cSld name="OBJECT_WITH_CAPTION_TEXT">
    <p:spTree>
      <p:nvGrpSpPr>
        <p:cNvPr id="92" name="Shape 92"/>
        <p:cNvGrpSpPr/>
        <p:nvPr/>
      </p:nvGrpSpPr>
      <p:grpSpPr>
        <a:xfrm>
          <a:off x="0" y="0"/>
          <a:ext cx="0" cy="0"/>
          <a:chOff x="0" y="0"/>
          <a:chExt cx="0" cy="0"/>
        </a:xfrm>
      </p:grpSpPr>
      <p:sp>
        <p:nvSpPr>
          <p:cNvPr id="93" name="Google Shape;93;p17"/>
          <p:cNvSpPr txBox="1"/>
          <p:nvPr>
            <p:ph type="title"/>
          </p:nvPr>
        </p:nvSpPr>
        <p:spPr>
          <a:xfrm>
            <a:off x="839788" y="457200"/>
            <a:ext cx="3599865" cy="1600200"/>
          </a:xfrm>
          <a:prstGeom prst="rect">
            <a:avLst/>
          </a:prstGeom>
          <a:solidFill>
            <a:srgbClr val="5B2B6B">
              <a:alpha val="88235"/>
            </a:srgbClr>
          </a:solid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F7F7F7"/>
              </a:buClr>
              <a:buSzPts val="3200"/>
              <a:buFont typeface="Asap"/>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4" name="Google Shape;94;p17"/>
          <p:cNvSpPr txBox="1"/>
          <p:nvPr>
            <p:ph idx="1" type="body"/>
          </p:nvPr>
        </p:nvSpPr>
        <p:spPr>
          <a:xfrm>
            <a:off x="5546558" y="987425"/>
            <a:ext cx="5808830" cy="5229039"/>
          </a:xfrm>
          <a:prstGeom prst="rect">
            <a:avLst/>
          </a:prstGeom>
          <a:solidFill>
            <a:srgbClr val="F7F7F7">
              <a:alpha val="85098"/>
            </a:srgbClr>
          </a:solidFill>
          <a:ln cap="flat" cmpd="sng" w="9525">
            <a:solidFill>
              <a:srgbClr val="5B2B6B">
                <a:alpha val="8235"/>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3200"/>
              <a:buNone/>
              <a:defRPr sz="3200"/>
            </a:lvl1pPr>
            <a:lvl2pPr indent="-228600" lvl="1" marL="914400" algn="l">
              <a:lnSpc>
                <a:spcPct val="90000"/>
              </a:lnSpc>
              <a:spcBef>
                <a:spcPts val="500"/>
              </a:spcBef>
              <a:spcAft>
                <a:spcPts val="0"/>
              </a:spcAft>
              <a:buClr>
                <a:srgbClr val="1D1D1D"/>
              </a:buClr>
              <a:buSzPts val="2800"/>
              <a:buNone/>
              <a:defRPr sz="2800"/>
            </a:lvl2pPr>
            <a:lvl3pPr indent="-228600" lvl="2" marL="1371600" algn="l">
              <a:lnSpc>
                <a:spcPct val="90000"/>
              </a:lnSpc>
              <a:spcBef>
                <a:spcPts val="500"/>
              </a:spcBef>
              <a:spcAft>
                <a:spcPts val="0"/>
              </a:spcAft>
              <a:buClr>
                <a:srgbClr val="04768B"/>
              </a:buClr>
              <a:buSzPts val="2400"/>
              <a:buNone/>
              <a:defRPr sz="2400"/>
            </a:lvl3pPr>
            <a:lvl4pPr indent="-228600" lvl="3" marL="1828800" algn="l">
              <a:lnSpc>
                <a:spcPct val="90000"/>
              </a:lnSpc>
              <a:spcBef>
                <a:spcPts val="500"/>
              </a:spcBef>
              <a:spcAft>
                <a:spcPts val="0"/>
              </a:spcAft>
              <a:buClr>
                <a:srgbClr val="90A03A"/>
              </a:buClr>
              <a:buSzPts val="2000"/>
              <a:buNone/>
              <a:defRPr sz="2000"/>
            </a:lvl4pPr>
            <a:lvl5pPr indent="-228600" lvl="4" marL="2286000" algn="l">
              <a:lnSpc>
                <a:spcPct val="90000"/>
              </a:lnSpc>
              <a:spcBef>
                <a:spcPts val="500"/>
              </a:spcBef>
              <a:spcAft>
                <a:spcPts val="0"/>
              </a:spcAft>
              <a:buClr>
                <a:schemeClr val="dk1"/>
              </a:buClr>
              <a:buSzPts val="2000"/>
              <a:buNone/>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95" name="Google Shape;95;p17"/>
          <p:cNvSpPr txBox="1"/>
          <p:nvPr>
            <p:ph idx="2" type="body"/>
          </p:nvPr>
        </p:nvSpPr>
        <p:spPr>
          <a:xfrm>
            <a:off x="839788" y="2057399"/>
            <a:ext cx="3599865" cy="4159065"/>
          </a:xfrm>
          <a:prstGeom prst="rect">
            <a:avLst/>
          </a:prstGeom>
          <a:solidFill>
            <a:srgbClr val="F7F7F7">
              <a:alpha val="85098"/>
            </a:srgbClr>
          </a:solidFill>
          <a:ln cap="flat" cmpd="sng" w="9525">
            <a:solidFill>
              <a:srgbClr val="5B2B6B">
                <a:alpha val="8235"/>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1600"/>
              <a:buNone/>
              <a:defRPr sz="1600"/>
            </a:lvl1pPr>
            <a:lvl2pPr indent="-228600" lvl="1" marL="914400" algn="l">
              <a:lnSpc>
                <a:spcPct val="90000"/>
              </a:lnSpc>
              <a:spcBef>
                <a:spcPts val="500"/>
              </a:spcBef>
              <a:spcAft>
                <a:spcPts val="0"/>
              </a:spcAft>
              <a:buClr>
                <a:srgbClr val="1D1D1D"/>
              </a:buClr>
              <a:buSzPts val="1400"/>
              <a:buNone/>
              <a:defRPr sz="1400"/>
            </a:lvl2pPr>
            <a:lvl3pPr indent="-228600" lvl="2" marL="1371600" algn="l">
              <a:lnSpc>
                <a:spcPct val="90000"/>
              </a:lnSpc>
              <a:spcBef>
                <a:spcPts val="500"/>
              </a:spcBef>
              <a:spcAft>
                <a:spcPts val="0"/>
              </a:spcAft>
              <a:buClr>
                <a:srgbClr val="04768B"/>
              </a:buClr>
              <a:buSzPts val="1200"/>
              <a:buNone/>
              <a:defRPr sz="1200"/>
            </a:lvl3pPr>
            <a:lvl4pPr indent="-228600" lvl="3" marL="1828800" algn="l">
              <a:lnSpc>
                <a:spcPct val="90000"/>
              </a:lnSpc>
              <a:spcBef>
                <a:spcPts val="500"/>
              </a:spcBef>
              <a:spcAft>
                <a:spcPts val="0"/>
              </a:spcAft>
              <a:buClr>
                <a:srgbClr val="90A03A"/>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6" name="Google Shape;96;p17"/>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avec légende" type="picTx">
  <p:cSld name="PICTURE_WITH_CAPTION_TEXT">
    <p:spTree>
      <p:nvGrpSpPr>
        <p:cNvPr id="97" name="Shape 97"/>
        <p:cNvGrpSpPr/>
        <p:nvPr/>
      </p:nvGrpSpPr>
      <p:grpSpPr>
        <a:xfrm>
          <a:off x="0" y="0"/>
          <a:ext cx="0" cy="0"/>
          <a:chOff x="0" y="0"/>
          <a:chExt cx="0" cy="0"/>
        </a:xfrm>
      </p:grpSpPr>
      <p:sp>
        <p:nvSpPr>
          <p:cNvPr id="98" name="Google Shape;98;p18"/>
          <p:cNvSpPr txBox="1"/>
          <p:nvPr>
            <p:ph type="title"/>
          </p:nvPr>
        </p:nvSpPr>
        <p:spPr>
          <a:xfrm>
            <a:off x="839788" y="457200"/>
            <a:ext cx="3575801" cy="1600200"/>
          </a:xfrm>
          <a:prstGeom prst="rect">
            <a:avLst/>
          </a:prstGeom>
          <a:solidFill>
            <a:srgbClr val="5B2B6B">
              <a:alpha val="88235"/>
            </a:srgbClr>
          </a:solid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F7F7F7"/>
              </a:buClr>
              <a:buSzPts val="3200"/>
              <a:buFont typeface="Asap"/>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9" name="Google Shape;99;p18"/>
          <p:cNvSpPr/>
          <p:nvPr>
            <p:ph idx="2" type="pic"/>
          </p:nvPr>
        </p:nvSpPr>
        <p:spPr>
          <a:xfrm>
            <a:off x="5546558" y="987425"/>
            <a:ext cx="5808830" cy="5229039"/>
          </a:xfrm>
          <a:prstGeom prst="rect">
            <a:avLst/>
          </a:prstGeom>
          <a:solidFill>
            <a:srgbClr val="F7F7F7">
              <a:alpha val="85098"/>
            </a:srgbClr>
          </a:solidFill>
          <a:ln cap="flat" cmpd="sng" w="9525">
            <a:solidFill>
              <a:srgbClr val="5B2B6B">
                <a:alpha val="8235"/>
              </a:srgbClr>
            </a:solidFill>
            <a:prstDash val="solid"/>
            <a:round/>
            <a:headEnd len="sm" w="sm" type="none"/>
            <a:tailEnd len="sm" w="sm" type="none"/>
          </a:ln>
        </p:spPr>
      </p:sp>
      <p:sp>
        <p:nvSpPr>
          <p:cNvPr id="100" name="Google Shape;100;p18"/>
          <p:cNvSpPr txBox="1"/>
          <p:nvPr>
            <p:ph idx="1" type="body"/>
          </p:nvPr>
        </p:nvSpPr>
        <p:spPr>
          <a:xfrm>
            <a:off x="839788" y="2057399"/>
            <a:ext cx="3575801" cy="4159065"/>
          </a:xfrm>
          <a:prstGeom prst="rect">
            <a:avLst/>
          </a:prstGeom>
          <a:solidFill>
            <a:srgbClr val="F7F7F7">
              <a:alpha val="85098"/>
            </a:srgbClr>
          </a:solidFill>
          <a:ln cap="flat" cmpd="sng" w="9525">
            <a:solidFill>
              <a:srgbClr val="5B2B6B">
                <a:alpha val="8235"/>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1600"/>
              <a:buNone/>
              <a:defRPr sz="1600"/>
            </a:lvl1pPr>
            <a:lvl2pPr indent="-228600" lvl="1" marL="914400" algn="l">
              <a:lnSpc>
                <a:spcPct val="90000"/>
              </a:lnSpc>
              <a:spcBef>
                <a:spcPts val="500"/>
              </a:spcBef>
              <a:spcAft>
                <a:spcPts val="0"/>
              </a:spcAft>
              <a:buClr>
                <a:srgbClr val="1D1D1D"/>
              </a:buClr>
              <a:buSzPts val="1400"/>
              <a:buNone/>
              <a:defRPr sz="1400"/>
            </a:lvl2pPr>
            <a:lvl3pPr indent="-228600" lvl="2" marL="1371600" algn="l">
              <a:lnSpc>
                <a:spcPct val="90000"/>
              </a:lnSpc>
              <a:spcBef>
                <a:spcPts val="500"/>
              </a:spcBef>
              <a:spcAft>
                <a:spcPts val="0"/>
              </a:spcAft>
              <a:buClr>
                <a:srgbClr val="04768B"/>
              </a:buClr>
              <a:buSzPts val="1200"/>
              <a:buNone/>
              <a:defRPr sz="1200"/>
            </a:lvl3pPr>
            <a:lvl4pPr indent="-228600" lvl="3" marL="1828800" algn="l">
              <a:lnSpc>
                <a:spcPct val="90000"/>
              </a:lnSpc>
              <a:spcBef>
                <a:spcPts val="500"/>
              </a:spcBef>
              <a:spcAft>
                <a:spcPts val="0"/>
              </a:spcAft>
              <a:buClr>
                <a:srgbClr val="90A03A"/>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1" name="Google Shape;101;p18"/>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texte vertical" type="vertTx">
  <p:cSld name="VERTICAL_TEXT">
    <p:spTree>
      <p:nvGrpSpPr>
        <p:cNvPr id="102" name="Shape 102"/>
        <p:cNvGrpSpPr/>
        <p:nvPr/>
      </p:nvGrpSpPr>
      <p:grpSpPr>
        <a:xfrm>
          <a:off x="0" y="0"/>
          <a:ext cx="0" cy="0"/>
          <a:chOff x="0" y="0"/>
          <a:chExt cx="0" cy="0"/>
        </a:xfrm>
      </p:grpSpPr>
      <p:sp>
        <p:nvSpPr>
          <p:cNvPr id="103" name="Google Shape;103;p19"/>
          <p:cNvSpPr txBox="1"/>
          <p:nvPr>
            <p:ph type="title"/>
          </p:nvPr>
        </p:nvSpPr>
        <p:spPr>
          <a:xfrm>
            <a:off x="838200" y="365125"/>
            <a:ext cx="10515600" cy="1325563"/>
          </a:xfrm>
          <a:prstGeom prst="rect">
            <a:avLst/>
          </a:prstGeom>
          <a:solidFill>
            <a:srgbClr val="5B2B6B">
              <a:alpha val="88235"/>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4" name="Google Shape;104;p19"/>
          <p:cNvSpPr txBox="1"/>
          <p:nvPr>
            <p:ph idx="1" type="body"/>
          </p:nvPr>
        </p:nvSpPr>
        <p:spPr>
          <a:xfrm rot="5400000">
            <a:off x="3900581" y="-1236756"/>
            <a:ext cx="4390838" cy="10515600"/>
          </a:xfrm>
          <a:prstGeom prst="rect">
            <a:avLst/>
          </a:prstGeom>
          <a:solidFill>
            <a:srgbClr val="F7F7F7">
              <a:alpha val="85098"/>
            </a:srgbClr>
          </a:solidFill>
          <a:ln cap="flat" cmpd="sng" w="9525">
            <a:solidFill>
              <a:srgbClr val="5B2B6B">
                <a:alpha val="8235"/>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1800"/>
              <a:buNone/>
              <a:defRPr/>
            </a:lvl1pPr>
            <a:lvl2pPr indent="-228600" lvl="1" marL="914400" algn="l">
              <a:lnSpc>
                <a:spcPct val="90000"/>
              </a:lnSpc>
              <a:spcBef>
                <a:spcPts val="500"/>
              </a:spcBef>
              <a:spcAft>
                <a:spcPts val="0"/>
              </a:spcAft>
              <a:buClr>
                <a:srgbClr val="1D1D1D"/>
              </a:buClr>
              <a:buSzPts val="1800"/>
              <a:buNone/>
              <a:defRPr/>
            </a:lvl2pPr>
            <a:lvl3pPr indent="-228600" lvl="2" marL="1371600" algn="l">
              <a:lnSpc>
                <a:spcPct val="90000"/>
              </a:lnSpc>
              <a:spcBef>
                <a:spcPts val="500"/>
              </a:spcBef>
              <a:spcAft>
                <a:spcPts val="0"/>
              </a:spcAft>
              <a:buClr>
                <a:srgbClr val="04768B"/>
              </a:buClr>
              <a:buSzPts val="1800"/>
              <a:buNone/>
              <a:defRPr/>
            </a:lvl3pPr>
            <a:lvl4pPr indent="-228600" lvl="3" marL="1828800" algn="l">
              <a:lnSpc>
                <a:spcPct val="90000"/>
              </a:lnSpc>
              <a:spcBef>
                <a:spcPts val="500"/>
              </a:spcBef>
              <a:spcAft>
                <a:spcPts val="0"/>
              </a:spcAft>
              <a:buClr>
                <a:srgbClr val="90A03A"/>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5" name="Google Shape;105;p19"/>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vertical et texte" type="vertTitleAndTx">
  <p:cSld name="VERTICAL_TITLE_AND_VERTICAL_TEXT">
    <p:spTree>
      <p:nvGrpSpPr>
        <p:cNvPr id="106" name="Shape 106"/>
        <p:cNvGrpSpPr/>
        <p:nvPr/>
      </p:nvGrpSpPr>
      <p:grpSpPr>
        <a:xfrm>
          <a:off x="0" y="0"/>
          <a:ext cx="0" cy="0"/>
          <a:chOff x="0" y="0"/>
          <a:chExt cx="0" cy="0"/>
        </a:xfrm>
      </p:grpSpPr>
      <p:sp>
        <p:nvSpPr>
          <p:cNvPr id="107" name="Google Shape;107;p20"/>
          <p:cNvSpPr txBox="1"/>
          <p:nvPr>
            <p:ph type="title"/>
          </p:nvPr>
        </p:nvSpPr>
        <p:spPr>
          <a:xfrm rot="5400000">
            <a:off x="7113680" y="1976345"/>
            <a:ext cx="5851340" cy="2628900"/>
          </a:xfrm>
          <a:prstGeom prst="rect">
            <a:avLst/>
          </a:prstGeom>
          <a:solidFill>
            <a:srgbClr val="5B2B6B">
              <a:alpha val="88235"/>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8" name="Google Shape;108;p20"/>
          <p:cNvSpPr txBox="1"/>
          <p:nvPr>
            <p:ph idx="1" type="body"/>
          </p:nvPr>
        </p:nvSpPr>
        <p:spPr>
          <a:xfrm rot="5400000">
            <a:off x="1779680" y="-576355"/>
            <a:ext cx="5851340" cy="7734300"/>
          </a:xfrm>
          <a:prstGeom prst="rect">
            <a:avLst/>
          </a:prstGeom>
          <a:solidFill>
            <a:srgbClr val="F7F7F7">
              <a:alpha val="85098"/>
            </a:srgbClr>
          </a:solidFill>
          <a:ln cap="flat" cmpd="sng" w="9525">
            <a:solidFill>
              <a:srgbClr val="5B2B6B">
                <a:alpha val="8235"/>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1800"/>
              <a:buNone/>
              <a:defRPr/>
            </a:lvl1pPr>
            <a:lvl2pPr indent="-228600" lvl="1" marL="914400" algn="l">
              <a:lnSpc>
                <a:spcPct val="90000"/>
              </a:lnSpc>
              <a:spcBef>
                <a:spcPts val="500"/>
              </a:spcBef>
              <a:spcAft>
                <a:spcPts val="0"/>
              </a:spcAft>
              <a:buClr>
                <a:srgbClr val="1D1D1D"/>
              </a:buClr>
              <a:buSzPts val="1800"/>
              <a:buNone/>
              <a:defRPr/>
            </a:lvl2pPr>
            <a:lvl3pPr indent="-228600" lvl="2" marL="1371600" algn="l">
              <a:lnSpc>
                <a:spcPct val="90000"/>
              </a:lnSpc>
              <a:spcBef>
                <a:spcPts val="500"/>
              </a:spcBef>
              <a:spcAft>
                <a:spcPts val="0"/>
              </a:spcAft>
              <a:buClr>
                <a:srgbClr val="04768B"/>
              </a:buClr>
              <a:buSzPts val="1800"/>
              <a:buNone/>
              <a:defRPr/>
            </a:lvl3pPr>
            <a:lvl4pPr indent="-228600" lvl="3" marL="1828800" algn="l">
              <a:lnSpc>
                <a:spcPct val="90000"/>
              </a:lnSpc>
              <a:spcBef>
                <a:spcPts val="500"/>
              </a:spcBef>
              <a:spcAft>
                <a:spcPts val="0"/>
              </a:spcAft>
              <a:buClr>
                <a:srgbClr val="90A03A"/>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9" name="Google Shape;109;p20"/>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et contenu 1" type="obj">
  <p:cSld name="OBJECT">
    <p:bg>
      <p:bgPr>
        <a:blipFill>
          <a:blip r:embed="rId2">
            <a:alphaModFix amt="5000"/>
          </a:blip>
          <a:stretch>
            <a:fillRect/>
          </a:stretch>
        </a:blipFill>
      </p:bgPr>
    </p:bg>
    <p:spTree>
      <p:nvGrpSpPr>
        <p:cNvPr id="110" name="Shape 110"/>
        <p:cNvGrpSpPr/>
        <p:nvPr/>
      </p:nvGrpSpPr>
      <p:grpSpPr>
        <a:xfrm>
          <a:off x="0" y="0"/>
          <a:ext cx="0" cy="0"/>
          <a:chOff x="0" y="0"/>
          <a:chExt cx="0" cy="0"/>
        </a:xfrm>
      </p:grpSpPr>
      <p:sp>
        <p:nvSpPr>
          <p:cNvPr id="111" name="Google Shape;111;p21"/>
          <p:cNvSpPr/>
          <p:nvPr/>
        </p:nvSpPr>
        <p:spPr>
          <a:xfrm>
            <a:off x="1104900" y="1752599"/>
            <a:ext cx="3328988" cy="4470828"/>
          </a:xfrm>
          <a:prstGeom prst="rect">
            <a:avLst/>
          </a:prstGeom>
          <a:solidFill>
            <a:srgbClr val="FBFBFB">
              <a:alpha val="49411"/>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12" name="Google Shape;112;p21"/>
          <p:cNvPicPr preferRelativeResize="0"/>
          <p:nvPr/>
        </p:nvPicPr>
        <p:blipFill rotWithShape="1">
          <a:blip r:embed="rId3">
            <a:alphaModFix/>
          </a:blip>
          <a:srcRect b="0" l="0" r="0" t="0"/>
          <a:stretch/>
        </p:blipFill>
        <p:spPr>
          <a:xfrm>
            <a:off x="543827" y="1908082"/>
            <a:ext cx="4627299" cy="4629150"/>
          </a:xfrm>
          <a:prstGeom prst="rect">
            <a:avLst/>
          </a:prstGeom>
          <a:noFill/>
          <a:ln>
            <a:noFill/>
          </a:ln>
        </p:spPr>
      </p:pic>
      <p:sp>
        <p:nvSpPr>
          <p:cNvPr id="113" name="Google Shape;113;p21"/>
          <p:cNvSpPr txBox="1"/>
          <p:nvPr>
            <p:ph type="title"/>
          </p:nvPr>
        </p:nvSpPr>
        <p:spPr>
          <a:xfrm>
            <a:off x="838200" y="365125"/>
            <a:ext cx="10515600" cy="1325563"/>
          </a:xfrm>
          <a:prstGeom prst="rect">
            <a:avLst/>
          </a:prstGeom>
          <a:solidFill>
            <a:srgbClr val="5B2B6B">
              <a:alpha val="88235"/>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4000"/>
              <a:buFont typeface="Asap"/>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4" name="Google Shape;114;p21"/>
          <p:cNvSpPr txBox="1"/>
          <p:nvPr>
            <p:ph idx="1" type="body"/>
          </p:nvPr>
        </p:nvSpPr>
        <p:spPr>
          <a:xfrm>
            <a:off x="5543550" y="1825625"/>
            <a:ext cx="5810250" cy="4390840"/>
          </a:xfrm>
          <a:prstGeom prst="rect">
            <a:avLst/>
          </a:prstGeom>
          <a:solidFill>
            <a:srgbClr val="F7F7F7">
              <a:alpha val="85098"/>
            </a:srgbClr>
          </a:solidFill>
          <a:ln cap="flat" cmpd="sng" w="9525">
            <a:solidFill>
              <a:srgbClr val="5B2B6B">
                <a:alpha val="8235"/>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solidFill>
                  <a:schemeClr val="dk1"/>
                </a:solidFill>
              </a:defRPr>
            </a:lvl1pPr>
            <a:lvl2pPr indent="-228600" lvl="1" marL="914400" algn="l">
              <a:lnSpc>
                <a:spcPct val="90000"/>
              </a:lnSpc>
              <a:spcBef>
                <a:spcPts val="500"/>
              </a:spcBef>
              <a:spcAft>
                <a:spcPts val="0"/>
              </a:spcAft>
              <a:buClr>
                <a:schemeClr val="dk1"/>
              </a:buClr>
              <a:buSzPts val="1600"/>
              <a:buNone/>
              <a:defRPr sz="1600">
                <a:solidFill>
                  <a:schemeClr val="dk1"/>
                </a:solidFill>
              </a:defRPr>
            </a:lvl2pPr>
            <a:lvl3pPr indent="-228600" lvl="2" marL="1371600" algn="l">
              <a:lnSpc>
                <a:spcPct val="90000"/>
              </a:lnSpc>
              <a:spcBef>
                <a:spcPts val="500"/>
              </a:spcBef>
              <a:spcAft>
                <a:spcPts val="0"/>
              </a:spcAft>
              <a:buClr>
                <a:srgbClr val="90A03A"/>
              </a:buClr>
              <a:buSzPts val="2000"/>
              <a:buNone/>
              <a:defRPr>
                <a:solidFill>
                  <a:srgbClr val="90A03A"/>
                </a:solidFill>
              </a:defRPr>
            </a:lvl3pPr>
            <a:lvl4pPr indent="-228600" lvl="3" marL="1828800" algn="l">
              <a:lnSpc>
                <a:spcPct val="90000"/>
              </a:lnSpc>
              <a:spcBef>
                <a:spcPts val="500"/>
              </a:spcBef>
              <a:spcAft>
                <a:spcPts val="0"/>
              </a:spcAft>
              <a:buClr>
                <a:srgbClr val="C15027"/>
              </a:buClr>
              <a:buSzPts val="1800"/>
              <a:buNone/>
              <a:defRPr>
                <a:solidFill>
                  <a:srgbClr val="C15027"/>
                </a:solidFill>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5" name="Google Shape;115;p21"/>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et contenu 2">
  <p:cSld name="Image et contenu 2">
    <p:bg>
      <p:bgPr>
        <a:blipFill>
          <a:blip r:embed="rId2">
            <a:alphaModFix amt="5000"/>
          </a:blip>
          <a:stretch>
            <a:fillRect/>
          </a:stretch>
        </a:blipFill>
      </p:bgPr>
    </p:bg>
    <p:spTree>
      <p:nvGrpSpPr>
        <p:cNvPr id="116" name="Shape 116"/>
        <p:cNvGrpSpPr/>
        <p:nvPr/>
      </p:nvGrpSpPr>
      <p:grpSpPr>
        <a:xfrm>
          <a:off x="0" y="0"/>
          <a:ext cx="0" cy="0"/>
          <a:chOff x="0" y="0"/>
          <a:chExt cx="0" cy="0"/>
        </a:xfrm>
      </p:grpSpPr>
      <p:sp>
        <p:nvSpPr>
          <p:cNvPr id="117" name="Google Shape;117;p22"/>
          <p:cNvSpPr/>
          <p:nvPr/>
        </p:nvSpPr>
        <p:spPr>
          <a:xfrm>
            <a:off x="1104900" y="1752599"/>
            <a:ext cx="3328988" cy="4470828"/>
          </a:xfrm>
          <a:prstGeom prst="rect">
            <a:avLst/>
          </a:prstGeom>
          <a:solidFill>
            <a:srgbClr val="FBFBFB">
              <a:alpha val="49411"/>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8" name="Google Shape;118;p22"/>
          <p:cNvSpPr txBox="1"/>
          <p:nvPr>
            <p:ph type="title"/>
          </p:nvPr>
        </p:nvSpPr>
        <p:spPr>
          <a:xfrm>
            <a:off x="838200" y="365125"/>
            <a:ext cx="10515600" cy="1325563"/>
          </a:xfrm>
          <a:prstGeom prst="rect">
            <a:avLst/>
          </a:prstGeom>
          <a:solidFill>
            <a:srgbClr val="5B2B6B">
              <a:alpha val="88235"/>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4000"/>
              <a:buFont typeface="Asap"/>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9" name="Google Shape;119;p22"/>
          <p:cNvSpPr txBox="1"/>
          <p:nvPr>
            <p:ph idx="1" type="body"/>
          </p:nvPr>
        </p:nvSpPr>
        <p:spPr>
          <a:xfrm>
            <a:off x="5543550" y="1825625"/>
            <a:ext cx="5810250" cy="4387396"/>
          </a:xfrm>
          <a:prstGeom prst="rect">
            <a:avLst/>
          </a:prstGeom>
          <a:solidFill>
            <a:srgbClr val="F7F7F7">
              <a:alpha val="85098"/>
            </a:srgbClr>
          </a:solidFill>
          <a:ln cap="flat" cmpd="sng" w="9525">
            <a:solidFill>
              <a:srgbClr val="5B2B6B">
                <a:alpha val="8235"/>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solidFill>
                  <a:schemeClr val="dk1"/>
                </a:solidFill>
              </a:defRPr>
            </a:lvl1pPr>
            <a:lvl2pPr indent="-228600" lvl="1" marL="914400" algn="l">
              <a:lnSpc>
                <a:spcPct val="90000"/>
              </a:lnSpc>
              <a:spcBef>
                <a:spcPts val="500"/>
              </a:spcBef>
              <a:spcAft>
                <a:spcPts val="0"/>
              </a:spcAft>
              <a:buClr>
                <a:schemeClr val="dk1"/>
              </a:buClr>
              <a:buSzPts val="1600"/>
              <a:buNone/>
              <a:defRPr sz="1600">
                <a:solidFill>
                  <a:schemeClr val="dk1"/>
                </a:solidFill>
              </a:defRPr>
            </a:lvl2pPr>
            <a:lvl3pPr indent="-228600" lvl="2" marL="1371600" algn="l">
              <a:lnSpc>
                <a:spcPct val="90000"/>
              </a:lnSpc>
              <a:spcBef>
                <a:spcPts val="500"/>
              </a:spcBef>
              <a:spcAft>
                <a:spcPts val="0"/>
              </a:spcAft>
              <a:buClr>
                <a:srgbClr val="90A03A"/>
              </a:buClr>
              <a:buSzPts val="2000"/>
              <a:buNone/>
              <a:defRPr>
                <a:solidFill>
                  <a:srgbClr val="90A03A"/>
                </a:solidFill>
              </a:defRPr>
            </a:lvl3pPr>
            <a:lvl4pPr indent="-228600" lvl="3" marL="1828800" algn="l">
              <a:lnSpc>
                <a:spcPct val="90000"/>
              </a:lnSpc>
              <a:spcBef>
                <a:spcPts val="500"/>
              </a:spcBef>
              <a:spcAft>
                <a:spcPts val="0"/>
              </a:spcAft>
              <a:buClr>
                <a:srgbClr val="C15027"/>
              </a:buClr>
              <a:buSzPts val="1800"/>
              <a:buNone/>
              <a:defRPr>
                <a:solidFill>
                  <a:srgbClr val="C15027"/>
                </a:solidFill>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120" name="Google Shape;120;p22"/>
          <p:cNvPicPr preferRelativeResize="0"/>
          <p:nvPr/>
        </p:nvPicPr>
        <p:blipFill rotWithShape="1">
          <a:blip r:embed="rId3">
            <a:alphaModFix/>
          </a:blip>
          <a:srcRect b="12506" l="0" r="0" t="0"/>
          <a:stretch/>
        </p:blipFill>
        <p:spPr>
          <a:xfrm>
            <a:off x="241749" y="1701094"/>
            <a:ext cx="5154844" cy="4511927"/>
          </a:xfrm>
          <a:prstGeom prst="rect">
            <a:avLst/>
          </a:prstGeom>
          <a:noFill/>
          <a:ln>
            <a:noFill/>
          </a:ln>
        </p:spPr>
      </p:pic>
      <p:sp>
        <p:nvSpPr>
          <p:cNvPr id="121" name="Google Shape;121;p22"/>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et contenu 3">
  <p:cSld name="Image et contenu 3">
    <p:bg>
      <p:bgPr>
        <a:blipFill>
          <a:blip r:embed="rId2">
            <a:alphaModFix amt="5000"/>
          </a:blip>
          <a:stretch>
            <a:fillRect/>
          </a:stretch>
        </a:blipFill>
      </p:bgPr>
    </p:bg>
    <p:spTree>
      <p:nvGrpSpPr>
        <p:cNvPr id="122" name="Shape 122"/>
        <p:cNvGrpSpPr/>
        <p:nvPr/>
      </p:nvGrpSpPr>
      <p:grpSpPr>
        <a:xfrm>
          <a:off x="0" y="0"/>
          <a:ext cx="0" cy="0"/>
          <a:chOff x="0" y="0"/>
          <a:chExt cx="0" cy="0"/>
        </a:xfrm>
      </p:grpSpPr>
      <p:sp>
        <p:nvSpPr>
          <p:cNvPr id="123" name="Google Shape;123;p23"/>
          <p:cNvSpPr/>
          <p:nvPr/>
        </p:nvSpPr>
        <p:spPr>
          <a:xfrm>
            <a:off x="1104900" y="1752599"/>
            <a:ext cx="3328988" cy="4470828"/>
          </a:xfrm>
          <a:prstGeom prst="rect">
            <a:avLst/>
          </a:prstGeom>
          <a:solidFill>
            <a:srgbClr val="FBFBFB">
              <a:alpha val="49411"/>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24" name="Google Shape;124;p23"/>
          <p:cNvPicPr preferRelativeResize="0"/>
          <p:nvPr/>
        </p:nvPicPr>
        <p:blipFill rotWithShape="1">
          <a:blip r:embed="rId3">
            <a:alphaModFix/>
          </a:blip>
          <a:srcRect b="0" l="0" r="0" t="0"/>
          <a:stretch/>
        </p:blipFill>
        <p:spPr>
          <a:xfrm>
            <a:off x="772886" y="1825625"/>
            <a:ext cx="4349598" cy="4351338"/>
          </a:xfrm>
          <a:prstGeom prst="rect">
            <a:avLst/>
          </a:prstGeom>
          <a:noFill/>
          <a:ln>
            <a:noFill/>
          </a:ln>
        </p:spPr>
      </p:pic>
      <p:sp>
        <p:nvSpPr>
          <p:cNvPr id="125" name="Google Shape;125;p23"/>
          <p:cNvSpPr txBox="1"/>
          <p:nvPr>
            <p:ph type="title"/>
          </p:nvPr>
        </p:nvSpPr>
        <p:spPr>
          <a:xfrm>
            <a:off x="838200" y="365125"/>
            <a:ext cx="10515600" cy="1325563"/>
          </a:xfrm>
          <a:prstGeom prst="rect">
            <a:avLst/>
          </a:prstGeom>
          <a:solidFill>
            <a:srgbClr val="5B2B6B">
              <a:alpha val="88235"/>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4000"/>
              <a:buFont typeface="Asap"/>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6" name="Google Shape;126;p23"/>
          <p:cNvSpPr txBox="1"/>
          <p:nvPr>
            <p:ph idx="1" type="body"/>
          </p:nvPr>
        </p:nvSpPr>
        <p:spPr>
          <a:xfrm>
            <a:off x="5543550" y="1825625"/>
            <a:ext cx="5810250" cy="4390840"/>
          </a:xfrm>
          <a:prstGeom prst="rect">
            <a:avLst/>
          </a:prstGeom>
          <a:solidFill>
            <a:srgbClr val="F7F7F7">
              <a:alpha val="85098"/>
            </a:srgbClr>
          </a:solidFill>
          <a:ln cap="flat" cmpd="sng" w="9525">
            <a:solidFill>
              <a:srgbClr val="5B2B6B">
                <a:alpha val="8235"/>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solidFill>
                  <a:schemeClr val="dk1"/>
                </a:solidFill>
              </a:defRPr>
            </a:lvl1pPr>
            <a:lvl2pPr indent="-228600" lvl="1" marL="914400" algn="l">
              <a:lnSpc>
                <a:spcPct val="90000"/>
              </a:lnSpc>
              <a:spcBef>
                <a:spcPts val="500"/>
              </a:spcBef>
              <a:spcAft>
                <a:spcPts val="0"/>
              </a:spcAft>
              <a:buClr>
                <a:schemeClr val="dk1"/>
              </a:buClr>
              <a:buSzPts val="1600"/>
              <a:buNone/>
              <a:defRPr sz="1600">
                <a:solidFill>
                  <a:schemeClr val="dk1"/>
                </a:solidFill>
              </a:defRPr>
            </a:lvl2pPr>
            <a:lvl3pPr indent="-228600" lvl="2" marL="1371600" algn="l">
              <a:lnSpc>
                <a:spcPct val="90000"/>
              </a:lnSpc>
              <a:spcBef>
                <a:spcPts val="500"/>
              </a:spcBef>
              <a:spcAft>
                <a:spcPts val="0"/>
              </a:spcAft>
              <a:buClr>
                <a:srgbClr val="90A03A"/>
              </a:buClr>
              <a:buSzPts val="2000"/>
              <a:buNone/>
              <a:defRPr>
                <a:solidFill>
                  <a:srgbClr val="90A03A"/>
                </a:solidFill>
              </a:defRPr>
            </a:lvl3pPr>
            <a:lvl4pPr indent="-228600" lvl="3" marL="1828800" algn="l">
              <a:lnSpc>
                <a:spcPct val="90000"/>
              </a:lnSpc>
              <a:spcBef>
                <a:spcPts val="500"/>
              </a:spcBef>
              <a:spcAft>
                <a:spcPts val="0"/>
              </a:spcAft>
              <a:buClr>
                <a:srgbClr val="C15027"/>
              </a:buClr>
              <a:buSzPts val="1800"/>
              <a:buNone/>
              <a:defRPr>
                <a:solidFill>
                  <a:srgbClr val="C15027"/>
                </a:solidFill>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7" name="Google Shape;127;p23"/>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et contenu 4">
  <p:cSld name="Image et contenu 4">
    <p:bg>
      <p:bgPr>
        <a:blipFill>
          <a:blip r:embed="rId2">
            <a:alphaModFix amt="5000"/>
          </a:blip>
          <a:stretch>
            <a:fillRect/>
          </a:stretch>
        </a:blipFill>
      </p:bgPr>
    </p:bg>
    <p:spTree>
      <p:nvGrpSpPr>
        <p:cNvPr id="128" name="Shape 128"/>
        <p:cNvGrpSpPr/>
        <p:nvPr/>
      </p:nvGrpSpPr>
      <p:grpSpPr>
        <a:xfrm>
          <a:off x="0" y="0"/>
          <a:ext cx="0" cy="0"/>
          <a:chOff x="0" y="0"/>
          <a:chExt cx="0" cy="0"/>
        </a:xfrm>
      </p:grpSpPr>
      <p:sp>
        <p:nvSpPr>
          <p:cNvPr id="129" name="Google Shape;129;p24"/>
          <p:cNvSpPr/>
          <p:nvPr/>
        </p:nvSpPr>
        <p:spPr>
          <a:xfrm>
            <a:off x="1104900" y="1752599"/>
            <a:ext cx="3328988" cy="4470828"/>
          </a:xfrm>
          <a:prstGeom prst="rect">
            <a:avLst/>
          </a:prstGeom>
          <a:solidFill>
            <a:srgbClr val="FBFBFB">
              <a:alpha val="49411"/>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30" name="Google Shape;130;p24"/>
          <p:cNvPicPr preferRelativeResize="0"/>
          <p:nvPr/>
        </p:nvPicPr>
        <p:blipFill rotWithShape="1">
          <a:blip r:embed="rId3">
            <a:alphaModFix/>
          </a:blip>
          <a:srcRect b="0" l="0" r="0" t="0"/>
          <a:stretch/>
        </p:blipFill>
        <p:spPr>
          <a:xfrm>
            <a:off x="685800" y="1825625"/>
            <a:ext cx="4389084" cy="4390840"/>
          </a:xfrm>
          <a:prstGeom prst="rect">
            <a:avLst/>
          </a:prstGeom>
          <a:noFill/>
          <a:ln>
            <a:noFill/>
          </a:ln>
        </p:spPr>
      </p:pic>
      <p:sp>
        <p:nvSpPr>
          <p:cNvPr id="131" name="Google Shape;131;p24"/>
          <p:cNvSpPr txBox="1"/>
          <p:nvPr>
            <p:ph type="title"/>
          </p:nvPr>
        </p:nvSpPr>
        <p:spPr>
          <a:xfrm>
            <a:off x="838200" y="365125"/>
            <a:ext cx="10515600" cy="1325563"/>
          </a:xfrm>
          <a:prstGeom prst="rect">
            <a:avLst/>
          </a:prstGeom>
          <a:solidFill>
            <a:srgbClr val="5B2B6B">
              <a:alpha val="88235"/>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4000"/>
              <a:buFont typeface="Asap"/>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2" name="Google Shape;132;p24"/>
          <p:cNvSpPr txBox="1"/>
          <p:nvPr>
            <p:ph idx="1" type="body"/>
          </p:nvPr>
        </p:nvSpPr>
        <p:spPr>
          <a:xfrm>
            <a:off x="5543550" y="1825625"/>
            <a:ext cx="5810250" cy="4390840"/>
          </a:xfrm>
          <a:prstGeom prst="rect">
            <a:avLst/>
          </a:prstGeom>
          <a:solidFill>
            <a:srgbClr val="F7F7F7">
              <a:alpha val="85098"/>
            </a:srgbClr>
          </a:solidFill>
          <a:ln cap="flat" cmpd="sng" w="9525">
            <a:solidFill>
              <a:srgbClr val="5B2B6B">
                <a:alpha val="8235"/>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solidFill>
                  <a:schemeClr val="dk1"/>
                </a:solidFill>
              </a:defRPr>
            </a:lvl1pPr>
            <a:lvl2pPr indent="-228600" lvl="1" marL="914400" algn="l">
              <a:lnSpc>
                <a:spcPct val="90000"/>
              </a:lnSpc>
              <a:spcBef>
                <a:spcPts val="500"/>
              </a:spcBef>
              <a:spcAft>
                <a:spcPts val="0"/>
              </a:spcAft>
              <a:buClr>
                <a:schemeClr val="dk1"/>
              </a:buClr>
              <a:buSzPts val="1600"/>
              <a:buNone/>
              <a:defRPr sz="1600">
                <a:solidFill>
                  <a:schemeClr val="dk1"/>
                </a:solidFill>
              </a:defRPr>
            </a:lvl2pPr>
            <a:lvl3pPr indent="-228600" lvl="2" marL="1371600" algn="l">
              <a:lnSpc>
                <a:spcPct val="90000"/>
              </a:lnSpc>
              <a:spcBef>
                <a:spcPts val="500"/>
              </a:spcBef>
              <a:spcAft>
                <a:spcPts val="0"/>
              </a:spcAft>
              <a:buClr>
                <a:srgbClr val="90A03A"/>
              </a:buClr>
              <a:buSzPts val="2000"/>
              <a:buNone/>
              <a:defRPr>
                <a:solidFill>
                  <a:srgbClr val="90A03A"/>
                </a:solidFill>
              </a:defRPr>
            </a:lvl3pPr>
            <a:lvl4pPr indent="-228600" lvl="3" marL="1828800" algn="l">
              <a:lnSpc>
                <a:spcPct val="90000"/>
              </a:lnSpc>
              <a:spcBef>
                <a:spcPts val="500"/>
              </a:spcBef>
              <a:spcAft>
                <a:spcPts val="0"/>
              </a:spcAft>
              <a:buClr>
                <a:srgbClr val="C15027"/>
              </a:buClr>
              <a:buSzPts val="1800"/>
              <a:buNone/>
              <a:defRPr>
                <a:solidFill>
                  <a:srgbClr val="C15027"/>
                </a:solidFill>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3" name="Google Shape;133;p24"/>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3" name="Shape 23"/>
        <p:cNvGrpSpPr/>
        <p:nvPr/>
      </p:nvGrpSpPr>
      <p:grpSpPr>
        <a:xfrm>
          <a:off x="0" y="0"/>
          <a:ext cx="0" cy="0"/>
          <a:chOff x="0" y="0"/>
          <a:chExt cx="0" cy="0"/>
        </a:xfrm>
      </p:grpSpPr>
      <p:sp>
        <p:nvSpPr>
          <p:cNvPr id="24" name="Google Shape;24;g2bebbbc8736_0_142"/>
          <p:cNvSpPr txBox="1"/>
          <p:nvPr>
            <p:ph type="title"/>
          </p:nvPr>
        </p:nvSpPr>
        <p:spPr>
          <a:xfrm>
            <a:off x="415600" y="593367"/>
            <a:ext cx="11360700" cy="763500"/>
          </a:xfrm>
          <a:prstGeom prst="rect">
            <a:avLst/>
          </a:prstGeom>
          <a:solidFill>
            <a:srgbClr val="5B2B6B">
              <a:alpha val="88235"/>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SzPts val="40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g2bebbbc8736_0_142"/>
          <p:cNvSpPr txBox="1"/>
          <p:nvPr>
            <p:ph idx="1" type="body"/>
          </p:nvPr>
        </p:nvSpPr>
        <p:spPr>
          <a:xfrm>
            <a:off x="415600" y="1536633"/>
            <a:ext cx="11360700" cy="4555200"/>
          </a:xfrm>
          <a:prstGeom prst="rect">
            <a:avLst/>
          </a:prstGeom>
          <a:solidFill>
            <a:srgbClr val="F7F7F7">
              <a:alpha val="85098"/>
            </a:srgbClr>
          </a:solidFill>
          <a:ln cap="flat" cmpd="sng" w="9525">
            <a:solidFill>
              <a:srgbClr val="5B2B6B">
                <a:alpha val="8235"/>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SzPts val="2800"/>
              <a:buNone/>
              <a:defRPr/>
            </a:lvl1pPr>
            <a:lvl2pPr indent="-228600" lvl="1" marL="914400" algn="l">
              <a:lnSpc>
                <a:spcPct val="90000"/>
              </a:lnSpc>
              <a:spcBef>
                <a:spcPts val="500"/>
              </a:spcBef>
              <a:spcAft>
                <a:spcPts val="0"/>
              </a:spcAft>
              <a:buSzPts val="2400"/>
              <a:buNone/>
              <a:defRPr/>
            </a:lvl2pPr>
            <a:lvl3pPr indent="-228600" lvl="2" marL="1371600" algn="l">
              <a:lnSpc>
                <a:spcPct val="90000"/>
              </a:lnSpc>
              <a:spcBef>
                <a:spcPts val="500"/>
              </a:spcBef>
              <a:spcAft>
                <a:spcPts val="0"/>
              </a:spcAft>
              <a:buSzPts val="2000"/>
              <a:buNone/>
              <a:defRPr/>
            </a:lvl3pPr>
            <a:lvl4pPr indent="-228600" lvl="3" marL="1828800" algn="l">
              <a:lnSpc>
                <a:spcPct val="90000"/>
              </a:lnSpc>
              <a:spcBef>
                <a:spcPts val="500"/>
              </a:spcBef>
              <a:spcAft>
                <a:spcPts val="0"/>
              </a:spcAft>
              <a:buSzPts val="1800"/>
              <a:buNone/>
              <a:defRPr/>
            </a:lvl4pPr>
            <a:lvl5pPr indent="-228600" lvl="4" marL="2286000" algn="l">
              <a:lnSpc>
                <a:spcPct val="90000"/>
              </a:lnSpc>
              <a:spcBef>
                <a:spcPts val="500"/>
              </a:spcBef>
              <a:spcAft>
                <a:spcPts val="0"/>
              </a:spcAft>
              <a:buSzPts val="1800"/>
              <a:buNone/>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26" name="Google Shape;26;g2bebbbc8736_0_142"/>
          <p:cNvSpPr txBox="1"/>
          <p:nvPr>
            <p:ph idx="12" type="sldNum"/>
          </p:nvPr>
        </p:nvSpPr>
        <p:spPr>
          <a:xfrm>
            <a:off x="11296610" y="6217622"/>
            <a:ext cx="731700" cy="524700"/>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position personnalisée">
  <p:cSld name="Disposition personnalisée">
    <p:spTree>
      <p:nvGrpSpPr>
        <p:cNvPr id="134" name="Shape 134"/>
        <p:cNvGrpSpPr/>
        <p:nvPr/>
      </p:nvGrpSpPr>
      <p:grpSpPr>
        <a:xfrm>
          <a:off x="0" y="0"/>
          <a:ext cx="0" cy="0"/>
          <a:chOff x="0" y="0"/>
          <a:chExt cx="0" cy="0"/>
        </a:xfrm>
      </p:grpSpPr>
      <p:sp>
        <p:nvSpPr>
          <p:cNvPr id="135" name="Google Shape;135;p25"/>
          <p:cNvSpPr txBox="1"/>
          <p:nvPr>
            <p:ph type="title"/>
          </p:nvPr>
        </p:nvSpPr>
        <p:spPr>
          <a:xfrm>
            <a:off x="838200" y="365125"/>
            <a:ext cx="10515600" cy="1325563"/>
          </a:xfrm>
          <a:prstGeom prst="rect">
            <a:avLst/>
          </a:prstGeom>
          <a:solidFill>
            <a:srgbClr val="5B2B6B">
              <a:alpha val="88235"/>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6" name="Google Shape;136;p25"/>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r>
              <a:rPr lang="fr-CA"/>
              <a:t>N°</a:t>
            </a: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de" type="blank">
  <p:cSld name="BLANK">
    <p:bg>
      <p:bgPr>
        <a:blipFill>
          <a:blip r:embed="rId2">
            <a:alphaModFix amt="9000"/>
          </a:blip>
          <a:stretch>
            <a:fillRect/>
          </a:stretch>
        </a:blipFill>
      </p:bgPr>
    </p:bg>
    <p:spTree>
      <p:nvGrpSpPr>
        <p:cNvPr id="27" name="Shape 27"/>
        <p:cNvGrpSpPr/>
        <p:nvPr/>
      </p:nvGrpSpPr>
      <p:grpSpPr>
        <a:xfrm>
          <a:off x="0" y="0"/>
          <a:ext cx="0" cy="0"/>
          <a:chOff x="0" y="0"/>
          <a:chExt cx="0" cy="0"/>
        </a:xfrm>
      </p:grpSpPr>
      <p:sp>
        <p:nvSpPr>
          <p:cNvPr id="28" name="Google Shape;28;p7"/>
          <p:cNvSpPr/>
          <p:nvPr/>
        </p:nvSpPr>
        <p:spPr>
          <a:xfrm>
            <a:off x="1178488" y="1015710"/>
            <a:ext cx="9975057" cy="4887398"/>
          </a:xfrm>
          <a:prstGeom prst="rect">
            <a:avLst/>
          </a:prstGeom>
          <a:solidFill>
            <a:srgbClr val="FBFBFB">
              <a:alpha val="29411"/>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9" name="Google Shape;29;p7"/>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contenu">
  <p:cSld name="Titre et contenu">
    <p:bg>
      <p:bgPr>
        <a:blipFill>
          <a:blip r:embed="rId2">
            <a:alphaModFix amt="5000"/>
          </a:blip>
          <a:stretch>
            <a:fillRect/>
          </a:stretch>
        </a:blipFill>
      </p:bgPr>
    </p:bg>
    <p:spTree>
      <p:nvGrpSpPr>
        <p:cNvPr id="30" name="Shape 30"/>
        <p:cNvGrpSpPr/>
        <p:nvPr/>
      </p:nvGrpSpPr>
      <p:grpSpPr>
        <a:xfrm>
          <a:off x="0" y="0"/>
          <a:ext cx="0" cy="0"/>
          <a:chOff x="0" y="0"/>
          <a:chExt cx="0" cy="0"/>
        </a:xfrm>
      </p:grpSpPr>
      <p:sp>
        <p:nvSpPr>
          <p:cNvPr id="31" name="Google Shape;31;p11"/>
          <p:cNvSpPr txBox="1"/>
          <p:nvPr>
            <p:ph idx="1" type="body"/>
          </p:nvPr>
        </p:nvSpPr>
        <p:spPr>
          <a:xfrm>
            <a:off x="838200" y="1825625"/>
            <a:ext cx="10515600" cy="4390838"/>
          </a:xfrm>
          <a:prstGeom prst="rect">
            <a:avLst/>
          </a:prstGeom>
          <a:solidFill>
            <a:srgbClr val="F7F7F7">
              <a:alpha val="85098"/>
            </a:srgbClr>
          </a:solidFill>
          <a:ln cap="flat" cmpd="sng" w="9525">
            <a:solidFill>
              <a:srgbClr val="5B2B6B">
                <a:alpha val="8235"/>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1800"/>
              <a:buNone/>
              <a:defRPr/>
            </a:lvl1pPr>
            <a:lvl2pPr indent="-228600" lvl="1" marL="914400" algn="l">
              <a:lnSpc>
                <a:spcPct val="90000"/>
              </a:lnSpc>
              <a:spcBef>
                <a:spcPts val="500"/>
              </a:spcBef>
              <a:spcAft>
                <a:spcPts val="0"/>
              </a:spcAft>
              <a:buClr>
                <a:srgbClr val="04768B"/>
              </a:buClr>
              <a:buSzPts val="2400"/>
              <a:buNone/>
              <a:defRPr>
                <a:solidFill>
                  <a:srgbClr val="04768B"/>
                </a:solidFill>
              </a:defRPr>
            </a:lvl2pPr>
            <a:lvl3pPr indent="-228600" lvl="2" marL="1371600" algn="l">
              <a:lnSpc>
                <a:spcPct val="90000"/>
              </a:lnSpc>
              <a:spcBef>
                <a:spcPts val="500"/>
              </a:spcBef>
              <a:spcAft>
                <a:spcPts val="0"/>
              </a:spcAft>
              <a:buClr>
                <a:srgbClr val="90A03A"/>
              </a:buClr>
              <a:buSzPts val="2000"/>
              <a:buNone/>
              <a:defRPr>
                <a:solidFill>
                  <a:srgbClr val="90A03A"/>
                </a:solidFill>
              </a:defRPr>
            </a:lvl3pPr>
            <a:lvl4pPr indent="-228600" lvl="3" marL="1828800" algn="l">
              <a:lnSpc>
                <a:spcPct val="90000"/>
              </a:lnSpc>
              <a:spcBef>
                <a:spcPts val="500"/>
              </a:spcBef>
              <a:spcAft>
                <a:spcPts val="0"/>
              </a:spcAft>
              <a:buClr>
                <a:srgbClr val="C15027"/>
              </a:buClr>
              <a:buSzPts val="1800"/>
              <a:buNone/>
              <a:defRPr>
                <a:solidFill>
                  <a:srgbClr val="C15027"/>
                </a:solidFill>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11"/>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
        <p:nvSpPr>
          <p:cNvPr id="33" name="Google Shape;33;p11"/>
          <p:cNvSpPr txBox="1"/>
          <p:nvPr>
            <p:ph type="title"/>
          </p:nvPr>
        </p:nvSpPr>
        <p:spPr>
          <a:xfrm>
            <a:off x="838200" y="365125"/>
            <a:ext cx="10515600" cy="1325563"/>
          </a:xfrm>
          <a:prstGeom prst="rect">
            <a:avLst/>
          </a:prstGeom>
          <a:solidFill>
            <a:srgbClr val="5B2B6B">
              <a:alpha val="88235"/>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rtenaires (Français)">
  <p:cSld name="Partenaires (Français)">
    <p:bg>
      <p:bgPr>
        <a:blipFill>
          <a:blip r:embed="rId2">
            <a:alphaModFix/>
          </a:blip>
          <a:stretch>
            <a:fillRect/>
          </a:stretch>
        </a:blipFill>
      </p:bgPr>
    </p:bg>
    <p:spTree>
      <p:nvGrpSpPr>
        <p:cNvPr id="34" name="Shape 34"/>
        <p:cNvGrpSpPr/>
        <p:nvPr/>
      </p:nvGrpSpPr>
      <p:grpSpPr>
        <a:xfrm>
          <a:off x="0" y="0"/>
          <a:ext cx="0" cy="0"/>
          <a:chOff x="0" y="0"/>
          <a:chExt cx="0" cy="0"/>
        </a:xfrm>
      </p:grpSpPr>
      <p:pic>
        <p:nvPicPr>
          <p:cNvPr id="35" name="Google Shape;35;p9"/>
          <p:cNvPicPr preferRelativeResize="0"/>
          <p:nvPr/>
        </p:nvPicPr>
        <p:blipFill rotWithShape="1">
          <a:blip r:embed="rId3">
            <a:alphaModFix/>
          </a:blip>
          <a:srcRect b="0" l="0" r="0" t="0"/>
          <a:stretch/>
        </p:blipFill>
        <p:spPr>
          <a:xfrm>
            <a:off x="3000374" y="2714230"/>
            <a:ext cx="3095626" cy="1905000"/>
          </a:xfrm>
          <a:prstGeom prst="rect">
            <a:avLst/>
          </a:prstGeom>
          <a:noFill/>
          <a:ln>
            <a:noFill/>
          </a:ln>
        </p:spPr>
      </p:pic>
      <p:sp>
        <p:nvSpPr>
          <p:cNvPr id="36" name="Google Shape;36;p9"/>
          <p:cNvSpPr/>
          <p:nvPr/>
        </p:nvSpPr>
        <p:spPr>
          <a:xfrm>
            <a:off x="0" y="6311989"/>
            <a:ext cx="12192000" cy="546011"/>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7" name="Google Shape;37;p9"/>
          <p:cNvSpPr/>
          <p:nvPr/>
        </p:nvSpPr>
        <p:spPr>
          <a:xfrm>
            <a:off x="29132" y="6217237"/>
            <a:ext cx="966537" cy="546011"/>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38" name="Google Shape;38;p9"/>
          <p:cNvPicPr preferRelativeResize="0"/>
          <p:nvPr/>
        </p:nvPicPr>
        <p:blipFill rotWithShape="1">
          <a:blip r:embed="rId4">
            <a:alphaModFix/>
          </a:blip>
          <a:srcRect b="0" l="0" r="0" t="0"/>
          <a:stretch/>
        </p:blipFill>
        <p:spPr>
          <a:xfrm>
            <a:off x="4859339" y="138807"/>
            <a:ext cx="2473322" cy="899015"/>
          </a:xfrm>
          <a:prstGeom prst="rect">
            <a:avLst/>
          </a:prstGeom>
          <a:noFill/>
          <a:ln>
            <a:noFill/>
          </a:ln>
        </p:spPr>
      </p:pic>
      <p:pic>
        <p:nvPicPr>
          <p:cNvPr id="39" name="Google Shape;39;p9"/>
          <p:cNvPicPr preferRelativeResize="0"/>
          <p:nvPr/>
        </p:nvPicPr>
        <p:blipFill rotWithShape="1">
          <a:blip r:embed="rId5">
            <a:alphaModFix/>
          </a:blip>
          <a:srcRect b="0" l="0" r="0" t="0"/>
          <a:stretch/>
        </p:blipFill>
        <p:spPr>
          <a:xfrm>
            <a:off x="15373" y="4935087"/>
            <a:ext cx="2325789" cy="1431255"/>
          </a:xfrm>
          <a:prstGeom prst="rect">
            <a:avLst/>
          </a:prstGeom>
          <a:noFill/>
          <a:ln>
            <a:noFill/>
          </a:ln>
        </p:spPr>
      </p:pic>
      <p:pic>
        <p:nvPicPr>
          <p:cNvPr id="40" name="Google Shape;40;p9"/>
          <p:cNvPicPr preferRelativeResize="0"/>
          <p:nvPr/>
        </p:nvPicPr>
        <p:blipFill rotWithShape="1">
          <a:blip r:embed="rId6">
            <a:alphaModFix/>
          </a:blip>
          <a:srcRect b="0" l="0" r="0" t="0"/>
          <a:stretch/>
        </p:blipFill>
        <p:spPr>
          <a:xfrm>
            <a:off x="7086367" y="4959864"/>
            <a:ext cx="2325789" cy="1431255"/>
          </a:xfrm>
          <a:prstGeom prst="rect">
            <a:avLst/>
          </a:prstGeom>
          <a:noFill/>
          <a:ln>
            <a:noFill/>
          </a:ln>
        </p:spPr>
      </p:pic>
      <p:pic>
        <p:nvPicPr>
          <p:cNvPr id="41" name="Google Shape;41;p9"/>
          <p:cNvPicPr preferRelativeResize="0"/>
          <p:nvPr/>
        </p:nvPicPr>
        <p:blipFill rotWithShape="1">
          <a:blip r:embed="rId7">
            <a:alphaModFix/>
          </a:blip>
          <a:srcRect b="0" l="0" r="0" t="0"/>
          <a:stretch/>
        </p:blipFill>
        <p:spPr>
          <a:xfrm>
            <a:off x="4729369" y="4924723"/>
            <a:ext cx="2325789" cy="1431255"/>
          </a:xfrm>
          <a:prstGeom prst="rect">
            <a:avLst/>
          </a:prstGeom>
          <a:noFill/>
          <a:ln>
            <a:noFill/>
          </a:ln>
        </p:spPr>
      </p:pic>
      <p:pic>
        <p:nvPicPr>
          <p:cNvPr id="42" name="Google Shape;42;p9"/>
          <p:cNvPicPr preferRelativeResize="0"/>
          <p:nvPr/>
        </p:nvPicPr>
        <p:blipFill rotWithShape="1">
          <a:blip r:embed="rId8">
            <a:alphaModFix/>
          </a:blip>
          <a:srcRect b="0" l="0" r="0" t="0"/>
          <a:stretch/>
        </p:blipFill>
        <p:spPr>
          <a:xfrm>
            <a:off x="9096374" y="2797013"/>
            <a:ext cx="3095626" cy="1905001"/>
          </a:xfrm>
          <a:prstGeom prst="rect">
            <a:avLst/>
          </a:prstGeom>
          <a:noFill/>
          <a:ln>
            <a:noFill/>
          </a:ln>
        </p:spPr>
      </p:pic>
      <p:pic>
        <p:nvPicPr>
          <p:cNvPr id="43" name="Google Shape;43;p9"/>
          <p:cNvPicPr preferRelativeResize="0"/>
          <p:nvPr/>
        </p:nvPicPr>
        <p:blipFill rotWithShape="1">
          <a:blip r:embed="rId9">
            <a:alphaModFix/>
          </a:blip>
          <a:srcRect b="0" l="0" r="0" t="0"/>
          <a:stretch/>
        </p:blipFill>
        <p:spPr>
          <a:xfrm>
            <a:off x="2372371" y="4914361"/>
            <a:ext cx="2325789" cy="1431255"/>
          </a:xfrm>
          <a:prstGeom prst="rect">
            <a:avLst/>
          </a:prstGeom>
          <a:noFill/>
          <a:ln>
            <a:noFill/>
          </a:ln>
        </p:spPr>
      </p:pic>
      <p:pic>
        <p:nvPicPr>
          <p:cNvPr id="44" name="Google Shape;44;p9"/>
          <p:cNvPicPr preferRelativeResize="0"/>
          <p:nvPr/>
        </p:nvPicPr>
        <p:blipFill rotWithShape="1">
          <a:blip r:embed="rId10">
            <a:alphaModFix/>
          </a:blip>
          <a:srcRect b="0" l="0" r="0" t="0"/>
          <a:stretch/>
        </p:blipFill>
        <p:spPr>
          <a:xfrm>
            <a:off x="8611" y="2759084"/>
            <a:ext cx="3095626" cy="1905000"/>
          </a:xfrm>
          <a:prstGeom prst="rect">
            <a:avLst/>
          </a:prstGeom>
          <a:noFill/>
          <a:ln>
            <a:noFill/>
          </a:ln>
        </p:spPr>
      </p:pic>
      <p:pic>
        <p:nvPicPr>
          <p:cNvPr id="45" name="Google Shape;45;p9"/>
          <p:cNvPicPr preferRelativeResize="0"/>
          <p:nvPr/>
        </p:nvPicPr>
        <p:blipFill rotWithShape="1">
          <a:blip r:embed="rId11">
            <a:alphaModFix/>
          </a:blip>
          <a:srcRect b="0" l="0" r="0" t="0"/>
          <a:stretch/>
        </p:blipFill>
        <p:spPr>
          <a:xfrm>
            <a:off x="5900888" y="2714230"/>
            <a:ext cx="3095626" cy="1905000"/>
          </a:xfrm>
          <a:prstGeom prst="rect">
            <a:avLst/>
          </a:prstGeom>
          <a:noFill/>
          <a:ln>
            <a:noFill/>
          </a:ln>
        </p:spPr>
      </p:pic>
      <p:sp>
        <p:nvSpPr>
          <p:cNvPr id="46" name="Google Shape;46;p9"/>
          <p:cNvSpPr txBox="1"/>
          <p:nvPr/>
        </p:nvSpPr>
        <p:spPr>
          <a:xfrm>
            <a:off x="2087033" y="1894891"/>
            <a:ext cx="8017933" cy="76944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0" i="0" lang="fr-CA" sz="4400" u="none" cap="none" strike="noStrike">
                <a:solidFill>
                  <a:srgbClr val="0EAB9A"/>
                </a:solidFill>
                <a:latin typeface="Asap"/>
                <a:ea typeface="Asap"/>
                <a:cs typeface="Asap"/>
                <a:sym typeface="Asap"/>
              </a:rPr>
              <a:t>Partenariats et commanditaires</a:t>
            </a:r>
            <a:endParaRPr b="0" i="0" sz="4400" u="none" cap="none" strike="noStrike">
              <a:solidFill>
                <a:srgbClr val="0EAB9A"/>
              </a:solidFill>
              <a:latin typeface="Asap"/>
              <a:ea typeface="Asap"/>
              <a:cs typeface="Asap"/>
              <a:sym typeface="Asap"/>
            </a:endParaRPr>
          </a:p>
        </p:txBody>
      </p:sp>
      <p:sp>
        <p:nvSpPr>
          <p:cNvPr id="47" name="Google Shape;47;p9"/>
          <p:cNvSpPr/>
          <p:nvPr/>
        </p:nvSpPr>
        <p:spPr>
          <a:xfrm>
            <a:off x="-2" y="6324384"/>
            <a:ext cx="12192000" cy="546011"/>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48" name="Google Shape;48;p9"/>
          <p:cNvPicPr preferRelativeResize="0"/>
          <p:nvPr/>
        </p:nvPicPr>
        <p:blipFill rotWithShape="1">
          <a:blip r:embed="rId12">
            <a:alphaModFix/>
          </a:blip>
          <a:srcRect b="0" l="0" r="0" t="0"/>
          <a:stretch/>
        </p:blipFill>
        <p:spPr>
          <a:xfrm>
            <a:off x="9412156" y="5014169"/>
            <a:ext cx="2337790" cy="1168895"/>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rtners (English)">
  <p:cSld name="Partners (English)">
    <p:bg>
      <p:bgPr>
        <a:blipFill>
          <a:blip r:embed="rId2">
            <a:alphaModFix/>
          </a:blip>
          <a:stretch>
            <a:fillRect/>
          </a:stretch>
        </a:blipFill>
      </p:bgPr>
    </p:bg>
    <p:spTree>
      <p:nvGrpSpPr>
        <p:cNvPr id="49" name="Shape 49"/>
        <p:cNvGrpSpPr/>
        <p:nvPr/>
      </p:nvGrpSpPr>
      <p:grpSpPr>
        <a:xfrm>
          <a:off x="0" y="0"/>
          <a:ext cx="0" cy="0"/>
          <a:chOff x="0" y="0"/>
          <a:chExt cx="0" cy="0"/>
        </a:xfrm>
      </p:grpSpPr>
      <p:sp>
        <p:nvSpPr>
          <p:cNvPr id="50" name="Google Shape;50;p10"/>
          <p:cNvSpPr/>
          <p:nvPr/>
        </p:nvSpPr>
        <p:spPr>
          <a:xfrm>
            <a:off x="0" y="6311989"/>
            <a:ext cx="12192000" cy="546011"/>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1" name="Google Shape;51;p10"/>
          <p:cNvSpPr/>
          <p:nvPr/>
        </p:nvSpPr>
        <p:spPr>
          <a:xfrm>
            <a:off x="29132" y="6217237"/>
            <a:ext cx="966537" cy="546011"/>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52" name="Google Shape;52;p10"/>
          <p:cNvPicPr preferRelativeResize="0"/>
          <p:nvPr/>
        </p:nvPicPr>
        <p:blipFill rotWithShape="1">
          <a:blip r:embed="rId3">
            <a:alphaModFix/>
          </a:blip>
          <a:srcRect b="0" l="0" r="0" t="0"/>
          <a:stretch/>
        </p:blipFill>
        <p:spPr>
          <a:xfrm>
            <a:off x="4859339" y="138807"/>
            <a:ext cx="2473322" cy="899015"/>
          </a:xfrm>
          <a:prstGeom prst="rect">
            <a:avLst/>
          </a:prstGeom>
          <a:noFill/>
          <a:ln>
            <a:noFill/>
          </a:ln>
        </p:spPr>
      </p:pic>
      <p:sp>
        <p:nvSpPr>
          <p:cNvPr id="53" name="Google Shape;53;p10"/>
          <p:cNvSpPr txBox="1"/>
          <p:nvPr/>
        </p:nvSpPr>
        <p:spPr>
          <a:xfrm>
            <a:off x="3185652" y="1961140"/>
            <a:ext cx="5820696" cy="76944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0" i="0" lang="fr-CA" sz="4400" u="none" cap="none" strike="noStrike">
                <a:solidFill>
                  <a:srgbClr val="0EAB9A"/>
                </a:solidFill>
                <a:latin typeface="Asap"/>
                <a:ea typeface="Asap"/>
                <a:cs typeface="Asap"/>
                <a:sym typeface="Asap"/>
              </a:rPr>
              <a:t>Partners and Sponsors</a:t>
            </a:r>
            <a:endParaRPr b="0" i="0" sz="4400" u="none" cap="none" strike="noStrike">
              <a:solidFill>
                <a:srgbClr val="0EAB9A"/>
              </a:solidFill>
              <a:latin typeface="Asap"/>
              <a:ea typeface="Asap"/>
              <a:cs typeface="Asap"/>
              <a:sym typeface="Asap"/>
            </a:endParaRPr>
          </a:p>
        </p:txBody>
      </p:sp>
      <p:sp>
        <p:nvSpPr>
          <p:cNvPr id="54" name="Google Shape;54;p10"/>
          <p:cNvSpPr/>
          <p:nvPr/>
        </p:nvSpPr>
        <p:spPr>
          <a:xfrm>
            <a:off x="0" y="6317171"/>
            <a:ext cx="12192000" cy="546011"/>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55" name="Google Shape;55;p10"/>
          <p:cNvPicPr preferRelativeResize="0"/>
          <p:nvPr/>
        </p:nvPicPr>
        <p:blipFill rotWithShape="1">
          <a:blip r:embed="rId4">
            <a:alphaModFix/>
          </a:blip>
          <a:srcRect b="0" l="0" r="0" t="0"/>
          <a:stretch/>
        </p:blipFill>
        <p:spPr>
          <a:xfrm>
            <a:off x="3000374" y="2714230"/>
            <a:ext cx="3095626" cy="1905000"/>
          </a:xfrm>
          <a:prstGeom prst="rect">
            <a:avLst/>
          </a:prstGeom>
          <a:noFill/>
          <a:ln>
            <a:noFill/>
          </a:ln>
        </p:spPr>
      </p:pic>
      <p:pic>
        <p:nvPicPr>
          <p:cNvPr id="56" name="Google Shape;56;p10"/>
          <p:cNvPicPr preferRelativeResize="0"/>
          <p:nvPr/>
        </p:nvPicPr>
        <p:blipFill rotWithShape="1">
          <a:blip r:embed="rId5">
            <a:alphaModFix/>
          </a:blip>
          <a:srcRect b="0" l="0" r="0" t="0"/>
          <a:stretch/>
        </p:blipFill>
        <p:spPr>
          <a:xfrm>
            <a:off x="15373" y="4935087"/>
            <a:ext cx="2325789" cy="1431255"/>
          </a:xfrm>
          <a:prstGeom prst="rect">
            <a:avLst/>
          </a:prstGeom>
          <a:noFill/>
          <a:ln>
            <a:noFill/>
          </a:ln>
        </p:spPr>
      </p:pic>
      <p:pic>
        <p:nvPicPr>
          <p:cNvPr id="57" name="Google Shape;57;p10"/>
          <p:cNvPicPr preferRelativeResize="0"/>
          <p:nvPr/>
        </p:nvPicPr>
        <p:blipFill rotWithShape="1">
          <a:blip r:embed="rId6">
            <a:alphaModFix/>
          </a:blip>
          <a:srcRect b="0" l="0" r="0" t="0"/>
          <a:stretch/>
        </p:blipFill>
        <p:spPr>
          <a:xfrm>
            <a:off x="7086367" y="4959864"/>
            <a:ext cx="2325789" cy="1431255"/>
          </a:xfrm>
          <a:prstGeom prst="rect">
            <a:avLst/>
          </a:prstGeom>
          <a:noFill/>
          <a:ln>
            <a:noFill/>
          </a:ln>
        </p:spPr>
      </p:pic>
      <p:pic>
        <p:nvPicPr>
          <p:cNvPr id="58" name="Google Shape;58;p10"/>
          <p:cNvPicPr preferRelativeResize="0"/>
          <p:nvPr/>
        </p:nvPicPr>
        <p:blipFill rotWithShape="1">
          <a:blip r:embed="rId7">
            <a:alphaModFix/>
          </a:blip>
          <a:srcRect b="0" l="0" r="0" t="0"/>
          <a:stretch/>
        </p:blipFill>
        <p:spPr>
          <a:xfrm>
            <a:off x="4729369" y="4924723"/>
            <a:ext cx="2325789" cy="1431255"/>
          </a:xfrm>
          <a:prstGeom prst="rect">
            <a:avLst/>
          </a:prstGeom>
          <a:noFill/>
          <a:ln>
            <a:noFill/>
          </a:ln>
        </p:spPr>
      </p:pic>
      <p:pic>
        <p:nvPicPr>
          <p:cNvPr id="59" name="Google Shape;59;p10"/>
          <p:cNvPicPr preferRelativeResize="0"/>
          <p:nvPr/>
        </p:nvPicPr>
        <p:blipFill rotWithShape="1">
          <a:blip r:embed="rId8">
            <a:alphaModFix/>
          </a:blip>
          <a:srcRect b="0" l="0" r="0" t="0"/>
          <a:stretch/>
        </p:blipFill>
        <p:spPr>
          <a:xfrm>
            <a:off x="9096374" y="2797013"/>
            <a:ext cx="3095626" cy="1905001"/>
          </a:xfrm>
          <a:prstGeom prst="rect">
            <a:avLst/>
          </a:prstGeom>
          <a:noFill/>
          <a:ln>
            <a:noFill/>
          </a:ln>
        </p:spPr>
      </p:pic>
      <p:pic>
        <p:nvPicPr>
          <p:cNvPr id="60" name="Google Shape;60;p10"/>
          <p:cNvPicPr preferRelativeResize="0"/>
          <p:nvPr/>
        </p:nvPicPr>
        <p:blipFill rotWithShape="1">
          <a:blip r:embed="rId9">
            <a:alphaModFix/>
          </a:blip>
          <a:srcRect b="0" l="0" r="0" t="0"/>
          <a:stretch/>
        </p:blipFill>
        <p:spPr>
          <a:xfrm>
            <a:off x="2372371" y="4914361"/>
            <a:ext cx="2325789" cy="1431255"/>
          </a:xfrm>
          <a:prstGeom prst="rect">
            <a:avLst/>
          </a:prstGeom>
          <a:noFill/>
          <a:ln>
            <a:noFill/>
          </a:ln>
        </p:spPr>
      </p:pic>
      <p:pic>
        <p:nvPicPr>
          <p:cNvPr id="61" name="Google Shape;61;p10"/>
          <p:cNvPicPr preferRelativeResize="0"/>
          <p:nvPr/>
        </p:nvPicPr>
        <p:blipFill rotWithShape="1">
          <a:blip r:embed="rId10">
            <a:alphaModFix/>
          </a:blip>
          <a:srcRect b="0" l="0" r="0" t="0"/>
          <a:stretch/>
        </p:blipFill>
        <p:spPr>
          <a:xfrm>
            <a:off x="0" y="2761606"/>
            <a:ext cx="3095626" cy="1905000"/>
          </a:xfrm>
          <a:prstGeom prst="rect">
            <a:avLst/>
          </a:prstGeom>
          <a:noFill/>
          <a:ln>
            <a:noFill/>
          </a:ln>
        </p:spPr>
      </p:pic>
      <p:pic>
        <p:nvPicPr>
          <p:cNvPr id="62" name="Google Shape;62;p10"/>
          <p:cNvPicPr preferRelativeResize="0"/>
          <p:nvPr/>
        </p:nvPicPr>
        <p:blipFill rotWithShape="1">
          <a:blip r:embed="rId11">
            <a:alphaModFix/>
          </a:blip>
          <a:srcRect b="0" l="0" r="0" t="0"/>
          <a:stretch/>
        </p:blipFill>
        <p:spPr>
          <a:xfrm>
            <a:off x="5900888" y="2714230"/>
            <a:ext cx="3095626" cy="1905000"/>
          </a:xfrm>
          <a:prstGeom prst="rect">
            <a:avLst/>
          </a:prstGeom>
          <a:noFill/>
          <a:ln>
            <a:noFill/>
          </a:ln>
        </p:spPr>
      </p:pic>
      <p:pic>
        <p:nvPicPr>
          <p:cNvPr id="63" name="Google Shape;63;p10"/>
          <p:cNvPicPr preferRelativeResize="0"/>
          <p:nvPr/>
        </p:nvPicPr>
        <p:blipFill rotWithShape="1">
          <a:blip r:embed="rId12">
            <a:alphaModFix/>
          </a:blip>
          <a:srcRect b="0" l="0" r="0" t="0"/>
          <a:stretch/>
        </p:blipFill>
        <p:spPr>
          <a:xfrm>
            <a:off x="9412156" y="5014169"/>
            <a:ext cx="2337790" cy="1168895"/>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e de titre2" type="title">
  <p:cSld name="TITLE">
    <p:spTree>
      <p:nvGrpSpPr>
        <p:cNvPr id="64" name="Shape 64"/>
        <p:cNvGrpSpPr/>
        <p:nvPr/>
      </p:nvGrpSpPr>
      <p:grpSpPr>
        <a:xfrm>
          <a:off x="0" y="0"/>
          <a:ext cx="0" cy="0"/>
          <a:chOff x="0" y="0"/>
          <a:chExt cx="0" cy="0"/>
        </a:xfrm>
      </p:grpSpPr>
      <p:sp>
        <p:nvSpPr>
          <p:cNvPr id="65" name="Google Shape;65;p12"/>
          <p:cNvSpPr txBox="1"/>
          <p:nvPr>
            <p:ph type="ctrTitle"/>
          </p:nvPr>
        </p:nvSpPr>
        <p:spPr>
          <a:xfrm>
            <a:off x="1524000" y="1122363"/>
            <a:ext cx="9144000" cy="2387600"/>
          </a:xfrm>
          <a:prstGeom prst="rect">
            <a:avLst/>
          </a:prstGeom>
          <a:solidFill>
            <a:srgbClr val="5B2B6B">
              <a:alpha val="88235"/>
            </a:srgbClr>
          </a:solid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rgbClr val="F7F7F7"/>
              </a:buClr>
              <a:buSzPts val="4800"/>
              <a:buFont typeface="Asap"/>
              <a:buNone/>
              <a:defRPr sz="4800">
                <a:solidFill>
                  <a:srgbClr val="F7F7F7"/>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12"/>
          <p:cNvSpPr txBox="1"/>
          <p:nvPr>
            <p:ph idx="1" type="subTitle"/>
          </p:nvPr>
        </p:nvSpPr>
        <p:spPr>
          <a:xfrm>
            <a:off x="1524000" y="3602038"/>
            <a:ext cx="9144000" cy="1655762"/>
          </a:xfrm>
          <a:prstGeom prst="rect">
            <a:avLst/>
          </a:prstGeom>
          <a:solidFill>
            <a:srgbClr val="F7F7F7">
              <a:alpha val="85098"/>
            </a:srgbClr>
          </a:solidFill>
          <a:ln cap="flat" cmpd="sng" w="9525">
            <a:solidFill>
              <a:srgbClr val="5B2B6B">
                <a:alpha val="8235"/>
              </a:srgbClr>
            </a:solidFill>
            <a:prstDash val="solid"/>
            <a:round/>
            <a:headEnd len="sm" w="sm" type="none"/>
            <a:tailEnd len="sm" w="sm" type="none"/>
          </a:ln>
        </p:spPr>
        <p:txBody>
          <a:bodyPr anchorCtr="0" anchor="t" bIns="45700" lIns="91425" spcFirstLastPara="1" rIns="91425" wrap="square" tIns="45700">
            <a:normAutofit/>
          </a:bodyPr>
          <a:lstStyle>
            <a:lvl1pPr lvl="0" algn="ctr">
              <a:lnSpc>
                <a:spcPct val="90000"/>
              </a:lnSpc>
              <a:spcBef>
                <a:spcPts val="1000"/>
              </a:spcBef>
              <a:spcAft>
                <a:spcPts val="0"/>
              </a:spcAft>
              <a:buClr>
                <a:srgbClr val="5B2B6B"/>
              </a:buClr>
              <a:buSzPts val="2400"/>
              <a:buNone/>
              <a:defRPr sz="2400">
                <a:solidFill>
                  <a:srgbClr val="5B2B6B"/>
                </a:solidFill>
              </a:defRPr>
            </a:lvl1pPr>
            <a:lvl2pPr lvl="1" algn="ctr">
              <a:lnSpc>
                <a:spcPct val="90000"/>
              </a:lnSpc>
              <a:spcBef>
                <a:spcPts val="500"/>
              </a:spcBef>
              <a:spcAft>
                <a:spcPts val="0"/>
              </a:spcAft>
              <a:buClr>
                <a:srgbClr val="1D1D1D"/>
              </a:buClr>
              <a:buSzPts val="2000"/>
              <a:buNone/>
              <a:defRPr sz="2000"/>
            </a:lvl2pPr>
            <a:lvl3pPr lvl="2" algn="ctr">
              <a:lnSpc>
                <a:spcPct val="90000"/>
              </a:lnSpc>
              <a:spcBef>
                <a:spcPts val="500"/>
              </a:spcBef>
              <a:spcAft>
                <a:spcPts val="0"/>
              </a:spcAft>
              <a:buClr>
                <a:srgbClr val="04768B"/>
              </a:buClr>
              <a:buSzPts val="1800"/>
              <a:buNone/>
              <a:defRPr sz="1800"/>
            </a:lvl3pPr>
            <a:lvl4pPr lvl="3" algn="ctr">
              <a:lnSpc>
                <a:spcPct val="90000"/>
              </a:lnSpc>
              <a:spcBef>
                <a:spcPts val="500"/>
              </a:spcBef>
              <a:spcAft>
                <a:spcPts val="0"/>
              </a:spcAft>
              <a:buClr>
                <a:srgbClr val="90A03A"/>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67" name="Google Shape;67;p12"/>
          <p:cNvSpPr/>
          <p:nvPr/>
        </p:nvSpPr>
        <p:spPr>
          <a:xfrm>
            <a:off x="0" y="6220326"/>
            <a:ext cx="1070811" cy="637674"/>
          </a:xfrm>
          <a:prstGeom prst="rect">
            <a:avLst/>
          </a:prstGeom>
          <a:solidFill>
            <a:srgbClr val="E9E6EA"/>
          </a:solidFill>
          <a:ln cap="flat" cmpd="sng" w="12700">
            <a:solidFill>
              <a:srgbClr val="E9E6E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8" name="Google Shape;68;p12"/>
          <p:cNvSpPr/>
          <p:nvPr/>
        </p:nvSpPr>
        <p:spPr>
          <a:xfrm>
            <a:off x="0" y="6220327"/>
            <a:ext cx="12192000" cy="637674"/>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69" name="Google Shape;69;p12"/>
          <p:cNvPicPr preferRelativeResize="0"/>
          <p:nvPr/>
        </p:nvPicPr>
        <p:blipFill rotWithShape="1">
          <a:blip r:embed="rId2">
            <a:alphaModFix/>
          </a:blip>
          <a:srcRect b="0" l="0" r="0" t="0"/>
          <a:stretch/>
        </p:blipFill>
        <p:spPr>
          <a:xfrm>
            <a:off x="4840120" y="58067"/>
            <a:ext cx="2272609" cy="572926"/>
          </a:xfrm>
          <a:prstGeom prst="rect">
            <a:avLst/>
          </a:prstGeom>
          <a:noFill/>
          <a:ln>
            <a:noFill/>
          </a:ln>
        </p:spPr>
      </p:pic>
      <p:pic>
        <p:nvPicPr>
          <p:cNvPr id="70" name="Google Shape;70;p12"/>
          <p:cNvPicPr preferRelativeResize="0"/>
          <p:nvPr/>
        </p:nvPicPr>
        <p:blipFill rotWithShape="1">
          <a:blip r:embed="rId3">
            <a:alphaModFix/>
          </a:blip>
          <a:srcRect b="0" l="0" r="0" t="0"/>
          <a:stretch/>
        </p:blipFill>
        <p:spPr>
          <a:xfrm>
            <a:off x="4840120" y="6411669"/>
            <a:ext cx="2954719" cy="343572"/>
          </a:xfrm>
          <a:prstGeom prst="rect">
            <a:avLst/>
          </a:prstGeom>
          <a:noFill/>
          <a:ln>
            <a:noFill/>
          </a:ln>
        </p:spPr>
      </p:pic>
      <p:pic>
        <p:nvPicPr>
          <p:cNvPr id="71" name="Google Shape;71;p12"/>
          <p:cNvPicPr preferRelativeResize="0"/>
          <p:nvPr/>
        </p:nvPicPr>
        <p:blipFill rotWithShape="1">
          <a:blip r:embed="rId4">
            <a:alphaModFix/>
          </a:blip>
          <a:srcRect b="0" l="0" r="0" t="0"/>
          <a:stretch/>
        </p:blipFill>
        <p:spPr>
          <a:xfrm>
            <a:off x="690974" y="6424742"/>
            <a:ext cx="3033329" cy="330499"/>
          </a:xfrm>
          <a:prstGeom prst="rect">
            <a:avLst/>
          </a:prstGeom>
          <a:noFill/>
          <a:ln>
            <a:noFill/>
          </a:ln>
        </p:spPr>
      </p:pic>
      <p:pic>
        <p:nvPicPr>
          <p:cNvPr id="72" name="Google Shape;72;p12"/>
          <p:cNvPicPr preferRelativeResize="0"/>
          <p:nvPr/>
        </p:nvPicPr>
        <p:blipFill rotWithShape="1">
          <a:blip r:embed="rId5">
            <a:alphaModFix/>
          </a:blip>
          <a:srcRect b="33484" l="0" r="0" t="33760"/>
          <a:stretch/>
        </p:blipFill>
        <p:spPr>
          <a:xfrm>
            <a:off x="8910656" y="6316987"/>
            <a:ext cx="2144400" cy="432262"/>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de section" type="secHead">
  <p:cSld name="SECTION_HEADER">
    <p:spTree>
      <p:nvGrpSpPr>
        <p:cNvPr id="73" name="Shape 73"/>
        <p:cNvGrpSpPr/>
        <p:nvPr/>
      </p:nvGrpSpPr>
      <p:grpSpPr>
        <a:xfrm>
          <a:off x="0" y="0"/>
          <a:ext cx="0" cy="0"/>
          <a:chOff x="0" y="0"/>
          <a:chExt cx="0" cy="0"/>
        </a:xfrm>
      </p:grpSpPr>
      <p:sp>
        <p:nvSpPr>
          <p:cNvPr id="74" name="Google Shape;74;p13"/>
          <p:cNvSpPr txBox="1"/>
          <p:nvPr>
            <p:ph type="title"/>
          </p:nvPr>
        </p:nvSpPr>
        <p:spPr>
          <a:xfrm>
            <a:off x="831850" y="1709738"/>
            <a:ext cx="10515600" cy="2852737"/>
          </a:xfrm>
          <a:prstGeom prst="rect">
            <a:avLst/>
          </a:prstGeom>
          <a:solidFill>
            <a:srgbClr val="5B2B6B">
              <a:alpha val="88235"/>
            </a:srgbClr>
          </a:solid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F7F7F7"/>
              </a:buClr>
              <a:buSzPts val="6000"/>
              <a:buFont typeface="Asap"/>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 name="Google Shape;75;p13"/>
          <p:cNvSpPr txBox="1"/>
          <p:nvPr>
            <p:ph idx="1" type="body"/>
          </p:nvPr>
        </p:nvSpPr>
        <p:spPr>
          <a:xfrm>
            <a:off x="831850" y="4589463"/>
            <a:ext cx="10515600" cy="1500187"/>
          </a:xfrm>
          <a:prstGeom prst="rect">
            <a:avLst/>
          </a:prstGeom>
          <a:solidFill>
            <a:srgbClr val="F7F7F7">
              <a:alpha val="85098"/>
            </a:srgbClr>
          </a:solidFill>
          <a:ln cap="flat" cmpd="sng" w="9525">
            <a:solidFill>
              <a:srgbClr val="5B2B6B">
                <a:alpha val="8235"/>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6" name="Google Shape;76;p13"/>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ux contenus" type="twoObj">
  <p:cSld name="TWO_OBJECTS">
    <p:spTree>
      <p:nvGrpSpPr>
        <p:cNvPr id="77" name="Shape 77"/>
        <p:cNvGrpSpPr/>
        <p:nvPr/>
      </p:nvGrpSpPr>
      <p:grpSpPr>
        <a:xfrm>
          <a:off x="0" y="0"/>
          <a:ext cx="0" cy="0"/>
          <a:chOff x="0" y="0"/>
          <a:chExt cx="0" cy="0"/>
        </a:xfrm>
      </p:grpSpPr>
      <p:sp>
        <p:nvSpPr>
          <p:cNvPr id="78" name="Google Shape;78;p14"/>
          <p:cNvSpPr txBox="1"/>
          <p:nvPr>
            <p:ph type="title"/>
          </p:nvPr>
        </p:nvSpPr>
        <p:spPr>
          <a:xfrm>
            <a:off x="838200" y="365125"/>
            <a:ext cx="10515600" cy="1325563"/>
          </a:xfrm>
          <a:prstGeom prst="rect">
            <a:avLst/>
          </a:prstGeom>
          <a:solidFill>
            <a:srgbClr val="5B2B6B">
              <a:alpha val="88235"/>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14"/>
          <p:cNvSpPr txBox="1"/>
          <p:nvPr>
            <p:ph idx="1" type="body"/>
          </p:nvPr>
        </p:nvSpPr>
        <p:spPr>
          <a:xfrm>
            <a:off x="838200" y="1825625"/>
            <a:ext cx="5181600" cy="4390840"/>
          </a:xfrm>
          <a:prstGeom prst="rect">
            <a:avLst/>
          </a:prstGeom>
          <a:solidFill>
            <a:srgbClr val="F7F7F7">
              <a:alpha val="85098"/>
            </a:srgbClr>
          </a:solidFill>
          <a:ln cap="flat" cmpd="sng" w="9525">
            <a:solidFill>
              <a:srgbClr val="5B2B6B">
                <a:alpha val="8235"/>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1800"/>
              <a:buNone/>
              <a:defRPr/>
            </a:lvl1pPr>
            <a:lvl2pPr indent="-228600" lvl="1" marL="914400" algn="l">
              <a:lnSpc>
                <a:spcPct val="90000"/>
              </a:lnSpc>
              <a:spcBef>
                <a:spcPts val="500"/>
              </a:spcBef>
              <a:spcAft>
                <a:spcPts val="0"/>
              </a:spcAft>
              <a:buClr>
                <a:srgbClr val="1D1D1D"/>
              </a:buClr>
              <a:buSzPts val="1800"/>
              <a:buNone/>
              <a:defRPr/>
            </a:lvl2pPr>
            <a:lvl3pPr indent="-228600" lvl="2" marL="1371600" algn="l">
              <a:lnSpc>
                <a:spcPct val="90000"/>
              </a:lnSpc>
              <a:spcBef>
                <a:spcPts val="500"/>
              </a:spcBef>
              <a:spcAft>
                <a:spcPts val="0"/>
              </a:spcAft>
              <a:buClr>
                <a:srgbClr val="04768B"/>
              </a:buClr>
              <a:buSzPts val="1800"/>
              <a:buNone/>
              <a:defRPr/>
            </a:lvl3pPr>
            <a:lvl4pPr indent="-228600" lvl="3" marL="1828800" algn="l">
              <a:lnSpc>
                <a:spcPct val="90000"/>
              </a:lnSpc>
              <a:spcBef>
                <a:spcPts val="500"/>
              </a:spcBef>
              <a:spcAft>
                <a:spcPts val="0"/>
              </a:spcAft>
              <a:buClr>
                <a:srgbClr val="90A03A"/>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4"/>
          <p:cNvSpPr txBox="1"/>
          <p:nvPr>
            <p:ph idx="2" type="body"/>
          </p:nvPr>
        </p:nvSpPr>
        <p:spPr>
          <a:xfrm>
            <a:off x="6172200" y="1825625"/>
            <a:ext cx="5181600" cy="4390840"/>
          </a:xfrm>
          <a:prstGeom prst="rect">
            <a:avLst/>
          </a:prstGeom>
          <a:solidFill>
            <a:srgbClr val="F7F7F7">
              <a:alpha val="85098"/>
            </a:srgbClr>
          </a:solidFill>
          <a:ln cap="flat" cmpd="sng" w="9525">
            <a:solidFill>
              <a:srgbClr val="5B2B6B">
                <a:alpha val="8235"/>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1800"/>
              <a:buNone/>
              <a:defRPr/>
            </a:lvl1pPr>
            <a:lvl2pPr indent="-228600" lvl="1" marL="914400" algn="l">
              <a:lnSpc>
                <a:spcPct val="90000"/>
              </a:lnSpc>
              <a:spcBef>
                <a:spcPts val="500"/>
              </a:spcBef>
              <a:spcAft>
                <a:spcPts val="0"/>
              </a:spcAft>
              <a:buClr>
                <a:srgbClr val="1D1D1D"/>
              </a:buClr>
              <a:buSzPts val="1800"/>
              <a:buNone/>
              <a:defRPr/>
            </a:lvl2pPr>
            <a:lvl3pPr indent="-228600" lvl="2" marL="1371600" algn="l">
              <a:lnSpc>
                <a:spcPct val="90000"/>
              </a:lnSpc>
              <a:spcBef>
                <a:spcPts val="500"/>
              </a:spcBef>
              <a:spcAft>
                <a:spcPts val="0"/>
              </a:spcAft>
              <a:buClr>
                <a:srgbClr val="04768B"/>
              </a:buClr>
              <a:buSzPts val="1800"/>
              <a:buNone/>
              <a:defRPr/>
            </a:lvl3pPr>
            <a:lvl4pPr indent="-228600" lvl="3" marL="1828800" algn="l">
              <a:lnSpc>
                <a:spcPct val="90000"/>
              </a:lnSpc>
              <a:spcBef>
                <a:spcPts val="500"/>
              </a:spcBef>
              <a:spcAft>
                <a:spcPts val="0"/>
              </a:spcAft>
              <a:buClr>
                <a:srgbClr val="90A03A"/>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14"/>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18.xml"/><Relationship Id="rId11" Type="http://schemas.openxmlformats.org/officeDocument/2006/relationships/slideLayout" Target="../slideLayouts/slideLayout9.xml"/><Relationship Id="rId22" Type="http://schemas.openxmlformats.org/officeDocument/2006/relationships/slideLayout" Target="../slideLayouts/slideLayout20.xml"/><Relationship Id="rId10" Type="http://schemas.openxmlformats.org/officeDocument/2006/relationships/slideLayout" Target="../slideLayouts/slideLayout8.xml"/><Relationship Id="rId21" Type="http://schemas.openxmlformats.org/officeDocument/2006/relationships/slideLayout" Target="../slideLayouts/slideLayout19.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23" Type="http://schemas.openxmlformats.org/officeDocument/2006/relationships/theme" Target="../theme/theme1.xml"/><Relationship Id="rId1" Type="http://schemas.openxmlformats.org/officeDocument/2006/relationships/image" Target="../media/image9.png"/><Relationship Id="rId2" Type="http://schemas.openxmlformats.org/officeDocument/2006/relationships/image" Target="../media/image15.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5" Type="http://schemas.openxmlformats.org/officeDocument/2006/relationships/slideLayout" Target="../slideLayouts/slideLayout13.xml"/><Relationship Id="rId14" Type="http://schemas.openxmlformats.org/officeDocument/2006/relationships/slideLayout" Target="../slideLayouts/slideLayout12.xml"/><Relationship Id="rId17" Type="http://schemas.openxmlformats.org/officeDocument/2006/relationships/slideLayout" Target="../slideLayouts/slideLayout15.xml"/><Relationship Id="rId16" Type="http://schemas.openxmlformats.org/officeDocument/2006/relationships/slideLayout" Target="../slideLayouts/slideLayout14.xml"/><Relationship Id="rId5" Type="http://schemas.openxmlformats.org/officeDocument/2006/relationships/slideLayout" Target="../slideLayouts/slideLayout3.xml"/><Relationship Id="rId19" Type="http://schemas.openxmlformats.org/officeDocument/2006/relationships/slideLayout" Target="../slideLayouts/slideLayout17.xml"/><Relationship Id="rId6" Type="http://schemas.openxmlformats.org/officeDocument/2006/relationships/slideLayout" Target="../slideLayouts/slideLayout4.xml"/><Relationship Id="rId18" Type="http://schemas.openxmlformats.org/officeDocument/2006/relationships/slideLayout" Target="../slideLayouts/slideLayout16.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mt="9000"/>
          </a:blip>
          <a:stretch>
            <a:fillRect/>
          </a:stretch>
        </a:blipFill>
      </p:bgPr>
    </p:bg>
    <p:spTree>
      <p:nvGrpSpPr>
        <p:cNvPr id="9" name="Shape 9"/>
        <p:cNvGrpSpPr/>
        <p:nvPr/>
      </p:nvGrpSpPr>
      <p:grpSpPr>
        <a:xfrm>
          <a:off x="0" y="0"/>
          <a:ext cx="0" cy="0"/>
          <a:chOff x="0" y="0"/>
          <a:chExt cx="0" cy="0"/>
        </a:xfrm>
      </p:grpSpPr>
      <p:sp>
        <p:nvSpPr>
          <p:cNvPr id="10" name="Google Shape;10;p6"/>
          <p:cNvSpPr txBox="1"/>
          <p:nvPr>
            <p:ph type="title"/>
          </p:nvPr>
        </p:nvSpPr>
        <p:spPr>
          <a:xfrm>
            <a:off x="838200" y="365125"/>
            <a:ext cx="10515600" cy="1325563"/>
          </a:xfrm>
          <a:prstGeom prst="rect">
            <a:avLst/>
          </a:prstGeom>
          <a:solidFill>
            <a:srgbClr val="5B2B6B">
              <a:alpha val="88235"/>
            </a:srgbClr>
          </a:solid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rgbClr val="F7F7F7"/>
              </a:buClr>
              <a:buSzPts val="4000"/>
              <a:buFont typeface="Asap"/>
              <a:buNone/>
              <a:defRPr b="1" i="0" sz="4000" u="none" cap="none" strike="noStrike">
                <a:solidFill>
                  <a:srgbClr val="F7F7F7"/>
                </a:solidFill>
                <a:latin typeface="Asap"/>
                <a:ea typeface="Asap"/>
                <a:cs typeface="Asap"/>
                <a:sym typeface="Asap"/>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6"/>
          <p:cNvSpPr txBox="1"/>
          <p:nvPr>
            <p:ph idx="1" type="body"/>
          </p:nvPr>
        </p:nvSpPr>
        <p:spPr>
          <a:xfrm>
            <a:off x="838200" y="1825625"/>
            <a:ext cx="10515600" cy="4390838"/>
          </a:xfrm>
          <a:prstGeom prst="rect">
            <a:avLst/>
          </a:prstGeom>
          <a:solidFill>
            <a:srgbClr val="F7F7F7">
              <a:alpha val="85098"/>
            </a:srgbClr>
          </a:solidFill>
          <a:ln cap="flat" cmpd="sng" w="9525">
            <a:solidFill>
              <a:srgbClr val="5B2B6B">
                <a:alpha val="8235"/>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rgbClr val="5B2B6B"/>
              </a:buClr>
              <a:buSzPts val="2800"/>
              <a:buFont typeface="Arial"/>
              <a:buNone/>
              <a:defRPr b="0" i="0" sz="2800" u="none" cap="none" strike="noStrike">
                <a:solidFill>
                  <a:srgbClr val="5B2B6B"/>
                </a:solidFill>
                <a:latin typeface="Montserrat"/>
                <a:ea typeface="Montserrat"/>
                <a:cs typeface="Montserrat"/>
                <a:sym typeface="Montserrat"/>
              </a:defRPr>
            </a:lvl1pPr>
            <a:lvl2pPr indent="-228600" lvl="1" marL="914400" marR="0" rtl="0" algn="l">
              <a:lnSpc>
                <a:spcPct val="90000"/>
              </a:lnSpc>
              <a:spcBef>
                <a:spcPts val="500"/>
              </a:spcBef>
              <a:spcAft>
                <a:spcPts val="0"/>
              </a:spcAft>
              <a:buClr>
                <a:srgbClr val="1D1D1D"/>
              </a:buClr>
              <a:buSzPts val="2400"/>
              <a:buFont typeface="Arial"/>
              <a:buNone/>
              <a:defRPr b="0" i="0" sz="2400" u="none" cap="none" strike="noStrike">
                <a:solidFill>
                  <a:srgbClr val="1D1D1D"/>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4768B"/>
              </a:buClr>
              <a:buSzPts val="2000"/>
              <a:buFont typeface="Arial"/>
              <a:buNone/>
              <a:defRPr b="0" i="0" sz="2000" u="none" cap="none" strike="noStrike">
                <a:solidFill>
                  <a:srgbClr val="04768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90A03A"/>
              </a:buClr>
              <a:buSzPts val="1800"/>
              <a:buFont typeface="Arial"/>
              <a:buNone/>
              <a:defRPr b="0" i="0" sz="1800" u="none" cap="none" strike="noStrike">
                <a:solidFill>
                  <a:srgbClr val="90A03A"/>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chemeClr val="dk1"/>
              </a:buClr>
              <a:buSzPts val="1800"/>
              <a:buFont typeface="Arial"/>
              <a:buNone/>
              <a:defRPr b="0" i="0" sz="1800" u="none" cap="none" strike="noStrike">
                <a:solidFill>
                  <a:schemeClr val="dk1"/>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6"/>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r>
              <a:rPr lang="fr-CA"/>
              <a:t>N°</a:t>
            </a:r>
            <a:endParaRPr/>
          </a:p>
        </p:txBody>
      </p:sp>
      <p:pic>
        <p:nvPicPr>
          <p:cNvPr id="13" name="Google Shape;13;p6"/>
          <p:cNvPicPr preferRelativeResize="0"/>
          <p:nvPr/>
        </p:nvPicPr>
        <p:blipFill rotWithShape="1">
          <a:blip r:embed="rId2">
            <a:alphaModFix/>
          </a:blip>
          <a:srcRect b="0" l="0" r="0" t="0"/>
          <a:stretch/>
        </p:blipFill>
        <p:spPr>
          <a:xfrm>
            <a:off x="196663" y="6233651"/>
            <a:ext cx="641536" cy="624347"/>
          </a:xfrm>
          <a:prstGeom prst="rect">
            <a:avLst/>
          </a:prstGeom>
          <a:noFill/>
          <a:ln>
            <a:noFill/>
          </a:ln>
        </p:spPr>
      </p:pic>
      <p:sp>
        <p:nvSpPr>
          <p:cNvPr id="14" name="Google Shape;14;p6"/>
          <p:cNvSpPr txBox="1"/>
          <p:nvPr/>
        </p:nvSpPr>
        <p:spPr>
          <a:xfrm>
            <a:off x="3979450" y="6268825"/>
            <a:ext cx="4233000" cy="230700"/>
          </a:xfrm>
          <a:prstGeom prst="rect">
            <a:avLst/>
          </a:prstGeom>
          <a:solidFill>
            <a:schemeClr val="lt1">
              <a:alpha val="40000"/>
            </a:schemeClr>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6B407A"/>
              </a:buClr>
              <a:buSzPts val="1200"/>
              <a:buFont typeface="Montserrat"/>
              <a:buNone/>
            </a:pPr>
            <a:r>
              <a:t/>
            </a:r>
            <a:endParaRPr b="0" i="0" sz="900" u="none" cap="none" strike="noStrike">
              <a:solidFill>
                <a:srgbClr val="6B407A"/>
              </a:solidFill>
              <a:latin typeface="Montserrat"/>
              <a:ea typeface="Montserrat"/>
              <a:cs typeface="Montserrat"/>
              <a:sym typeface="Montserrat"/>
            </a:endParaRPr>
          </a:p>
        </p:txBody>
      </p:sp>
    </p:spTree>
  </p:cSld>
  <p:clrMap accent1="accent1" accent2="accent2" accent3="accent3" accent4="accent4" accent5="accent5" accent6="accent6" bg1="lt1" bg2="dk2" tx1="dk1" tx2="lt2" folHlink="folHlink" hlink="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 id="2147483663" r:id="rId17"/>
    <p:sldLayoutId id="2147483664" r:id="rId18"/>
    <p:sldLayoutId id="2147483665" r:id="rId19"/>
    <p:sldLayoutId id="2147483666" r:id="rId20"/>
    <p:sldLayoutId id="2147483667" r:id="rId21"/>
    <p:sldLayoutId id="2147483668" r:id="rId2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2"/>
          <p:cNvSpPr txBox="1"/>
          <p:nvPr>
            <p:ph type="ctrTitle"/>
          </p:nvPr>
        </p:nvSpPr>
        <p:spPr>
          <a:xfrm>
            <a:off x="3572075" y="1864975"/>
            <a:ext cx="5229900" cy="4095000"/>
          </a:xfrm>
          <a:prstGeom prst="rect">
            <a:avLst/>
          </a:prstGeom>
          <a:noFill/>
          <a:ln>
            <a:noFill/>
          </a:ln>
        </p:spPr>
        <p:txBody>
          <a:bodyPr anchorCtr="0" anchor="t" bIns="45700" lIns="91425" spcFirstLastPara="1" rIns="91425" wrap="square" tIns="45700">
            <a:normAutofit/>
          </a:bodyPr>
          <a:lstStyle/>
          <a:p>
            <a:pPr indent="0" lvl="0" marL="0" rtl="0" algn="ctr">
              <a:lnSpc>
                <a:spcPct val="115000"/>
              </a:lnSpc>
              <a:spcBef>
                <a:spcPts val="0"/>
              </a:spcBef>
              <a:spcAft>
                <a:spcPts val="0"/>
              </a:spcAft>
              <a:buClr>
                <a:schemeClr val="dk1"/>
              </a:buClr>
              <a:buSzPts val="1100"/>
              <a:buFont typeface="Arial"/>
              <a:buNone/>
            </a:pPr>
            <a:r>
              <a:rPr lang="fr-CA" sz="4244">
                <a:solidFill>
                  <a:srgbClr val="FFFFFF"/>
                </a:solidFill>
              </a:rPr>
              <a:t>Comment répondre à un courriel</a:t>
            </a:r>
            <a:endParaRPr sz="4244">
              <a:solidFill>
                <a:srgbClr val="FFFFFF"/>
              </a:solidFill>
            </a:endParaRPr>
          </a:p>
          <a:p>
            <a:pPr indent="0" lvl="0" marL="0" rtl="0" algn="ctr">
              <a:lnSpc>
                <a:spcPct val="115000"/>
              </a:lnSpc>
              <a:spcBef>
                <a:spcPts val="0"/>
              </a:spcBef>
              <a:spcAft>
                <a:spcPts val="0"/>
              </a:spcAft>
              <a:buClr>
                <a:schemeClr val="dk1"/>
              </a:buClr>
              <a:buSzPts val="1100"/>
              <a:buFont typeface="Arial"/>
              <a:buNone/>
            </a:pPr>
            <a:r>
              <a:rPr lang="fr-CA" sz="4244">
                <a:solidFill>
                  <a:srgbClr val="FFFFFF"/>
                </a:solidFill>
              </a:rPr>
              <a:t>Par: Alexandra Guzman</a:t>
            </a:r>
            <a:endParaRPr sz="4244">
              <a:solidFill>
                <a:srgbClr val="FFFFFF"/>
              </a:solidFill>
            </a:endParaRPr>
          </a:p>
          <a:p>
            <a:pPr indent="0" lvl="0" marL="0" rtl="0" algn="l">
              <a:lnSpc>
                <a:spcPct val="107916"/>
              </a:lnSpc>
              <a:spcBef>
                <a:spcPts val="300"/>
              </a:spcBef>
              <a:spcAft>
                <a:spcPts val="0"/>
              </a:spcAft>
              <a:buClr>
                <a:schemeClr val="dk1"/>
              </a:buClr>
              <a:buSzPts val="1100"/>
              <a:buFont typeface="Arial"/>
              <a:buNone/>
            </a:pPr>
            <a:r>
              <a:t/>
            </a:r>
            <a:endParaRPr b="0" sz="1200">
              <a:solidFill>
                <a:schemeClr val="dk1"/>
              </a:solidFill>
              <a:latin typeface="Montserrat"/>
              <a:ea typeface="Montserrat"/>
              <a:cs typeface="Montserrat"/>
              <a:sym typeface="Montserrat"/>
            </a:endParaRPr>
          </a:p>
          <a:p>
            <a:pPr indent="0" lvl="0" marL="0" rtl="0" algn="l">
              <a:lnSpc>
                <a:spcPct val="115000"/>
              </a:lnSpc>
              <a:spcBef>
                <a:spcPts val="800"/>
              </a:spcBef>
              <a:spcAft>
                <a:spcPts val="300"/>
              </a:spcAft>
              <a:buClr>
                <a:schemeClr val="dk1"/>
              </a:buClr>
              <a:buSzPts val="1100"/>
              <a:buFont typeface="Arial"/>
              <a:buNone/>
            </a:pPr>
            <a:r>
              <a:t/>
            </a:r>
            <a:endParaRPr sz="2400">
              <a:solidFill>
                <a:srgbClr val="FFFFFF"/>
              </a:solidFill>
            </a:endParaRPr>
          </a:p>
        </p:txBody>
      </p:sp>
      <p:pic>
        <p:nvPicPr>
          <p:cNvPr id="142" name="Google Shape;142;p2"/>
          <p:cNvPicPr preferRelativeResize="0"/>
          <p:nvPr/>
        </p:nvPicPr>
        <p:blipFill>
          <a:blip r:embed="rId3">
            <a:alphaModFix/>
          </a:blip>
          <a:stretch>
            <a:fillRect/>
          </a:stretch>
        </p:blipFill>
        <p:spPr>
          <a:xfrm>
            <a:off x="10869850" y="6068575"/>
            <a:ext cx="1162050" cy="4953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g2bebbbc8736_0_298"/>
          <p:cNvSpPr txBox="1"/>
          <p:nvPr>
            <p:ph idx="1" type="body"/>
          </p:nvPr>
        </p:nvSpPr>
        <p:spPr>
          <a:xfrm>
            <a:off x="838200" y="1825625"/>
            <a:ext cx="10515600" cy="4390800"/>
          </a:xfrm>
          <a:prstGeom prst="rect">
            <a:avLst/>
          </a:prstGeom>
          <a:solidFill>
            <a:schemeClr val="lt1"/>
          </a:solidFill>
          <a:ln cap="flat" cmpd="sng" w="9525">
            <a:solidFill>
              <a:srgbClr val="5B2B6B">
                <a:alpha val="8235"/>
              </a:srgbClr>
            </a:solidFill>
            <a:prstDash val="solid"/>
            <a:round/>
            <a:headEnd len="sm" w="sm" type="none"/>
            <a:tailEnd len="sm" w="sm" type="none"/>
          </a:ln>
        </p:spPr>
        <p:txBody>
          <a:bodyPr anchorCtr="0" anchor="t" bIns="45700" lIns="91425" spcFirstLastPara="1" rIns="91425" wrap="square" tIns="45700">
            <a:normAutofit/>
          </a:bodyPr>
          <a:lstStyle/>
          <a:p>
            <a:pPr indent="-387350" lvl="0" marL="457200" rtl="0" algn="l">
              <a:lnSpc>
                <a:spcPct val="150000"/>
              </a:lnSpc>
              <a:spcBef>
                <a:spcPts val="1500"/>
              </a:spcBef>
              <a:spcAft>
                <a:spcPts val="0"/>
              </a:spcAft>
              <a:buClr>
                <a:schemeClr val="dk1"/>
              </a:buClr>
              <a:buSzPts val="2500"/>
              <a:buChar char="●"/>
            </a:pPr>
            <a:r>
              <a:rPr b="1" lang="fr-CA" sz="2500">
                <a:solidFill>
                  <a:schemeClr val="dk1"/>
                </a:solidFill>
              </a:rPr>
              <a:t>Je peux m’introduire dans un courriel.</a:t>
            </a:r>
            <a:endParaRPr b="1" sz="2500">
              <a:solidFill>
                <a:schemeClr val="dk1"/>
              </a:solidFill>
            </a:endParaRPr>
          </a:p>
          <a:p>
            <a:pPr indent="-387350" lvl="0" marL="457200" rtl="0" algn="l">
              <a:lnSpc>
                <a:spcPct val="150000"/>
              </a:lnSpc>
              <a:spcBef>
                <a:spcPts val="0"/>
              </a:spcBef>
              <a:spcAft>
                <a:spcPts val="0"/>
              </a:spcAft>
              <a:buClr>
                <a:schemeClr val="dk1"/>
              </a:buClr>
              <a:buSzPts val="2500"/>
              <a:buChar char="●"/>
            </a:pPr>
            <a:r>
              <a:rPr b="1" lang="fr-CA" sz="2500">
                <a:solidFill>
                  <a:schemeClr val="dk1"/>
                </a:solidFill>
              </a:rPr>
              <a:t>Je peux répondre à un courriel.</a:t>
            </a:r>
            <a:endParaRPr b="1" sz="2500">
              <a:solidFill>
                <a:schemeClr val="dk1"/>
              </a:solidFill>
            </a:endParaRPr>
          </a:p>
          <a:p>
            <a:pPr indent="-387350" lvl="0" marL="457200" rtl="0" algn="l">
              <a:lnSpc>
                <a:spcPct val="150000"/>
              </a:lnSpc>
              <a:spcBef>
                <a:spcPts val="0"/>
              </a:spcBef>
              <a:spcAft>
                <a:spcPts val="0"/>
              </a:spcAft>
              <a:buClr>
                <a:schemeClr val="dk1"/>
              </a:buClr>
              <a:buSzPts val="2500"/>
              <a:buChar char="●"/>
            </a:pPr>
            <a:r>
              <a:rPr b="1" lang="fr-CA" sz="2500">
                <a:solidFill>
                  <a:schemeClr val="dk1"/>
                </a:solidFill>
              </a:rPr>
              <a:t>Je peux écrire correctement la plupart des mots et être bien compris(e) quand j’écris un message.</a:t>
            </a:r>
            <a:endParaRPr b="1" sz="2500">
              <a:solidFill>
                <a:schemeClr val="dk1"/>
              </a:solidFill>
            </a:endParaRPr>
          </a:p>
          <a:p>
            <a:pPr indent="0" lvl="0" marL="0" rtl="0" algn="l">
              <a:lnSpc>
                <a:spcPct val="100000"/>
              </a:lnSpc>
              <a:spcBef>
                <a:spcPts val="1500"/>
              </a:spcBef>
              <a:spcAft>
                <a:spcPts val="0"/>
              </a:spcAft>
              <a:buClr>
                <a:schemeClr val="dk1"/>
              </a:buClr>
              <a:buSzPts val="1100"/>
              <a:buFont typeface="Arial"/>
              <a:buNone/>
            </a:pPr>
            <a:r>
              <a:t/>
            </a:r>
            <a:endParaRPr b="1" sz="1200">
              <a:solidFill>
                <a:schemeClr val="dk1"/>
              </a:solidFill>
            </a:endParaRPr>
          </a:p>
          <a:p>
            <a:pPr indent="0" lvl="0" marL="899999" rtl="0" algn="l">
              <a:lnSpc>
                <a:spcPct val="115000"/>
              </a:lnSpc>
              <a:spcBef>
                <a:spcPts val="1500"/>
              </a:spcBef>
              <a:spcAft>
                <a:spcPts val="1400"/>
              </a:spcAft>
              <a:buSzPts val="1800"/>
              <a:buNone/>
            </a:pPr>
            <a:r>
              <a:t/>
            </a:r>
            <a:endParaRPr sz="2390"/>
          </a:p>
        </p:txBody>
      </p:sp>
      <p:sp>
        <p:nvSpPr>
          <p:cNvPr id="149" name="Google Shape;149;g2bebbbc8736_0_298"/>
          <p:cNvSpPr txBox="1"/>
          <p:nvPr>
            <p:ph idx="12" type="sldNum"/>
          </p:nvPr>
        </p:nvSpPr>
        <p:spPr>
          <a:xfrm>
            <a:off x="11430000" y="6216465"/>
            <a:ext cx="641400" cy="641400"/>
          </a:xfrm>
          <a:prstGeom prst="rect">
            <a:avLst/>
          </a:prstGeom>
          <a:solidFill>
            <a:srgbClr val="6B407A"/>
          </a:solid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050"/>
              <a:buNone/>
            </a:pPr>
            <a:r>
              <a:t/>
            </a:r>
            <a:endParaRPr/>
          </a:p>
        </p:txBody>
      </p:sp>
      <p:sp>
        <p:nvSpPr>
          <p:cNvPr id="150" name="Google Shape;150;g2bebbbc8736_0_298"/>
          <p:cNvSpPr txBox="1"/>
          <p:nvPr>
            <p:ph type="title"/>
          </p:nvPr>
        </p:nvSpPr>
        <p:spPr>
          <a:xfrm>
            <a:off x="838200" y="365125"/>
            <a:ext cx="10515600" cy="1325700"/>
          </a:xfrm>
          <a:prstGeom prst="rect">
            <a:avLst/>
          </a:prstGeom>
          <a:solidFill>
            <a:srgbClr val="5B2B6B">
              <a:alpha val="88235"/>
            </a:srgbClr>
          </a:solidFill>
          <a:ln>
            <a:noFill/>
          </a:ln>
        </p:spPr>
        <p:txBody>
          <a:bodyPr anchorCtr="0" anchor="ctr" bIns="45700" lIns="91425" spcFirstLastPara="1" rIns="91425" wrap="square" tIns="45700">
            <a:normAutofit/>
          </a:bodyPr>
          <a:lstStyle/>
          <a:p>
            <a:pPr indent="0" lvl="0" marL="228600" rtl="0" algn="l">
              <a:lnSpc>
                <a:spcPct val="100000"/>
              </a:lnSpc>
              <a:spcBef>
                <a:spcPts val="300"/>
              </a:spcBef>
              <a:spcAft>
                <a:spcPts val="0"/>
              </a:spcAft>
              <a:buClr>
                <a:schemeClr val="dk1"/>
              </a:buClr>
              <a:buSzPts val="1100"/>
              <a:buFont typeface="Arial"/>
              <a:buNone/>
            </a:pPr>
            <a:r>
              <a:rPr lang="fr-CA" sz="4800">
                <a:solidFill>
                  <a:schemeClr val="lt1"/>
                </a:solidFill>
              </a:rPr>
              <a:t>But d'apprentissage</a:t>
            </a:r>
            <a:endParaRPr sz="4800">
              <a:solidFill>
                <a:schemeClr val="lt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g2e02c9cf5f6_0_0"/>
          <p:cNvSpPr txBox="1"/>
          <p:nvPr>
            <p:ph idx="1" type="body"/>
          </p:nvPr>
        </p:nvSpPr>
        <p:spPr>
          <a:xfrm>
            <a:off x="838200" y="1825625"/>
            <a:ext cx="10515600" cy="4390800"/>
          </a:xfrm>
          <a:prstGeom prst="rect">
            <a:avLst/>
          </a:prstGeom>
          <a:solidFill>
            <a:schemeClr val="lt1"/>
          </a:solidFill>
          <a:ln cap="flat" cmpd="sng" w="9525">
            <a:solidFill>
              <a:srgbClr val="5B2B6B">
                <a:alpha val="8240"/>
              </a:srgbClr>
            </a:solidFill>
            <a:prstDash val="solid"/>
            <a:round/>
            <a:headEnd len="sm" w="sm" type="none"/>
            <a:tailEnd len="sm" w="sm" type="none"/>
          </a:ln>
        </p:spPr>
        <p:txBody>
          <a:bodyPr anchorCtr="0" anchor="t" bIns="45700" lIns="91425" spcFirstLastPara="1" rIns="91425" wrap="square" tIns="45700">
            <a:normAutofit/>
          </a:bodyPr>
          <a:lstStyle/>
          <a:p>
            <a:pPr indent="-387350" lvl="0" marL="457200" rtl="0" algn="l">
              <a:lnSpc>
                <a:spcPct val="150000"/>
              </a:lnSpc>
              <a:spcBef>
                <a:spcPts val="1500"/>
              </a:spcBef>
              <a:spcAft>
                <a:spcPts val="0"/>
              </a:spcAft>
              <a:buClr>
                <a:schemeClr val="dk1"/>
              </a:buClr>
              <a:buSzPts val="2500"/>
              <a:buChar char="●"/>
            </a:pPr>
            <a:r>
              <a:rPr b="1" lang="fr-CA" sz="2500">
                <a:solidFill>
                  <a:schemeClr val="dk1"/>
                </a:solidFill>
              </a:rPr>
              <a:t>On divise la classe en petits groupes égaux.</a:t>
            </a:r>
            <a:endParaRPr b="1" sz="2500">
              <a:solidFill>
                <a:schemeClr val="dk1"/>
              </a:solidFill>
            </a:endParaRPr>
          </a:p>
          <a:p>
            <a:pPr indent="-387350" lvl="0" marL="457200" rtl="0" algn="l">
              <a:lnSpc>
                <a:spcPct val="150000"/>
              </a:lnSpc>
              <a:spcBef>
                <a:spcPts val="0"/>
              </a:spcBef>
              <a:spcAft>
                <a:spcPts val="0"/>
              </a:spcAft>
              <a:buClr>
                <a:schemeClr val="dk1"/>
              </a:buClr>
              <a:buSzPts val="2500"/>
              <a:buChar char="●"/>
            </a:pPr>
            <a:r>
              <a:rPr b="1" lang="fr-CA" sz="2500">
                <a:solidFill>
                  <a:schemeClr val="dk1"/>
                </a:solidFill>
              </a:rPr>
              <a:t>Chaque groupe lit le courriel initial. </a:t>
            </a:r>
            <a:endParaRPr b="1" sz="2500">
              <a:solidFill>
                <a:schemeClr val="dk1"/>
              </a:solidFill>
            </a:endParaRPr>
          </a:p>
          <a:p>
            <a:pPr indent="-387350" lvl="0" marL="457200" rtl="0" algn="l">
              <a:lnSpc>
                <a:spcPct val="150000"/>
              </a:lnSpc>
              <a:spcBef>
                <a:spcPts val="0"/>
              </a:spcBef>
              <a:spcAft>
                <a:spcPts val="0"/>
              </a:spcAft>
              <a:buClr>
                <a:schemeClr val="dk1"/>
              </a:buClr>
              <a:buSzPts val="2500"/>
              <a:buChar char="●"/>
            </a:pPr>
            <a:r>
              <a:rPr b="1" lang="fr-CA" sz="2500">
                <a:solidFill>
                  <a:schemeClr val="dk1"/>
                </a:solidFill>
              </a:rPr>
              <a:t>Chaque groupe répond au courriel en suivant le gabarit de la copie de l'élève.</a:t>
            </a:r>
            <a:endParaRPr b="1" sz="2500">
              <a:solidFill>
                <a:schemeClr val="dk1"/>
              </a:solidFill>
            </a:endParaRPr>
          </a:p>
          <a:p>
            <a:pPr indent="0" lvl="0" marL="0" rtl="0" algn="l">
              <a:lnSpc>
                <a:spcPct val="100000"/>
              </a:lnSpc>
              <a:spcBef>
                <a:spcPts val="1500"/>
              </a:spcBef>
              <a:spcAft>
                <a:spcPts val="0"/>
              </a:spcAft>
              <a:buClr>
                <a:schemeClr val="dk1"/>
              </a:buClr>
              <a:buSzPts val="1100"/>
              <a:buFont typeface="Arial"/>
              <a:buNone/>
            </a:pPr>
            <a:r>
              <a:t/>
            </a:r>
            <a:endParaRPr b="1" sz="1200">
              <a:solidFill>
                <a:schemeClr val="dk1"/>
              </a:solidFill>
            </a:endParaRPr>
          </a:p>
          <a:p>
            <a:pPr indent="0" lvl="0" marL="899999" rtl="0" algn="l">
              <a:lnSpc>
                <a:spcPct val="115000"/>
              </a:lnSpc>
              <a:spcBef>
                <a:spcPts val="1500"/>
              </a:spcBef>
              <a:spcAft>
                <a:spcPts val="1400"/>
              </a:spcAft>
              <a:buSzPts val="1800"/>
              <a:buNone/>
            </a:pPr>
            <a:r>
              <a:t/>
            </a:r>
            <a:endParaRPr sz="2390"/>
          </a:p>
        </p:txBody>
      </p:sp>
      <p:sp>
        <p:nvSpPr>
          <p:cNvPr id="157" name="Google Shape;157;g2e02c9cf5f6_0_0"/>
          <p:cNvSpPr txBox="1"/>
          <p:nvPr>
            <p:ph idx="12" type="sldNum"/>
          </p:nvPr>
        </p:nvSpPr>
        <p:spPr>
          <a:xfrm>
            <a:off x="11430000" y="6216465"/>
            <a:ext cx="641400" cy="641400"/>
          </a:xfrm>
          <a:prstGeom prst="rect">
            <a:avLst/>
          </a:prstGeom>
          <a:solidFill>
            <a:srgbClr val="6B407A"/>
          </a:solid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050"/>
              <a:buNone/>
            </a:pPr>
            <a:r>
              <a:t/>
            </a:r>
            <a:endParaRPr/>
          </a:p>
        </p:txBody>
      </p:sp>
      <p:sp>
        <p:nvSpPr>
          <p:cNvPr id="158" name="Google Shape;158;g2e02c9cf5f6_0_0"/>
          <p:cNvSpPr txBox="1"/>
          <p:nvPr>
            <p:ph type="title"/>
          </p:nvPr>
        </p:nvSpPr>
        <p:spPr>
          <a:xfrm>
            <a:off x="838200" y="365125"/>
            <a:ext cx="10515600" cy="1325700"/>
          </a:xfrm>
          <a:prstGeom prst="rect">
            <a:avLst/>
          </a:prstGeom>
          <a:solidFill>
            <a:srgbClr val="5B2B6B">
              <a:alpha val="88240"/>
            </a:srgbClr>
          </a:solidFill>
          <a:ln>
            <a:noFill/>
          </a:ln>
        </p:spPr>
        <p:txBody>
          <a:bodyPr anchorCtr="0" anchor="ctr" bIns="45700" lIns="91425" spcFirstLastPara="1" rIns="91425" wrap="square" tIns="45700">
            <a:normAutofit/>
          </a:bodyPr>
          <a:lstStyle/>
          <a:p>
            <a:pPr indent="0" lvl="0" marL="228600" rtl="0" algn="l">
              <a:lnSpc>
                <a:spcPct val="100000"/>
              </a:lnSpc>
              <a:spcBef>
                <a:spcPts val="300"/>
              </a:spcBef>
              <a:spcAft>
                <a:spcPts val="0"/>
              </a:spcAft>
              <a:buClr>
                <a:schemeClr val="dk1"/>
              </a:buClr>
              <a:buSzPts val="1100"/>
              <a:buFont typeface="Arial"/>
              <a:buNone/>
            </a:pPr>
            <a:r>
              <a:rPr lang="fr-CA" sz="4800">
                <a:solidFill>
                  <a:schemeClr val="lt1"/>
                </a:solidFill>
              </a:rPr>
              <a:t>Directives</a:t>
            </a:r>
            <a:endParaRPr sz="4800">
              <a:solidFill>
                <a:schemeClr val="lt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g2e02c9cf5f6_0_14"/>
          <p:cNvSpPr txBox="1"/>
          <p:nvPr>
            <p:ph idx="1" type="body"/>
          </p:nvPr>
        </p:nvSpPr>
        <p:spPr>
          <a:xfrm>
            <a:off x="838200" y="1825625"/>
            <a:ext cx="10515600" cy="4390800"/>
          </a:xfrm>
          <a:prstGeom prst="rect">
            <a:avLst/>
          </a:prstGeom>
          <a:solidFill>
            <a:schemeClr val="lt1"/>
          </a:solidFill>
          <a:ln cap="flat" cmpd="sng" w="9525">
            <a:solidFill>
              <a:srgbClr val="5B2B6B">
                <a:alpha val="8240"/>
              </a:srgbClr>
            </a:solidFill>
            <a:prstDash val="solid"/>
            <a:round/>
            <a:headEnd len="sm" w="sm" type="none"/>
            <a:tailEnd len="sm" w="sm" type="none"/>
          </a:ln>
        </p:spPr>
        <p:txBody>
          <a:bodyPr anchorCtr="0" anchor="t" bIns="45700" lIns="91425" spcFirstLastPara="1" rIns="91425" wrap="square" tIns="45700">
            <a:normAutofit/>
          </a:bodyPr>
          <a:lstStyle/>
          <a:p>
            <a:pPr indent="0" lvl="0" marL="0" rtl="0" algn="l">
              <a:lnSpc>
                <a:spcPct val="150000"/>
              </a:lnSpc>
              <a:spcBef>
                <a:spcPts val="1500"/>
              </a:spcBef>
              <a:spcAft>
                <a:spcPts val="0"/>
              </a:spcAft>
              <a:buNone/>
            </a:pPr>
            <a:r>
              <a:t/>
            </a:r>
            <a:endParaRPr b="1" sz="2500">
              <a:solidFill>
                <a:schemeClr val="dk1"/>
              </a:solidFill>
            </a:endParaRPr>
          </a:p>
          <a:p>
            <a:pPr indent="0" lvl="0" marL="0" rtl="0" algn="l">
              <a:lnSpc>
                <a:spcPct val="100000"/>
              </a:lnSpc>
              <a:spcBef>
                <a:spcPts val="1500"/>
              </a:spcBef>
              <a:spcAft>
                <a:spcPts val="0"/>
              </a:spcAft>
              <a:buClr>
                <a:schemeClr val="dk1"/>
              </a:buClr>
              <a:buSzPts val="1100"/>
              <a:buFont typeface="Arial"/>
              <a:buNone/>
            </a:pPr>
            <a:r>
              <a:t/>
            </a:r>
            <a:endParaRPr b="1" sz="1200">
              <a:solidFill>
                <a:schemeClr val="dk1"/>
              </a:solidFill>
            </a:endParaRPr>
          </a:p>
          <a:p>
            <a:pPr indent="0" lvl="0" marL="899999" rtl="0" algn="l">
              <a:lnSpc>
                <a:spcPct val="115000"/>
              </a:lnSpc>
              <a:spcBef>
                <a:spcPts val="1500"/>
              </a:spcBef>
              <a:spcAft>
                <a:spcPts val="1400"/>
              </a:spcAft>
              <a:buSzPts val="1800"/>
              <a:buNone/>
            </a:pPr>
            <a:r>
              <a:t/>
            </a:r>
            <a:endParaRPr sz="2390"/>
          </a:p>
        </p:txBody>
      </p:sp>
      <p:sp>
        <p:nvSpPr>
          <p:cNvPr id="165" name="Google Shape;165;g2e02c9cf5f6_0_14"/>
          <p:cNvSpPr txBox="1"/>
          <p:nvPr>
            <p:ph idx="12" type="sldNum"/>
          </p:nvPr>
        </p:nvSpPr>
        <p:spPr>
          <a:xfrm>
            <a:off x="11430000" y="6216465"/>
            <a:ext cx="641400" cy="641400"/>
          </a:xfrm>
          <a:prstGeom prst="rect">
            <a:avLst/>
          </a:prstGeom>
          <a:solidFill>
            <a:srgbClr val="6B407A"/>
          </a:solid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050"/>
              <a:buNone/>
            </a:pPr>
            <a:r>
              <a:t/>
            </a:r>
            <a:endParaRPr/>
          </a:p>
        </p:txBody>
      </p:sp>
      <p:sp>
        <p:nvSpPr>
          <p:cNvPr id="166" name="Google Shape;166;g2e02c9cf5f6_0_14"/>
          <p:cNvSpPr txBox="1"/>
          <p:nvPr>
            <p:ph type="title"/>
          </p:nvPr>
        </p:nvSpPr>
        <p:spPr>
          <a:xfrm>
            <a:off x="838200" y="365125"/>
            <a:ext cx="10515600" cy="1325700"/>
          </a:xfrm>
          <a:prstGeom prst="rect">
            <a:avLst/>
          </a:prstGeom>
          <a:solidFill>
            <a:srgbClr val="5B2B6B">
              <a:alpha val="88240"/>
            </a:srgbClr>
          </a:solidFill>
          <a:ln>
            <a:noFill/>
          </a:ln>
        </p:spPr>
        <p:txBody>
          <a:bodyPr anchorCtr="0" anchor="ctr" bIns="45700" lIns="91425" spcFirstLastPara="1" rIns="91425" wrap="square" tIns="45700">
            <a:normAutofit/>
          </a:bodyPr>
          <a:lstStyle/>
          <a:p>
            <a:pPr indent="0" lvl="0" marL="228600" rtl="0" algn="l">
              <a:lnSpc>
                <a:spcPct val="100000"/>
              </a:lnSpc>
              <a:spcBef>
                <a:spcPts val="300"/>
              </a:spcBef>
              <a:spcAft>
                <a:spcPts val="0"/>
              </a:spcAft>
              <a:buClr>
                <a:schemeClr val="dk1"/>
              </a:buClr>
              <a:buSzPts val="1100"/>
              <a:buFont typeface="Arial"/>
              <a:buNone/>
            </a:pPr>
            <a:r>
              <a:rPr lang="fr-CA" sz="4800">
                <a:solidFill>
                  <a:schemeClr val="lt1"/>
                </a:solidFill>
              </a:rPr>
              <a:t>Courriel initial à répondre</a:t>
            </a:r>
            <a:endParaRPr sz="4800">
              <a:solidFill>
                <a:schemeClr val="lt1"/>
              </a:solidFill>
            </a:endParaRPr>
          </a:p>
        </p:txBody>
      </p:sp>
      <p:graphicFrame>
        <p:nvGraphicFramePr>
          <p:cNvPr id="167" name="Google Shape;167;g2e02c9cf5f6_0_14"/>
          <p:cNvGraphicFramePr/>
          <p:nvPr/>
        </p:nvGraphicFramePr>
        <p:xfrm>
          <a:off x="952500" y="2667000"/>
          <a:ext cx="3000000" cy="3000000"/>
        </p:xfrm>
        <a:graphic>
          <a:graphicData uri="http://schemas.openxmlformats.org/drawingml/2006/table">
            <a:tbl>
              <a:tblPr>
                <a:noFill/>
                <a:tableStyleId>{A92C7E97-54F1-499F-9146-C672ACF11FFD}</a:tableStyleId>
              </a:tblPr>
              <a:tblGrid>
                <a:gridCol w="822825"/>
                <a:gridCol w="9464175"/>
              </a:tblGrid>
              <a:tr h="381000">
                <a:tc>
                  <a:txBody>
                    <a:bodyPr/>
                    <a:lstStyle/>
                    <a:p>
                      <a:pPr indent="0" lvl="0" marL="0" rtl="0" algn="l">
                        <a:spcBef>
                          <a:spcPts val="0"/>
                        </a:spcBef>
                        <a:spcAft>
                          <a:spcPts val="0"/>
                        </a:spcAft>
                        <a:buNone/>
                      </a:pPr>
                      <a:r>
                        <a:rPr lang="fr-CA"/>
                        <a:t>De :</a:t>
                      </a:r>
                      <a:endParaRPr/>
                    </a:p>
                  </a:txBody>
                  <a:tcPr marT="91425" marB="91425" marR="91425" marL="91425"/>
                </a:tc>
                <a:tc>
                  <a:txBody>
                    <a:bodyPr/>
                    <a:lstStyle/>
                    <a:p>
                      <a:pPr indent="0" lvl="0" marL="0" rtl="0" algn="l">
                        <a:spcBef>
                          <a:spcPts val="0"/>
                        </a:spcBef>
                        <a:spcAft>
                          <a:spcPts val="0"/>
                        </a:spcAft>
                        <a:buNone/>
                      </a:pPr>
                      <a:r>
                        <a:rPr lang="fr-CA"/>
                        <a:t>expéditeur@gmail.com</a:t>
                      </a:r>
                      <a:endParaRPr/>
                    </a:p>
                  </a:txBody>
                  <a:tcPr marT="91425" marB="91425" marR="91425" marL="91425"/>
                </a:tc>
              </a:tr>
              <a:tr h="381000">
                <a:tc>
                  <a:txBody>
                    <a:bodyPr/>
                    <a:lstStyle/>
                    <a:p>
                      <a:pPr indent="0" lvl="0" marL="0" rtl="0" algn="l">
                        <a:spcBef>
                          <a:spcPts val="0"/>
                        </a:spcBef>
                        <a:spcAft>
                          <a:spcPts val="0"/>
                        </a:spcAft>
                        <a:buNone/>
                      </a:pPr>
                      <a:r>
                        <a:rPr lang="fr-CA"/>
                        <a:t>À :</a:t>
                      </a:r>
                      <a:endParaRPr/>
                    </a:p>
                  </a:txBody>
                  <a:tcPr marT="91425" marB="91425" marR="91425" marL="91425"/>
                </a:tc>
                <a:tc>
                  <a:txBody>
                    <a:bodyPr/>
                    <a:lstStyle/>
                    <a:p>
                      <a:pPr indent="0" lvl="0" marL="0" rtl="0" algn="l">
                        <a:spcBef>
                          <a:spcPts val="0"/>
                        </a:spcBef>
                        <a:spcAft>
                          <a:spcPts val="0"/>
                        </a:spcAft>
                        <a:buNone/>
                      </a:pPr>
                      <a:r>
                        <a:rPr lang="fr-CA"/>
                        <a:t>destinataire@gmail.com</a:t>
                      </a:r>
                      <a:endParaRPr/>
                    </a:p>
                  </a:txBody>
                  <a:tcPr marT="91425" marB="91425" marR="91425" marL="91425"/>
                </a:tc>
              </a:tr>
              <a:tr h="381000">
                <a:tc>
                  <a:txBody>
                    <a:bodyPr/>
                    <a:lstStyle/>
                    <a:p>
                      <a:pPr indent="0" lvl="0" marL="0" rtl="0" algn="l">
                        <a:spcBef>
                          <a:spcPts val="0"/>
                        </a:spcBef>
                        <a:spcAft>
                          <a:spcPts val="0"/>
                        </a:spcAft>
                        <a:buNone/>
                      </a:pPr>
                      <a:r>
                        <a:rPr lang="fr-CA"/>
                        <a:t>Objet :</a:t>
                      </a:r>
                      <a:endParaRPr/>
                    </a:p>
                  </a:txBody>
                  <a:tcPr marT="91425" marB="91425" marR="91425" marL="91425"/>
                </a:tc>
                <a:tc>
                  <a:txBody>
                    <a:bodyPr/>
                    <a:lstStyle/>
                    <a:p>
                      <a:pPr indent="0" lvl="0" marL="0" rtl="0" algn="l">
                        <a:spcBef>
                          <a:spcPts val="0"/>
                        </a:spcBef>
                        <a:spcAft>
                          <a:spcPts val="0"/>
                        </a:spcAft>
                        <a:buNone/>
                      </a:pPr>
                      <a:r>
                        <a:rPr lang="fr-CA"/>
                        <a:t>Sortie au restaurant</a:t>
                      </a:r>
                      <a:endParaRPr/>
                    </a:p>
                  </a:txBody>
                  <a:tcPr marT="91425" marB="91425" marR="91425" marL="91425"/>
                </a:tc>
              </a:tr>
              <a:tr h="381000">
                <a:tc gridSpan="2">
                  <a:txBody>
                    <a:bodyPr/>
                    <a:lstStyle/>
                    <a:p>
                      <a:pPr indent="0" lvl="0" marL="0" rtl="0" algn="l">
                        <a:spcBef>
                          <a:spcPts val="0"/>
                        </a:spcBef>
                        <a:spcAft>
                          <a:spcPts val="0"/>
                        </a:spcAft>
                        <a:buNone/>
                      </a:pPr>
                      <a:r>
                        <a:rPr lang="fr-CA"/>
                        <a:t>Bonjour [nom], </a:t>
                      </a:r>
                      <a:endParaRPr/>
                    </a:p>
                    <a:p>
                      <a:pPr indent="0" lvl="0" marL="0" rtl="0" algn="l">
                        <a:spcBef>
                          <a:spcPts val="0"/>
                        </a:spcBef>
                        <a:spcAft>
                          <a:spcPts val="0"/>
                        </a:spcAft>
                        <a:buNone/>
                      </a:pPr>
                      <a:r>
                        <a:t/>
                      </a:r>
                      <a:endParaRPr/>
                    </a:p>
                    <a:p>
                      <a:pPr indent="0" lvl="0" marL="0" rtl="0" algn="l">
                        <a:spcBef>
                          <a:spcPts val="0"/>
                        </a:spcBef>
                        <a:spcAft>
                          <a:spcPts val="0"/>
                        </a:spcAft>
                        <a:buNone/>
                      </a:pPr>
                      <a:r>
                        <a:rPr lang="fr-CA"/>
                        <a:t>J'ai hâte de te rencontrer en personne. Tu connais mieux Montréal que moi, donc je voulais te demander si tu pouvais me proposer trois collations que tu aimes bien. J'aimerais prendre le temps de consulter leur menu avant mon arrivée. </a:t>
                      </a:r>
                      <a:endParaRPr/>
                    </a:p>
                    <a:p>
                      <a:pPr indent="0" lvl="0" marL="0" rtl="0" algn="l">
                        <a:spcBef>
                          <a:spcPts val="0"/>
                        </a:spcBef>
                        <a:spcAft>
                          <a:spcPts val="0"/>
                        </a:spcAft>
                        <a:buNone/>
                      </a:pPr>
                      <a:r>
                        <a:t/>
                      </a:r>
                      <a:endParaRPr/>
                    </a:p>
                    <a:p>
                      <a:pPr indent="0" lvl="0" marL="0" rtl="0" algn="l">
                        <a:spcBef>
                          <a:spcPts val="0"/>
                        </a:spcBef>
                        <a:spcAft>
                          <a:spcPts val="0"/>
                        </a:spcAft>
                        <a:buNone/>
                      </a:pPr>
                      <a:r>
                        <a:rPr lang="fr-CA"/>
                        <a:t>Merci, </a:t>
                      </a:r>
                      <a:endParaRPr/>
                    </a:p>
                    <a:p>
                      <a:pPr indent="0" lvl="0" marL="0" rtl="0" algn="l">
                        <a:spcBef>
                          <a:spcPts val="0"/>
                        </a:spcBef>
                        <a:spcAft>
                          <a:spcPts val="0"/>
                        </a:spcAft>
                        <a:buNone/>
                      </a:pPr>
                      <a:r>
                        <a:t/>
                      </a:r>
                      <a:endParaRPr/>
                    </a:p>
                    <a:p>
                      <a:pPr indent="0" lvl="0" marL="0" rtl="0" algn="l">
                        <a:spcBef>
                          <a:spcPts val="0"/>
                        </a:spcBef>
                        <a:spcAft>
                          <a:spcPts val="0"/>
                        </a:spcAft>
                        <a:buNone/>
                      </a:pPr>
                      <a:r>
                        <a:rPr lang="fr-CA"/>
                        <a:t>[Prénom]</a:t>
                      </a:r>
                      <a:endParaRPr/>
                    </a:p>
                  </a:txBody>
                  <a:tcPr marT="91425" marB="91425" marR="91425" marL="91425"/>
                </a:tc>
                <a:tc hMerge="1"/>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g2e02c9cf5f6_0_30"/>
          <p:cNvSpPr txBox="1"/>
          <p:nvPr>
            <p:ph idx="1" type="body"/>
          </p:nvPr>
        </p:nvSpPr>
        <p:spPr>
          <a:xfrm>
            <a:off x="838200" y="1825625"/>
            <a:ext cx="10515600" cy="4390800"/>
          </a:xfrm>
          <a:prstGeom prst="rect">
            <a:avLst/>
          </a:prstGeom>
          <a:solidFill>
            <a:schemeClr val="lt1"/>
          </a:solidFill>
          <a:ln cap="flat" cmpd="sng" w="9525">
            <a:solidFill>
              <a:srgbClr val="5B2B6B">
                <a:alpha val="8240"/>
              </a:srgbClr>
            </a:solidFill>
            <a:prstDash val="solid"/>
            <a:round/>
            <a:headEnd len="sm" w="sm" type="none"/>
            <a:tailEnd len="sm" w="sm" type="none"/>
          </a:ln>
        </p:spPr>
        <p:txBody>
          <a:bodyPr anchorCtr="0" anchor="t" bIns="45700" lIns="91425" spcFirstLastPara="1" rIns="91425" wrap="square" tIns="45700">
            <a:normAutofit/>
          </a:bodyPr>
          <a:lstStyle/>
          <a:p>
            <a:pPr indent="0" lvl="0" marL="0" rtl="0" algn="l">
              <a:lnSpc>
                <a:spcPct val="150000"/>
              </a:lnSpc>
              <a:spcBef>
                <a:spcPts val="1500"/>
              </a:spcBef>
              <a:spcAft>
                <a:spcPts val="0"/>
              </a:spcAft>
              <a:buNone/>
            </a:pPr>
            <a:r>
              <a:t/>
            </a:r>
            <a:endParaRPr b="1" sz="2500">
              <a:solidFill>
                <a:schemeClr val="dk1"/>
              </a:solidFill>
            </a:endParaRPr>
          </a:p>
          <a:p>
            <a:pPr indent="0" lvl="0" marL="0" rtl="0" algn="l">
              <a:lnSpc>
                <a:spcPct val="100000"/>
              </a:lnSpc>
              <a:spcBef>
                <a:spcPts val="1500"/>
              </a:spcBef>
              <a:spcAft>
                <a:spcPts val="0"/>
              </a:spcAft>
              <a:buClr>
                <a:schemeClr val="dk1"/>
              </a:buClr>
              <a:buSzPts val="1100"/>
              <a:buFont typeface="Arial"/>
              <a:buNone/>
            </a:pPr>
            <a:r>
              <a:t/>
            </a:r>
            <a:endParaRPr b="1" sz="1200">
              <a:solidFill>
                <a:schemeClr val="dk1"/>
              </a:solidFill>
            </a:endParaRPr>
          </a:p>
          <a:p>
            <a:pPr indent="0" lvl="0" marL="899999" rtl="0" algn="l">
              <a:lnSpc>
                <a:spcPct val="115000"/>
              </a:lnSpc>
              <a:spcBef>
                <a:spcPts val="1500"/>
              </a:spcBef>
              <a:spcAft>
                <a:spcPts val="1400"/>
              </a:spcAft>
              <a:buSzPts val="1800"/>
              <a:buNone/>
            </a:pPr>
            <a:r>
              <a:t/>
            </a:r>
            <a:endParaRPr sz="2390"/>
          </a:p>
        </p:txBody>
      </p:sp>
      <p:sp>
        <p:nvSpPr>
          <p:cNvPr id="174" name="Google Shape;174;g2e02c9cf5f6_0_30"/>
          <p:cNvSpPr txBox="1"/>
          <p:nvPr>
            <p:ph idx="12" type="sldNum"/>
          </p:nvPr>
        </p:nvSpPr>
        <p:spPr>
          <a:xfrm>
            <a:off x="11430000" y="6216465"/>
            <a:ext cx="641400" cy="641400"/>
          </a:xfrm>
          <a:prstGeom prst="rect">
            <a:avLst/>
          </a:prstGeom>
          <a:solidFill>
            <a:srgbClr val="6B407A"/>
          </a:solid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050"/>
              <a:buNone/>
            </a:pPr>
            <a:r>
              <a:t/>
            </a:r>
            <a:endParaRPr/>
          </a:p>
        </p:txBody>
      </p:sp>
      <p:sp>
        <p:nvSpPr>
          <p:cNvPr id="175" name="Google Shape;175;g2e02c9cf5f6_0_30"/>
          <p:cNvSpPr txBox="1"/>
          <p:nvPr>
            <p:ph type="title"/>
          </p:nvPr>
        </p:nvSpPr>
        <p:spPr>
          <a:xfrm>
            <a:off x="838200" y="365125"/>
            <a:ext cx="10515600" cy="1325700"/>
          </a:xfrm>
          <a:prstGeom prst="rect">
            <a:avLst/>
          </a:prstGeom>
          <a:solidFill>
            <a:srgbClr val="5B2B6B">
              <a:alpha val="88240"/>
            </a:srgbClr>
          </a:solidFill>
          <a:ln>
            <a:noFill/>
          </a:ln>
        </p:spPr>
        <p:txBody>
          <a:bodyPr anchorCtr="0" anchor="ctr" bIns="45700" lIns="91425" spcFirstLastPara="1" rIns="91425" wrap="square" tIns="45700">
            <a:normAutofit/>
          </a:bodyPr>
          <a:lstStyle/>
          <a:p>
            <a:pPr indent="0" lvl="0" marL="228600" rtl="0" algn="l">
              <a:lnSpc>
                <a:spcPct val="100000"/>
              </a:lnSpc>
              <a:spcBef>
                <a:spcPts val="300"/>
              </a:spcBef>
              <a:spcAft>
                <a:spcPts val="0"/>
              </a:spcAft>
              <a:buClr>
                <a:schemeClr val="dk1"/>
              </a:buClr>
              <a:buSzPts val="1100"/>
              <a:buFont typeface="Arial"/>
              <a:buNone/>
            </a:pPr>
            <a:r>
              <a:rPr lang="fr-CA" sz="4800">
                <a:solidFill>
                  <a:schemeClr val="lt1"/>
                </a:solidFill>
              </a:rPr>
              <a:t>Composante</a:t>
            </a:r>
            <a:r>
              <a:rPr lang="fr-CA" sz="4800">
                <a:solidFill>
                  <a:schemeClr val="lt1"/>
                </a:solidFill>
              </a:rPr>
              <a:t> d'un courriel</a:t>
            </a:r>
            <a:endParaRPr sz="4800">
              <a:solidFill>
                <a:schemeClr val="lt1"/>
              </a:solidFill>
            </a:endParaRPr>
          </a:p>
        </p:txBody>
      </p:sp>
      <p:graphicFrame>
        <p:nvGraphicFramePr>
          <p:cNvPr id="176" name="Google Shape;176;g2e02c9cf5f6_0_30"/>
          <p:cNvGraphicFramePr/>
          <p:nvPr/>
        </p:nvGraphicFramePr>
        <p:xfrm>
          <a:off x="952500" y="2667000"/>
          <a:ext cx="3000000" cy="3000000"/>
        </p:xfrm>
        <a:graphic>
          <a:graphicData uri="http://schemas.openxmlformats.org/drawingml/2006/table">
            <a:tbl>
              <a:tblPr>
                <a:noFill/>
                <a:tableStyleId>{A92C7E97-54F1-499F-9146-C672ACF11FFD}</a:tableStyleId>
              </a:tblPr>
              <a:tblGrid>
                <a:gridCol w="822825"/>
                <a:gridCol w="9464175"/>
              </a:tblGrid>
              <a:tr h="381000">
                <a:tc>
                  <a:txBody>
                    <a:bodyPr/>
                    <a:lstStyle/>
                    <a:p>
                      <a:pPr indent="0" lvl="0" marL="0" rtl="0" algn="l">
                        <a:spcBef>
                          <a:spcPts val="0"/>
                        </a:spcBef>
                        <a:spcAft>
                          <a:spcPts val="0"/>
                        </a:spcAft>
                        <a:buNone/>
                      </a:pPr>
                      <a:r>
                        <a:rPr lang="fr-CA"/>
                        <a:t>De</a:t>
                      </a:r>
                      <a:r>
                        <a:rPr lang="fr-CA"/>
                        <a:t> :</a:t>
                      </a:r>
                      <a:endParaRPr/>
                    </a:p>
                  </a:txBody>
                  <a:tcPr marT="91425" marB="91425" marR="91425" marL="91425"/>
                </a:tc>
                <a:tc>
                  <a:txBody>
                    <a:bodyPr/>
                    <a:lstStyle/>
                    <a:p>
                      <a:pPr indent="0" lvl="0" marL="0" rtl="0" algn="l">
                        <a:spcBef>
                          <a:spcPts val="0"/>
                        </a:spcBef>
                        <a:spcAft>
                          <a:spcPts val="0"/>
                        </a:spcAft>
                        <a:buNone/>
                      </a:pPr>
                      <a:r>
                        <a:rPr lang="fr-CA"/>
                        <a:t>[Expéditeur]</a:t>
                      </a:r>
                      <a:endParaRPr/>
                    </a:p>
                  </a:txBody>
                  <a:tcPr marT="91425" marB="91425" marR="91425" marL="91425"/>
                </a:tc>
              </a:tr>
              <a:tr h="381000">
                <a:tc>
                  <a:txBody>
                    <a:bodyPr/>
                    <a:lstStyle/>
                    <a:p>
                      <a:pPr indent="0" lvl="0" marL="0" rtl="0" algn="l">
                        <a:spcBef>
                          <a:spcPts val="0"/>
                        </a:spcBef>
                        <a:spcAft>
                          <a:spcPts val="0"/>
                        </a:spcAft>
                        <a:buNone/>
                      </a:pPr>
                      <a:r>
                        <a:rPr lang="fr-CA"/>
                        <a:t>À</a:t>
                      </a:r>
                      <a:r>
                        <a:rPr lang="fr-CA"/>
                        <a:t> :</a:t>
                      </a:r>
                      <a:endParaRPr/>
                    </a:p>
                  </a:txBody>
                  <a:tcPr marT="91425" marB="91425" marR="91425" marL="91425"/>
                </a:tc>
                <a:tc>
                  <a:txBody>
                    <a:bodyPr/>
                    <a:lstStyle/>
                    <a:p>
                      <a:pPr indent="0" lvl="0" marL="0" rtl="0" algn="l">
                        <a:spcBef>
                          <a:spcPts val="0"/>
                        </a:spcBef>
                        <a:spcAft>
                          <a:spcPts val="0"/>
                        </a:spcAft>
                        <a:buNone/>
                      </a:pPr>
                      <a:r>
                        <a:rPr lang="fr-CA"/>
                        <a:t>[Destinataire]</a:t>
                      </a:r>
                      <a:endParaRPr/>
                    </a:p>
                  </a:txBody>
                  <a:tcPr marT="91425" marB="91425" marR="91425" marL="91425"/>
                </a:tc>
              </a:tr>
              <a:tr h="381000">
                <a:tc>
                  <a:txBody>
                    <a:bodyPr/>
                    <a:lstStyle/>
                    <a:p>
                      <a:pPr indent="0" lvl="0" marL="0" rtl="0" algn="l">
                        <a:spcBef>
                          <a:spcPts val="0"/>
                        </a:spcBef>
                        <a:spcAft>
                          <a:spcPts val="0"/>
                        </a:spcAft>
                        <a:buNone/>
                      </a:pPr>
                      <a:r>
                        <a:rPr lang="fr-CA"/>
                        <a:t>Objet :</a:t>
                      </a:r>
                      <a:endParaRPr/>
                    </a:p>
                  </a:txBody>
                  <a:tcPr marT="91425" marB="91425" marR="91425" marL="91425"/>
                </a:tc>
                <a:tc>
                  <a:txBody>
                    <a:bodyPr/>
                    <a:lstStyle/>
                    <a:p>
                      <a:pPr indent="0" lvl="0" marL="0" rtl="0" algn="l">
                        <a:spcBef>
                          <a:spcPts val="0"/>
                        </a:spcBef>
                        <a:spcAft>
                          <a:spcPts val="0"/>
                        </a:spcAft>
                        <a:buNone/>
                      </a:pPr>
                      <a:r>
                        <a:rPr lang="fr-CA"/>
                        <a:t>[Sujet de conversation]</a:t>
                      </a:r>
                      <a:endParaRPr/>
                    </a:p>
                  </a:txBody>
                  <a:tcPr marT="91425" marB="91425" marR="91425" marL="91425"/>
                </a:tc>
              </a:tr>
              <a:tr h="381000">
                <a:tc gridSpan="2">
                  <a:txBody>
                    <a:bodyPr/>
                    <a:lstStyle/>
                    <a:p>
                      <a:pPr indent="0" lvl="0" marL="0" rtl="0" algn="l">
                        <a:spcBef>
                          <a:spcPts val="0"/>
                        </a:spcBef>
                        <a:spcAft>
                          <a:spcPts val="0"/>
                        </a:spcAft>
                        <a:buNone/>
                      </a:pPr>
                      <a:r>
                        <a:rPr lang="fr-CA"/>
                        <a:t>[Salutation],</a:t>
                      </a:r>
                      <a:endParaRPr/>
                    </a:p>
                    <a:p>
                      <a:pPr indent="0" lvl="0" marL="0" rtl="0" algn="l">
                        <a:spcBef>
                          <a:spcPts val="0"/>
                        </a:spcBef>
                        <a:spcAft>
                          <a:spcPts val="0"/>
                        </a:spcAft>
                        <a:buNone/>
                      </a:pPr>
                      <a:r>
                        <a:t/>
                      </a:r>
                      <a:endParaRPr/>
                    </a:p>
                    <a:p>
                      <a:pPr indent="0" lvl="0" marL="0" rtl="0" algn="l">
                        <a:spcBef>
                          <a:spcPts val="0"/>
                        </a:spcBef>
                        <a:spcAft>
                          <a:spcPts val="0"/>
                        </a:spcAft>
                        <a:buNone/>
                      </a:pPr>
                      <a:r>
                        <a:rPr lang="fr-CA"/>
                        <a:t>[Réponse au courriel initial.]</a:t>
                      </a:r>
                      <a:endParaRPr/>
                    </a:p>
                    <a:p>
                      <a:pPr indent="0" lvl="0" marL="0" rtl="0" algn="l">
                        <a:spcBef>
                          <a:spcPts val="0"/>
                        </a:spcBef>
                        <a:spcAft>
                          <a:spcPts val="0"/>
                        </a:spcAft>
                        <a:buNone/>
                      </a:pPr>
                      <a:r>
                        <a:t/>
                      </a:r>
                      <a:endParaRPr/>
                    </a:p>
                    <a:p>
                      <a:pPr indent="0" lvl="0" marL="0" rtl="0" algn="l">
                        <a:spcBef>
                          <a:spcPts val="0"/>
                        </a:spcBef>
                        <a:spcAft>
                          <a:spcPts val="0"/>
                        </a:spcAft>
                        <a:buNone/>
                      </a:pPr>
                      <a:r>
                        <a:rPr lang="fr-CA"/>
                        <a:t>[Prise de congé],</a:t>
                      </a:r>
                      <a:endParaRPr/>
                    </a:p>
                    <a:p>
                      <a:pPr indent="0" lvl="0" marL="0" rtl="0" algn="l">
                        <a:spcBef>
                          <a:spcPts val="0"/>
                        </a:spcBef>
                        <a:spcAft>
                          <a:spcPts val="0"/>
                        </a:spcAft>
                        <a:buNone/>
                      </a:pPr>
                      <a:r>
                        <a:t/>
                      </a:r>
                      <a:endParaRPr/>
                    </a:p>
                    <a:p>
                      <a:pPr indent="0" lvl="0" marL="0" rtl="0" algn="l">
                        <a:spcBef>
                          <a:spcPts val="0"/>
                        </a:spcBef>
                        <a:spcAft>
                          <a:spcPts val="0"/>
                        </a:spcAft>
                        <a:buNone/>
                      </a:pPr>
                      <a:r>
                        <a:rPr lang="fr-CA"/>
                        <a:t>[Signature]</a:t>
                      </a:r>
                      <a:endParaRPr/>
                    </a:p>
                  </a:txBody>
                  <a:tcPr marT="91425" marB="91425" marR="91425" marL="91425"/>
                </a:tc>
                <a:tc hMerge="1"/>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g2e02c9cf5f6_0_38"/>
          <p:cNvSpPr txBox="1"/>
          <p:nvPr>
            <p:ph idx="1" type="body"/>
          </p:nvPr>
        </p:nvSpPr>
        <p:spPr>
          <a:xfrm>
            <a:off x="838200" y="1825625"/>
            <a:ext cx="10515600" cy="4390800"/>
          </a:xfrm>
          <a:prstGeom prst="rect">
            <a:avLst/>
          </a:prstGeom>
          <a:solidFill>
            <a:schemeClr val="lt1"/>
          </a:solidFill>
          <a:ln cap="flat" cmpd="sng" w="9525">
            <a:solidFill>
              <a:srgbClr val="5B2B6B">
                <a:alpha val="8240"/>
              </a:srgbClr>
            </a:solidFill>
            <a:prstDash val="solid"/>
            <a:round/>
            <a:headEnd len="sm" w="sm" type="none"/>
            <a:tailEnd len="sm" w="sm" type="none"/>
          </a:ln>
        </p:spPr>
        <p:txBody>
          <a:bodyPr anchorCtr="0" anchor="t" bIns="45700" lIns="91425" spcFirstLastPara="1" rIns="91425" wrap="square" tIns="45700">
            <a:normAutofit fontScale="77500" lnSpcReduction="10000"/>
          </a:bodyPr>
          <a:lstStyle/>
          <a:p>
            <a:pPr indent="0" lvl="0" marL="0" rtl="0" algn="l">
              <a:lnSpc>
                <a:spcPct val="150000"/>
              </a:lnSpc>
              <a:spcBef>
                <a:spcPts val="1500"/>
              </a:spcBef>
              <a:spcAft>
                <a:spcPts val="0"/>
              </a:spcAft>
              <a:buNone/>
            </a:pPr>
            <a:r>
              <a:rPr b="1" lang="fr-CA" sz="2500">
                <a:solidFill>
                  <a:schemeClr val="dk1"/>
                </a:solidFill>
              </a:rPr>
              <a:t>Exemples de salutations *généralement suivis d'une virgule</a:t>
            </a:r>
            <a:endParaRPr b="1" sz="2500">
              <a:solidFill>
                <a:schemeClr val="dk1"/>
              </a:solidFill>
            </a:endParaRPr>
          </a:p>
          <a:p>
            <a:pPr indent="-351631" lvl="0" marL="457200" rtl="0" algn="l">
              <a:lnSpc>
                <a:spcPct val="150000"/>
              </a:lnSpc>
              <a:spcBef>
                <a:spcPts val="1500"/>
              </a:spcBef>
              <a:spcAft>
                <a:spcPts val="0"/>
              </a:spcAft>
              <a:buClr>
                <a:schemeClr val="dk1"/>
              </a:buClr>
              <a:buSzPct val="100000"/>
              <a:buChar char="●"/>
            </a:pPr>
            <a:r>
              <a:rPr b="1" lang="fr-CA" sz="2500">
                <a:solidFill>
                  <a:schemeClr val="dk1"/>
                </a:solidFill>
              </a:rPr>
              <a:t>Bonjour</a:t>
            </a:r>
            <a:endParaRPr b="1" sz="2500">
              <a:solidFill>
                <a:schemeClr val="dk1"/>
              </a:solidFill>
            </a:endParaRPr>
          </a:p>
          <a:p>
            <a:pPr indent="-351631" lvl="0" marL="457200" rtl="0" algn="l">
              <a:lnSpc>
                <a:spcPct val="150000"/>
              </a:lnSpc>
              <a:spcBef>
                <a:spcPts val="0"/>
              </a:spcBef>
              <a:spcAft>
                <a:spcPts val="0"/>
              </a:spcAft>
              <a:buClr>
                <a:schemeClr val="dk1"/>
              </a:buClr>
              <a:buSzPct val="100000"/>
              <a:buChar char="●"/>
            </a:pPr>
            <a:r>
              <a:rPr b="1" lang="fr-CA" sz="2500">
                <a:solidFill>
                  <a:schemeClr val="dk1"/>
                </a:solidFill>
              </a:rPr>
              <a:t>Salut (informel)</a:t>
            </a:r>
            <a:endParaRPr b="1" sz="2500">
              <a:solidFill>
                <a:schemeClr val="dk1"/>
              </a:solidFill>
            </a:endParaRPr>
          </a:p>
          <a:p>
            <a:pPr indent="-351631" lvl="0" marL="457200" rtl="0" algn="l">
              <a:lnSpc>
                <a:spcPct val="150000"/>
              </a:lnSpc>
              <a:spcBef>
                <a:spcPts val="0"/>
              </a:spcBef>
              <a:spcAft>
                <a:spcPts val="0"/>
              </a:spcAft>
              <a:buClr>
                <a:schemeClr val="dk1"/>
              </a:buClr>
              <a:buSzPct val="100000"/>
              <a:buChar char="●"/>
            </a:pPr>
            <a:r>
              <a:rPr b="1" lang="fr-CA" sz="2500">
                <a:solidFill>
                  <a:schemeClr val="dk1"/>
                </a:solidFill>
              </a:rPr>
              <a:t>Allô (informel)</a:t>
            </a:r>
            <a:endParaRPr b="1" sz="2500">
              <a:solidFill>
                <a:schemeClr val="dk1"/>
              </a:solidFill>
            </a:endParaRPr>
          </a:p>
          <a:p>
            <a:pPr indent="0" lvl="0" marL="0" rtl="0" algn="l">
              <a:lnSpc>
                <a:spcPct val="150000"/>
              </a:lnSpc>
              <a:spcBef>
                <a:spcPts val="1500"/>
              </a:spcBef>
              <a:spcAft>
                <a:spcPts val="0"/>
              </a:spcAft>
              <a:buNone/>
            </a:pPr>
            <a:r>
              <a:rPr b="1" lang="fr-CA" sz="2500">
                <a:solidFill>
                  <a:schemeClr val="dk1"/>
                </a:solidFill>
              </a:rPr>
              <a:t>Exemples de prises de congé </a:t>
            </a:r>
            <a:r>
              <a:rPr b="1" lang="fr-CA" sz="2500">
                <a:solidFill>
                  <a:schemeClr val="dk1"/>
                </a:solidFill>
              </a:rPr>
              <a:t>*</a:t>
            </a:r>
            <a:r>
              <a:rPr b="1" lang="fr-CA" sz="2500">
                <a:solidFill>
                  <a:schemeClr val="dk1"/>
                </a:solidFill>
              </a:rPr>
              <a:t>suivis d'un point (.) ou d'une virgule (,)</a:t>
            </a:r>
            <a:endParaRPr b="1" sz="2500">
              <a:solidFill>
                <a:schemeClr val="dk1"/>
              </a:solidFill>
            </a:endParaRPr>
          </a:p>
          <a:p>
            <a:pPr indent="-351631" lvl="0" marL="457200" rtl="0" algn="l">
              <a:lnSpc>
                <a:spcPct val="150000"/>
              </a:lnSpc>
              <a:spcBef>
                <a:spcPts val="1500"/>
              </a:spcBef>
              <a:spcAft>
                <a:spcPts val="0"/>
              </a:spcAft>
              <a:buClr>
                <a:schemeClr val="dk1"/>
              </a:buClr>
              <a:buSzPct val="100000"/>
              <a:buChar char="●"/>
            </a:pPr>
            <a:r>
              <a:rPr b="1" lang="fr-CA" sz="2500">
                <a:solidFill>
                  <a:schemeClr val="dk1"/>
                </a:solidFill>
              </a:rPr>
              <a:t>Merci</a:t>
            </a:r>
            <a:endParaRPr b="1" sz="2500">
              <a:solidFill>
                <a:schemeClr val="dk1"/>
              </a:solidFill>
            </a:endParaRPr>
          </a:p>
          <a:p>
            <a:pPr indent="-351631" lvl="0" marL="457200" rtl="0" algn="l">
              <a:lnSpc>
                <a:spcPct val="150000"/>
              </a:lnSpc>
              <a:spcBef>
                <a:spcPts val="0"/>
              </a:spcBef>
              <a:spcAft>
                <a:spcPts val="0"/>
              </a:spcAft>
              <a:buClr>
                <a:schemeClr val="dk1"/>
              </a:buClr>
              <a:buSzPct val="100000"/>
              <a:buChar char="●"/>
            </a:pPr>
            <a:r>
              <a:rPr b="1" lang="fr-CA" sz="2500">
                <a:solidFill>
                  <a:schemeClr val="dk1"/>
                </a:solidFill>
              </a:rPr>
              <a:t>Cordialement</a:t>
            </a:r>
            <a:endParaRPr b="1" sz="2500">
              <a:solidFill>
                <a:schemeClr val="dk1"/>
              </a:solidFill>
            </a:endParaRPr>
          </a:p>
          <a:p>
            <a:pPr indent="0" lvl="0" marL="0" rtl="0" algn="l">
              <a:lnSpc>
                <a:spcPct val="100000"/>
              </a:lnSpc>
              <a:spcBef>
                <a:spcPts val="1500"/>
              </a:spcBef>
              <a:spcAft>
                <a:spcPts val="0"/>
              </a:spcAft>
              <a:buClr>
                <a:schemeClr val="dk1"/>
              </a:buClr>
              <a:buSzPct val="91666"/>
              <a:buFont typeface="Arial"/>
              <a:buNone/>
            </a:pPr>
            <a:r>
              <a:t/>
            </a:r>
            <a:endParaRPr b="1" sz="1200">
              <a:solidFill>
                <a:schemeClr val="dk1"/>
              </a:solidFill>
            </a:endParaRPr>
          </a:p>
          <a:p>
            <a:pPr indent="0" lvl="0" marL="899999" rtl="0" algn="l">
              <a:lnSpc>
                <a:spcPct val="115000"/>
              </a:lnSpc>
              <a:spcBef>
                <a:spcPts val="1500"/>
              </a:spcBef>
              <a:spcAft>
                <a:spcPts val="1400"/>
              </a:spcAft>
              <a:buSzPct val="75313"/>
              <a:buNone/>
            </a:pPr>
            <a:r>
              <a:t/>
            </a:r>
            <a:endParaRPr sz="2390"/>
          </a:p>
        </p:txBody>
      </p:sp>
      <p:sp>
        <p:nvSpPr>
          <p:cNvPr id="183" name="Google Shape;183;g2e02c9cf5f6_0_38"/>
          <p:cNvSpPr txBox="1"/>
          <p:nvPr>
            <p:ph idx="12" type="sldNum"/>
          </p:nvPr>
        </p:nvSpPr>
        <p:spPr>
          <a:xfrm>
            <a:off x="11430000" y="6216465"/>
            <a:ext cx="641400" cy="641400"/>
          </a:xfrm>
          <a:prstGeom prst="rect">
            <a:avLst/>
          </a:prstGeom>
          <a:solidFill>
            <a:srgbClr val="6B407A"/>
          </a:solid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050"/>
              <a:buNone/>
            </a:pPr>
            <a:r>
              <a:t/>
            </a:r>
            <a:endParaRPr/>
          </a:p>
        </p:txBody>
      </p:sp>
      <p:sp>
        <p:nvSpPr>
          <p:cNvPr id="184" name="Google Shape;184;g2e02c9cf5f6_0_38"/>
          <p:cNvSpPr txBox="1"/>
          <p:nvPr>
            <p:ph type="title"/>
          </p:nvPr>
        </p:nvSpPr>
        <p:spPr>
          <a:xfrm>
            <a:off x="838200" y="365125"/>
            <a:ext cx="10515600" cy="1325700"/>
          </a:xfrm>
          <a:prstGeom prst="rect">
            <a:avLst/>
          </a:prstGeom>
          <a:solidFill>
            <a:srgbClr val="5B2B6B">
              <a:alpha val="88240"/>
            </a:srgbClr>
          </a:solidFill>
          <a:ln>
            <a:noFill/>
          </a:ln>
        </p:spPr>
        <p:txBody>
          <a:bodyPr anchorCtr="0" anchor="ctr" bIns="45700" lIns="91425" spcFirstLastPara="1" rIns="91425" wrap="square" tIns="45700">
            <a:normAutofit/>
          </a:bodyPr>
          <a:lstStyle/>
          <a:p>
            <a:pPr indent="0" lvl="0" marL="228600" rtl="0" algn="l">
              <a:lnSpc>
                <a:spcPct val="100000"/>
              </a:lnSpc>
              <a:spcBef>
                <a:spcPts val="300"/>
              </a:spcBef>
              <a:spcAft>
                <a:spcPts val="0"/>
              </a:spcAft>
              <a:buClr>
                <a:schemeClr val="dk1"/>
              </a:buClr>
              <a:buSzPts val="1100"/>
              <a:buFont typeface="Arial"/>
              <a:buNone/>
            </a:pPr>
            <a:r>
              <a:rPr lang="fr-CA" sz="4800">
                <a:solidFill>
                  <a:schemeClr val="lt1"/>
                </a:solidFill>
              </a:rPr>
              <a:t>Composante d'un courriel</a:t>
            </a:r>
            <a:endParaRPr sz="4800">
              <a:solidFill>
                <a:schemeClr val="lt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g2e02c9cf5f6_0_22"/>
          <p:cNvSpPr txBox="1"/>
          <p:nvPr>
            <p:ph idx="1" type="body"/>
          </p:nvPr>
        </p:nvSpPr>
        <p:spPr>
          <a:xfrm>
            <a:off x="838200" y="1825625"/>
            <a:ext cx="10515600" cy="4390800"/>
          </a:xfrm>
          <a:prstGeom prst="rect">
            <a:avLst/>
          </a:prstGeom>
          <a:solidFill>
            <a:schemeClr val="lt1"/>
          </a:solidFill>
          <a:ln cap="flat" cmpd="sng" w="9525">
            <a:solidFill>
              <a:srgbClr val="5B2B6B">
                <a:alpha val="8240"/>
              </a:srgbClr>
            </a:solidFill>
            <a:prstDash val="solid"/>
            <a:round/>
            <a:headEnd len="sm" w="sm" type="none"/>
            <a:tailEnd len="sm" w="sm" type="none"/>
          </a:ln>
        </p:spPr>
        <p:txBody>
          <a:bodyPr anchorCtr="0" anchor="t" bIns="45700" lIns="91425" spcFirstLastPara="1" rIns="91425" wrap="square" tIns="45700">
            <a:normAutofit/>
          </a:bodyPr>
          <a:lstStyle/>
          <a:p>
            <a:pPr indent="0" lvl="0" marL="0" rtl="0" algn="l">
              <a:lnSpc>
                <a:spcPct val="150000"/>
              </a:lnSpc>
              <a:spcBef>
                <a:spcPts val="1500"/>
              </a:spcBef>
              <a:spcAft>
                <a:spcPts val="0"/>
              </a:spcAft>
              <a:buNone/>
            </a:pPr>
            <a:r>
              <a:t/>
            </a:r>
            <a:endParaRPr b="1" sz="2500">
              <a:solidFill>
                <a:schemeClr val="dk1"/>
              </a:solidFill>
            </a:endParaRPr>
          </a:p>
          <a:p>
            <a:pPr indent="0" lvl="0" marL="0" rtl="0" algn="l">
              <a:lnSpc>
                <a:spcPct val="100000"/>
              </a:lnSpc>
              <a:spcBef>
                <a:spcPts val="1500"/>
              </a:spcBef>
              <a:spcAft>
                <a:spcPts val="0"/>
              </a:spcAft>
              <a:buClr>
                <a:schemeClr val="dk1"/>
              </a:buClr>
              <a:buSzPts val="1100"/>
              <a:buFont typeface="Arial"/>
              <a:buNone/>
            </a:pPr>
            <a:r>
              <a:t/>
            </a:r>
            <a:endParaRPr b="1" sz="1200">
              <a:solidFill>
                <a:schemeClr val="dk1"/>
              </a:solidFill>
            </a:endParaRPr>
          </a:p>
          <a:p>
            <a:pPr indent="0" lvl="0" marL="899999" rtl="0" algn="l">
              <a:lnSpc>
                <a:spcPct val="115000"/>
              </a:lnSpc>
              <a:spcBef>
                <a:spcPts val="1500"/>
              </a:spcBef>
              <a:spcAft>
                <a:spcPts val="1400"/>
              </a:spcAft>
              <a:buSzPts val="1800"/>
              <a:buNone/>
            </a:pPr>
            <a:r>
              <a:t/>
            </a:r>
            <a:endParaRPr sz="2390"/>
          </a:p>
        </p:txBody>
      </p:sp>
      <p:sp>
        <p:nvSpPr>
          <p:cNvPr id="191" name="Google Shape;191;g2e02c9cf5f6_0_22"/>
          <p:cNvSpPr txBox="1"/>
          <p:nvPr>
            <p:ph idx="12" type="sldNum"/>
          </p:nvPr>
        </p:nvSpPr>
        <p:spPr>
          <a:xfrm>
            <a:off x="11430000" y="6216465"/>
            <a:ext cx="641400" cy="641400"/>
          </a:xfrm>
          <a:prstGeom prst="rect">
            <a:avLst/>
          </a:prstGeom>
          <a:solidFill>
            <a:srgbClr val="6B407A"/>
          </a:solid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050"/>
              <a:buNone/>
            </a:pPr>
            <a:r>
              <a:t/>
            </a:r>
            <a:endParaRPr/>
          </a:p>
        </p:txBody>
      </p:sp>
      <p:sp>
        <p:nvSpPr>
          <p:cNvPr id="192" name="Google Shape;192;g2e02c9cf5f6_0_22"/>
          <p:cNvSpPr txBox="1"/>
          <p:nvPr>
            <p:ph type="title"/>
          </p:nvPr>
        </p:nvSpPr>
        <p:spPr>
          <a:xfrm>
            <a:off x="838200" y="365125"/>
            <a:ext cx="10515600" cy="1325700"/>
          </a:xfrm>
          <a:prstGeom prst="rect">
            <a:avLst/>
          </a:prstGeom>
          <a:solidFill>
            <a:srgbClr val="5B2B6B">
              <a:alpha val="88240"/>
            </a:srgbClr>
          </a:solidFill>
          <a:ln>
            <a:noFill/>
          </a:ln>
        </p:spPr>
        <p:txBody>
          <a:bodyPr anchorCtr="0" anchor="ctr" bIns="45700" lIns="91425" spcFirstLastPara="1" rIns="91425" wrap="square" tIns="45700">
            <a:normAutofit/>
          </a:bodyPr>
          <a:lstStyle/>
          <a:p>
            <a:pPr indent="0" lvl="0" marL="228600" rtl="0" algn="l">
              <a:lnSpc>
                <a:spcPct val="100000"/>
              </a:lnSpc>
              <a:spcBef>
                <a:spcPts val="300"/>
              </a:spcBef>
              <a:spcAft>
                <a:spcPts val="0"/>
              </a:spcAft>
              <a:buClr>
                <a:schemeClr val="dk1"/>
              </a:buClr>
              <a:buSzPts val="1100"/>
              <a:buFont typeface="Arial"/>
              <a:buNone/>
            </a:pPr>
            <a:r>
              <a:rPr lang="fr-CA" sz="4800">
                <a:solidFill>
                  <a:schemeClr val="lt1"/>
                </a:solidFill>
              </a:rPr>
              <a:t>Gabarit d'un courriel</a:t>
            </a:r>
            <a:endParaRPr sz="4800">
              <a:solidFill>
                <a:schemeClr val="lt1"/>
              </a:solidFill>
            </a:endParaRPr>
          </a:p>
        </p:txBody>
      </p:sp>
      <p:graphicFrame>
        <p:nvGraphicFramePr>
          <p:cNvPr id="193" name="Google Shape;193;g2e02c9cf5f6_0_22"/>
          <p:cNvGraphicFramePr/>
          <p:nvPr/>
        </p:nvGraphicFramePr>
        <p:xfrm>
          <a:off x="952500" y="2667000"/>
          <a:ext cx="3000000" cy="3000000"/>
        </p:xfrm>
        <a:graphic>
          <a:graphicData uri="http://schemas.openxmlformats.org/drawingml/2006/table">
            <a:tbl>
              <a:tblPr>
                <a:noFill/>
                <a:tableStyleId>{A92C7E97-54F1-499F-9146-C672ACF11FFD}</a:tableStyleId>
              </a:tblPr>
              <a:tblGrid>
                <a:gridCol w="822825"/>
                <a:gridCol w="9464175"/>
              </a:tblGrid>
              <a:tr h="381000">
                <a:tc>
                  <a:txBody>
                    <a:bodyPr/>
                    <a:lstStyle/>
                    <a:p>
                      <a:pPr indent="0" lvl="0" marL="0" rtl="0" algn="l">
                        <a:spcBef>
                          <a:spcPts val="0"/>
                        </a:spcBef>
                        <a:spcAft>
                          <a:spcPts val="0"/>
                        </a:spcAft>
                        <a:buNone/>
                      </a:pPr>
                      <a:r>
                        <a:rPr lang="fr-CA"/>
                        <a:t>De</a:t>
                      </a:r>
                      <a:r>
                        <a:rPr lang="fr-CA"/>
                        <a:t>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rPr lang="fr-CA"/>
                        <a:t>À</a:t>
                      </a:r>
                      <a:r>
                        <a:rPr lang="fr-CA"/>
                        <a:t>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rPr lang="fr-CA"/>
                        <a:t>Objet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r h="381000">
                <a:tc gridSpan="2">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c hMerge="1"/>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g2e02c9cf5f6_0_7"/>
          <p:cNvSpPr txBox="1"/>
          <p:nvPr>
            <p:ph idx="1" type="body"/>
          </p:nvPr>
        </p:nvSpPr>
        <p:spPr>
          <a:xfrm>
            <a:off x="838200" y="1825625"/>
            <a:ext cx="10515600" cy="4390800"/>
          </a:xfrm>
          <a:prstGeom prst="rect">
            <a:avLst/>
          </a:prstGeom>
          <a:solidFill>
            <a:schemeClr val="lt1"/>
          </a:solidFill>
          <a:ln cap="flat" cmpd="sng" w="9525">
            <a:solidFill>
              <a:srgbClr val="5B2B6B">
                <a:alpha val="8240"/>
              </a:srgbClr>
            </a:solidFill>
            <a:prstDash val="solid"/>
            <a:round/>
            <a:headEnd len="sm" w="sm" type="none"/>
            <a:tailEnd len="sm" w="sm" type="none"/>
          </a:ln>
        </p:spPr>
        <p:txBody>
          <a:bodyPr anchorCtr="0" anchor="t" bIns="45700" lIns="91425" spcFirstLastPara="1" rIns="91425" wrap="square" tIns="45700">
            <a:normAutofit/>
          </a:bodyPr>
          <a:lstStyle/>
          <a:p>
            <a:pPr indent="-387350" lvl="0" marL="457200" rtl="0" algn="l">
              <a:lnSpc>
                <a:spcPct val="150000"/>
              </a:lnSpc>
              <a:spcBef>
                <a:spcPts val="1500"/>
              </a:spcBef>
              <a:spcAft>
                <a:spcPts val="0"/>
              </a:spcAft>
              <a:buClr>
                <a:schemeClr val="dk1"/>
              </a:buClr>
              <a:buSzPts val="2500"/>
              <a:buChar char="●"/>
            </a:pPr>
            <a:r>
              <a:rPr b="1" lang="fr-CA" sz="2500">
                <a:solidFill>
                  <a:schemeClr val="dk1"/>
                </a:solidFill>
              </a:rPr>
              <a:t>Chaque groupe partage sa réponse avec la classe. </a:t>
            </a:r>
            <a:endParaRPr b="1" sz="2500">
              <a:solidFill>
                <a:schemeClr val="dk1"/>
              </a:solidFill>
            </a:endParaRPr>
          </a:p>
          <a:p>
            <a:pPr indent="-387350" lvl="0" marL="457200" rtl="0" algn="l">
              <a:lnSpc>
                <a:spcPct val="150000"/>
              </a:lnSpc>
              <a:spcBef>
                <a:spcPts val="0"/>
              </a:spcBef>
              <a:spcAft>
                <a:spcPts val="0"/>
              </a:spcAft>
              <a:buClr>
                <a:schemeClr val="dk1"/>
              </a:buClr>
              <a:buSzPts val="2500"/>
              <a:buChar char="●"/>
            </a:pPr>
            <a:r>
              <a:rPr b="1" lang="fr-CA" sz="2500">
                <a:solidFill>
                  <a:schemeClr val="dk1"/>
                </a:solidFill>
              </a:rPr>
              <a:t>La classe y répond en jouant le rôle de l'expéditeur du courriel initial.</a:t>
            </a:r>
            <a:endParaRPr b="1" sz="2500">
              <a:solidFill>
                <a:schemeClr val="dk1"/>
              </a:solidFill>
            </a:endParaRPr>
          </a:p>
          <a:p>
            <a:pPr indent="0" lvl="0" marL="0" rtl="0" algn="l">
              <a:lnSpc>
                <a:spcPct val="100000"/>
              </a:lnSpc>
              <a:spcBef>
                <a:spcPts val="1500"/>
              </a:spcBef>
              <a:spcAft>
                <a:spcPts val="0"/>
              </a:spcAft>
              <a:buClr>
                <a:schemeClr val="dk1"/>
              </a:buClr>
              <a:buSzPts val="1100"/>
              <a:buFont typeface="Arial"/>
              <a:buNone/>
            </a:pPr>
            <a:r>
              <a:t/>
            </a:r>
            <a:endParaRPr b="1" sz="1200">
              <a:solidFill>
                <a:schemeClr val="dk1"/>
              </a:solidFill>
            </a:endParaRPr>
          </a:p>
          <a:p>
            <a:pPr indent="0" lvl="0" marL="899999" rtl="0" algn="l">
              <a:lnSpc>
                <a:spcPct val="115000"/>
              </a:lnSpc>
              <a:spcBef>
                <a:spcPts val="1500"/>
              </a:spcBef>
              <a:spcAft>
                <a:spcPts val="1400"/>
              </a:spcAft>
              <a:buSzPts val="1800"/>
              <a:buNone/>
            </a:pPr>
            <a:r>
              <a:t/>
            </a:r>
            <a:endParaRPr sz="2390"/>
          </a:p>
        </p:txBody>
      </p:sp>
      <p:sp>
        <p:nvSpPr>
          <p:cNvPr id="200" name="Google Shape;200;g2e02c9cf5f6_0_7"/>
          <p:cNvSpPr txBox="1"/>
          <p:nvPr>
            <p:ph idx="12" type="sldNum"/>
          </p:nvPr>
        </p:nvSpPr>
        <p:spPr>
          <a:xfrm>
            <a:off x="11430000" y="6216465"/>
            <a:ext cx="641400" cy="641400"/>
          </a:xfrm>
          <a:prstGeom prst="rect">
            <a:avLst/>
          </a:prstGeom>
          <a:solidFill>
            <a:srgbClr val="6B407A"/>
          </a:solid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050"/>
              <a:buNone/>
            </a:pPr>
            <a:r>
              <a:t/>
            </a:r>
            <a:endParaRPr/>
          </a:p>
        </p:txBody>
      </p:sp>
      <p:sp>
        <p:nvSpPr>
          <p:cNvPr id="201" name="Google Shape;201;g2e02c9cf5f6_0_7"/>
          <p:cNvSpPr txBox="1"/>
          <p:nvPr>
            <p:ph type="title"/>
          </p:nvPr>
        </p:nvSpPr>
        <p:spPr>
          <a:xfrm>
            <a:off x="838200" y="365125"/>
            <a:ext cx="10515600" cy="1325700"/>
          </a:xfrm>
          <a:prstGeom prst="rect">
            <a:avLst/>
          </a:prstGeom>
          <a:solidFill>
            <a:srgbClr val="5B2B6B">
              <a:alpha val="88240"/>
            </a:srgbClr>
          </a:solidFill>
          <a:ln>
            <a:noFill/>
          </a:ln>
        </p:spPr>
        <p:txBody>
          <a:bodyPr anchorCtr="0" anchor="ctr" bIns="45700" lIns="91425" spcFirstLastPara="1" rIns="91425" wrap="square" tIns="45700">
            <a:normAutofit/>
          </a:bodyPr>
          <a:lstStyle/>
          <a:p>
            <a:pPr indent="0" lvl="0" marL="228600" rtl="0" algn="l">
              <a:lnSpc>
                <a:spcPct val="100000"/>
              </a:lnSpc>
              <a:spcBef>
                <a:spcPts val="300"/>
              </a:spcBef>
              <a:spcAft>
                <a:spcPts val="0"/>
              </a:spcAft>
              <a:buClr>
                <a:schemeClr val="dk1"/>
              </a:buClr>
              <a:buSzPts val="1100"/>
              <a:buFont typeface="Arial"/>
              <a:buNone/>
            </a:pPr>
            <a:r>
              <a:rPr lang="fr-CA" sz="4800">
                <a:solidFill>
                  <a:schemeClr val="lt1"/>
                </a:solidFill>
              </a:rPr>
              <a:t>Activité de consolidation - Oral</a:t>
            </a:r>
            <a:endParaRPr sz="4800">
              <a:solidFill>
                <a:schemeClr val="lt1"/>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Thème Cameris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hèm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