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embeddedFontLst>
    <p:embeddedFont>
      <p:font typeface="Lexend"/>
      <p:regular r:id="rId14"/>
      <p:bold r:id="rId1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Lexend-bold.fntdata"/><Relationship Id="rId14" Type="http://schemas.openxmlformats.org/officeDocument/2006/relationships/font" Target="fonts/Lexend-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photos/hunger-hungry-eating-cookie-413685/" TargetMode="External"/><Relationship Id="rId3" Type="http://schemas.openxmlformats.org/officeDocument/2006/relationships/hyperlink" Target="https://pixabay.com/photos/girls-children-friends-kids-young-462072/"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photos/hunger-hungry-eating-cookie-413685/" TargetMode="External"/><Relationship Id="rId3" Type="http://schemas.openxmlformats.org/officeDocument/2006/relationships/hyperlink" Target="https://pixabay.com/photos/girls-children-friends-kids-young-462072/"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25b05bf8d70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25b05bf8d70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can be animated as preferred</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25b05bf8d70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25b05bf8d70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5b05bf8d70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25b05bf8d70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5b05bf8d70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5b05bf8d70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Image credits: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u="sng">
                <a:solidFill>
                  <a:schemeClr val="hlink"/>
                </a:solidFill>
                <a:hlinkClick r:id="rId2"/>
              </a:rPr>
              <a:t>https://pixabay.com/photos/hunger-hungry-eating-cookie-413685/</a:t>
            </a:r>
            <a:endParaRPr/>
          </a:p>
          <a:p>
            <a:pPr indent="0" lvl="0" marL="0" rtl="0" algn="l">
              <a:spcBef>
                <a:spcPts val="0"/>
              </a:spcBef>
              <a:spcAft>
                <a:spcPts val="0"/>
              </a:spcAft>
              <a:buNone/>
            </a:pPr>
            <a:r>
              <a:t/>
            </a:r>
            <a:endParaRPr/>
          </a:p>
          <a:p>
            <a:pPr indent="0" lvl="0" marL="0" rtl="0" algn="l">
              <a:spcBef>
                <a:spcPts val="0"/>
              </a:spcBef>
              <a:spcAft>
                <a:spcPts val="0"/>
              </a:spcAft>
              <a:buNone/>
            </a:pPr>
            <a:r>
              <a:rPr lang="en" u="sng">
                <a:solidFill>
                  <a:schemeClr val="hlink"/>
                </a:solidFill>
                <a:hlinkClick r:id="rId3"/>
              </a:rPr>
              <a:t>https://pixabay.com/photos/girls-children-friends-kids-young-462072/</a:t>
            </a:r>
            <a:r>
              <a:rPr lang="en"/>
              <a:t>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37e206d93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237e206d93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Image credits: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u="sng">
                <a:solidFill>
                  <a:schemeClr val="hlink"/>
                </a:solidFill>
                <a:hlinkClick r:id="rId2"/>
              </a:rPr>
              <a:t>https://pixabay.com/photos/hunger-hungry-eating-cookie-413685/</a:t>
            </a:r>
            <a:endParaRPr/>
          </a:p>
          <a:p>
            <a:pPr indent="0" lvl="0" marL="0" rtl="0" algn="l">
              <a:spcBef>
                <a:spcPts val="0"/>
              </a:spcBef>
              <a:spcAft>
                <a:spcPts val="0"/>
              </a:spcAft>
              <a:buNone/>
            </a:pPr>
            <a:r>
              <a:t/>
            </a:r>
            <a:endParaRPr/>
          </a:p>
          <a:p>
            <a:pPr indent="0" lvl="0" marL="0" rtl="0" algn="l">
              <a:spcBef>
                <a:spcPts val="0"/>
              </a:spcBef>
              <a:spcAft>
                <a:spcPts val="0"/>
              </a:spcAft>
              <a:buNone/>
            </a:pPr>
            <a:r>
              <a:rPr lang="en" u="sng">
                <a:solidFill>
                  <a:schemeClr val="hlink"/>
                </a:solidFill>
                <a:hlinkClick r:id="rId3"/>
              </a:rPr>
              <a:t>https://pixabay.com/photos/girls-children-friends-kids-young-462072/</a:t>
            </a:r>
            <a:r>
              <a:rPr lang="en"/>
              <a:t>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25b632831c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25b632831c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Image Credits: https://thenounproject.com/icon/practice-5674041/</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1e51f8a98d4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1e51f8a98d4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Lexend"/>
              <a:buNone/>
              <a:defRPr sz="2800">
                <a:solidFill>
                  <a:schemeClr val="dk1"/>
                </a:solidFill>
                <a:latin typeface="Lexend"/>
                <a:ea typeface="Lexend"/>
                <a:cs typeface="Lexend"/>
                <a:sym typeface="Lexend"/>
              </a:defRPr>
            </a:lvl1pPr>
            <a:lvl2pPr lvl="1">
              <a:spcBef>
                <a:spcPts val="0"/>
              </a:spcBef>
              <a:spcAft>
                <a:spcPts val="0"/>
              </a:spcAft>
              <a:buClr>
                <a:schemeClr val="dk1"/>
              </a:buClr>
              <a:buSzPts val="2800"/>
              <a:buFont typeface="Lexend"/>
              <a:buNone/>
              <a:defRPr sz="2800">
                <a:solidFill>
                  <a:schemeClr val="dk1"/>
                </a:solidFill>
                <a:latin typeface="Lexend"/>
                <a:ea typeface="Lexend"/>
                <a:cs typeface="Lexend"/>
                <a:sym typeface="Lexend"/>
              </a:defRPr>
            </a:lvl2pPr>
            <a:lvl3pPr lvl="2">
              <a:spcBef>
                <a:spcPts val="0"/>
              </a:spcBef>
              <a:spcAft>
                <a:spcPts val="0"/>
              </a:spcAft>
              <a:buClr>
                <a:schemeClr val="dk1"/>
              </a:buClr>
              <a:buSzPts val="2800"/>
              <a:buFont typeface="Lexend"/>
              <a:buNone/>
              <a:defRPr sz="2800">
                <a:solidFill>
                  <a:schemeClr val="dk1"/>
                </a:solidFill>
                <a:latin typeface="Lexend"/>
                <a:ea typeface="Lexend"/>
                <a:cs typeface="Lexend"/>
                <a:sym typeface="Lexend"/>
              </a:defRPr>
            </a:lvl3pPr>
            <a:lvl4pPr lvl="3">
              <a:spcBef>
                <a:spcPts val="0"/>
              </a:spcBef>
              <a:spcAft>
                <a:spcPts val="0"/>
              </a:spcAft>
              <a:buClr>
                <a:schemeClr val="dk1"/>
              </a:buClr>
              <a:buSzPts val="2800"/>
              <a:buFont typeface="Lexend"/>
              <a:buNone/>
              <a:defRPr sz="2800">
                <a:solidFill>
                  <a:schemeClr val="dk1"/>
                </a:solidFill>
                <a:latin typeface="Lexend"/>
                <a:ea typeface="Lexend"/>
                <a:cs typeface="Lexend"/>
                <a:sym typeface="Lexend"/>
              </a:defRPr>
            </a:lvl4pPr>
            <a:lvl5pPr lvl="4">
              <a:spcBef>
                <a:spcPts val="0"/>
              </a:spcBef>
              <a:spcAft>
                <a:spcPts val="0"/>
              </a:spcAft>
              <a:buClr>
                <a:schemeClr val="dk1"/>
              </a:buClr>
              <a:buSzPts val="2800"/>
              <a:buFont typeface="Lexend"/>
              <a:buNone/>
              <a:defRPr sz="2800">
                <a:solidFill>
                  <a:schemeClr val="dk1"/>
                </a:solidFill>
                <a:latin typeface="Lexend"/>
                <a:ea typeface="Lexend"/>
                <a:cs typeface="Lexend"/>
                <a:sym typeface="Lexend"/>
              </a:defRPr>
            </a:lvl5pPr>
            <a:lvl6pPr lvl="5">
              <a:spcBef>
                <a:spcPts val="0"/>
              </a:spcBef>
              <a:spcAft>
                <a:spcPts val="0"/>
              </a:spcAft>
              <a:buClr>
                <a:schemeClr val="dk1"/>
              </a:buClr>
              <a:buSzPts val="2800"/>
              <a:buFont typeface="Lexend"/>
              <a:buNone/>
              <a:defRPr sz="2800">
                <a:solidFill>
                  <a:schemeClr val="dk1"/>
                </a:solidFill>
                <a:latin typeface="Lexend"/>
                <a:ea typeface="Lexend"/>
                <a:cs typeface="Lexend"/>
                <a:sym typeface="Lexend"/>
              </a:defRPr>
            </a:lvl6pPr>
            <a:lvl7pPr lvl="6">
              <a:spcBef>
                <a:spcPts val="0"/>
              </a:spcBef>
              <a:spcAft>
                <a:spcPts val="0"/>
              </a:spcAft>
              <a:buClr>
                <a:schemeClr val="dk1"/>
              </a:buClr>
              <a:buSzPts val="2800"/>
              <a:buFont typeface="Lexend"/>
              <a:buNone/>
              <a:defRPr sz="2800">
                <a:solidFill>
                  <a:schemeClr val="dk1"/>
                </a:solidFill>
                <a:latin typeface="Lexend"/>
                <a:ea typeface="Lexend"/>
                <a:cs typeface="Lexend"/>
                <a:sym typeface="Lexend"/>
              </a:defRPr>
            </a:lvl7pPr>
            <a:lvl8pPr lvl="7">
              <a:spcBef>
                <a:spcPts val="0"/>
              </a:spcBef>
              <a:spcAft>
                <a:spcPts val="0"/>
              </a:spcAft>
              <a:buClr>
                <a:schemeClr val="dk1"/>
              </a:buClr>
              <a:buSzPts val="2800"/>
              <a:buFont typeface="Lexend"/>
              <a:buNone/>
              <a:defRPr sz="2800">
                <a:solidFill>
                  <a:schemeClr val="dk1"/>
                </a:solidFill>
                <a:latin typeface="Lexend"/>
                <a:ea typeface="Lexend"/>
                <a:cs typeface="Lexend"/>
                <a:sym typeface="Lexend"/>
              </a:defRPr>
            </a:lvl8pPr>
            <a:lvl9pPr lvl="8">
              <a:spcBef>
                <a:spcPts val="0"/>
              </a:spcBef>
              <a:spcAft>
                <a:spcPts val="0"/>
              </a:spcAft>
              <a:buClr>
                <a:schemeClr val="dk1"/>
              </a:buClr>
              <a:buSzPts val="2800"/>
              <a:buFont typeface="Lexend"/>
              <a:buNone/>
              <a:defRPr sz="2800">
                <a:solidFill>
                  <a:schemeClr val="dk1"/>
                </a:solidFill>
                <a:latin typeface="Lexend"/>
                <a:ea typeface="Lexend"/>
                <a:cs typeface="Lexend"/>
                <a:sym typeface="Lexend"/>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exend"/>
              <a:buChar char="●"/>
              <a:defRPr sz="1800">
                <a:solidFill>
                  <a:schemeClr val="dk2"/>
                </a:solidFill>
                <a:latin typeface="Lexend"/>
                <a:ea typeface="Lexend"/>
                <a:cs typeface="Lexend"/>
                <a:sym typeface="Lexend"/>
              </a:defRPr>
            </a:lvl1pPr>
            <a:lvl2pPr indent="-317500" lvl="1" marL="914400">
              <a:lnSpc>
                <a:spcPct val="115000"/>
              </a:lnSpc>
              <a:spcBef>
                <a:spcPts val="0"/>
              </a:spcBef>
              <a:spcAft>
                <a:spcPts val="0"/>
              </a:spcAft>
              <a:buClr>
                <a:schemeClr val="dk2"/>
              </a:buClr>
              <a:buSzPts val="1400"/>
              <a:buFont typeface="Lexend"/>
              <a:buChar char="○"/>
              <a:defRPr>
                <a:solidFill>
                  <a:schemeClr val="dk2"/>
                </a:solidFill>
                <a:latin typeface="Lexend"/>
                <a:ea typeface="Lexend"/>
                <a:cs typeface="Lexend"/>
                <a:sym typeface="Lexend"/>
              </a:defRPr>
            </a:lvl2pPr>
            <a:lvl3pPr indent="-317500" lvl="2" marL="1371600">
              <a:lnSpc>
                <a:spcPct val="115000"/>
              </a:lnSpc>
              <a:spcBef>
                <a:spcPts val="0"/>
              </a:spcBef>
              <a:spcAft>
                <a:spcPts val="0"/>
              </a:spcAft>
              <a:buClr>
                <a:schemeClr val="dk2"/>
              </a:buClr>
              <a:buSzPts val="1400"/>
              <a:buFont typeface="Lexend"/>
              <a:buChar char="■"/>
              <a:defRPr>
                <a:solidFill>
                  <a:schemeClr val="dk2"/>
                </a:solidFill>
                <a:latin typeface="Lexend"/>
                <a:ea typeface="Lexend"/>
                <a:cs typeface="Lexend"/>
                <a:sym typeface="Lexend"/>
              </a:defRPr>
            </a:lvl3pPr>
            <a:lvl4pPr indent="-317500" lvl="3" marL="1828800">
              <a:lnSpc>
                <a:spcPct val="115000"/>
              </a:lnSpc>
              <a:spcBef>
                <a:spcPts val="0"/>
              </a:spcBef>
              <a:spcAft>
                <a:spcPts val="0"/>
              </a:spcAft>
              <a:buClr>
                <a:schemeClr val="dk2"/>
              </a:buClr>
              <a:buSzPts val="1400"/>
              <a:buFont typeface="Lexend"/>
              <a:buChar char="●"/>
              <a:defRPr>
                <a:solidFill>
                  <a:schemeClr val="dk2"/>
                </a:solidFill>
                <a:latin typeface="Lexend"/>
                <a:ea typeface="Lexend"/>
                <a:cs typeface="Lexend"/>
                <a:sym typeface="Lexend"/>
              </a:defRPr>
            </a:lvl4pPr>
            <a:lvl5pPr indent="-317500" lvl="4" marL="2286000">
              <a:lnSpc>
                <a:spcPct val="115000"/>
              </a:lnSpc>
              <a:spcBef>
                <a:spcPts val="0"/>
              </a:spcBef>
              <a:spcAft>
                <a:spcPts val="0"/>
              </a:spcAft>
              <a:buClr>
                <a:schemeClr val="dk2"/>
              </a:buClr>
              <a:buSzPts val="1400"/>
              <a:buFont typeface="Lexend"/>
              <a:buChar char="○"/>
              <a:defRPr>
                <a:solidFill>
                  <a:schemeClr val="dk2"/>
                </a:solidFill>
                <a:latin typeface="Lexend"/>
                <a:ea typeface="Lexend"/>
                <a:cs typeface="Lexend"/>
                <a:sym typeface="Lexend"/>
              </a:defRPr>
            </a:lvl5pPr>
            <a:lvl6pPr indent="-317500" lvl="5" marL="2743200">
              <a:lnSpc>
                <a:spcPct val="115000"/>
              </a:lnSpc>
              <a:spcBef>
                <a:spcPts val="0"/>
              </a:spcBef>
              <a:spcAft>
                <a:spcPts val="0"/>
              </a:spcAft>
              <a:buClr>
                <a:schemeClr val="dk2"/>
              </a:buClr>
              <a:buSzPts val="1400"/>
              <a:buFont typeface="Lexend"/>
              <a:buChar char="■"/>
              <a:defRPr>
                <a:solidFill>
                  <a:schemeClr val="dk2"/>
                </a:solidFill>
                <a:latin typeface="Lexend"/>
                <a:ea typeface="Lexend"/>
                <a:cs typeface="Lexend"/>
                <a:sym typeface="Lexend"/>
              </a:defRPr>
            </a:lvl6pPr>
            <a:lvl7pPr indent="-317500" lvl="6" marL="3200400">
              <a:lnSpc>
                <a:spcPct val="115000"/>
              </a:lnSpc>
              <a:spcBef>
                <a:spcPts val="0"/>
              </a:spcBef>
              <a:spcAft>
                <a:spcPts val="0"/>
              </a:spcAft>
              <a:buClr>
                <a:schemeClr val="dk2"/>
              </a:buClr>
              <a:buSzPts val="1400"/>
              <a:buFont typeface="Lexend"/>
              <a:buChar char="●"/>
              <a:defRPr>
                <a:solidFill>
                  <a:schemeClr val="dk2"/>
                </a:solidFill>
                <a:latin typeface="Lexend"/>
                <a:ea typeface="Lexend"/>
                <a:cs typeface="Lexend"/>
                <a:sym typeface="Lexend"/>
              </a:defRPr>
            </a:lvl7pPr>
            <a:lvl8pPr indent="-317500" lvl="7" marL="3657600">
              <a:lnSpc>
                <a:spcPct val="115000"/>
              </a:lnSpc>
              <a:spcBef>
                <a:spcPts val="0"/>
              </a:spcBef>
              <a:spcAft>
                <a:spcPts val="0"/>
              </a:spcAft>
              <a:buClr>
                <a:schemeClr val="dk2"/>
              </a:buClr>
              <a:buSzPts val="1400"/>
              <a:buFont typeface="Lexend"/>
              <a:buChar char="○"/>
              <a:defRPr>
                <a:solidFill>
                  <a:schemeClr val="dk2"/>
                </a:solidFill>
                <a:latin typeface="Lexend"/>
                <a:ea typeface="Lexend"/>
                <a:cs typeface="Lexend"/>
                <a:sym typeface="Lexend"/>
              </a:defRPr>
            </a:lvl8pPr>
            <a:lvl9pPr indent="-317500" lvl="8" marL="4114800">
              <a:lnSpc>
                <a:spcPct val="115000"/>
              </a:lnSpc>
              <a:spcBef>
                <a:spcPts val="0"/>
              </a:spcBef>
              <a:spcAft>
                <a:spcPts val="0"/>
              </a:spcAft>
              <a:buClr>
                <a:schemeClr val="dk2"/>
              </a:buClr>
              <a:buSzPts val="1400"/>
              <a:buFont typeface="Lexend"/>
              <a:buChar char="■"/>
              <a:defRPr>
                <a:solidFill>
                  <a:schemeClr val="dk2"/>
                </a:solidFill>
                <a:latin typeface="Lexend"/>
                <a:ea typeface="Lexend"/>
                <a:cs typeface="Lexend"/>
                <a:sym typeface="Lexend"/>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hyperlink" Target="https://pixabay.com/photos/road-direction-path-destination-1894938/" TargetMode="External"/><Relationship Id="rId5" Type="http://schemas.openxmlformats.org/officeDocument/2006/relationships/hyperlink" Target="https://pixabay.com" TargetMode="External"/><Relationship Id="rId6" Type="http://schemas.openxmlformats.org/officeDocument/2006/relationships/hyperlink" Target="https://creativecommons.org/licenses/by/4.0/legalcod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www.francaisfacile.com/exercices/exercice-francais-2/exercice-francais-16644.php" TargetMode="Externa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www.youtube.com/watch?v=DMKojueiA94" TargetMode="External"/><Relationship Id="rId4" Type="http://schemas.openxmlformats.org/officeDocument/2006/relationships/image" Target="../media/image1.jpg"/><Relationship Id="rId5" Type="http://schemas.openxmlformats.org/officeDocument/2006/relationships/hyperlink" Target="https://www.youtube.com/watch?v=DMKojueiA94&amp;ab_channel=MademoiselleCatherine" TargetMode="External"/><Relationship Id="rId6"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s://www.liveworksheets.com/worksheets/fr/Fran%C3%A7ais_Langue_%C3%89trang%C3%A8re_(FLE)/Futur_proche/Le_futur_proche_-_Au_bord_de_la_mer_oe1924472za" TargetMode="External"/><Relationship Id="rId4" Type="http://schemas.openxmlformats.org/officeDocument/2006/relationships/hyperlink" Target="https://www.liveworksheets.com/worksheets/fr/Fran%C3%A7ais_Langue_%C3%89trang%C3%A8re_(FLE)/Futur_proche/Futur_proche_lq2818770aq" TargetMode="External"/><Relationship Id="rId5" Type="http://schemas.openxmlformats.org/officeDocument/2006/relationships/hyperlink" Target="https://www.tolearnfrench.com/exercises/exercise-french-2/exercise-french-61044.php" TargetMode="External"/><Relationship Id="rId6" Type="http://schemas.openxmlformats.org/officeDocument/2006/relationships/hyperlink" Target="https://www.laits.utexas.edu/tex/gr/taf1.html" TargetMode="External"/><Relationship Id="rId7" Type="http://schemas.openxmlformats.org/officeDocument/2006/relationships/hyperlink" Target="https://www.laits.utexas.edu/tex/gr/taf1.html" TargetMode="External"/><Relationship Id="rId8"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s://drive.google.com/file/d/176NXnhb3caxGtjfDeQ7Ivv2q1LyELO35/view" TargetMode="External"/><Relationship Id="rId4" Type="http://schemas.openxmlformats.org/officeDocument/2006/relationships/hyperlink" Target="https://drive.google.com/file/d/1ko_3NWYE-0lU1ymQGJcMsyznjnShPuFg/view" TargetMode="External"/><Relationship Id="rId5"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0" y="710100"/>
            <a:ext cx="8520600" cy="10809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latin typeface="Lexend"/>
                <a:ea typeface="Lexend"/>
                <a:cs typeface="Lexend"/>
                <a:sym typeface="Lexend"/>
              </a:rPr>
              <a:t>Le Futur Proche</a:t>
            </a:r>
            <a:endParaRPr>
              <a:latin typeface="Lexend"/>
              <a:ea typeface="Lexend"/>
              <a:cs typeface="Lexend"/>
              <a:sym typeface="Lexend"/>
            </a:endParaRPr>
          </a:p>
        </p:txBody>
      </p:sp>
      <p:sp>
        <p:nvSpPr>
          <p:cNvPr id="55" name="Google Shape;55;p13"/>
          <p:cNvSpPr txBox="1"/>
          <p:nvPr/>
        </p:nvSpPr>
        <p:spPr>
          <a:xfrm>
            <a:off x="1733625" y="2950625"/>
            <a:ext cx="3731400" cy="13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3"/>
          <p:cNvSpPr txBox="1"/>
          <p:nvPr/>
        </p:nvSpPr>
        <p:spPr>
          <a:xfrm>
            <a:off x="1492550" y="1791000"/>
            <a:ext cx="5763600" cy="48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Lexend"/>
                <a:ea typeface="Lexend"/>
                <a:cs typeface="Lexend"/>
                <a:sym typeface="Lexend"/>
              </a:rPr>
              <a:t>Pour s’exprimer sur</a:t>
            </a:r>
            <a:r>
              <a:rPr lang="en">
                <a:latin typeface="Lexend"/>
                <a:ea typeface="Lexend"/>
                <a:cs typeface="Lexend"/>
                <a:sym typeface="Lexend"/>
              </a:rPr>
              <a:t> </a:t>
            </a:r>
            <a:r>
              <a:rPr lang="en">
                <a:latin typeface="Lexend"/>
                <a:ea typeface="Lexend"/>
                <a:cs typeface="Lexend"/>
                <a:sym typeface="Lexend"/>
              </a:rPr>
              <a:t>ce qui va se passer dans le futur en français</a:t>
            </a:r>
            <a:endParaRPr>
              <a:latin typeface="Lexend"/>
              <a:ea typeface="Lexend"/>
              <a:cs typeface="Lexend"/>
              <a:sym typeface="Lexend"/>
            </a:endParaRPr>
          </a:p>
        </p:txBody>
      </p:sp>
      <p:pic>
        <p:nvPicPr>
          <p:cNvPr id="57" name="Google Shape;57;p13"/>
          <p:cNvPicPr preferRelativeResize="0"/>
          <p:nvPr/>
        </p:nvPicPr>
        <p:blipFill>
          <a:blip r:embed="rId3">
            <a:alphaModFix/>
          </a:blip>
          <a:stretch>
            <a:fillRect/>
          </a:stretch>
        </p:blipFill>
        <p:spPr>
          <a:xfrm>
            <a:off x="2687250" y="2273400"/>
            <a:ext cx="3374176" cy="2248572"/>
          </a:xfrm>
          <a:prstGeom prst="rect">
            <a:avLst/>
          </a:prstGeom>
          <a:noFill/>
          <a:ln>
            <a:noFill/>
          </a:ln>
        </p:spPr>
      </p:pic>
      <p:sp>
        <p:nvSpPr>
          <p:cNvPr id="58" name="Google Shape;58;p13"/>
          <p:cNvSpPr txBox="1"/>
          <p:nvPr/>
        </p:nvSpPr>
        <p:spPr>
          <a:xfrm>
            <a:off x="5935700" y="2020650"/>
            <a:ext cx="3226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Lexend"/>
              <a:ea typeface="Lexend"/>
              <a:cs typeface="Lexend"/>
              <a:sym typeface="Lexend"/>
            </a:endParaRPr>
          </a:p>
        </p:txBody>
      </p:sp>
      <p:sp>
        <p:nvSpPr>
          <p:cNvPr id="59" name="Google Shape;59;p13"/>
          <p:cNvSpPr txBox="1"/>
          <p:nvPr/>
        </p:nvSpPr>
        <p:spPr>
          <a:xfrm>
            <a:off x="3742825" y="4743300"/>
            <a:ext cx="5166300" cy="4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latin typeface="Lexend"/>
                <a:ea typeface="Lexend"/>
                <a:cs typeface="Lexend"/>
                <a:sym typeface="Lexend"/>
                <a:hlinkClick r:id="rId4"/>
              </a:rPr>
              <a:t>Photo</a:t>
            </a:r>
            <a:r>
              <a:rPr lang="en">
                <a:latin typeface="Lexend"/>
                <a:ea typeface="Lexend"/>
                <a:cs typeface="Lexend"/>
                <a:sym typeface="Lexend"/>
              </a:rPr>
              <a:t> par Stevepb on </a:t>
            </a:r>
            <a:r>
              <a:rPr lang="en" u="sng">
                <a:solidFill>
                  <a:schemeClr val="hlink"/>
                </a:solidFill>
                <a:latin typeface="Lexend"/>
                <a:ea typeface="Lexend"/>
                <a:cs typeface="Lexend"/>
                <a:sym typeface="Lexend"/>
                <a:hlinkClick r:id="rId5"/>
              </a:rPr>
              <a:t>Pixabay</a:t>
            </a:r>
            <a:r>
              <a:rPr lang="en">
                <a:latin typeface="Lexend"/>
                <a:ea typeface="Lexend"/>
                <a:cs typeface="Lexend"/>
                <a:sym typeface="Lexend"/>
              </a:rPr>
              <a:t>, available under </a:t>
            </a:r>
            <a:r>
              <a:rPr lang="en" u="sng">
                <a:solidFill>
                  <a:schemeClr val="hlink"/>
                </a:solidFill>
                <a:latin typeface="Lexend"/>
                <a:ea typeface="Lexend"/>
                <a:cs typeface="Lexend"/>
                <a:sym typeface="Lexend"/>
                <a:hlinkClick r:id="rId6"/>
              </a:rPr>
              <a:t>CC BY</a:t>
            </a:r>
            <a:endParaRPr>
              <a:latin typeface="Lexend"/>
              <a:ea typeface="Lexend"/>
              <a:cs typeface="Lexend"/>
              <a:sym typeface="Lexen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4"/>
          <p:cNvSpPr txBox="1"/>
          <p:nvPr>
            <p:ph type="title"/>
          </p:nvPr>
        </p:nvSpPr>
        <p:spPr>
          <a:xfrm>
            <a:off x="311700" y="0"/>
            <a:ext cx="8520600" cy="841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u="sng"/>
              <a:t>Le Verbe “ALLER” en </a:t>
            </a:r>
            <a:r>
              <a:rPr lang="en" u="sng"/>
              <a:t>français</a:t>
            </a:r>
            <a:endParaRPr u="sng"/>
          </a:p>
        </p:txBody>
      </p:sp>
      <p:sp>
        <p:nvSpPr>
          <p:cNvPr id="65" name="Google Shape;65;p14"/>
          <p:cNvSpPr txBox="1"/>
          <p:nvPr/>
        </p:nvSpPr>
        <p:spPr>
          <a:xfrm>
            <a:off x="311700" y="886350"/>
            <a:ext cx="918600" cy="4079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300">
                <a:latin typeface="Lexend"/>
                <a:ea typeface="Lexend"/>
                <a:cs typeface="Lexend"/>
                <a:sym typeface="Lexend"/>
              </a:rPr>
              <a:t>Je</a:t>
            </a:r>
            <a:endParaRPr b="1" sz="2300">
              <a:latin typeface="Lexend"/>
              <a:ea typeface="Lexend"/>
              <a:cs typeface="Lexend"/>
              <a:sym typeface="Lexend"/>
            </a:endParaRPr>
          </a:p>
          <a:p>
            <a:pPr indent="0" lvl="0" marL="0" rtl="0" algn="l">
              <a:spcBef>
                <a:spcPts val="0"/>
              </a:spcBef>
              <a:spcAft>
                <a:spcPts val="0"/>
              </a:spcAft>
              <a:buNone/>
            </a:pPr>
            <a:r>
              <a:t/>
            </a:r>
            <a:endParaRPr b="1" sz="2300">
              <a:latin typeface="Lexend"/>
              <a:ea typeface="Lexend"/>
              <a:cs typeface="Lexend"/>
              <a:sym typeface="Lexend"/>
            </a:endParaRPr>
          </a:p>
          <a:p>
            <a:pPr indent="0" lvl="0" marL="0" rtl="0" algn="l">
              <a:spcBef>
                <a:spcPts val="0"/>
              </a:spcBef>
              <a:spcAft>
                <a:spcPts val="0"/>
              </a:spcAft>
              <a:buNone/>
            </a:pPr>
            <a:r>
              <a:rPr b="1" lang="en" sz="2300">
                <a:latin typeface="Lexend"/>
                <a:ea typeface="Lexend"/>
                <a:cs typeface="Lexend"/>
                <a:sym typeface="Lexend"/>
              </a:rPr>
              <a:t>Tu</a:t>
            </a:r>
            <a:endParaRPr b="1" sz="2300">
              <a:latin typeface="Lexend"/>
              <a:ea typeface="Lexend"/>
              <a:cs typeface="Lexend"/>
              <a:sym typeface="Lexend"/>
            </a:endParaRPr>
          </a:p>
          <a:p>
            <a:pPr indent="0" lvl="0" marL="0" rtl="0" algn="l">
              <a:spcBef>
                <a:spcPts val="0"/>
              </a:spcBef>
              <a:spcAft>
                <a:spcPts val="0"/>
              </a:spcAft>
              <a:buNone/>
            </a:pPr>
            <a:r>
              <a:t/>
            </a:r>
            <a:endParaRPr b="1" sz="2300">
              <a:latin typeface="Lexend"/>
              <a:ea typeface="Lexend"/>
              <a:cs typeface="Lexend"/>
              <a:sym typeface="Lexend"/>
            </a:endParaRPr>
          </a:p>
          <a:p>
            <a:pPr indent="0" lvl="0" marL="0" rtl="0" algn="l">
              <a:spcBef>
                <a:spcPts val="0"/>
              </a:spcBef>
              <a:spcAft>
                <a:spcPts val="0"/>
              </a:spcAft>
              <a:buNone/>
            </a:pPr>
            <a:r>
              <a:rPr b="1" lang="en" sz="2300">
                <a:latin typeface="Lexend"/>
                <a:ea typeface="Lexend"/>
                <a:cs typeface="Lexend"/>
                <a:sym typeface="Lexend"/>
              </a:rPr>
              <a:t>Il</a:t>
            </a:r>
            <a:endParaRPr b="1" sz="2300">
              <a:latin typeface="Lexend"/>
              <a:ea typeface="Lexend"/>
              <a:cs typeface="Lexend"/>
              <a:sym typeface="Lexend"/>
            </a:endParaRPr>
          </a:p>
          <a:p>
            <a:pPr indent="0" lvl="0" marL="0" rtl="0" algn="l">
              <a:spcBef>
                <a:spcPts val="0"/>
              </a:spcBef>
              <a:spcAft>
                <a:spcPts val="0"/>
              </a:spcAft>
              <a:buNone/>
            </a:pPr>
            <a:r>
              <a:t/>
            </a:r>
            <a:endParaRPr b="1" sz="2300">
              <a:latin typeface="Lexend"/>
              <a:ea typeface="Lexend"/>
              <a:cs typeface="Lexend"/>
              <a:sym typeface="Lexend"/>
            </a:endParaRPr>
          </a:p>
          <a:p>
            <a:pPr indent="0" lvl="0" marL="0" rtl="0" algn="l">
              <a:spcBef>
                <a:spcPts val="0"/>
              </a:spcBef>
              <a:spcAft>
                <a:spcPts val="0"/>
              </a:spcAft>
              <a:buNone/>
            </a:pPr>
            <a:r>
              <a:rPr b="1" lang="en" sz="2300">
                <a:latin typeface="Lexend"/>
                <a:ea typeface="Lexend"/>
                <a:cs typeface="Lexend"/>
                <a:sym typeface="Lexend"/>
              </a:rPr>
              <a:t>Elle</a:t>
            </a:r>
            <a:endParaRPr b="1" sz="2300">
              <a:latin typeface="Lexend"/>
              <a:ea typeface="Lexend"/>
              <a:cs typeface="Lexend"/>
              <a:sym typeface="Lexend"/>
            </a:endParaRPr>
          </a:p>
          <a:p>
            <a:pPr indent="0" lvl="0" marL="0" rtl="0" algn="l">
              <a:spcBef>
                <a:spcPts val="0"/>
              </a:spcBef>
              <a:spcAft>
                <a:spcPts val="0"/>
              </a:spcAft>
              <a:buNone/>
            </a:pPr>
            <a:r>
              <a:t/>
            </a:r>
            <a:endParaRPr b="1" sz="2300">
              <a:latin typeface="Lexend"/>
              <a:ea typeface="Lexend"/>
              <a:cs typeface="Lexend"/>
              <a:sym typeface="Lexend"/>
            </a:endParaRPr>
          </a:p>
          <a:p>
            <a:pPr indent="0" lvl="0" marL="0" rtl="0" algn="l">
              <a:spcBef>
                <a:spcPts val="0"/>
              </a:spcBef>
              <a:spcAft>
                <a:spcPts val="0"/>
              </a:spcAft>
              <a:buNone/>
            </a:pPr>
            <a:r>
              <a:rPr b="1" lang="en" sz="2300">
                <a:latin typeface="Lexend"/>
                <a:ea typeface="Lexend"/>
                <a:cs typeface="Lexend"/>
                <a:sym typeface="Lexend"/>
              </a:rPr>
              <a:t>On</a:t>
            </a:r>
            <a:endParaRPr b="1" sz="2300">
              <a:latin typeface="Lexend"/>
              <a:ea typeface="Lexend"/>
              <a:cs typeface="Lexend"/>
              <a:sym typeface="Lexend"/>
            </a:endParaRPr>
          </a:p>
          <a:p>
            <a:pPr indent="0" lvl="0" marL="0" rtl="0" algn="l">
              <a:spcBef>
                <a:spcPts val="0"/>
              </a:spcBef>
              <a:spcAft>
                <a:spcPts val="0"/>
              </a:spcAft>
              <a:buNone/>
            </a:pPr>
            <a:r>
              <a:t/>
            </a:r>
            <a:endParaRPr b="1" sz="2300">
              <a:latin typeface="Lexend"/>
              <a:ea typeface="Lexend"/>
              <a:cs typeface="Lexend"/>
              <a:sym typeface="Lexend"/>
            </a:endParaRPr>
          </a:p>
          <a:p>
            <a:pPr indent="0" lvl="0" marL="0" rtl="0" algn="l">
              <a:spcBef>
                <a:spcPts val="0"/>
              </a:spcBef>
              <a:spcAft>
                <a:spcPts val="0"/>
              </a:spcAft>
              <a:buNone/>
            </a:pPr>
            <a:r>
              <a:rPr b="1" lang="en" sz="2300">
                <a:latin typeface="Lexend"/>
                <a:ea typeface="Lexend"/>
                <a:cs typeface="Lexend"/>
                <a:sym typeface="Lexend"/>
              </a:rPr>
              <a:t>Iel</a:t>
            </a:r>
            <a:endParaRPr b="1" sz="2300">
              <a:latin typeface="Lexend"/>
              <a:ea typeface="Lexend"/>
              <a:cs typeface="Lexend"/>
              <a:sym typeface="Lexend"/>
            </a:endParaRPr>
          </a:p>
        </p:txBody>
      </p:sp>
      <p:sp>
        <p:nvSpPr>
          <p:cNvPr id="66" name="Google Shape;66;p14"/>
          <p:cNvSpPr txBox="1"/>
          <p:nvPr/>
        </p:nvSpPr>
        <p:spPr>
          <a:xfrm>
            <a:off x="4572000" y="1446625"/>
            <a:ext cx="1225200" cy="3724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300">
                <a:latin typeface="Lexend"/>
                <a:ea typeface="Lexend"/>
                <a:cs typeface="Lexend"/>
                <a:sym typeface="Lexend"/>
              </a:rPr>
              <a:t>Nous</a:t>
            </a:r>
            <a:endParaRPr b="1" sz="2300">
              <a:latin typeface="Lexend"/>
              <a:ea typeface="Lexend"/>
              <a:cs typeface="Lexend"/>
              <a:sym typeface="Lexend"/>
            </a:endParaRPr>
          </a:p>
          <a:p>
            <a:pPr indent="0" lvl="0" marL="0" rtl="0" algn="l">
              <a:spcBef>
                <a:spcPts val="0"/>
              </a:spcBef>
              <a:spcAft>
                <a:spcPts val="0"/>
              </a:spcAft>
              <a:buNone/>
            </a:pPr>
            <a:r>
              <a:t/>
            </a:r>
            <a:endParaRPr b="1" sz="2300">
              <a:latin typeface="Lexend"/>
              <a:ea typeface="Lexend"/>
              <a:cs typeface="Lexend"/>
              <a:sym typeface="Lexend"/>
            </a:endParaRPr>
          </a:p>
          <a:p>
            <a:pPr indent="0" lvl="0" marL="0" rtl="0" algn="l">
              <a:spcBef>
                <a:spcPts val="0"/>
              </a:spcBef>
              <a:spcAft>
                <a:spcPts val="0"/>
              </a:spcAft>
              <a:buNone/>
            </a:pPr>
            <a:r>
              <a:rPr b="1" lang="en" sz="2300">
                <a:latin typeface="Lexend"/>
                <a:ea typeface="Lexend"/>
                <a:cs typeface="Lexend"/>
                <a:sym typeface="Lexend"/>
              </a:rPr>
              <a:t>Vous</a:t>
            </a:r>
            <a:endParaRPr b="1" sz="2300">
              <a:latin typeface="Lexend"/>
              <a:ea typeface="Lexend"/>
              <a:cs typeface="Lexend"/>
              <a:sym typeface="Lexend"/>
            </a:endParaRPr>
          </a:p>
          <a:p>
            <a:pPr indent="0" lvl="0" marL="0" rtl="0" algn="l">
              <a:spcBef>
                <a:spcPts val="0"/>
              </a:spcBef>
              <a:spcAft>
                <a:spcPts val="0"/>
              </a:spcAft>
              <a:buNone/>
            </a:pPr>
            <a:r>
              <a:t/>
            </a:r>
            <a:endParaRPr b="1" sz="2300">
              <a:latin typeface="Lexend"/>
              <a:ea typeface="Lexend"/>
              <a:cs typeface="Lexend"/>
              <a:sym typeface="Lexend"/>
            </a:endParaRPr>
          </a:p>
          <a:p>
            <a:pPr indent="0" lvl="0" marL="0" rtl="0" algn="l">
              <a:spcBef>
                <a:spcPts val="0"/>
              </a:spcBef>
              <a:spcAft>
                <a:spcPts val="0"/>
              </a:spcAft>
              <a:buNone/>
            </a:pPr>
            <a:r>
              <a:rPr b="1" lang="en" sz="2300">
                <a:latin typeface="Lexend"/>
                <a:ea typeface="Lexend"/>
                <a:cs typeface="Lexend"/>
                <a:sym typeface="Lexend"/>
              </a:rPr>
              <a:t>Ils</a:t>
            </a:r>
            <a:endParaRPr b="1" sz="2300">
              <a:latin typeface="Lexend"/>
              <a:ea typeface="Lexend"/>
              <a:cs typeface="Lexend"/>
              <a:sym typeface="Lexend"/>
            </a:endParaRPr>
          </a:p>
          <a:p>
            <a:pPr indent="0" lvl="0" marL="0" rtl="0" algn="l">
              <a:spcBef>
                <a:spcPts val="0"/>
              </a:spcBef>
              <a:spcAft>
                <a:spcPts val="0"/>
              </a:spcAft>
              <a:buNone/>
            </a:pPr>
            <a:r>
              <a:t/>
            </a:r>
            <a:endParaRPr b="1" sz="2300">
              <a:latin typeface="Lexend"/>
              <a:ea typeface="Lexend"/>
              <a:cs typeface="Lexend"/>
              <a:sym typeface="Lexend"/>
            </a:endParaRPr>
          </a:p>
          <a:p>
            <a:pPr indent="0" lvl="0" marL="0" rtl="0" algn="l">
              <a:spcBef>
                <a:spcPts val="0"/>
              </a:spcBef>
              <a:spcAft>
                <a:spcPts val="0"/>
              </a:spcAft>
              <a:buNone/>
            </a:pPr>
            <a:r>
              <a:rPr b="1" lang="en" sz="2300">
                <a:latin typeface="Lexend"/>
                <a:ea typeface="Lexend"/>
                <a:cs typeface="Lexend"/>
                <a:sym typeface="Lexend"/>
              </a:rPr>
              <a:t>Elles</a:t>
            </a:r>
            <a:endParaRPr b="1" sz="2300">
              <a:latin typeface="Lexend"/>
              <a:ea typeface="Lexend"/>
              <a:cs typeface="Lexend"/>
              <a:sym typeface="Lexend"/>
            </a:endParaRPr>
          </a:p>
          <a:p>
            <a:pPr indent="0" lvl="0" marL="0" rtl="0" algn="l">
              <a:spcBef>
                <a:spcPts val="0"/>
              </a:spcBef>
              <a:spcAft>
                <a:spcPts val="0"/>
              </a:spcAft>
              <a:buNone/>
            </a:pPr>
            <a:r>
              <a:t/>
            </a:r>
            <a:endParaRPr b="1" sz="2300">
              <a:latin typeface="Lexend"/>
              <a:ea typeface="Lexend"/>
              <a:cs typeface="Lexend"/>
              <a:sym typeface="Lexend"/>
            </a:endParaRPr>
          </a:p>
          <a:p>
            <a:pPr indent="0" lvl="0" marL="0" rtl="0" algn="l">
              <a:spcBef>
                <a:spcPts val="0"/>
              </a:spcBef>
              <a:spcAft>
                <a:spcPts val="0"/>
              </a:spcAft>
              <a:buNone/>
            </a:pPr>
            <a:r>
              <a:rPr b="1" lang="en" sz="2300">
                <a:latin typeface="Lexend"/>
                <a:ea typeface="Lexend"/>
                <a:cs typeface="Lexend"/>
                <a:sym typeface="Lexend"/>
              </a:rPr>
              <a:t>Iels</a:t>
            </a:r>
            <a:endParaRPr b="1" sz="2300">
              <a:latin typeface="Lexend"/>
              <a:ea typeface="Lexend"/>
              <a:cs typeface="Lexend"/>
              <a:sym typeface="Lexend"/>
            </a:endParaRPr>
          </a:p>
          <a:p>
            <a:pPr indent="0" lvl="0" marL="0" rtl="0" algn="l">
              <a:spcBef>
                <a:spcPts val="0"/>
              </a:spcBef>
              <a:spcAft>
                <a:spcPts val="0"/>
              </a:spcAft>
              <a:buNone/>
            </a:pPr>
            <a:r>
              <a:t/>
            </a:r>
            <a:endParaRPr b="1" sz="2300">
              <a:latin typeface="Lexend"/>
              <a:ea typeface="Lexend"/>
              <a:cs typeface="Lexend"/>
              <a:sym typeface="Lexend"/>
            </a:endParaRPr>
          </a:p>
        </p:txBody>
      </p:sp>
      <p:sp>
        <p:nvSpPr>
          <p:cNvPr id="67" name="Google Shape;67;p14"/>
          <p:cNvSpPr txBox="1"/>
          <p:nvPr/>
        </p:nvSpPr>
        <p:spPr>
          <a:xfrm>
            <a:off x="1162700" y="886350"/>
            <a:ext cx="1030200" cy="4079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300">
                <a:solidFill>
                  <a:srgbClr val="FF0000"/>
                </a:solidFill>
                <a:latin typeface="Lexend"/>
                <a:ea typeface="Lexend"/>
                <a:cs typeface="Lexend"/>
                <a:sym typeface="Lexend"/>
              </a:rPr>
              <a:t>VAIS</a:t>
            </a:r>
            <a:endParaRPr b="1" sz="2300">
              <a:solidFill>
                <a:srgbClr val="FF0000"/>
              </a:solidFill>
              <a:latin typeface="Lexend"/>
              <a:ea typeface="Lexend"/>
              <a:cs typeface="Lexend"/>
              <a:sym typeface="Lexend"/>
            </a:endParaRPr>
          </a:p>
          <a:p>
            <a:pPr indent="0" lvl="0" marL="0" rtl="0" algn="l">
              <a:spcBef>
                <a:spcPts val="0"/>
              </a:spcBef>
              <a:spcAft>
                <a:spcPts val="0"/>
              </a:spcAft>
              <a:buNone/>
            </a:pPr>
            <a:r>
              <a:t/>
            </a:r>
            <a:endParaRPr b="1" sz="2300">
              <a:solidFill>
                <a:srgbClr val="FF0000"/>
              </a:solidFill>
              <a:latin typeface="Lexend"/>
              <a:ea typeface="Lexend"/>
              <a:cs typeface="Lexend"/>
              <a:sym typeface="Lexend"/>
            </a:endParaRPr>
          </a:p>
          <a:p>
            <a:pPr indent="0" lvl="0" marL="0" rtl="0" algn="l">
              <a:spcBef>
                <a:spcPts val="0"/>
              </a:spcBef>
              <a:spcAft>
                <a:spcPts val="0"/>
              </a:spcAft>
              <a:buNone/>
            </a:pPr>
            <a:r>
              <a:rPr b="1" lang="en" sz="2300">
                <a:solidFill>
                  <a:srgbClr val="FF0000"/>
                </a:solidFill>
                <a:latin typeface="Lexend"/>
                <a:ea typeface="Lexend"/>
                <a:cs typeface="Lexend"/>
                <a:sym typeface="Lexend"/>
              </a:rPr>
              <a:t>VAS</a:t>
            </a:r>
            <a:endParaRPr b="1" sz="2300">
              <a:solidFill>
                <a:srgbClr val="FF0000"/>
              </a:solidFill>
              <a:latin typeface="Lexend"/>
              <a:ea typeface="Lexend"/>
              <a:cs typeface="Lexend"/>
              <a:sym typeface="Lexend"/>
            </a:endParaRPr>
          </a:p>
          <a:p>
            <a:pPr indent="0" lvl="0" marL="0" rtl="0" algn="l">
              <a:spcBef>
                <a:spcPts val="0"/>
              </a:spcBef>
              <a:spcAft>
                <a:spcPts val="0"/>
              </a:spcAft>
              <a:buNone/>
            </a:pPr>
            <a:r>
              <a:t/>
            </a:r>
            <a:endParaRPr b="1" sz="2300">
              <a:solidFill>
                <a:srgbClr val="FF0000"/>
              </a:solidFill>
              <a:latin typeface="Lexend"/>
              <a:ea typeface="Lexend"/>
              <a:cs typeface="Lexend"/>
              <a:sym typeface="Lexend"/>
            </a:endParaRPr>
          </a:p>
          <a:p>
            <a:pPr indent="0" lvl="0" marL="0" rtl="0" algn="l">
              <a:spcBef>
                <a:spcPts val="0"/>
              </a:spcBef>
              <a:spcAft>
                <a:spcPts val="0"/>
              </a:spcAft>
              <a:buNone/>
            </a:pPr>
            <a:r>
              <a:rPr b="1" lang="en" sz="2300">
                <a:solidFill>
                  <a:srgbClr val="FF0000"/>
                </a:solidFill>
                <a:latin typeface="Lexend"/>
                <a:ea typeface="Lexend"/>
                <a:cs typeface="Lexend"/>
                <a:sym typeface="Lexend"/>
              </a:rPr>
              <a:t>VA</a:t>
            </a:r>
            <a:endParaRPr b="1" sz="2300">
              <a:solidFill>
                <a:srgbClr val="FF0000"/>
              </a:solidFill>
              <a:latin typeface="Lexend"/>
              <a:ea typeface="Lexend"/>
              <a:cs typeface="Lexend"/>
              <a:sym typeface="Lexend"/>
            </a:endParaRPr>
          </a:p>
          <a:p>
            <a:pPr indent="0" lvl="0" marL="0" rtl="0" algn="l">
              <a:spcBef>
                <a:spcPts val="0"/>
              </a:spcBef>
              <a:spcAft>
                <a:spcPts val="0"/>
              </a:spcAft>
              <a:buNone/>
            </a:pPr>
            <a:r>
              <a:t/>
            </a:r>
            <a:endParaRPr b="1" sz="2300">
              <a:solidFill>
                <a:srgbClr val="FF0000"/>
              </a:solidFill>
              <a:latin typeface="Lexend"/>
              <a:ea typeface="Lexend"/>
              <a:cs typeface="Lexend"/>
              <a:sym typeface="Lexend"/>
            </a:endParaRPr>
          </a:p>
          <a:p>
            <a:pPr indent="0" lvl="0" marL="0" rtl="0" algn="l">
              <a:spcBef>
                <a:spcPts val="0"/>
              </a:spcBef>
              <a:spcAft>
                <a:spcPts val="0"/>
              </a:spcAft>
              <a:buNone/>
            </a:pPr>
            <a:r>
              <a:rPr b="1" lang="en" sz="2300">
                <a:solidFill>
                  <a:srgbClr val="FF0000"/>
                </a:solidFill>
                <a:latin typeface="Lexend"/>
                <a:ea typeface="Lexend"/>
                <a:cs typeface="Lexend"/>
                <a:sym typeface="Lexend"/>
              </a:rPr>
              <a:t>VA</a:t>
            </a:r>
            <a:endParaRPr b="1" sz="2300">
              <a:solidFill>
                <a:srgbClr val="FF0000"/>
              </a:solidFill>
              <a:latin typeface="Lexend"/>
              <a:ea typeface="Lexend"/>
              <a:cs typeface="Lexend"/>
              <a:sym typeface="Lexend"/>
            </a:endParaRPr>
          </a:p>
          <a:p>
            <a:pPr indent="0" lvl="0" marL="0" rtl="0" algn="l">
              <a:spcBef>
                <a:spcPts val="0"/>
              </a:spcBef>
              <a:spcAft>
                <a:spcPts val="0"/>
              </a:spcAft>
              <a:buNone/>
            </a:pPr>
            <a:r>
              <a:t/>
            </a:r>
            <a:endParaRPr b="1" sz="2300">
              <a:solidFill>
                <a:srgbClr val="FF0000"/>
              </a:solidFill>
              <a:latin typeface="Lexend"/>
              <a:ea typeface="Lexend"/>
              <a:cs typeface="Lexend"/>
              <a:sym typeface="Lexend"/>
            </a:endParaRPr>
          </a:p>
          <a:p>
            <a:pPr indent="0" lvl="0" marL="0" rtl="0" algn="l">
              <a:spcBef>
                <a:spcPts val="0"/>
              </a:spcBef>
              <a:spcAft>
                <a:spcPts val="0"/>
              </a:spcAft>
              <a:buNone/>
            </a:pPr>
            <a:r>
              <a:rPr b="1" lang="en" sz="2300">
                <a:solidFill>
                  <a:srgbClr val="FF0000"/>
                </a:solidFill>
                <a:latin typeface="Lexend"/>
                <a:ea typeface="Lexend"/>
                <a:cs typeface="Lexend"/>
                <a:sym typeface="Lexend"/>
              </a:rPr>
              <a:t>VA</a:t>
            </a:r>
            <a:endParaRPr b="1" sz="2300">
              <a:solidFill>
                <a:srgbClr val="FF0000"/>
              </a:solidFill>
              <a:latin typeface="Lexend"/>
              <a:ea typeface="Lexend"/>
              <a:cs typeface="Lexend"/>
              <a:sym typeface="Lexend"/>
            </a:endParaRPr>
          </a:p>
          <a:p>
            <a:pPr indent="0" lvl="0" marL="0" rtl="0" algn="l">
              <a:spcBef>
                <a:spcPts val="0"/>
              </a:spcBef>
              <a:spcAft>
                <a:spcPts val="0"/>
              </a:spcAft>
              <a:buNone/>
            </a:pPr>
            <a:r>
              <a:t/>
            </a:r>
            <a:endParaRPr b="1" sz="2300">
              <a:solidFill>
                <a:srgbClr val="FF0000"/>
              </a:solidFill>
              <a:latin typeface="Lexend"/>
              <a:ea typeface="Lexend"/>
              <a:cs typeface="Lexend"/>
              <a:sym typeface="Lexend"/>
            </a:endParaRPr>
          </a:p>
          <a:p>
            <a:pPr indent="0" lvl="0" marL="0" rtl="0" algn="l">
              <a:spcBef>
                <a:spcPts val="0"/>
              </a:spcBef>
              <a:spcAft>
                <a:spcPts val="0"/>
              </a:spcAft>
              <a:buClr>
                <a:schemeClr val="dk1"/>
              </a:buClr>
              <a:buSzPts val="1100"/>
              <a:buFont typeface="Arial"/>
              <a:buNone/>
            </a:pPr>
            <a:r>
              <a:rPr b="1" lang="en" sz="2300">
                <a:solidFill>
                  <a:srgbClr val="FF0000"/>
                </a:solidFill>
                <a:latin typeface="Lexend"/>
                <a:ea typeface="Lexend"/>
                <a:cs typeface="Lexend"/>
                <a:sym typeface="Lexend"/>
              </a:rPr>
              <a:t>VA</a:t>
            </a:r>
            <a:endParaRPr b="1" sz="2300">
              <a:solidFill>
                <a:srgbClr val="FF0000"/>
              </a:solidFill>
              <a:latin typeface="Lexend"/>
              <a:ea typeface="Lexend"/>
              <a:cs typeface="Lexend"/>
              <a:sym typeface="Lexend"/>
            </a:endParaRPr>
          </a:p>
        </p:txBody>
      </p:sp>
      <p:sp>
        <p:nvSpPr>
          <p:cNvPr id="68" name="Google Shape;68;p14"/>
          <p:cNvSpPr txBox="1"/>
          <p:nvPr/>
        </p:nvSpPr>
        <p:spPr>
          <a:xfrm>
            <a:off x="5613813" y="1446625"/>
            <a:ext cx="1696200" cy="3370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300">
                <a:solidFill>
                  <a:srgbClr val="FF0000"/>
                </a:solidFill>
                <a:latin typeface="Lexend"/>
                <a:ea typeface="Lexend"/>
                <a:cs typeface="Lexend"/>
                <a:sym typeface="Lexend"/>
              </a:rPr>
              <a:t>ALLONS</a:t>
            </a:r>
            <a:endParaRPr b="1" sz="2300">
              <a:solidFill>
                <a:srgbClr val="FF0000"/>
              </a:solidFill>
              <a:latin typeface="Lexend"/>
              <a:ea typeface="Lexend"/>
              <a:cs typeface="Lexend"/>
              <a:sym typeface="Lexend"/>
            </a:endParaRPr>
          </a:p>
          <a:p>
            <a:pPr indent="0" lvl="0" marL="0" rtl="0" algn="l">
              <a:spcBef>
                <a:spcPts val="0"/>
              </a:spcBef>
              <a:spcAft>
                <a:spcPts val="0"/>
              </a:spcAft>
              <a:buNone/>
            </a:pPr>
            <a:r>
              <a:t/>
            </a:r>
            <a:endParaRPr b="1" sz="2300">
              <a:solidFill>
                <a:srgbClr val="FF0000"/>
              </a:solidFill>
              <a:latin typeface="Lexend"/>
              <a:ea typeface="Lexend"/>
              <a:cs typeface="Lexend"/>
              <a:sym typeface="Lexend"/>
            </a:endParaRPr>
          </a:p>
          <a:p>
            <a:pPr indent="0" lvl="0" marL="0" rtl="0" algn="l">
              <a:spcBef>
                <a:spcPts val="0"/>
              </a:spcBef>
              <a:spcAft>
                <a:spcPts val="0"/>
              </a:spcAft>
              <a:buNone/>
            </a:pPr>
            <a:r>
              <a:rPr b="1" lang="en" sz="2300">
                <a:solidFill>
                  <a:srgbClr val="FF0000"/>
                </a:solidFill>
                <a:latin typeface="Lexend"/>
                <a:ea typeface="Lexend"/>
                <a:cs typeface="Lexend"/>
                <a:sym typeface="Lexend"/>
              </a:rPr>
              <a:t>ALLEZ</a:t>
            </a:r>
            <a:endParaRPr b="1" sz="2300">
              <a:solidFill>
                <a:srgbClr val="FF0000"/>
              </a:solidFill>
              <a:latin typeface="Lexend"/>
              <a:ea typeface="Lexend"/>
              <a:cs typeface="Lexend"/>
              <a:sym typeface="Lexend"/>
            </a:endParaRPr>
          </a:p>
          <a:p>
            <a:pPr indent="0" lvl="0" marL="0" rtl="0" algn="l">
              <a:spcBef>
                <a:spcPts val="0"/>
              </a:spcBef>
              <a:spcAft>
                <a:spcPts val="0"/>
              </a:spcAft>
              <a:buNone/>
            </a:pPr>
            <a:r>
              <a:t/>
            </a:r>
            <a:endParaRPr b="1" sz="2300">
              <a:solidFill>
                <a:srgbClr val="FF0000"/>
              </a:solidFill>
              <a:latin typeface="Lexend"/>
              <a:ea typeface="Lexend"/>
              <a:cs typeface="Lexend"/>
              <a:sym typeface="Lexend"/>
            </a:endParaRPr>
          </a:p>
          <a:p>
            <a:pPr indent="0" lvl="0" marL="0" rtl="0" algn="l">
              <a:spcBef>
                <a:spcPts val="0"/>
              </a:spcBef>
              <a:spcAft>
                <a:spcPts val="0"/>
              </a:spcAft>
              <a:buNone/>
            </a:pPr>
            <a:r>
              <a:rPr b="1" lang="en" sz="2300">
                <a:solidFill>
                  <a:srgbClr val="FF0000"/>
                </a:solidFill>
                <a:latin typeface="Lexend"/>
                <a:ea typeface="Lexend"/>
                <a:cs typeface="Lexend"/>
                <a:sym typeface="Lexend"/>
              </a:rPr>
              <a:t>VONT</a:t>
            </a:r>
            <a:endParaRPr b="1" sz="2300">
              <a:solidFill>
                <a:srgbClr val="FF0000"/>
              </a:solidFill>
              <a:latin typeface="Lexend"/>
              <a:ea typeface="Lexend"/>
              <a:cs typeface="Lexend"/>
              <a:sym typeface="Lexend"/>
            </a:endParaRPr>
          </a:p>
          <a:p>
            <a:pPr indent="0" lvl="0" marL="0" rtl="0" algn="l">
              <a:spcBef>
                <a:spcPts val="0"/>
              </a:spcBef>
              <a:spcAft>
                <a:spcPts val="0"/>
              </a:spcAft>
              <a:buNone/>
            </a:pPr>
            <a:r>
              <a:t/>
            </a:r>
            <a:endParaRPr b="1" sz="2300">
              <a:solidFill>
                <a:srgbClr val="FF0000"/>
              </a:solidFill>
              <a:latin typeface="Lexend"/>
              <a:ea typeface="Lexend"/>
              <a:cs typeface="Lexend"/>
              <a:sym typeface="Lexend"/>
            </a:endParaRPr>
          </a:p>
          <a:p>
            <a:pPr indent="0" lvl="0" marL="0" rtl="0" algn="l">
              <a:spcBef>
                <a:spcPts val="0"/>
              </a:spcBef>
              <a:spcAft>
                <a:spcPts val="0"/>
              </a:spcAft>
              <a:buClr>
                <a:schemeClr val="dk1"/>
              </a:buClr>
              <a:buSzPts val="1100"/>
              <a:buFont typeface="Arial"/>
              <a:buNone/>
            </a:pPr>
            <a:r>
              <a:rPr b="1" lang="en" sz="2300">
                <a:solidFill>
                  <a:srgbClr val="FF0000"/>
                </a:solidFill>
                <a:latin typeface="Lexend"/>
                <a:ea typeface="Lexend"/>
                <a:cs typeface="Lexend"/>
                <a:sym typeface="Lexend"/>
              </a:rPr>
              <a:t>VONT</a:t>
            </a:r>
            <a:endParaRPr b="1" sz="2300">
              <a:solidFill>
                <a:srgbClr val="FF0000"/>
              </a:solidFill>
              <a:latin typeface="Lexend"/>
              <a:ea typeface="Lexend"/>
              <a:cs typeface="Lexend"/>
              <a:sym typeface="Lexend"/>
            </a:endParaRPr>
          </a:p>
          <a:p>
            <a:pPr indent="0" lvl="0" marL="0" rtl="0" algn="l">
              <a:spcBef>
                <a:spcPts val="0"/>
              </a:spcBef>
              <a:spcAft>
                <a:spcPts val="0"/>
              </a:spcAft>
              <a:buNone/>
            </a:pPr>
            <a:r>
              <a:t/>
            </a:r>
            <a:endParaRPr b="1" sz="2300">
              <a:solidFill>
                <a:srgbClr val="FF0000"/>
              </a:solidFill>
              <a:latin typeface="Lexend"/>
              <a:ea typeface="Lexend"/>
              <a:cs typeface="Lexend"/>
              <a:sym typeface="Lexend"/>
            </a:endParaRPr>
          </a:p>
          <a:p>
            <a:pPr indent="0" lvl="0" marL="0" rtl="0" algn="l">
              <a:spcBef>
                <a:spcPts val="0"/>
              </a:spcBef>
              <a:spcAft>
                <a:spcPts val="0"/>
              </a:spcAft>
              <a:buNone/>
            </a:pPr>
            <a:r>
              <a:rPr b="1" lang="en" sz="2300">
                <a:solidFill>
                  <a:srgbClr val="FF0000"/>
                </a:solidFill>
                <a:latin typeface="Lexend"/>
                <a:ea typeface="Lexend"/>
                <a:cs typeface="Lexend"/>
                <a:sym typeface="Lexend"/>
              </a:rPr>
              <a:t>VONT</a:t>
            </a:r>
            <a:endParaRPr b="1" sz="2300">
              <a:solidFill>
                <a:srgbClr val="FF0000"/>
              </a:solidFill>
              <a:latin typeface="Lexend"/>
              <a:ea typeface="Lexend"/>
              <a:cs typeface="Lexend"/>
              <a:sym typeface="Lexend"/>
            </a:endParaRPr>
          </a:p>
        </p:txBody>
      </p:sp>
      <p:sp>
        <p:nvSpPr>
          <p:cNvPr id="69" name="Google Shape;69;p14"/>
          <p:cNvSpPr txBox="1"/>
          <p:nvPr/>
        </p:nvSpPr>
        <p:spPr>
          <a:xfrm>
            <a:off x="2307675" y="917250"/>
            <a:ext cx="2264400" cy="4079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2300">
                <a:latin typeface="Lexend"/>
                <a:ea typeface="Lexend"/>
                <a:cs typeface="Lexend"/>
                <a:sym typeface="Lexend"/>
              </a:rPr>
              <a:t>I go</a:t>
            </a:r>
            <a:endParaRPr i="1" sz="2300">
              <a:latin typeface="Lexend"/>
              <a:ea typeface="Lexend"/>
              <a:cs typeface="Lexend"/>
              <a:sym typeface="Lexend"/>
            </a:endParaRPr>
          </a:p>
          <a:p>
            <a:pPr indent="0" lvl="0" marL="0" rtl="0" algn="l">
              <a:spcBef>
                <a:spcPts val="0"/>
              </a:spcBef>
              <a:spcAft>
                <a:spcPts val="0"/>
              </a:spcAft>
              <a:buNone/>
            </a:pPr>
            <a:r>
              <a:t/>
            </a:r>
            <a:endParaRPr i="1" sz="2300">
              <a:latin typeface="Lexend"/>
              <a:ea typeface="Lexend"/>
              <a:cs typeface="Lexend"/>
              <a:sym typeface="Lexend"/>
            </a:endParaRPr>
          </a:p>
          <a:p>
            <a:pPr indent="0" lvl="0" marL="0" rtl="0" algn="l">
              <a:spcBef>
                <a:spcPts val="0"/>
              </a:spcBef>
              <a:spcAft>
                <a:spcPts val="0"/>
              </a:spcAft>
              <a:buNone/>
            </a:pPr>
            <a:r>
              <a:rPr i="1" lang="en" sz="2300">
                <a:latin typeface="Lexend"/>
                <a:ea typeface="Lexend"/>
                <a:cs typeface="Lexend"/>
                <a:sym typeface="Lexend"/>
              </a:rPr>
              <a:t>You go</a:t>
            </a:r>
            <a:endParaRPr i="1" sz="2300">
              <a:latin typeface="Lexend"/>
              <a:ea typeface="Lexend"/>
              <a:cs typeface="Lexend"/>
              <a:sym typeface="Lexend"/>
            </a:endParaRPr>
          </a:p>
          <a:p>
            <a:pPr indent="0" lvl="0" marL="0" rtl="0" algn="l">
              <a:spcBef>
                <a:spcPts val="0"/>
              </a:spcBef>
              <a:spcAft>
                <a:spcPts val="0"/>
              </a:spcAft>
              <a:buNone/>
            </a:pPr>
            <a:r>
              <a:t/>
            </a:r>
            <a:endParaRPr i="1" sz="2300">
              <a:latin typeface="Lexend"/>
              <a:ea typeface="Lexend"/>
              <a:cs typeface="Lexend"/>
              <a:sym typeface="Lexend"/>
            </a:endParaRPr>
          </a:p>
          <a:p>
            <a:pPr indent="0" lvl="0" marL="0" rtl="0" algn="l">
              <a:spcBef>
                <a:spcPts val="0"/>
              </a:spcBef>
              <a:spcAft>
                <a:spcPts val="0"/>
              </a:spcAft>
              <a:buNone/>
            </a:pPr>
            <a:r>
              <a:rPr i="1" lang="en" sz="2300">
                <a:latin typeface="Lexend"/>
                <a:ea typeface="Lexend"/>
                <a:cs typeface="Lexend"/>
                <a:sym typeface="Lexend"/>
              </a:rPr>
              <a:t>He goes</a:t>
            </a:r>
            <a:endParaRPr i="1" sz="2300">
              <a:latin typeface="Lexend"/>
              <a:ea typeface="Lexend"/>
              <a:cs typeface="Lexend"/>
              <a:sym typeface="Lexend"/>
            </a:endParaRPr>
          </a:p>
          <a:p>
            <a:pPr indent="0" lvl="0" marL="0" rtl="0" algn="l">
              <a:spcBef>
                <a:spcPts val="0"/>
              </a:spcBef>
              <a:spcAft>
                <a:spcPts val="0"/>
              </a:spcAft>
              <a:buNone/>
            </a:pPr>
            <a:r>
              <a:t/>
            </a:r>
            <a:endParaRPr i="1" sz="2300">
              <a:latin typeface="Lexend"/>
              <a:ea typeface="Lexend"/>
              <a:cs typeface="Lexend"/>
              <a:sym typeface="Lexend"/>
            </a:endParaRPr>
          </a:p>
          <a:p>
            <a:pPr indent="0" lvl="0" marL="0" rtl="0" algn="l">
              <a:spcBef>
                <a:spcPts val="0"/>
              </a:spcBef>
              <a:spcAft>
                <a:spcPts val="0"/>
              </a:spcAft>
              <a:buNone/>
            </a:pPr>
            <a:r>
              <a:rPr i="1" lang="en" sz="2300">
                <a:latin typeface="Lexend"/>
                <a:ea typeface="Lexend"/>
                <a:cs typeface="Lexend"/>
                <a:sym typeface="Lexend"/>
              </a:rPr>
              <a:t>She goes</a:t>
            </a:r>
            <a:endParaRPr i="1" sz="2300">
              <a:latin typeface="Lexend"/>
              <a:ea typeface="Lexend"/>
              <a:cs typeface="Lexend"/>
              <a:sym typeface="Lexend"/>
            </a:endParaRPr>
          </a:p>
          <a:p>
            <a:pPr indent="0" lvl="0" marL="0" rtl="0" algn="l">
              <a:spcBef>
                <a:spcPts val="0"/>
              </a:spcBef>
              <a:spcAft>
                <a:spcPts val="0"/>
              </a:spcAft>
              <a:buNone/>
            </a:pPr>
            <a:r>
              <a:t/>
            </a:r>
            <a:endParaRPr i="1" sz="2300">
              <a:latin typeface="Lexend"/>
              <a:ea typeface="Lexend"/>
              <a:cs typeface="Lexend"/>
              <a:sym typeface="Lexend"/>
            </a:endParaRPr>
          </a:p>
          <a:p>
            <a:pPr indent="0" lvl="0" marL="0" rtl="0" algn="l">
              <a:spcBef>
                <a:spcPts val="0"/>
              </a:spcBef>
              <a:spcAft>
                <a:spcPts val="0"/>
              </a:spcAft>
              <a:buNone/>
            </a:pPr>
            <a:r>
              <a:rPr i="1" lang="en" sz="2300">
                <a:latin typeface="Lexend"/>
                <a:ea typeface="Lexend"/>
                <a:cs typeface="Lexend"/>
                <a:sym typeface="Lexend"/>
              </a:rPr>
              <a:t>One goes</a:t>
            </a:r>
            <a:endParaRPr i="1" sz="2300">
              <a:latin typeface="Lexend"/>
              <a:ea typeface="Lexend"/>
              <a:cs typeface="Lexend"/>
              <a:sym typeface="Lexend"/>
            </a:endParaRPr>
          </a:p>
          <a:p>
            <a:pPr indent="0" lvl="0" marL="0" rtl="0" algn="l">
              <a:spcBef>
                <a:spcPts val="0"/>
              </a:spcBef>
              <a:spcAft>
                <a:spcPts val="0"/>
              </a:spcAft>
              <a:buNone/>
            </a:pPr>
            <a:r>
              <a:t/>
            </a:r>
            <a:endParaRPr i="1" sz="2300">
              <a:latin typeface="Lexend"/>
              <a:ea typeface="Lexend"/>
              <a:cs typeface="Lexend"/>
              <a:sym typeface="Lexend"/>
            </a:endParaRPr>
          </a:p>
          <a:p>
            <a:pPr indent="0" lvl="0" marL="0" rtl="0" algn="l">
              <a:spcBef>
                <a:spcPts val="0"/>
              </a:spcBef>
              <a:spcAft>
                <a:spcPts val="0"/>
              </a:spcAft>
              <a:buNone/>
            </a:pPr>
            <a:r>
              <a:rPr i="1" lang="en" sz="2300">
                <a:latin typeface="Lexend"/>
                <a:ea typeface="Lexend"/>
                <a:cs typeface="Lexend"/>
                <a:sym typeface="Lexend"/>
              </a:rPr>
              <a:t>(Pronoun) go</a:t>
            </a:r>
            <a:endParaRPr i="1" sz="2300">
              <a:latin typeface="Lexend"/>
              <a:ea typeface="Lexend"/>
              <a:cs typeface="Lexend"/>
              <a:sym typeface="Lexend"/>
            </a:endParaRPr>
          </a:p>
        </p:txBody>
      </p:sp>
      <p:sp>
        <p:nvSpPr>
          <p:cNvPr id="70" name="Google Shape;70;p14"/>
          <p:cNvSpPr txBox="1"/>
          <p:nvPr/>
        </p:nvSpPr>
        <p:spPr>
          <a:xfrm>
            <a:off x="7043100" y="1446625"/>
            <a:ext cx="2100900" cy="3724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2300">
                <a:latin typeface="Lexend"/>
                <a:ea typeface="Lexend"/>
                <a:cs typeface="Lexend"/>
                <a:sym typeface="Lexend"/>
              </a:rPr>
              <a:t>We</a:t>
            </a:r>
            <a:r>
              <a:rPr i="1" lang="en" sz="2300">
                <a:latin typeface="Lexend"/>
                <a:ea typeface="Lexend"/>
                <a:cs typeface="Lexend"/>
                <a:sym typeface="Lexend"/>
              </a:rPr>
              <a:t> go</a:t>
            </a:r>
            <a:endParaRPr i="1" sz="2300">
              <a:latin typeface="Lexend"/>
              <a:ea typeface="Lexend"/>
              <a:cs typeface="Lexend"/>
              <a:sym typeface="Lexend"/>
            </a:endParaRPr>
          </a:p>
          <a:p>
            <a:pPr indent="0" lvl="0" marL="0" rtl="0" algn="l">
              <a:spcBef>
                <a:spcPts val="0"/>
              </a:spcBef>
              <a:spcAft>
                <a:spcPts val="0"/>
              </a:spcAft>
              <a:buNone/>
            </a:pPr>
            <a:r>
              <a:t/>
            </a:r>
            <a:endParaRPr i="1" sz="2300">
              <a:latin typeface="Lexend"/>
              <a:ea typeface="Lexend"/>
              <a:cs typeface="Lexend"/>
              <a:sym typeface="Lexend"/>
            </a:endParaRPr>
          </a:p>
          <a:p>
            <a:pPr indent="0" lvl="0" marL="0" rtl="0" algn="l">
              <a:spcBef>
                <a:spcPts val="0"/>
              </a:spcBef>
              <a:spcAft>
                <a:spcPts val="0"/>
              </a:spcAft>
              <a:buNone/>
            </a:pPr>
            <a:r>
              <a:rPr i="1" lang="en" sz="2300">
                <a:latin typeface="Lexend"/>
                <a:ea typeface="Lexend"/>
                <a:cs typeface="Lexend"/>
                <a:sym typeface="Lexend"/>
              </a:rPr>
              <a:t>You (pl.) go</a:t>
            </a:r>
            <a:endParaRPr i="1" sz="2300">
              <a:latin typeface="Lexend"/>
              <a:ea typeface="Lexend"/>
              <a:cs typeface="Lexend"/>
              <a:sym typeface="Lexend"/>
            </a:endParaRPr>
          </a:p>
          <a:p>
            <a:pPr indent="0" lvl="0" marL="0" rtl="0" algn="l">
              <a:spcBef>
                <a:spcPts val="0"/>
              </a:spcBef>
              <a:spcAft>
                <a:spcPts val="0"/>
              </a:spcAft>
              <a:buNone/>
            </a:pPr>
            <a:r>
              <a:t/>
            </a:r>
            <a:endParaRPr i="1" sz="2300">
              <a:latin typeface="Lexend"/>
              <a:ea typeface="Lexend"/>
              <a:cs typeface="Lexend"/>
              <a:sym typeface="Lexend"/>
            </a:endParaRPr>
          </a:p>
          <a:p>
            <a:pPr indent="0" lvl="0" marL="0" rtl="0" algn="l">
              <a:spcBef>
                <a:spcPts val="0"/>
              </a:spcBef>
              <a:spcAft>
                <a:spcPts val="0"/>
              </a:spcAft>
              <a:buNone/>
            </a:pPr>
            <a:r>
              <a:rPr i="1" lang="en" sz="2300">
                <a:latin typeface="Lexend"/>
                <a:ea typeface="Lexend"/>
                <a:cs typeface="Lexend"/>
                <a:sym typeface="Lexend"/>
              </a:rPr>
              <a:t>They (m.) go</a:t>
            </a:r>
            <a:endParaRPr i="1" sz="2300">
              <a:latin typeface="Lexend"/>
              <a:ea typeface="Lexend"/>
              <a:cs typeface="Lexend"/>
              <a:sym typeface="Lexend"/>
            </a:endParaRPr>
          </a:p>
          <a:p>
            <a:pPr indent="0" lvl="0" marL="0" rtl="0" algn="l">
              <a:spcBef>
                <a:spcPts val="0"/>
              </a:spcBef>
              <a:spcAft>
                <a:spcPts val="0"/>
              </a:spcAft>
              <a:buNone/>
            </a:pPr>
            <a:r>
              <a:t/>
            </a:r>
            <a:endParaRPr i="1" sz="2300">
              <a:latin typeface="Lexend"/>
              <a:ea typeface="Lexend"/>
              <a:cs typeface="Lexend"/>
              <a:sym typeface="Lexend"/>
            </a:endParaRPr>
          </a:p>
          <a:p>
            <a:pPr indent="0" lvl="0" marL="0" rtl="0" algn="l">
              <a:spcBef>
                <a:spcPts val="0"/>
              </a:spcBef>
              <a:spcAft>
                <a:spcPts val="0"/>
              </a:spcAft>
              <a:buNone/>
            </a:pPr>
            <a:r>
              <a:rPr i="1" lang="en" sz="2300">
                <a:latin typeface="Lexend"/>
                <a:ea typeface="Lexend"/>
                <a:cs typeface="Lexend"/>
                <a:sym typeface="Lexend"/>
              </a:rPr>
              <a:t>They (f.) go</a:t>
            </a:r>
            <a:endParaRPr i="1" sz="2300">
              <a:latin typeface="Lexend"/>
              <a:ea typeface="Lexend"/>
              <a:cs typeface="Lexend"/>
              <a:sym typeface="Lexend"/>
            </a:endParaRPr>
          </a:p>
          <a:p>
            <a:pPr indent="0" lvl="0" marL="0" rtl="0" algn="l">
              <a:spcBef>
                <a:spcPts val="0"/>
              </a:spcBef>
              <a:spcAft>
                <a:spcPts val="0"/>
              </a:spcAft>
              <a:buNone/>
            </a:pPr>
            <a:r>
              <a:t/>
            </a:r>
            <a:endParaRPr i="1" sz="2300">
              <a:latin typeface="Lexend"/>
              <a:ea typeface="Lexend"/>
              <a:cs typeface="Lexend"/>
              <a:sym typeface="Lexend"/>
            </a:endParaRPr>
          </a:p>
          <a:p>
            <a:pPr indent="0" lvl="0" marL="0" rtl="0" algn="l">
              <a:spcBef>
                <a:spcPts val="0"/>
              </a:spcBef>
              <a:spcAft>
                <a:spcPts val="0"/>
              </a:spcAft>
              <a:buNone/>
            </a:pPr>
            <a:r>
              <a:rPr i="1" lang="en" sz="2300">
                <a:latin typeface="Lexend"/>
                <a:ea typeface="Lexend"/>
                <a:cs typeface="Lexend"/>
                <a:sym typeface="Lexend"/>
              </a:rPr>
              <a:t>They go</a:t>
            </a:r>
            <a:endParaRPr i="1" sz="2300">
              <a:latin typeface="Lexend"/>
              <a:ea typeface="Lexend"/>
              <a:cs typeface="Lexend"/>
              <a:sym typeface="Lexend"/>
            </a:endParaRPr>
          </a:p>
          <a:p>
            <a:pPr indent="0" lvl="0" marL="0" rtl="0" algn="l">
              <a:spcBef>
                <a:spcPts val="0"/>
              </a:spcBef>
              <a:spcAft>
                <a:spcPts val="0"/>
              </a:spcAft>
              <a:buNone/>
            </a:pPr>
            <a:r>
              <a:t/>
            </a:r>
            <a:endParaRPr i="1" sz="2300">
              <a:latin typeface="Lexend"/>
              <a:ea typeface="Lexend"/>
              <a:cs typeface="Lexend"/>
              <a:sym typeface="Lexend"/>
            </a:endParaRPr>
          </a:p>
        </p:txBody>
      </p:sp>
      <p:pic>
        <p:nvPicPr>
          <p:cNvPr id="71" name="Google Shape;71;p14"/>
          <p:cNvPicPr preferRelativeResize="0"/>
          <p:nvPr/>
        </p:nvPicPr>
        <p:blipFill>
          <a:blip r:embed="rId3">
            <a:alphaModFix/>
          </a:blip>
          <a:stretch>
            <a:fillRect/>
          </a:stretch>
        </p:blipFill>
        <p:spPr>
          <a:xfrm>
            <a:off x="8137225" y="4696325"/>
            <a:ext cx="758554" cy="3000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5"/>
          <p:cNvSpPr txBox="1"/>
          <p:nvPr>
            <p:ph type="title"/>
          </p:nvPr>
        </p:nvSpPr>
        <p:spPr>
          <a:xfrm>
            <a:off x="311700" y="313875"/>
            <a:ext cx="8520600" cy="841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L’Infinitif du Verbe</a:t>
            </a:r>
            <a:endParaRPr/>
          </a:p>
        </p:txBody>
      </p:sp>
      <p:sp>
        <p:nvSpPr>
          <p:cNvPr id="77" name="Google Shape;77;p15"/>
          <p:cNvSpPr txBox="1"/>
          <p:nvPr/>
        </p:nvSpPr>
        <p:spPr>
          <a:xfrm>
            <a:off x="1317150" y="1366250"/>
            <a:ext cx="6509700" cy="57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Lexend"/>
                <a:ea typeface="Lexend"/>
                <a:cs typeface="Lexend"/>
                <a:sym typeface="Lexend"/>
              </a:rPr>
              <a:t>Quand le verbe n’est pas conjugué</a:t>
            </a:r>
            <a:r>
              <a:rPr lang="en">
                <a:latin typeface="Lexend"/>
                <a:ea typeface="Lexend"/>
                <a:cs typeface="Lexend"/>
                <a:sym typeface="Lexend"/>
              </a:rPr>
              <a:t>.</a:t>
            </a:r>
            <a:r>
              <a:rPr lang="en">
                <a:latin typeface="Lexend"/>
                <a:ea typeface="Lexend"/>
                <a:cs typeface="Lexend"/>
                <a:sym typeface="Lexend"/>
              </a:rPr>
              <a:t> </a:t>
            </a:r>
            <a:endParaRPr>
              <a:latin typeface="Lexend"/>
              <a:ea typeface="Lexend"/>
              <a:cs typeface="Lexend"/>
              <a:sym typeface="Lexend"/>
            </a:endParaRPr>
          </a:p>
          <a:p>
            <a:pPr indent="0" lvl="0" marL="0" rtl="0" algn="ctr">
              <a:spcBef>
                <a:spcPts val="0"/>
              </a:spcBef>
              <a:spcAft>
                <a:spcPts val="0"/>
              </a:spcAft>
              <a:buNone/>
            </a:pPr>
            <a:r>
              <a:t/>
            </a:r>
            <a:endParaRPr>
              <a:latin typeface="Lexend"/>
              <a:ea typeface="Lexend"/>
              <a:cs typeface="Lexend"/>
              <a:sym typeface="Lexend"/>
            </a:endParaRPr>
          </a:p>
          <a:p>
            <a:pPr indent="0" lvl="0" marL="0" rtl="0" algn="ctr">
              <a:spcBef>
                <a:spcPts val="0"/>
              </a:spcBef>
              <a:spcAft>
                <a:spcPts val="0"/>
              </a:spcAft>
              <a:buNone/>
            </a:pPr>
            <a:r>
              <a:rPr lang="en">
                <a:latin typeface="Lexend"/>
                <a:ea typeface="Lexend"/>
                <a:cs typeface="Lexend"/>
                <a:sym typeface="Lexend"/>
              </a:rPr>
              <a:t>Ils terminent avec -ER, -RE, -IR</a:t>
            </a:r>
            <a:endParaRPr>
              <a:latin typeface="Lexend"/>
              <a:ea typeface="Lexend"/>
              <a:cs typeface="Lexend"/>
              <a:sym typeface="Lexend"/>
            </a:endParaRPr>
          </a:p>
        </p:txBody>
      </p:sp>
      <p:sp>
        <p:nvSpPr>
          <p:cNvPr id="78" name="Google Shape;78;p15"/>
          <p:cNvSpPr txBox="1"/>
          <p:nvPr/>
        </p:nvSpPr>
        <p:spPr>
          <a:xfrm>
            <a:off x="1977300" y="3892075"/>
            <a:ext cx="5189400" cy="1010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Lexend"/>
                <a:ea typeface="Lexend"/>
                <a:cs typeface="Lexend"/>
                <a:sym typeface="Lexend"/>
              </a:rPr>
              <a:t>Un petit exercice pour vous aider ! </a:t>
            </a:r>
            <a:endParaRPr>
              <a:latin typeface="Lexend"/>
              <a:ea typeface="Lexend"/>
              <a:cs typeface="Lexend"/>
              <a:sym typeface="Lexend"/>
            </a:endParaRPr>
          </a:p>
          <a:p>
            <a:pPr indent="0" lvl="0" marL="0" rtl="0" algn="ctr">
              <a:spcBef>
                <a:spcPts val="0"/>
              </a:spcBef>
              <a:spcAft>
                <a:spcPts val="0"/>
              </a:spcAft>
              <a:buNone/>
            </a:pPr>
            <a:r>
              <a:t/>
            </a:r>
            <a:endParaRPr>
              <a:latin typeface="Lexend"/>
              <a:ea typeface="Lexend"/>
              <a:cs typeface="Lexend"/>
              <a:sym typeface="Lexend"/>
            </a:endParaRPr>
          </a:p>
          <a:p>
            <a:pPr indent="0" lvl="0" marL="0" rtl="0" algn="ctr">
              <a:spcBef>
                <a:spcPts val="0"/>
              </a:spcBef>
              <a:spcAft>
                <a:spcPts val="0"/>
              </a:spcAft>
              <a:buNone/>
            </a:pPr>
            <a:r>
              <a:rPr lang="en" u="sng">
                <a:solidFill>
                  <a:schemeClr val="hlink"/>
                </a:solidFill>
                <a:latin typeface="Lexend"/>
                <a:ea typeface="Lexend"/>
                <a:cs typeface="Lexend"/>
                <a:sym typeface="Lexend"/>
                <a:hlinkClick r:id="rId3"/>
              </a:rPr>
              <a:t>Français Facile - L’Infinitif du Verbe</a:t>
            </a:r>
            <a:endParaRPr>
              <a:latin typeface="Lexend"/>
              <a:ea typeface="Lexend"/>
              <a:cs typeface="Lexend"/>
              <a:sym typeface="Lexend"/>
            </a:endParaRPr>
          </a:p>
        </p:txBody>
      </p:sp>
      <p:sp>
        <p:nvSpPr>
          <p:cNvPr id="79" name="Google Shape;79;p15"/>
          <p:cNvSpPr txBox="1"/>
          <p:nvPr/>
        </p:nvSpPr>
        <p:spPr>
          <a:xfrm>
            <a:off x="139800" y="2319263"/>
            <a:ext cx="8864400" cy="1194000"/>
          </a:xfrm>
          <a:prstGeom prst="rect">
            <a:avLst/>
          </a:prstGeom>
          <a:noFill/>
          <a:ln cap="flat" cmpd="sng" w="1905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 sz="2100">
                <a:solidFill>
                  <a:srgbClr val="FF0000"/>
                </a:solidFill>
                <a:latin typeface="Lexend"/>
                <a:ea typeface="Lexend"/>
                <a:cs typeface="Lexend"/>
                <a:sym typeface="Lexend"/>
              </a:rPr>
              <a:t>ALLER			ÊTRE			AVOIR			FAIRE			MARCHER</a:t>
            </a:r>
            <a:endParaRPr b="1" sz="2100">
              <a:solidFill>
                <a:srgbClr val="FF0000"/>
              </a:solidFill>
              <a:latin typeface="Lexend"/>
              <a:ea typeface="Lexend"/>
              <a:cs typeface="Lexend"/>
              <a:sym typeface="Lexend"/>
            </a:endParaRPr>
          </a:p>
          <a:p>
            <a:pPr indent="0" lvl="0" marL="0" rtl="0" algn="l">
              <a:spcBef>
                <a:spcPts val="0"/>
              </a:spcBef>
              <a:spcAft>
                <a:spcPts val="0"/>
              </a:spcAft>
              <a:buNone/>
            </a:pPr>
            <a:r>
              <a:t/>
            </a:r>
            <a:endParaRPr b="1" sz="2100">
              <a:solidFill>
                <a:srgbClr val="FF0000"/>
              </a:solidFill>
              <a:latin typeface="Lexend"/>
              <a:ea typeface="Lexend"/>
              <a:cs typeface="Lexend"/>
              <a:sym typeface="Lexend"/>
            </a:endParaRPr>
          </a:p>
          <a:p>
            <a:pPr indent="0" lvl="0" marL="0" rtl="0" algn="l">
              <a:spcBef>
                <a:spcPts val="0"/>
              </a:spcBef>
              <a:spcAft>
                <a:spcPts val="0"/>
              </a:spcAft>
              <a:buNone/>
            </a:pPr>
            <a:r>
              <a:rPr b="1" lang="en" sz="2100">
                <a:solidFill>
                  <a:srgbClr val="FF0000"/>
                </a:solidFill>
                <a:latin typeface="Lexend"/>
                <a:ea typeface="Lexend"/>
                <a:cs typeface="Lexend"/>
                <a:sym typeface="Lexend"/>
              </a:rPr>
              <a:t>PRENDRE		BOIRE			MANGER		APPELER		ÉCRIRE</a:t>
            </a:r>
            <a:endParaRPr b="1" sz="2100">
              <a:solidFill>
                <a:srgbClr val="FF0000"/>
              </a:solidFill>
              <a:latin typeface="Lexend"/>
              <a:ea typeface="Lexend"/>
              <a:cs typeface="Lexend"/>
              <a:sym typeface="Lexend"/>
            </a:endParaRPr>
          </a:p>
        </p:txBody>
      </p:sp>
      <p:pic>
        <p:nvPicPr>
          <p:cNvPr id="80" name="Google Shape;80;p15"/>
          <p:cNvPicPr preferRelativeResize="0"/>
          <p:nvPr/>
        </p:nvPicPr>
        <p:blipFill>
          <a:blip r:embed="rId4">
            <a:alphaModFix/>
          </a:blip>
          <a:stretch>
            <a:fillRect/>
          </a:stretch>
        </p:blipFill>
        <p:spPr>
          <a:xfrm>
            <a:off x="7826850" y="4575738"/>
            <a:ext cx="1276350" cy="5048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6"/>
          <p:cNvSpPr txBox="1"/>
          <p:nvPr>
            <p:ph type="title"/>
          </p:nvPr>
        </p:nvSpPr>
        <p:spPr>
          <a:xfrm>
            <a:off x="254300" y="348325"/>
            <a:ext cx="8520600" cy="8418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
              <a:t>Comment construire le Futur Proche en français ?</a:t>
            </a:r>
            <a:endParaRPr/>
          </a:p>
        </p:txBody>
      </p:sp>
      <p:pic>
        <p:nvPicPr>
          <p:cNvPr descr="Bonjour et bienvenue à cette capsule vidéo sur le futur proche en français. Je m’appelle Catherine et je suis enseignante de français langue seconde. Si vous voulez apprendre le français, vous êtes au bon endroit ! Aujourd’hui, on parle du futur proche : Qu’est-ce que c’est ? Comment on l'utilise? Sa conjugaison, la forme positive et négative… Toutes les réponses sont ici !&#10;Rappel: https://drive.google.com/file/d/176NXnhb3caxGtjfDeQ7Ivv2q1LyELO35/view?usp=sharing&#10;Exercice: https://drive.google.com/file/d/1ko_3NWYE-0lU1ymQGJcMsyznjnShPuFg/view?usp=sharing&#10;Corrigé: https://drive.google.com/file/d/1MI5ROPIxZFluLR6-KTSDmZ1yoHuMLgto/view?usp=sharing&#10;&#10;Références: &#10;Musique: sevenhundredbeats by duncan_beattie (c) copyright 2006 Licensed under a Creative Commons Attribution license. http://dig.ccmixter.org/files/duncan_beattie/7116" id="86" name="Google Shape;86;p16" title="Le futur proche en français">
            <a:hlinkClick r:id="rId3"/>
          </p:cNvPr>
          <p:cNvPicPr preferRelativeResize="0"/>
          <p:nvPr/>
        </p:nvPicPr>
        <p:blipFill>
          <a:blip r:embed="rId4">
            <a:alphaModFix/>
          </a:blip>
          <a:stretch>
            <a:fillRect/>
          </a:stretch>
        </p:blipFill>
        <p:spPr>
          <a:xfrm>
            <a:off x="2114225" y="1415588"/>
            <a:ext cx="5410175" cy="3043225"/>
          </a:xfrm>
          <a:prstGeom prst="rect">
            <a:avLst/>
          </a:prstGeom>
          <a:noFill/>
          <a:ln>
            <a:noFill/>
          </a:ln>
        </p:spPr>
      </p:pic>
      <p:sp>
        <p:nvSpPr>
          <p:cNvPr id="87" name="Google Shape;87;p16"/>
          <p:cNvSpPr txBox="1"/>
          <p:nvPr/>
        </p:nvSpPr>
        <p:spPr>
          <a:xfrm>
            <a:off x="989850" y="4603925"/>
            <a:ext cx="7164300" cy="459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u="sng">
                <a:solidFill>
                  <a:schemeClr val="hlink"/>
                </a:solidFill>
                <a:latin typeface="Lexend"/>
                <a:ea typeface="Lexend"/>
                <a:cs typeface="Lexend"/>
                <a:sym typeface="Lexend"/>
                <a:hlinkClick r:id="rId5"/>
              </a:rPr>
              <a:t>Le Futur Proche en français</a:t>
            </a:r>
            <a:r>
              <a:rPr lang="en">
                <a:latin typeface="Lexend"/>
                <a:ea typeface="Lexend"/>
                <a:cs typeface="Lexend"/>
                <a:sym typeface="Lexend"/>
              </a:rPr>
              <a:t>, par Mademoiselle </a:t>
            </a:r>
            <a:r>
              <a:rPr lang="en">
                <a:latin typeface="Lexend"/>
                <a:ea typeface="Lexend"/>
                <a:cs typeface="Lexend"/>
                <a:sym typeface="Lexend"/>
              </a:rPr>
              <a:t>Catherine</a:t>
            </a:r>
            <a:r>
              <a:rPr lang="en">
                <a:latin typeface="Lexend"/>
                <a:ea typeface="Lexend"/>
                <a:cs typeface="Lexend"/>
                <a:sym typeface="Lexend"/>
              </a:rPr>
              <a:t> </a:t>
            </a:r>
            <a:endParaRPr>
              <a:latin typeface="Lexend"/>
              <a:ea typeface="Lexend"/>
              <a:cs typeface="Lexend"/>
              <a:sym typeface="Lexend"/>
            </a:endParaRPr>
          </a:p>
        </p:txBody>
      </p:sp>
      <p:pic>
        <p:nvPicPr>
          <p:cNvPr id="88" name="Google Shape;88;p16"/>
          <p:cNvPicPr preferRelativeResize="0"/>
          <p:nvPr/>
        </p:nvPicPr>
        <p:blipFill>
          <a:blip r:embed="rId6">
            <a:alphaModFix/>
          </a:blip>
          <a:stretch>
            <a:fillRect/>
          </a:stretch>
        </p:blipFill>
        <p:spPr>
          <a:xfrm>
            <a:off x="7782325" y="4581163"/>
            <a:ext cx="1276350" cy="5048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
                                        </p:tgtEl>
                                        <p:attrNameLst>
                                          <p:attrName>style.visibility</p:attrName>
                                        </p:attrNameLst>
                                      </p:cBhvr>
                                      <p:to>
                                        <p:strVal val="visible"/>
                                      </p:to>
                                    </p:set>
                                    <p:animEffect filter="fade" transition="in">
                                      <p:cBhvr>
                                        <p:cTn dur="1000"/>
                                        <p:tgtEl>
                                          <p:spTgt spid="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7"/>
          <p:cNvSpPr txBox="1"/>
          <p:nvPr>
            <p:ph type="title"/>
          </p:nvPr>
        </p:nvSpPr>
        <p:spPr>
          <a:xfrm>
            <a:off x="311700" y="187600"/>
            <a:ext cx="8520600" cy="8418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
              <a:t>POUR CONSTRUIRE LE FUTUR PROCHE</a:t>
            </a:r>
            <a:endParaRPr/>
          </a:p>
        </p:txBody>
      </p:sp>
      <p:sp>
        <p:nvSpPr>
          <p:cNvPr id="94" name="Google Shape;94;p17"/>
          <p:cNvSpPr txBox="1"/>
          <p:nvPr/>
        </p:nvSpPr>
        <p:spPr>
          <a:xfrm>
            <a:off x="4649825" y="2342125"/>
            <a:ext cx="4512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Lexend"/>
              <a:ea typeface="Lexend"/>
              <a:cs typeface="Lexend"/>
              <a:sym typeface="Lexend"/>
            </a:endParaRPr>
          </a:p>
        </p:txBody>
      </p:sp>
      <p:sp>
        <p:nvSpPr>
          <p:cNvPr id="95" name="Google Shape;95;p17"/>
          <p:cNvSpPr txBox="1"/>
          <p:nvPr/>
        </p:nvSpPr>
        <p:spPr>
          <a:xfrm>
            <a:off x="0" y="1205500"/>
            <a:ext cx="9207900" cy="493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900">
                <a:solidFill>
                  <a:srgbClr val="FF0000"/>
                </a:solidFill>
                <a:highlight>
                  <a:srgbClr val="FFFF00"/>
                </a:highlight>
                <a:latin typeface="Lexend"/>
                <a:ea typeface="Lexend"/>
                <a:cs typeface="Lexend"/>
                <a:sym typeface="Lexend"/>
              </a:rPr>
              <a:t>SUJET</a:t>
            </a:r>
            <a:r>
              <a:rPr b="1" lang="en" sz="1900">
                <a:solidFill>
                  <a:srgbClr val="FF0000"/>
                </a:solidFill>
                <a:latin typeface="Lexend"/>
                <a:ea typeface="Lexend"/>
                <a:cs typeface="Lexend"/>
                <a:sym typeface="Lexend"/>
              </a:rPr>
              <a:t>	+  LE VERBE “</a:t>
            </a:r>
            <a:r>
              <a:rPr b="1" lang="en" sz="1900">
                <a:solidFill>
                  <a:srgbClr val="FF0000"/>
                </a:solidFill>
                <a:highlight>
                  <a:srgbClr val="FFFF00"/>
                </a:highlight>
                <a:latin typeface="Lexend"/>
                <a:ea typeface="Lexend"/>
                <a:cs typeface="Lexend"/>
                <a:sym typeface="Lexend"/>
              </a:rPr>
              <a:t>ALLER</a:t>
            </a:r>
            <a:r>
              <a:rPr b="1" lang="en" sz="1900">
                <a:solidFill>
                  <a:srgbClr val="FF0000"/>
                </a:solidFill>
                <a:latin typeface="Lexend"/>
                <a:ea typeface="Lexend"/>
                <a:cs typeface="Lexend"/>
                <a:sym typeface="Lexend"/>
              </a:rPr>
              <a:t>” CONJUGUÉ  + 	UN VERBE À </a:t>
            </a:r>
            <a:r>
              <a:rPr b="1" lang="en" sz="1900">
                <a:solidFill>
                  <a:srgbClr val="FF0000"/>
                </a:solidFill>
                <a:highlight>
                  <a:srgbClr val="FFFF00"/>
                </a:highlight>
                <a:latin typeface="Lexend"/>
                <a:ea typeface="Lexend"/>
                <a:cs typeface="Lexend"/>
                <a:sym typeface="Lexend"/>
              </a:rPr>
              <a:t>L’INFINITIF</a:t>
            </a:r>
            <a:endParaRPr b="1" sz="1900">
              <a:solidFill>
                <a:srgbClr val="FF0000"/>
              </a:solidFill>
              <a:highlight>
                <a:srgbClr val="FFFF00"/>
              </a:highlight>
              <a:latin typeface="Lexend"/>
              <a:ea typeface="Lexend"/>
              <a:cs typeface="Lexend"/>
              <a:sym typeface="Lexend"/>
            </a:endParaRPr>
          </a:p>
        </p:txBody>
      </p:sp>
      <p:sp>
        <p:nvSpPr>
          <p:cNvPr id="96" name="Google Shape;96;p17"/>
          <p:cNvSpPr txBox="1"/>
          <p:nvPr/>
        </p:nvSpPr>
        <p:spPr>
          <a:xfrm>
            <a:off x="1093250" y="1997575"/>
            <a:ext cx="2706900" cy="493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300">
                <a:latin typeface="Lexend"/>
                <a:ea typeface="Lexend"/>
                <a:cs typeface="Lexend"/>
                <a:sym typeface="Lexend"/>
              </a:rPr>
              <a:t>Marc </a:t>
            </a:r>
            <a:r>
              <a:rPr b="1" lang="en" sz="2300" u="sng">
                <a:latin typeface="Lexend"/>
                <a:ea typeface="Lexend"/>
                <a:cs typeface="Lexend"/>
                <a:sym typeface="Lexend"/>
              </a:rPr>
              <a:t>va</a:t>
            </a:r>
            <a:r>
              <a:rPr lang="en" sz="2300">
                <a:latin typeface="Lexend"/>
                <a:ea typeface="Lexend"/>
                <a:cs typeface="Lexend"/>
                <a:sym typeface="Lexend"/>
              </a:rPr>
              <a:t> manger</a:t>
            </a:r>
            <a:endParaRPr sz="2300">
              <a:latin typeface="Lexend"/>
              <a:ea typeface="Lexend"/>
              <a:cs typeface="Lexend"/>
              <a:sym typeface="Lexend"/>
            </a:endParaRPr>
          </a:p>
        </p:txBody>
      </p:sp>
      <p:sp>
        <p:nvSpPr>
          <p:cNvPr id="97" name="Google Shape;97;p17"/>
          <p:cNvSpPr txBox="1"/>
          <p:nvPr/>
        </p:nvSpPr>
        <p:spPr>
          <a:xfrm>
            <a:off x="5298450" y="1997575"/>
            <a:ext cx="3105600" cy="493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400">
                <a:latin typeface="Lexend"/>
                <a:ea typeface="Lexend"/>
                <a:cs typeface="Lexend"/>
                <a:sym typeface="Lexend"/>
              </a:rPr>
              <a:t>Elles </a:t>
            </a:r>
            <a:r>
              <a:rPr b="1" lang="en" sz="2400" u="sng">
                <a:latin typeface="Lexend"/>
                <a:ea typeface="Lexend"/>
                <a:cs typeface="Lexend"/>
                <a:sym typeface="Lexend"/>
              </a:rPr>
              <a:t>vont</a:t>
            </a:r>
            <a:r>
              <a:rPr lang="en" sz="2400">
                <a:latin typeface="Lexend"/>
                <a:ea typeface="Lexend"/>
                <a:cs typeface="Lexend"/>
                <a:sym typeface="Lexend"/>
              </a:rPr>
              <a:t> marcher</a:t>
            </a:r>
            <a:endParaRPr sz="2400">
              <a:latin typeface="Lexend"/>
              <a:ea typeface="Lexend"/>
              <a:cs typeface="Lexend"/>
              <a:sym typeface="Lexend"/>
            </a:endParaRPr>
          </a:p>
        </p:txBody>
      </p:sp>
      <p:pic>
        <p:nvPicPr>
          <p:cNvPr id="98" name="Google Shape;98;p17"/>
          <p:cNvPicPr preferRelativeResize="0"/>
          <p:nvPr/>
        </p:nvPicPr>
        <p:blipFill>
          <a:blip r:embed="rId3">
            <a:alphaModFix/>
          </a:blip>
          <a:stretch>
            <a:fillRect/>
          </a:stretch>
        </p:blipFill>
        <p:spPr>
          <a:xfrm>
            <a:off x="7522325" y="4503600"/>
            <a:ext cx="1276350" cy="5048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8"/>
          <p:cNvSpPr txBox="1"/>
          <p:nvPr>
            <p:ph type="title"/>
          </p:nvPr>
        </p:nvSpPr>
        <p:spPr>
          <a:xfrm>
            <a:off x="311700" y="187600"/>
            <a:ext cx="8520600" cy="10179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
              <a:t>POUR CONSTRUIRE LE FUTUR PROCHE</a:t>
            </a:r>
            <a:endParaRPr/>
          </a:p>
          <a:p>
            <a:pPr indent="0" lvl="0" marL="0" rtl="0" algn="ctr">
              <a:spcBef>
                <a:spcPts val="0"/>
              </a:spcBef>
              <a:spcAft>
                <a:spcPts val="0"/>
              </a:spcAft>
              <a:buNone/>
            </a:pPr>
            <a:r>
              <a:rPr i="1" lang="en">
                <a:solidFill>
                  <a:srgbClr val="0000FF"/>
                </a:solidFill>
              </a:rPr>
              <a:t>Au Négatif</a:t>
            </a:r>
            <a:endParaRPr i="1">
              <a:solidFill>
                <a:srgbClr val="0000FF"/>
              </a:solidFill>
            </a:endParaRPr>
          </a:p>
        </p:txBody>
      </p:sp>
      <p:sp>
        <p:nvSpPr>
          <p:cNvPr id="104" name="Google Shape;104;p18"/>
          <p:cNvSpPr txBox="1"/>
          <p:nvPr/>
        </p:nvSpPr>
        <p:spPr>
          <a:xfrm>
            <a:off x="4649825" y="2342125"/>
            <a:ext cx="4512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Lexend"/>
              <a:ea typeface="Lexend"/>
              <a:cs typeface="Lexend"/>
              <a:sym typeface="Lexend"/>
            </a:endParaRPr>
          </a:p>
        </p:txBody>
      </p:sp>
      <p:sp>
        <p:nvSpPr>
          <p:cNvPr id="105" name="Google Shape;105;p18"/>
          <p:cNvSpPr txBox="1"/>
          <p:nvPr/>
        </p:nvSpPr>
        <p:spPr>
          <a:xfrm>
            <a:off x="0" y="2295325"/>
            <a:ext cx="9207900" cy="493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500">
                <a:solidFill>
                  <a:srgbClr val="FF0000"/>
                </a:solidFill>
                <a:highlight>
                  <a:srgbClr val="FFFF00"/>
                </a:highlight>
                <a:latin typeface="Lexend"/>
                <a:ea typeface="Lexend"/>
                <a:cs typeface="Lexend"/>
                <a:sym typeface="Lexend"/>
              </a:rPr>
              <a:t>SUJET</a:t>
            </a:r>
            <a:r>
              <a:rPr b="1" lang="en" sz="1500">
                <a:solidFill>
                  <a:srgbClr val="FF0000"/>
                </a:solidFill>
                <a:latin typeface="Lexend"/>
                <a:ea typeface="Lexend"/>
                <a:cs typeface="Lexend"/>
                <a:sym typeface="Lexend"/>
              </a:rPr>
              <a:t>	+ </a:t>
            </a:r>
            <a:r>
              <a:rPr b="1" lang="en" sz="1500">
                <a:solidFill>
                  <a:srgbClr val="0000FF"/>
                </a:solidFill>
                <a:latin typeface="Lexend"/>
                <a:ea typeface="Lexend"/>
                <a:cs typeface="Lexend"/>
                <a:sym typeface="Lexend"/>
              </a:rPr>
              <a:t>NE (N’)</a:t>
            </a:r>
            <a:r>
              <a:rPr b="1" lang="en" sz="1500">
                <a:solidFill>
                  <a:srgbClr val="FF0000"/>
                </a:solidFill>
                <a:latin typeface="Lexend"/>
                <a:ea typeface="Lexend"/>
                <a:cs typeface="Lexend"/>
                <a:sym typeface="Lexend"/>
              </a:rPr>
              <a:t> +  LE VERBE “</a:t>
            </a:r>
            <a:r>
              <a:rPr b="1" lang="en" sz="1500">
                <a:solidFill>
                  <a:srgbClr val="FF0000"/>
                </a:solidFill>
                <a:highlight>
                  <a:srgbClr val="FFFF00"/>
                </a:highlight>
                <a:latin typeface="Lexend"/>
                <a:ea typeface="Lexend"/>
                <a:cs typeface="Lexend"/>
                <a:sym typeface="Lexend"/>
              </a:rPr>
              <a:t>ALLER</a:t>
            </a:r>
            <a:r>
              <a:rPr b="1" lang="en" sz="1500">
                <a:solidFill>
                  <a:srgbClr val="FF0000"/>
                </a:solidFill>
                <a:latin typeface="Lexend"/>
                <a:ea typeface="Lexend"/>
                <a:cs typeface="Lexend"/>
                <a:sym typeface="Lexend"/>
              </a:rPr>
              <a:t>” CONJUGUÉ  + 	</a:t>
            </a:r>
            <a:r>
              <a:rPr b="1" lang="en" sz="1500">
                <a:solidFill>
                  <a:srgbClr val="0000FF"/>
                </a:solidFill>
                <a:latin typeface="Lexend"/>
                <a:ea typeface="Lexend"/>
                <a:cs typeface="Lexend"/>
                <a:sym typeface="Lexend"/>
              </a:rPr>
              <a:t>PAS</a:t>
            </a:r>
            <a:r>
              <a:rPr b="1" lang="en" sz="1500">
                <a:solidFill>
                  <a:srgbClr val="FF0000"/>
                </a:solidFill>
                <a:latin typeface="Lexend"/>
                <a:ea typeface="Lexend"/>
                <a:cs typeface="Lexend"/>
                <a:sym typeface="Lexend"/>
              </a:rPr>
              <a:t>   + UN VERBE À </a:t>
            </a:r>
            <a:r>
              <a:rPr b="1" lang="en" sz="1500">
                <a:solidFill>
                  <a:srgbClr val="FF0000"/>
                </a:solidFill>
                <a:highlight>
                  <a:srgbClr val="FFFF00"/>
                </a:highlight>
                <a:latin typeface="Lexend"/>
                <a:ea typeface="Lexend"/>
                <a:cs typeface="Lexend"/>
                <a:sym typeface="Lexend"/>
              </a:rPr>
              <a:t>L’INFINITIF</a:t>
            </a:r>
            <a:endParaRPr b="1" sz="1500">
              <a:solidFill>
                <a:srgbClr val="FF0000"/>
              </a:solidFill>
              <a:highlight>
                <a:srgbClr val="FFFF00"/>
              </a:highlight>
              <a:latin typeface="Lexend"/>
              <a:ea typeface="Lexend"/>
              <a:cs typeface="Lexend"/>
              <a:sym typeface="Lexend"/>
            </a:endParaRPr>
          </a:p>
        </p:txBody>
      </p:sp>
      <p:sp>
        <p:nvSpPr>
          <p:cNvPr id="106" name="Google Shape;106;p18"/>
          <p:cNvSpPr txBox="1"/>
          <p:nvPr/>
        </p:nvSpPr>
        <p:spPr>
          <a:xfrm>
            <a:off x="29400" y="3107100"/>
            <a:ext cx="4322100" cy="493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300">
                <a:latin typeface="Lexend"/>
                <a:ea typeface="Lexend"/>
                <a:cs typeface="Lexend"/>
                <a:sym typeface="Lexend"/>
              </a:rPr>
              <a:t>Marc </a:t>
            </a:r>
            <a:r>
              <a:rPr lang="en" sz="2300">
                <a:solidFill>
                  <a:srgbClr val="0000FF"/>
                </a:solidFill>
                <a:latin typeface="Lexend"/>
                <a:ea typeface="Lexend"/>
                <a:cs typeface="Lexend"/>
                <a:sym typeface="Lexend"/>
              </a:rPr>
              <a:t>NE </a:t>
            </a:r>
            <a:r>
              <a:rPr b="1" lang="en" sz="2300" u="sng">
                <a:latin typeface="Lexend"/>
                <a:ea typeface="Lexend"/>
                <a:cs typeface="Lexend"/>
                <a:sym typeface="Lexend"/>
              </a:rPr>
              <a:t>va</a:t>
            </a:r>
            <a:r>
              <a:rPr lang="en" sz="2300">
                <a:latin typeface="Lexend"/>
                <a:ea typeface="Lexend"/>
                <a:cs typeface="Lexend"/>
                <a:sym typeface="Lexend"/>
              </a:rPr>
              <a:t> </a:t>
            </a:r>
            <a:r>
              <a:rPr lang="en" sz="2300">
                <a:solidFill>
                  <a:srgbClr val="0000FF"/>
                </a:solidFill>
                <a:latin typeface="Lexend"/>
                <a:ea typeface="Lexend"/>
                <a:cs typeface="Lexend"/>
                <a:sym typeface="Lexend"/>
              </a:rPr>
              <a:t>PAS</a:t>
            </a:r>
            <a:r>
              <a:rPr lang="en" sz="2300">
                <a:solidFill>
                  <a:srgbClr val="0000FF"/>
                </a:solidFill>
                <a:latin typeface="Lexend"/>
                <a:ea typeface="Lexend"/>
                <a:cs typeface="Lexend"/>
                <a:sym typeface="Lexend"/>
              </a:rPr>
              <a:t> </a:t>
            </a:r>
            <a:r>
              <a:rPr lang="en" sz="2300">
                <a:latin typeface="Lexend"/>
                <a:ea typeface="Lexend"/>
                <a:cs typeface="Lexend"/>
                <a:sym typeface="Lexend"/>
              </a:rPr>
              <a:t>manger</a:t>
            </a:r>
            <a:endParaRPr sz="2300">
              <a:latin typeface="Lexend"/>
              <a:ea typeface="Lexend"/>
              <a:cs typeface="Lexend"/>
              <a:sym typeface="Lexend"/>
            </a:endParaRPr>
          </a:p>
        </p:txBody>
      </p:sp>
      <p:sp>
        <p:nvSpPr>
          <p:cNvPr id="107" name="Google Shape;107;p18"/>
          <p:cNvSpPr txBox="1"/>
          <p:nvPr/>
        </p:nvSpPr>
        <p:spPr>
          <a:xfrm>
            <a:off x="4709975" y="3107100"/>
            <a:ext cx="4180800" cy="493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400">
                <a:latin typeface="Lexend"/>
                <a:ea typeface="Lexend"/>
                <a:cs typeface="Lexend"/>
                <a:sym typeface="Lexend"/>
              </a:rPr>
              <a:t>Elles </a:t>
            </a:r>
            <a:r>
              <a:rPr lang="en" sz="2400">
                <a:solidFill>
                  <a:srgbClr val="0000FF"/>
                </a:solidFill>
                <a:latin typeface="Lexend"/>
                <a:ea typeface="Lexend"/>
                <a:cs typeface="Lexend"/>
                <a:sym typeface="Lexend"/>
              </a:rPr>
              <a:t>NE </a:t>
            </a:r>
            <a:r>
              <a:rPr b="1" lang="en" sz="2400" u="sng">
                <a:latin typeface="Lexend"/>
                <a:ea typeface="Lexend"/>
                <a:cs typeface="Lexend"/>
                <a:sym typeface="Lexend"/>
              </a:rPr>
              <a:t>vont</a:t>
            </a:r>
            <a:r>
              <a:rPr lang="en" sz="2400">
                <a:latin typeface="Lexend"/>
                <a:ea typeface="Lexend"/>
                <a:cs typeface="Lexend"/>
                <a:sym typeface="Lexend"/>
              </a:rPr>
              <a:t> </a:t>
            </a:r>
            <a:r>
              <a:rPr lang="en" sz="2400">
                <a:solidFill>
                  <a:srgbClr val="0000FF"/>
                </a:solidFill>
                <a:latin typeface="Lexend"/>
                <a:ea typeface="Lexend"/>
                <a:cs typeface="Lexend"/>
                <a:sym typeface="Lexend"/>
              </a:rPr>
              <a:t>PAS </a:t>
            </a:r>
            <a:r>
              <a:rPr lang="en" sz="2400">
                <a:latin typeface="Lexend"/>
                <a:ea typeface="Lexend"/>
                <a:cs typeface="Lexend"/>
                <a:sym typeface="Lexend"/>
              </a:rPr>
              <a:t>marcher</a:t>
            </a:r>
            <a:endParaRPr sz="2400">
              <a:latin typeface="Lexend"/>
              <a:ea typeface="Lexend"/>
              <a:cs typeface="Lexend"/>
              <a:sym typeface="Lexend"/>
            </a:endParaRPr>
          </a:p>
        </p:txBody>
      </p:sp>
      <p:sp>
        <p:nvSpPr>
          <p:cNvPr id="108" name="Google Shape;108;p18"/>
          <p:cNvSpPr txBox="1"/>
          <p:nvPr/>
        </p:nvSpPr>
        <p:spPr>
          <a:xfrm>
            <a:off x="558425" y="1484275"/>
            <a:ext cx="8229600" cy="400200"/>
          </a:xfrm>
          <a:prstGeom prst="rect">
            <a:avLst/>
          </a:prstGeom>
          <a:noFill/>
          <a:ln cap="flat" cmpd="sng" w="1905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exend"/>
                <a:ea typeface="Lexend"/>
                <a:cs typeface="Lexend"/>
                <a:sym typeface="Lexend"/>
              </a:rPr>
              <a:t>Place </a:t>
            </a:r>
            <a:r>
              <a:rPr b="1" lang="en">
                <a:solidFill>
                  <a:srgbClr val="0000FF"/>
                </a:solidFill>
                <a:latin typeface="Lexend"/>
                <a:ea typeface="Lexend"/>
                <a:cs typeface="Lexend"/>
                <a:sym typeface="Lexend"/>
              </a:rPr>
              <a:t>NE </a:t>
            </a:r>
            <a:r>
              <a:rPr lang="en">
                <a:solidFill>
                  <a:schemeClr val="dk1"/>
                </a:solidFill>
                <a:latin typeface="Lexend"/>
                <a:ea typeface="Lexend"/>
                <a:cs typeface="Lexend"/>
                <a:sym typeface="Lexend"/>
              </a:rPr>
              <a:t>(ou </a:t>
            </a:r>
            <a:r>
              <a:rPr b="1" lang="en">
                <a:solidFill>
                  <a:srgbClr val="0000FF"/>
                </a:solidFill>
                <a:latin typeface="Lexend"/>
                <a:ea typeface="Lexend"/>
                <a:cs typeface="Lexend"/>
                <a:sym typeface="Lexend"/>
              </a:rPr>
              <a:t>N’ </a:t>
            </a:r>
            <a:r>
              <a:rPr lang="en">
                <a:solidFill>
                  <a:schemeClr val="dk1"/>
                </a:solidFill>
                <a:latin typeface="Lexend"/>
                <a:ea typeface="Lexend"/>
                <a:cs typeface="Lexend"/>
                <a:sym typeface="Lexend"/>
              </a:rPr>
              <a:t>si le verbe commence avec une voyelle) et </a:t>
            </a:r>
            <a:r>
              <a:rPr b="1" lang="en">
                <a:solidFill>
                  <a:srgbClr val="0000FF"/>
                </a:solidFill>
                <a:latin typeface="Lexend"/>
                <a:ea typeface="Lexend"/>
                <a:cs typeface="Lexend"/>
                <a:sym typeface="Lexend"/>
              </a:rPr>
              <a:t>PAS </a:t>
            </a:r>
            <a:r>
              <a:rPr lang="en">
                <a:solidFill>
                  <a:schemeClr val="dk1"/>
                </a:solidFill>
                <a:latin typeface="Lexend"/>
                <a:ea typeface="Lexend"/>
                <a:cs typeface="Lexend"/>
                <a:sym typeface="Lexend"/>
              </a:rPr>
              <a:t>autour du verbe </a:t>
            </a:r>
            <a:r>
              <a:rPr b="1" lang="en">
                <a:solidFill>
                  <a:srgbClr val="FF0000"/>
                </a:solidFill>
                <a:highlight>
                  <a:srgbClr val="FFFF00"/>
                </a:highlight>
                <a:latin typeface="Lexend"/>
                <a:ea typeface="Lexend"/>
                <a:cs typeface="Lexend"/>
                <a:sym typeface="Lexend"/>
              </a:rPr>
              <a:t>ALLER</a:t>
            </a:r>
            <a:endParaRPr b="1">
              <a:solidFill>
                <a:srgbClr val="FF0000"/>
              </a:solidFill>
              <a:highlight>
                <a:srgbClr val="FFFF00"/>
              </a:highlight>
              <a:latin typeface="Lexend"/>
              <a:ea typeface="Lexend"/>
              <a:cs typeface="Lexend"/>
              <a:sym typeface="Lexend"/>
            </a:endParaRPr>
          </a:p>
        </p:txBody>
      </p:sp>
      <p:pic>
        <p:nvPicPr>
          <p:cNvPr id="109" name="Google Shape;109;p18"/>
          <p:cNvPicPr preferRelativeResize="0"/>
          <p:nvPr/>
        </p:nvPicPr>
        <p:blipFill>
          <a:blip r:embed="rId3">
            <a:alphaModFix/>
          </a:blip>
          <a:stretch>
            <a:fillRect/>
          </a:stretch>
        </p:blipFill>
        <p:spPr>
          <a:xfrm>
            <a:off x="7741700" y="4590225"/>
            <a:ext cx="1276350" cy="5048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9"/>
          <p:cNvSpPr txBox="1"/>
          <p:nvPr>
            <p:ph type="title"/>
          </p:nvPr>
        </p:nvSpPr>
        <p:spPr>
          <a:xfrm>
            <a:off x="392075" y="313900"/>
            <a:ext cx="8520600" cy="841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Pratiquons !</a:t>
            </a:r>
            <a:endParaRPr/>
          </a:p>
        </p:txBody>
      </p:sp>
      <p:sp>
        <p:nvSpPr>
          <p:cNvPr id="115" name="Google Shape;115;p19"/>
          <p:cNvSpPr txBox="1"/>
          <p:nvPr/>
        </p:nvSpPr>
        <p:spPr>
          <a:xfrm>
            <a:off x="995700" y="1203575"/>
            <a:ext cx="7152600" cy="841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i="1" lang="en" sz="1600">
                <a:solidFill>
                  <a:schemeClr val="dk1"/>
                </a:solidFill>
                <a:latin typeface="Lexend"/>
                <a:ea typeface="Lexend"/>
                <a:cs typeface="Lexend"/>
                <a:sym typeface="Lexend"/>
              </a:rPr>
              <a:t>Complétez</a:t>
            </a:r>
            <a:r>
              <a:rPr i="1" lang="en" sz="1600">
                <a:solidFill>
                  <a:schemeClr val="dk1"/>
                </a:solidFill>
                <a:latin typeface="Lexend"/>
                <a:ea typeface="Lexend"/>
                <a:cs typeface="Lexend"/>
                <a:sym typeface="Lexend"/>
              </a:rPr>
              <a:t> les exercices du travail dessous. Si tu veux, tu peux trouver plus sur l’Internet pour t’aider</a:t>
            </a:r>
            <a:endParaRPr>
              <a:latin typeface="Lexend"/>
              <a:ea typeface="Lexend"/>
              <a:cs typeface="Lexend"/>
              <a:sym typeface="Lexend"/>
            </a:endParaRPr>
          </a:p>
        </p:txBody>
      </p:sp>
      <p:sp>
        <p:nvSpPr>
          <p:cNvPr id="116" name="Google Shape;116;p19"/>
          <p:cNvSpPr txBox="1"/>
          <p:nvPr/>
        </p:nvSpPr>
        <p:spPr>
          <a:xfrm rot="-775108">
            <a:off x="562528" y="2376561"/>
            <a:ext cx="4009586" cy="688813"/>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000" u="sng">
                <a:solidFill>
                  <a:srgbClr val="0000FF"/>
                </a:solidFill>
                <a:latin typeface="Lexend"/>
                <a:ea typeface="Lexend"/>
                <a:cs typeface="Lexend"/>
                <a:sym typeface="Lexend"/>
                <a:hlinkClick r:id="rId3">
                  <a:extLst>
                    <a:ext uri="{A12FA001-AC4F-418D-AE19-62706E023703}">
                      <ahyp:hlinkClr val="tx"/>
                    </a:ext>
                  </a:extLst>
                </a:hlinkClick>
              </a:rPr>
              <a:t>Exercice #1 - LiveWorkSheets</a:t>
            </a:r>
            <a:r>
              <a:rPr lang="en" sz="2000">
                <a:solidFill>
                  <a:srgbClr val="0000FF"/>
                </a:solidFill>
                <a:latin typeface="Lexend"/>
                <a:ea typeface="Lexend"/>
                <a:cs typeface="Lexend"/>
                <a:sym typeface="Lexend"/>
              </a:rPr>
              <a:t>.com</a:t>
            </a:r>
            <a:endParaRPr sz="2000">
              <a:solidFill>
                <a:srgbClr val="0000FF"/>
              </a:solidFill>
              <a:latin typeface="Lexend"/>
              <a:ea typeface="Lexend"/>
              <a:cs typeface="Lexend"/>
              <a:sym typeface="Lexend"/>
            </a:endParaRPr>
          </a:p>
        </p:txBody>
      </p:sp>
      <p:sp>
        <p:nvSpPr>
          <p:cNvPr id="117" name="Google Shape;117;p19"/>
          <p:cNvSpPr txBox="1"/>
          <p:nvPr/>
        </p:nvSpPr>
        <p:spPr>
          <a:xfrm rot="1245316">
            <a:off x="5767240" y="2591953"/>
            <a:ext cx="2968872" cy="841894"/>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2000" u="sng">
                <a:solidFill>
                  <a:srgbClr val="0000FF"/>
                </a:solidFill>
                <a:latin typeface="Lexend"/>
                <a:ea typeface="Lexend"/>
                <a:cs typeface="Lexend"/>
                <a:sym typeface="Lexend"/>
                <a:hlinkClick r:id="rId4">
                  <a:extLst>
                    <a:ext uri="{A12FA001-AC4F-418D-AE19-62706E023703}">
                      <ahyp:hlinkClr val="tx"/>
                    </a:ext>
                  </a:extLst>
                </a:hlinkClick>
              </a:rPr>
              <a:t>Exercice #2 - LiveWorkSheets</a:t>
            </a:r>
            <a:r>
              <a:rPr lang="en" sz="2000">
                <a:solidFill>
                  <a:srgbClr val="0000FF"/>
                </a:solidFill>
                <a:latin typeface="Lexend"/>
                <a:ea typeface="Lexend"/>
                <a:cs typeface="Lexend"/>
                <a:sym typeface="Lexend"/>
              </a:rPr>
              <a:t>.com</a:t>
            </a:r>
            <a:endParaRPr sz="2000">
              <a:solidFill>
                <a:srgbClr val="0000FF"/>
              </a:solidFill>
              <a:latin typeface="Lexend"/>
              <a:ea typeface="Lexend"/>
              <a:cs typeface="Lexend"/>
              <a:sym typeface="Lexend"/>
            </a:endParaRPr>
          </a:p>
          <a:p>
            <a:pPr indent="0" lvl="0" marL="0" rtl="0" algn="l">
              <a:spcBef>
                <a:spcPts val="0"/>
              </a:spcBef>
              <a:spcAft>
                <a:spcPts val="0"/>
              </a:spcAft>
              <a:buNone/>
            </a:pPr>
            <a:r>
              <a:t/>
            </a:r>
            <a:endParaRPr>
              <a:solidFill>
                <a:srgbClr val="0000FF"/>
              </a:solidFill>
              <a:latin typeface="Lexend"/>
              <a:ea typeface="Lexend"/>
              <a:cs typeface="Lexend"/>
              <a:sym typeface="Lexend"/>
            </a:endParaRPr>
          </a:p>
        </p:txBody>
      </p:sp>
      <p:sp>
        <p:nvSpPr>
          <p:cNvPr id="118" name="Google Shape;118;p19"/>
          <p:cNvSpPr txBox="1"/>
          <p:nvPr/>
        </p:nvSpPr>
        <p:spPr>
          <a:xfrm rot="439058">
            <a:off x="575328" y="3731243"/>
            <a:ext cx="3608389" cy="84178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000" u="sng">
                <a:solidFill>
                  <a:srgbClr val="0000FF"/>
                </a:solidFill>
                <a:latin typeface="Lexend"/>
                <a:ea typeface="Lexend"/>
                <a:cs typeface="Lexend"/>
                <a:sym typeface="Lexend"/>
                <a:hlinkClick r:id="rId5">
                  <a:extLst>
                    <a:ext uri="{A12FA001-AC4F-418D-AE19-62706E023703}">
                      <ahyp:hlinkClr val="tx"/>
                    </a:ext>
                  </a:extLst>
                </a:hlinkClick>
              </a:rPr>
              <a:t>Exercice #3 - ToLearnFrench.com</a:t>
            </a:r>
            <a:endParaRPr sz="2000">
              <a:solidFill>
                <a:srgbClr val="0000FF"/>
              </a:solidFill>
              <a:latin typeface="Lexend"/>
              <a:ea typeface="Lexend"/>
              <a:cs typeface="Lexend"/>
              <a:sym typeface="Lexend"/>
            </a:endParaRPr>
          </a:p>
          <a:p>
            <a:pPr indent="0" lvl="0" marL="0" rtl="0" algn="l">
              <a:spcBef>
                <a:spcPts val="0"/>
              </a:spcBef>
              <a:spcAft>
                <a:spcPts val="0"/>
              </a:spcAft>
              <a:buNone/>
            </a:pPr>
            <a:r>
              <a:t/>
            </a:r>
            <a:endParaRPr>
              <a:solidFill>
                <a:srgbClr val="0000FF"/>
              </a:solidFill>
              <a:latin typeface="Lexend"/>
              <a:ea typeface="Lexend"/>
              <a:cs typeface="Lexend"/>
              <a:sym typeface="Lexend"/>
            </a:endParaRPr>
          </a:p>
        </p:txBody>
      </p:sp>
      <p:sp>
        <p:nvSpPr>
          <p:cNvPr id="119" name="Google Shape;119;p19"/>
          <p:cNvSpPr txBox="1"/>
          <p:nvPr/>
        </p:nvSpPr>
        <p:spPr>
          <a:xfrm rot="-608244">
            <a:off x="4261690" y="3814727"/>
            <a:ext cx="3608331" cy="841696"/>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000" u="sng">
                <a:solidFill>
                  <a:srgbClr val="0000FF"/>
                </a:solidFill>
                <a:latin typeface="Lexend"/>
                <a:ea typeface="Lexend"/>
                <a:cs typeface="Lexend"/>
                <a:sym typeface="Lexend"/>
                <a:hlinkClick r:id="rId6">
                  <a:extLst>
                    <a:ext uri="{A12FA001-AC4F-418D-AE19-62706E023703}">
                      <ahyp:hlinkClr val="tx"/>
                    </a:ext>
                  </a:extLst>
                </a:hlinkClick>
              </a:rPr>
              <a:t>Exercice #4 - </a:t>
            </a:r>
            <a:endParaRPr sz="2000">
              <a:solidFill>
                <a:srgbClr val="0000FF"/>
              </a:solidFill>
              <a:latin typeface="Lexend"/>
              <a:ea typeface="Lexend"/>
              <a:cs typeface="Lexend"/>
              <a:sym typeface="Lexend"/>
            </a:endParaRPr>
          </a:p>
          <a:p>
            <a:pPr indent="0" lvl="0" marL="0" rtl="0" algn="ctr">
              <a:spcBef>
                <a:spcPts val="0"/>
              </a:spcBef>
              <a:spcAft>
                <a:spcPts val="0"/>
              </a:spcAft>
              <a:buNone/>
            </a:pPr>
            <a:r>
              <a:rPr lang="en" sz="2000" u="sng">
                <a:solidFill>
                  <a:srgbClr val="0000FF"/>
                </a:solidFill>
                <a:latin typeface="Lexend"/>
                <a:ea typeface="Lexend"/>
                <a:cs typeface="Lexend"/>
                <a:sym typeface="Lexend"/>
                <a:hlinkClick r:id="rId7">
                  <a:extLst>
                    <a:ext uri="{A12FA001-AC4F-418D-AE19-62706E023703}">
                      <ahyp:hlinkClr val="tx"/>
                    </a:ext>
                  </a:extLst>
                </a:hlinkClick>
              </a:rPr>
              <a:t>Tex’s French Grammar</a:t>
            </a:r>
            <a:endParaRPr sz="2000">
              <a:solidFill>
                <a:srgbClr val="0000FF"/>
              </a:solidFill>
              <a:latin typeface="Lexend"/>
              <a:ea typeface="Lexend"/>
              <a:cs typeface="Lexend"/>
              <a:sym typeface="Lexend"/>
            </a:endParaRPr>
          </a:p>
          <a:p>
            <a:pPr indent="0" lvl="0" marL="0" rtl="0" algn="l">
              <a:spcBef>
                <a:spcPts val="0"/>
              </a:spcBef>
              <a:spcAft>
                <a:spcPts val="0"/>
              </a:spcAft>
              <a:buNone/>
            </a:pPr>
            <a:r>
              <a:t/>
            </a:r>
            <a:endParaRPr>
              <a:solidFill>
                <a:srgbClr val="0000FF"/>
              </a:solidFill>
              <a:latin typeface="Lexend"/>
              <a:ea typeface="Lexend"/>
              <a:cs typeface="Lexend"/>
              <a:sym typeface="Lexend"/>
            </a:endParaRPr>
          </a:p>
        </p:txBody>
      </p:sp>
      <p:sp>
        <p:nvSpPr>
          <p:cNvPr id="120" name="Google Shape;120;p19"/>
          <p:cNvSpPr txBox="1"/>
          <p:nvPr/>
        </p:nvSpPr>
        <p:spPr>
          <a:xfrm>
            <a:off x="5396075" y="1274400"/>
            <a:ext cx="3765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Lexend"/>
              <a:ea typeface="Lexend"/>
              <a:cs typeface="Lexend"/>
              <a:sym typeface="Lexend"/>
            </a:endParaRPr>
          </a:p>
        </p:txBody>
      </p:sp>
      <p:pic>
        <p:nvPicPr>
          <p:cNvPr id="121" name="Google Shape;121;p19"/>
          <p:cNvPicPr preferRelativeResize="0"/>
          <p:nvPr/>
        </p:nvPicPr>
        <p:blipFill>
          <a:blip r:embed="rId8">
            <a:alphaModFix/>
          </a:blip>
          <a:stretch>
            <a:fillRect/>
          </a:stretch>
        </p:blipFill>
        <p:spPr>
          <a:xfrm>
            <a:off x="7733575" y="4572725"/>
            <a:ext cx="1276350" cy="5048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0"/>
          <p:cNvSpPr txBox="1"/>
          <p:nvPr>
            <p:ph type="title"/>
          </p:nvPr>
        </p:nvSpPr>
        <p:spPr>
          <a:xfrm>
            <a:off x="392075" y="313900"/>
            <a:ext cx="8520600" cy="841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Pour aller plus loin!</a:t>
            </a:r>
            <a:endParaRPr/>
          </a:p>
        </p:txBody>
      </p:sp>
      <p:sp>
        <p:nvSpPr>
          <p:cNvPr id="127" name="Google Shape;127;p20"/>
          <p:cNvSpPr txBox="1"/>
          <p:nvPr/>
        </p:nvSpPr>
        <p:spPr>
          <a:xfrm>
            <a:off x="321475" y="2078075"/>
            <a:ext cx="38463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u="sng">
                <a:solidFill>
                  <a:schemeClr val="hlink"/>
                </a:solidFill>
                <a:latin typeface="Lexend"/>
                <a:ea typeface="Lexend"/>
                <a:cs typeface="Lexend"/>
                <a:sym typeface="Lexend"/>
                <a:hlinkClick r:id="rId3"/>
              </a:rPr>
              <a:t>Un Rappel au Futur Proche avec Mademoiselle Catherine</a:t>
            </a:r>
            <a:endParaRPr>
              <a:latin typeface="Lexend"/>
              <a:ea typeface="Lexend"/>
              <a:cs typeface="Lexend"/>
              <a:sym typeface="Lexend"/>
            </a:endParaRPr>
          </a:p>
        </p:txBody>
      </p:sp>
      <p:sp>
        <p:nvSpPr>
          <p:cNvPr id="128" name="Google Shape;128;p20"/>
          <p:cNvSpPr txBox="1"/>
          <p:nvPr/>
        </p:nvSpPr>
        <p:spPr>
          <a:xfrm>
            <a:off x="5625700" y="2101025"/>
            <a:ext cx="2365200" cy="906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u="sng">
                <a:solidFill>
                  <a:schemeClr val="hlink"/>
                </a:solidFill>
                <a:latin typeface="Lexend"/>
                <a:ea typeface="Lexend"/>
                <a:cs typeface="Lexend"/>
                <a:sym typeface="Lexend"/>
                <a:hlinkClick r:id="rId4"/>
              </a:rPr>
              <a:t>Un Exercice à Imprimer de Mademoiselle Catherine</a:t>
            </a:r>
            <a:endParaRPr>
              <a:latin typeface="Lexend"/>
              <a:ea typeface="Lexend"/>
              <a:cs typeface="Lexend"/>
              <a:sym typeface="Lexend"/>
            </a:endParaRPr>
          </a:p>
        </p:txBody>
      </p:sp>
      <p:pic>
        <p:nvPicPr>
          <p:cNvPr id="129" name="Google Shape;129;p20"/>
          <p:cNvPicPr preferRelativeResize="0"/>
          <p:nvPr/>
        </p:nvPicPr>
        <p:blipFill>
          <a:blip r:embed="rId5">
            <a:alphaModFix/>
          </a:blip>
          <a:stretch>
            <a:fillRect/>
          </a:stretch>
        </p:blipFill>
        <p:spPr>
          <a:xfrm>
            <a:off x="7587300" y="4460425"/>
            <a:ext cx="1276350" cy="5048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