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5143500" cx="9144000"/>
  <p:notesSz cx="6858000" cy="9144000"/>
  <p:embeddedFontLst>
    <p:embeddedFont>
      <p:font typeface="Patrick Hand"/>
      <p:regular r:id="rId20"/>
    </p:embeddedFont>
    <p:embeddedFont>
      <p:font typeface="Amatic SC"/>
      <p:regular r:id="rId21"/>
      <p:bold r:id="rId22"/>
    </p:embeddedFont>
    <p:embeddedFont>
      <p:font typeface="Source Code Pr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atrickHand-regular.fntdata"/><Relationship Id="rId22" Type="http://schemas.openxmlformats.org/officeDocument/2006/relationships/font" Target="fonts/AmaticSC-bold.fntdata"/><Relationship Id="rId21" Type="http://schemas.openxmlformats.org/officeDocument/2006/relationships/font" Target="fonts/AmaticSC-regular.fntdata"/><Relationship Id="rId24" Type="http://schemas.openxmlformats.org/officeDocument/2006/relationships/font" Target="fonts/SourceCodePro-bold.fntdata"/><Relationship Id="rId23" Type="http://schemas.openxmlformats.org/officeDocument/2006/relationships/font" Target="fonts/SourceCodePr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SourceCodePro-boldItalic.fntdata"/><Relationship Id="rId25" Type="http://schemas.openxmlformats.org/officeDocument/2006/relationships/font" Target="fonts/SourceCodePr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f97e378d0a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f97e378d0a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f97e378d0a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f97e378d0a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f697389ccd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f697389ccd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3f97e378d0a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3f97e378d0a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697389ccd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f697389ccd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f697389cc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f697389cc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e501276a6e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e501276a6e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3e501276a6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3e501276a6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e4d3cd72d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3e4d3cd72d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f613dcb540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f613dcb540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3f97e378d0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3f97e378d0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f613dcb540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f613dcb540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Patrick Hand"/>
              <a:ea typeface="Patrick Hand"/>
              <a:cs typeface="Patrick Hand"/>
              <a:sym typeface="Patrick Han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253b1a905cf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253b1a905cf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34290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txBox="1"/>
          <p:nvPr>
            <p:ph type="ctrTitle"/>
          </p:nvPr>
        </p:nvSpPr>
        <p:spPr>
          <a:xfrm>
            <a:off x="311700" y="392150"/>
            <a:ext cx="8520600" cy="26904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8000"/>
              <a:buNone/>
              <a:defRPr sz="8000"/>
            </a:lvl1pPr>
            <a:lvl2pPr lvl="1" algn="ctr">
              <a:spcBef>
                <a:spcPts val="0"/>
              </a:spcBef>
              <a:spcAft>
                <a:spcPts val="0"/>
              </a:spcAft>
              <a:buSzPts val="8000"/>
              <a:buNone/>
              <a:defRPr sz="8000"/>
            </a:lvl2pPr>
            <a:lvl3pPr lvl="2" algn="ctr">
              <a:spcBef>
                <a:spcPts val="0"/>
              </a:spcBef>
              <a:spcAft>
                <a:spcPts val="0"/>
              </a:spcAft>
              <a:buSzPts val="8000"/>
              <a:buNone/>
              <a:defRPr sz="8000"/>
            </a:lvl3pPr>
            <a:lvl4pPr lvl="3" algn="ctr">
              <a:spcBef>
                <a:spcPts val="0"/>
              </a:spcBef>
              <a:spcAft>
                <a:spcPts val="0"/>
              </a:spcAft>
              <a:buSzPts val="8000"/>
              <a:buNone/>
              <a:defRPr sz="8000"/>
            </a:lvl4pPr>
            <a:lvl5pPr lvl="4" algn="ctr">
              <a:spcBef>
                <a:spcPts val="0"/>
              </a:spcBef>
              <a:spcAft>
                <a:spcPts val="0"/>
              </a:spcAft>
              <a:buSzPts val="8000"/>
              <a:buNone/>
              <a:defRPr sz="8000"/>
            </a:lvl5pPr>
            <a:lvl6pPr lvl="5" algn="ctr">
              <a:spcBef>
                <a:spcPts val="0"/>
              </a:spcBef>
              <a:spcAft>
                <a:spcPts val="0"/>
              </a:spcAft>
              <a:buSzPts val="8000"/>
              <a:buNone/>
              <a:defRPr sz="8000"/>
            </a:lvl6pPr>
            <a:lvl7pPr lvl="6" algn="ctr">
              <a:spcBef>
                <a:spcPts val="0"/>
              </a:spcBef>
              <a:spcAft>
                <a:spcPts val="0"/>
              </a:spcAft>
              <a:buSzPts val="8000"/>
              <a:buNone/>
              <a:defRPr sz="8000"/>
            </a:lvl7pPr>
            <a:lvl8pPr lvl="7" algn="ctr">
              <a:spcBef>
                <a:spcPts val="0"/>
              </a:spcBef>
              <a:spcAft>
                <a:spcPts val="0"/>
              </a:spcAft>
              <a:buSzPts val="8000"/>
              <a:buNone/>
              <a:defRPr sz="8000"/>
            </a:lvl8pPr>
            <a:lvl9pPr lvl="8" algn="ctr">
              <a:spcBef>
                <a:spcPts val="0"/>
              </a:spcBef>
              <a:spcAft>
                <a:spcPts val="0"/>
              </a:spcAft>
              <a:buSzPts val="8000"/>
              <a:buNone/>
              <a:defRPr sz="8000"/>
            </a:lvl9pPr>
          </a:lstStyle>
          <a:p/>
        </p:txBody>
      </p:sp>
      <p:sp>
        <p:nvSpPr>
          <p:cNvPr id="12" name="Google Shape;12;p2"/>
          <p:cNvSpPr txBox="1"/>
          <p:nvPr>
            <p:ph idx="1" type="subTitle"/>
          </p:nvPr>
        </p:nvSpPr>
        <p:spPr>
          <a:xfrm>
            <a:off x="311700" y="3890400"/>
            <a:ext cx="8520600" cy="706200"/>
          </a:xfrm>
          <a:prstGeom prst="rect">
            <a:avLst/>
          </a:prstGeom>
        </p:spPr>
        <p:txBody>
          <a:bodyPr anchorCtr="0" anchor="ctr" bIns="91425" lIns="91425" spcFirstLastPara="1" rIns="91425" wrap="square" tIns="91425">
            <a:normAutofit/>
          </a:bodyPr>
          <a:lstStyle>
            <a:lvl1pPr lvl="0" algn="ctr">
              <a:lnSpc>
                <a:spcPct val="100000"/>
              </a:lnSpc>
              <a:spcBef>
                <a:spcPts val="0"/>
              </a:spcBef>
              <a:spcAft>
                <a:spcPts val="0"/>
              </a:spcAft>
              <a:buClr>
                <a:schemeClr val="accent1"/>
              </a:buClr>
              <a:buSzPts val="2100"/>
              <a:buNone/>
              <a:defRPr b="1" sz="2100">
                <a:solidFill>
                  <a:schemeClr val="accent1"/>
                </a:solidFill>
              </a:defRPr>
            </a:lvl1pPr>
            <a:lvl2pPr lvl="1" algn="ctr">
              <a:lnSpc>
                <a:spcPct val="100000"/>
              </a:lnSpc>
              <a:spcBef>
                <a:spcPts val="0"/>
              </a:spcBef>
              <a:spcAft>
                <a:spcPts val="0"/>
              </a:spcAft>
              <a:buClr>
                <a:schemeClr val="accent1"/>
              </a:buClr>
              <a:buSzPts val="2100"/>
              <a:buNone/>
              <a:defRPr b="1" sz="2100">
                <a:solidFill>
                  <a:schemeClr val="accent1"/>
                </a:solidFill>
              </a:defRPr>
            </a:lvl2pPr>
            <a:lvl3pPr lvl="2" algn="ctr">
              <a:lnSpc>
                <a:spcPct val="100000"/>
              </a:lnSpc>
              <a:spcBef>
                <a:spcPts val="0"/>
              </a:spcBef>
              <a:spcAft>
                <a:spcPts val="0"/>
              </a:spcAft>
              <a:buClr>
                <a:schemeClr val="accent1"/>
              </a:buClr>
              <a:buSzPts val="2100"/>
              <a:buNone/>
              <a:defRPr b="1" sz="2100">
                <a:solidFill>
                  <a:schemeClr val="accent1"/>
                </a:solidFill>
              </a:defRPr>
            </a:lvl3pPr>
            <a:lvl4pPr lvl="3" algn="ctr">
              <a:lnSpc>
                <a:spcPct val="100000"/>
              </a:lnSpc>
              <a:spcBef>
                <a:spcPts val="0"/>
              </a:spcBef>
              <a:spcAft>
                <a:spcPts val="0"/>
              </a:spcAft>
              <a:buClr>
                <a:schemeClr val="accent1"/>
              </a:buClr>
              <a:buSzPts val="2100"/>
              <a:buNone/>
              <a:defRPr b="1" sz="2100">
                <a:solidFill>
                  <a:schemeClr val="accent1"/>
                </a:solidFill>
              </a:defRPr>
            </a:lvl4pPr>
            <a:lvl5pPr lvl="4" algn="ctr">
              <a:lnSpc>
                <a:spcPct val="100000"/>
              </a:lnSpc>
              <a:spcBef>
                <a:spcPts val="0"/>
              </a:spcBef>
              <a:spcAft>
                <a:spcPts val="0"/>
              </a:spcAft>
              <a:buClr>
                <a:schemeClr val="accent1"/>
              </a:buClr>
              <a:buSzPts val="2100"/>
              <a:buNone/>
              <a:defRPr b="1" sz="2100">
                <a:solidFill>
                  <a:schemeClr val="accent1"/>
                </a:solidFill>
              </a:defRPr>
            </a:lvl5pPr>
            <a:lvl6pPr lvl="5" algn="ctr">
              <a:lnSpc>
                <a:spcPct val="100000"/>
              </a:lnSpc>
              <a:spcBef>
                <a:spcPts val="0"/>
              </a:spcBef>
              <a:spcAft>
                <a:spcPts val="0"/>
              </a:spcAft>
              <a:buClr>
                <a:schemeClr val="accent1"/>
              </a:buClr>
              <a:buSzPts val="2100"/>
              <a:buNone/>
              <a:defRPr b="1" sz="2100">
                <a:solidFill>
                  <a:schemeClr val="accent1"/>
                </a:solidFill>
              </a:defRPr>
            </a:lvl6pPr>
            <a:lvl7pPr lvl="6" algn="ctr">
              <a:lnSpc>
                <a:spcPct val="100000"/>
              </a:lnSpc>
              <a:spcBef>
                <a:spcPts val="0"/>
              </a:spcBef>
              <a:spcAft>
                <a:spcPts val="0"/>
              </a:spcAft>
              <a:buClr>
                <a:schemeClr val="accent1"/>
              </a:buClr>
              <a:buSzPts val="2100"/>
              <a:buNone/>
              <a:defRPr b="1" sz="2100">
                <a:solidFill>
                  <a:schemeClr val="accent1"/>
                </a:solidFill>
              </a:defRPr>
            </a:lvl7pPr>
            <a:lvl8pPr lvl="7" algn="ctr">
              <a:lnSpc>
                <a:spcPct val="100000"/>
              </a:lnSpc>
              <a:spcBef>
                <a:spcPts val="0"/>
              </a:spcBef>
              <a:spcAft>
                <a:spcPts val="0"/>
              </a:spcAft>
              <a:buClr>
                <a:schemeClr val="accent1"/>
              </a:buClr>
              <a:buSzPts val="2100"/>
              <a:buNone/>
              <a:defRPr b="1" sz="2100">
                <a:solidFill>
                  <a:schemeClr val="accent1"/>
                </a:solidFill>
              </a:defRPr>
            </a:lvl8pPr>
            <a:lvl9pPr lvl="8" algn="ctr">
              <a:lnSpc>
                <a:spcPct val="100000"/>
              </a:lnSpc>
              <a:spcBef>
                <a:spcPts val="0"/>
              </a:spcBef>
              <a:spcAft>
                <a:spcPts val="0"/>
              </a:spcAft>
              <a:buClr>
                <a:schemeClr val="accent1"/>
              </a:buClr>
              <a:buSzPts val="2100"/>
              <a:buNone/>
              <a:defRPr b="1" sz="2100">
                <a:solidFill>
                  <a:schemeClr val="accent1"/>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240275"/>
            <a:ext cx="8520600" cy="19818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lt1"/>
              </a:buClr>
              <a:buSzPts val="12000"/>
              <a:buNone/>
              <a:defRPr sz="12000">
                <a:solidFill>
                  <a:schemeClr val="lt1"/>
                </a:solidFill>
                <a:highlight>
                  <a:schemeClr val="accent1"/>
                </a:highlight>
              </a:defRPr>
            </a:lvl1pPr>
            <a:lvl2pPr lvl="1" algn="ctr">
              <a:spcBef>
                <a:spcPts val="0"/>
              </a:spcBef>
              <a:spcAft>
                <a:spcPts val="0"/>
              </a:spcAft>
              <a:buClr>
                <a:schemeClr val="lt1"/>
              </a:buClr>
              <a:buSzPts val="12000"/>
              <a:buNone/>
              <a:defRPr sz="12000">
                <a:solidFill>
                  <a:schemeClr val="lt1"/>
                </a:solidFill>
                <a:highlight>
                  <a:schemeClr val="accent1"/>
                </a:highlight>
              </a:defRPr>
            </a:lvl2pPr>
            <a:lvl3pPr lvl="2" algn="ctr">
              <a:spcBef>
                <a:spcPts val="0"/>
              </a:spcBef>
              <a:spcAft>
                <a:spcPts val="0"/>
              </a:spcAft>
              <a:buClr>
                <a:schemeClr val="lt1"/>
              </a:buClr>
              <a:buSzPts val="12000"/>
              <a:buNone/>
              <a:defRPr sz="12000">
                <a:solidFill>
                  <a:schemeClr val="lt1"/>
                </a:solidFill>
                <a:highlight>
                  <a:schemeClr val="accent1"/>
                </a:highlight>
              </a:defRPr>
            </a:lvl3pPr>
            <a:lvl4pPr lvl="3" algn="ctr">
              <a:spcBef>
                <a:spcPts val="0"/>
              </a:spcBef>
              <a:spcAft>
                <a:spcPts val="0"/>
              </a:spcAft>
              <a:buClr>
                <a:schemeClr val="lt1"/>
              </a:buClr>
              <a:buSzPts val="12000"/>
              <a:buNone/>
              <a:defRPr sz="12000">
                <a:solidFill>
                  <a:schemeClr val="lt1"/>
                </a:solidFill>
                <a:highlight>
                  <a:schemeClr val="accent1"/>
                </a:highlight>
              </a:defRPr>
            </a:lvl4pPr>
            <a:lvl5pPr lvl="4" algn="ctr">
              <a:spcBef>
                <a:spcPts val="0"/>
              </a:spcBef>
              <a:spcAft>
                <a:spcPts val="0"/>
              </a:spcAft>
              <a:buClr>
                <a:schemeClr val="lt1"/>
              </a:buClr>
              <a:buSzPts val="12000"/>
              <a:buNone/>
              <a:defRPr sz="12000">
                <a:solidFill>
                  <a:schemeClr val="lt1"/>
                </a:solidFill>
                <a:highlight>
                  <a:schemeClr val="accent1"/>
                </a:highlight>
              </a:defRPr>
            </a:lvl5pPr>
            <a:lvl6pPr lvl="5" algn="ctr">
              <a:spcBef>
                <a:spcPts val="0"/>
              </a:spcBef>
              <a:spcAft>
                <a:spcPts val="0"/>
              </a:spcAft>
              <a:buClr>
                <a:schemeClr val="lt1"/>
              </a:buClr>
              <a:buSzPts val="12000"/>
              <a:buNone/>
              <a:defRPr sz="12000">
                <a:solidFill>
                  <a:schemeClr val="lt1"/>
                </a:solidFill>
                <a:highlight>
                  <a:schemeClr val="accent1"/>
                </a:highlight>
              </a:defRPr>
            </a:lvl6pPr>
            <a:lvl7pPr lvl="6" algn="ctr">
              <a:spcBef>
                <a:spcPts val="0"/>
              </a:spcBef>
              <a:spcAft>
                <a:spcPts val="0"/>
              </a:spcAft>
              <a:buClr>
                <a:schemeClr val="lt1"/>
              </a:buClr>
              <a:buSzPts val="12000"/>
              <a:buNone/>
              <a:defRPr sz="12000">
                <a:solidFill>
                  <a:schemeClr val="lt1"/>
                </a:solidFill>
                <a:highlight>
                  <a:schemeClr val="accent1"/>
                </a:highlight>
              </a:defRPr>
            </a:lvl7pPr>
            <a:lvl8pPr lvl="7" algn="ctr">
              <a:spcBef>
                <a:spcPts val="0"/>
              </a:spcBef>
              <a:spcAft>
                <a:spcPts val="0"/>
              </a:spcAft>
              <a:buClr>
                <a:schemeClr val="lt1"/>
              </a:buClr>
              <a:buSzPts val="12000"/>
              <a:buNone/>
              <a:defRPr sz="12000">
                <a:solidFill>
                  <a:schemeClr val="lt1"/>
                </a:solidFill>
                <a:highlight>
                  <a:schemeClr val="accent1"/>
                </a:highlight>
              </a:defRPr>
            </a:lvl8pPr>
            <a:lvl9pPr lvl="8" algn="ctr">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48" name="Google Shape;48;p11"/>
          <p:cNvSpPr txBox="1"/>
          <p:nvPr>
            <p:ph idx="1" type="body"/>
          </p:nvPr>
        </p:nvSpPr>
        <p:spPr>
          <a:xfrm>
            <a:off x="311700" y="33046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Clr>
                <a:schemeClr val="accent1"/>
              </a:buClr>
              <a:buSzPts val="1800"/>
              <a:buChar char="●"/>
              <a:defRPr>
                <a:solidFill>
                  <a:schemeClr val="accent1"/>
                </a:solidFill>
                <a:highlight>
                  <a:schemeClr val="dk1"/>
                </a:highlight>
              </a:defRPr>
            </a:lvl1pPr>
            <a:lvl2pPr indent="-317500" lvl="1" marL="914400" algn="ctr">
              <a:spcBef>
                <a:spcPts val="0"/>
              </a:spcBef>
              <a:spcAft>
                <a:spcPts val="0"/>
              </a:spcAft>
              <a:buClr>
                <a:schemeClr val="accent1"/>
              </a:buClr>
              <a:buSzPts val="1400"/>
              <a:buChar char="○"/>
              <a:defRPr>
                <a:solidFill>
                  <a:schemeClr val="accent1"/>
                </a:solidFill>
                <a:highlight>
                  <a:schemeClr val="dk1"/>
                </a:highlight>
              </a:defRPr>
            </a:lvl2pPr>
            <a:lvl3pPr indent="-317500" lvl="2" marL="1371600" algn="ctr">
              <a:spcBef>
                <a:spcPts val="0"/>
              </a:spcBef>
              <a:spcAft>
                <a:spcPts val="0"/>
              </a:spcAft>
              <a:buClr>
                <a:schemeClr val="accent1"/>
              </a:buClr>
              <a:buSzPts val="1400"/>
              <a:buChar char="■"/>
              <a:defRPr>
                <a:solidFill>
                  <a:schemeClr val="accent1"/>
                </a:solidFill>
                <a:highlight>
                  <a:schemeClr val="dk1"/>
                </a:highlight>
              </a:defRPr>
            </a:lvl3pPr>
            <a:lvl4pPr indent="-317500" lvl="3" marL="1828800" algn="ctr">
              <a:spcBef>
                <a:spcPts val="0"/>
              </a:spcBef>
              <a:spcAft>
                <a:spcPts val="0"/>
              </a:spcAft>
              <a:buClr>
                <a:schemeClr val="accent1"/>
              </a:buClr>
              <a:buSzPts val="1400"/>
              <a:buChar char="●"/>
              <a:defRPr>
                <a:solidFill>
                  <a:schemeClr val="accent1"/>
                </a:solidFill>
                <a:highlight>
                  <a:schemeClr val="dk1"/>
                </a:highlight>
              </a:defRPr>
            </a:lvl4pPr>
            <a:lvl5pPr indent="-317500" lvl="4" marL="2286000" algn="ctr">
              <a:spcBef>
                <a:spcPts val="0"/>
              </a:spcBef>
              <a:spcAft>
                <a:spcPts val="0"/>
              </a:spcAft>
              <a:buClr>
                <a:schemeClr val="accent1"/>
              </a:buClr>
              <a:buSzPts val="1400"/>
              <a:buChar char="○"/>
              <a:defRPr>
                <a:solidFill>
                  <a:schemeClr val="accent1"/>
                </a:solidFill>
                <a:highlight>
                  <a:schemeClr val="dk1"/>
                </a:highlight>
              </a:defRPr>
            </a:lvl5pPr>
            <a:lvl6pPr indent="-317500" lvl="5" marL="2743200" algn="ctr">
              <a:spcBef>
                <a:spcPts val="0"/>
              </a:spcBef>
              <a:spcAft>
                <a:spcPts val="0"/>
              </a:spcAft>
              <a:buClr>
                <a:schemeClr val="accent1"/>
              </a:buClr>
              <a:buSzPts val="1400"/>
              <a:buChar char="■"/>
              <a:defRPr>
                <a:solidFill>
                  <a:schemeClr val="accent1"/>
                </a:solidFill>
                <a:highlight>
                  <a:schemeClr val="dk1"/>
                </a:highlight>
              </a:defRPr>
            </a:lvl6pPr>
            <a:lvl7pPr indent="-317500" lvl="6" marL="3200400" algn="ctr">
              <a:spcBef>
                <a:spcPts val="0"/>
              </a:spcBef>
              <a:spcAft>
                <a:spcPts val="0"/>
              </a:spcAft>
              <a:buClr>
                <a:schemeClr val="accent1"/>
              </a:buClr>
              <a:buSzPts val="1400"/>
              <a:buChar char="●"/>
              <a:defRPr>
                <a:solidFill>
                  <a:schemeClr val="accent1"/>
                </a:solidFill>
                <a:highlight>
                  <a:schemeClr val="dk1"/>
                </a:highlight>
              </a:defRPr>
            </a:lvl7pPr>
            <a:lvl8pPr indent="-317500" lvl="7" marL="3657600" algn="ctr">
              <a:spcBef>
                <a:spcPts val="0"/>
              </a:spcBef>
              <a:spcAft>
                <a:spcPts val="0"/>
              </a:spcAft>
              <a:buClr>
                <a:schemeClr val="accent1"/>
              </a:buClr>
              <a:buSzPts val="1400"/>
              <a:buChar char="○"/>
              <a:defRPr>
                <a:solidFill>
                  <a:schemeClr val="accent1"/>
                </a:solidFill>
                <a:highlight>
                  <a:schemeClr val="dk1"/>
                </a:highlight>
              </a:defRPr>
            </a:lvl8pPr>
            <a:lvl9pPr indent="-317500" lvl="8" marL="4114800" algn="ctr">
              <a:spcBef>
                <a:spcPts val="0"/>
              </a:spcBef>
              <a:spcAft>
                <a:spcPts val="0"/>
              </a:spcAft>
              <a:buClr>
                <a:schemeClr val="accent1"/>
              </a:buClr>
              <a:buSzPts val="1400"/>
              <a:buChar char="■"/>
              <a:defRPr>
                <a:solidFill>
                  <a:schemeClr val="accent1"/>
                </a:solidFill>
                <a:highlight>
                  <a:schemeClr val="dk1"/>
                </a:highlight>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2802750" y="802500"/>
            <a:ext cx="3538500" cy="3538500"/>
          </a:xfrm>
          <a:prstGeom prst="rect">
            <a:avLst/>
          </a:prstGeom>
          <a:solidFill>
            <a:srgbClr val="FFFFFF"/>
          </a:solidFill>
        </p:spPr>
        <p:txBody>
          <a:bodyPr anchorCtr="0" anchor="ctr" bIns="91425" lIns="91425" spcFirstLastPara="1" rIns="91425" wrap="square" tIns="91425">
            <a:normAutofit/>
          </a:bodyPr>
          <a:lstStyle>
            <a:lvl1pPr lvl="0" algn="ctr">
              <a:spcBef>
                <a:spcPts val="0"/>
              </a:spcBef>
              <a:spcAft>
                <a:spcPts val="0"/>
              </a:spcAft>
              <a:buSzPts val="4800"/>
              <a:buNone/>
              <a:defRPr sz="4800"/>
            </a:lvl1pPr>
            <a:lvl2pPr lvl="1" algn="ctr">
              <a:spcBef>
                <a:spcPts val="0"/>
              </a:spcBef>
              <a:spcAft>
                <a:spcPts val="0"/>
              </a:spcAft>
              <a:buSzPts val="4800"/>
              <a:buNone/>
              <a:defRPr sz="4800"/>
            </a:lvl2pPr>
            <a:lvl3pPr lvl="2" algn="ctr">
              <a:spcBef>
                <a:spcPts val="0"/>
              </a:spcBef>
              <a:spcAft>
                <a:spcPts val="0"/>
              </a:spcAft>
              <a:buSzPts val="4800"/>
              <a:buNone/>
              <a:defRPr sz="4800"/>
            </a:lvl3pPr>
            <a:lvl4pPr lvl="3" algn="ctr">
              <a:spcBef>
                <a:spcPts val="0"/>
              </a:spcBef>
              <a:spcAft>
                <a:spcPts val="0"/>
              </a:spcAft>
              <a:buSzPts val="4800"/>
              <a:buNone/>
              <a:defRPr sz="4800"/>
            </a:lvl4pPr>
            <a:lvl5pPr lvl="4" algn="ctr">
              <a:spcBef>
                <a:spcPts val="0"/>
              </a:spcBef>
              <a:spcAft>
                <a:spcPts val="0"/>
              </a:spcAft>
              <a:buSzPts val="4800"/>
              <a:buNone/>
              <a:defRPr sz="4800"/>
            </a:lvl5pPr>
            <a:lvl6pPr lvl="5" algn="ctr">
              <a:spcBef>
                <a:spcPts val="0"/>
              </a:spcBef>
              <a:spcAft>
                <a:spcPts val="0"/>
              </a:spcAft>
              <a:buSzPts val="4800"/>
              <a:buNone/>
              <a:defRPr sz="4800"/>
            </a:lvl6pPr>
            <a:lvl7pPr lvl="6" algn="ctr">
              <a:spcBef>
                <a:spcPts val="0"/>
              </a:spcBef>
              <a:spcAft>
                <a:spcPts val="0"/>
              </a:spcAft>
              <a:buSzPts val="4800"/>
              <a:buNone/>
              <a:defRPr sz="4800"/>
            </a:lvl7pPr>
            <a:lvl8pPr lvl="7" algn="ctr">
              <a:spcBef>
                <a:spcPts val="0"/>
              </a:spcBef>
              <a:spcAft>
                <a:spcPts val="0"/>
              </a:spcAft>
              <a:buSzPts val="4800"/>
              <a:buNone/>
              <a:defRPr sz="4800"/>
            </a:lvl8pPr>
            <a:lvl9pPr lvl="8" algn="ctr">
              <a:spcBef>
                <a:spcPts val="0"/>
              </a:spcBef>
              <a:spcAft>
                <a:spcPts val="0"/>
              </a:spcAft>
              <a:buSzPts val="4800"/>
              <a:buNone/>
              <a:defRPr sz="4800"/>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19" name="Google Shape;19;p4"/>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292850"/>
            <a:ext cx="8520600" cy="801000"/>
          </a:xfrm>
          <a:prstGeom prst="rect">
            <a:avLst/>
          </a:prstGeom>
        </p:spPr>
        <p:txBody>
          <a:bodyPr anchorCtr="0" anchor="t" bIns="91425" lIns="91425" spcFirstLastPara="1" rIns="91425" wrap="square" tIns="91425">
            <a:normAutofit/>
          </a:bodyPr>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p:txBody>
      </p:sp>
      <p:sp>
        <p:nvSpPr>
          <p:cNvPr id="23" name="Google Shape;23;p5"/>
          <p:cNvSpPr txBox="1"/>
          <p:nvPr>
            <p:ph idx="1" type="body"/>
          </p:nvPr>
        </p:nvSpPr>
        <p:spPr>
          <a:xfrm>
            <a:off x="3117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2" type="body"/>
          </p:nvPr>
        </p:nvSpPr>
        <p:spPr>
          <a:xfrm>
            <a:off x="4832400" y="1228675"/>
            <a:ext cx="3999900" cy="33402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04800" y="309350"/>
            <a:ext cx="8537700" cy="748200"/>
          </a:xfrm>
          <a:prstGeom prst="rect">
            <a:avLst/>
          </a:prstGeom>
        </p:spPr>
        <p:txBody>
          <a:bodyPr anchorCtr="0" anchor="t" bIns="91425" lIns="91425" spcFirstLastPara="1" rIns="91425" wrap="square" tIns="91425">
            <a:normAutofit/>
          </a:bodyPr>
          <a:lstStyle>
            <a:lvl1pPr lvl="0">
              <a:spcBef>
                <a:spcPts val="0"/>
              </a:spcBef>
              <a:spcAft>
                <a:spcPts val="0"/>
              </a:spcAft>
              <a:buSzPts val="4000"/>
              <a:buNone/>
              <a:defRPr sz="4000"/>
            </a:lvl1pPr>
            <a:lvl2pPr lvl="1">
              <a:spcBef>
                <a:spcPts val="0"/>
              </a:spcBef>
              <a:spcAft>
                <a:spcPts val="0"/>
              </a:spcAft>
              <a:buSzPts val="4000"/>
              <a:buNone/>
              <a:defRPr sz="4000"/>
            </a:lvl2pPr>
            <a:lvl3pPr lvl="2">
              <a:spcBef>
                <a:spcPts val="0"/>
              </a:spcBef>
              <a:spcAft>
                <a:spcPts val="0"/>
              </a:spcAft>
              <a:buSzPts val="4000"/>
              <a:buNone/>
              <a:defRPr sz="4000"/>
            </a:lvl3pPr>
            <a:lvl4pPr lvl="3">
              <a:spcBef>
                <a:spcPts val="0"/>
              </a:spcBef>
              <a:spcAft>
                <a:spcPts val="0"/>
              </a:spcAft>
              <a:buSzPts val="4000"/>
              <a:buNone/>
              <a:defRPr sz="4000"/>
            </a:lvl4pPr>
            <a:lvl5pPr lvl="4">
              <a:spcBef>
                <a:spcPts val="0"/>
              </a:spcBef>
              <a:spcAft>
                <a:spcPts val="0"/>
              </a:spcAft>
              <a:buSzPts val="4000"/>
              <a:buNone/>
              <a:defRPr sz="4000"/>
            </a:lvl5pPr>
            <a:lvl6pPr lvl="5">
              <a:spcBef>
                <a:spcPts val="0"/>
              </a:spcBef>
              <a:spcAft>
                <a:spcPts val="0"/>
              </a:spcAft>
              <a:buSzPts val="4000"/>
              <a:buNone/>
              <a:defRPr sz="4000"/>
            </a:lvl6pPr>
            <a:lvl7pPr lvl="6">
              <a:spcBef>
                <a:spcPts val="0"/>
              </a:spcBef>
              <a:spcAft>
                <a:spcPts val="0"/>
              </a:spcAft>
              <a:buSzPts val="4000"/>
              <a:buNone/>
              <a:defRPr sz="4000"/>
            </a:lvl7pPr>
            <a:lvl8pPr lvl="7">
              <a:spcBef>
                <a:spcPts val="0"/>
              </a:spcBef>
              <a:spcAft>
                <a:spcPts val="0"/>
              </a:spcAft>
              <a:buSzPts val="4000"/>
              <a:buNone/>
              <a:defRPr sz="4000"/>
            </a:lvl8pPr>
            <a:lvl9pPr lvl="8">
              <a:spcBef>
                <a:spcPts val="0"/>
              </a:spcBef>
              <a:spcAft>
                <a:spcPts val="0"/>
              </a:spcAft>
              <a:buSzPts val="4000"/>
              <a:buNone/>
              <a:defRPr sz="4000"/>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3000"/>
              <a:buNone/>
              <a:defRPr sz="3000">
                <a:highlight>
                  <a:schemeClr val="dk1"/>
                </a:highlight>
              </a:defRPr>
            </a:lvl1pPr>
            <a:lvl2pPr lvl="1">
              <a:spcBef>
                <a:spcPts val="0"/>
              </a:spcBef>
              <a:spcAft>
                <a:spcPts val="0"/>
              </a:spcAft>
              <a:buSzPts val="3000"/>
              <a:buNone/>
              <a:defRPr sz="3000">
                <a:highlight>
                  <a:schemeClr val="dk1"/>
                </a:highlight>
              </a:defRPr>
            </a:lvl2pPr>
            <a:lvl3pPr lvl="2">
              <a:spcBef>
                <a:spcPts val="0"/>
              </a:spcBef>
              <a:spcAft>
                <a:spcPts val="0"/>
              </a:spcAft>
              <a:buSzPts val="3000"/>
              <a:buNone/>
              <a:defRPr sz="3000">
                <a:highlight>
                  <a:schemeClr val="dk1"/>
                </a:highlight>
              </a:defRPr>
            </a:lvl3pPr>
            <a:lvl4pPr lvl="3">
              <a:spcBef>
                <a:spcPts val="0"/>
              </a:spcBef>
              <a:spcAft>
                <a:spcPts val="0"/>
              </a:spcAft>
              <a:buSzPts val="3000"/>
              <a:buNone/>
              <a:defRPr sz="3000">
                <a:highlight>
                  <a:schemeClr val="dk1"/>
                </a:highlight>
              </a:defRPr>
            </a:lvl4pPr>
            <a:lvl5pPr lvl="4">
              <a:spcBef>
                <a:spcPts val="0"/>
              </a:spcBef>
              <a:spcAft>
                <a:spcPts val="0"/>
              </a:spcAft>
              <a:buSzPts val="3000"/>
              <a:buNone/>
              <a:defRPr sz="3000">
                <a:highlight>
                  <a:schemeClr val="dk1"/>
                </a:highlight>
              </a:defRPr>
            </a:lvl5pPr>
            <a:lvl6pPr lvl="5">
              <a:spcBef>
                <a:spcPts val="0"/>
              </a:spcBef>
              <a:spcAft>
                <a:spcPts val="0"/>
              </a:spcAft>
              <a:buSzPts val="3000"/>
              <a:buNone/>
              <a:defRPr sz="3000">
                <a:highlight>
                  <a:schemeClr val="dk1"/>
                </a:highlight>
              </a:defRPr>
            </a:lvl6pPr>
            <a:lvl7pPr lvl="6">
              <a:spcBef>
                <a:spcPts val="0"/>
              </a:spcBef>
              <a:spcAft>
                <a:spcPts val="0"/>
              </a:spcAft>
              <a:buSzPts val="3000"/>
              <a:buNone/>
              <a:defRPr sz="3000">
                <a:highlight>
                  <a:schemeClr val="dk1"/>
                </a:highlight>
              </a:defRPr>
            </a:lvl7pPr>
            <a:lvl8pPr lvl="7">
              <a:spcBef>
                <a:spcPts val="0"/>
              </a:spcBef>
              <a:spcAft>
                <a:spcPts val="0"/>
              </a:spcAft>
              <a:buSzPts val="3000"/>
              <a:buNone/>
              <a:defRPr sz="3000">
                <a:highlight>
                  <a:schemeClr val="dk1"/>
                </a:highlight>
              </a:defRPr>
            </a:lvl8pPr>
            <a:lvl9pPr lvl="8">
              <a:spcBef>
                <a:spcPts val="0"/>
              </a:spcBef>
              <a:spcAft>
                <a:spcPts val="0"/>
              </a:spcAft>
              <a:buSzPts val="3000"/>
              <a:buNone/>
              <a:defRPr sz="3000">
                <a:highlight>
                  <a:schemeClr val="dk1"/>
                </a:highlight>
              </a:defRPr>
            </a:lvl9pPr>
          </a:lstStyle>
          <a:p/>
        </p:txBody>
      </p:sp>
      <p:sp>
        <p:nvSpPr>
          <p:cNvPr id="31" name="Google Shape;31;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6000"/>
              <a:buNone/>
              <a:defRPr sz="6000">
                <a:solidFill>
                  <a:schemeClr val="lt1"/>
                </a:solidFill>
              </a:defRPr>
            </a:lvl1pPr>
            <a:lvl2pPr lvl="1">
              <a:spcBef>
                <a:spcPts val="0"/>
              </a:spcBef>
              <a:spcAft>
                <a:spcPts val="0"/>
              </a:spcAft>
              <a:buClr>
                <a:schemeClr val="lt1"/>
              </a:buClr>
              <a:buSzPts val="6000"/>
              <a:buNone/>
              <a:defRPr sz="6000">
                <a:solidFill>
                  <a:schemeClr val="lt1"/>
                </a:solidFill>
              </a:defRPr>
            </a:lvl2pPr>
            <a:lvl3pPr lvl="2">
              <a:spcBef>
                <a:spcPts val="0"/>
              </a:spcBef>
              <a:spcAft>
                <a:spcPts val="0"/>
              </a:spcAft>
              <a:buClr>
                <a:schemeClr val="lt1"/>
              </a:buClr>
              <a:buSzPts val="6000"/>
              <a:buNone/>
              <a:defRPr sz="6000">
                <a:solidFill>
                  <a:schemeClr val="lt1"/>
                </a:solidFill>
              </a:defRPr>
            </a:lvl3pPr>
            <a:lvl4pPr lvl="3">
              <a:spcBef>
                <a:spcPts val="0"/>
              </a:spcBef>
              <a:spcAft>
                <a:spcPts val="0"/>
              </a:spcAft>
              <a:buClr>
                <a:schemeClr val="lt1"/>
              </a:buClr>
              <a:buSzPts val="6000"/>
              <a:buNone/>
              <a:defRPr sz="6000">
                <a:solidFill>
                  <a:schemeClr val="lt1"/>
                </a:solidFill>
              </a:defRPr>
            </a:lvl4pPr>
            <a:lvl5pPr lvl="4">
              <a:spcBef>
                <a:spcPts val="0"/>
              </a:spcBef>
              <a:spcAft>
                <a:spcPts val="0"/>
              </a:spcAft>
              <a:buClr>
                <a:schemeClr val="lt1"/>
              </a:buClr>
              <a:buSzPts val="6000"/>
              <a:buNone/>
              <a:defRPr sz="6000">
                <a:solidFill>
                  <a:schemeClr val="lt1"/>
                </a:solidFill>
              </a:defRPr>
            </a:lvl5pPr>
            <a:lvl6pPr lvl="5">
              <a:spcBef>
                <a:spcPts val="0"/>
              </a:spcBef>
              <a:spcAft>
                <a:spcPts val="0"/>
              </a:spcAft>
              <a:buClr>
                <a:schemeClr val="lt1"/>
              </a:buClr>
              <a:buSzPts val="6000"/>
              <a:buNone/>
              <a:defRPr sz="6000">
                <a:solidFill>
                  <a:schemeClr val="lt1"/>
                </a:solidFill>
              </a:defRPr>
            </a:lvl6pPr>
            <a:lvl7pPr lvl="6">
              <a:spcBef>
                <a:spcPts val="0"/>
              </a:spcBef>
              <a:spcAft>
                <a:spcPts val="0"/>
              </a:spcAft>
              <a:buClr>
                <a:schemeClr val="lt1"/>
              </a:buClr>
              <a:buSzPts val="6000"/>
              <a:buNone/>
              <a:defRPr sz="6000">
                <a:solidFill>
                  <a:schemeClr val="lt1"/>
                </a:solidFill>
              </a:defRPr>
            </a:lvl7pPr>
            <a:lvl8pPr lvl="7">
              <a:spcBef>
                <a:spcPts val="0"/>
              </a:spcBef>
              <a:spcAft>
                <a:spcPts val="0"/>
              </a:spcAft>
              <a:buClr>
                <a:schemeClr val="lt1"/>
              </a:buClr>
              <a:buSzPts val="6000"/>
              <a:buNone/>
              <a:defRPr sz="6000">
                <a:solidFill>
                  <a:schemeClr val="lt1"/>
                </a:solidFill>
              </a:defRPr>
            </a:lvl8pPr>
            <a:lvl9pPr lvl="8">
              <a:spcBef>
                <a:spcPts val="0"/>
              </a:spcBef>
              <a:spcAft>
                <a:spcPts val="0"/>
              </a:spcAft>
              <a:buClr>
                <a:schemeClr val="lt1"/>
              </a:buClr>
              <a:buSzPts val="6000"/>
              <a:buNone/>
              <a:defRPr sz="60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28575">
            <a:solidFill>
              <a:schemeClr val="lt1"/>
            </a:solidFill>
            <a:prstDash val="solid"/>
            <a:round/>
            <a:headEnd len="sm" w="sm" type="none"/>
            <a:tailEnd len="sm" w="sm" type="none"/>
          </a:ln>
        </p:spPr>
      </p:cxnSp>
      <p:sp>
        <p:nvSpPr>
          <p:cNvPr id="39" name="Google Shape;39;p9"/>
          <p:cNvSpPr txBox="1"/>
          <p:nvPr>
            <p:ph type="title"/>
          </p:nvPr>
        </p:nvSpPr>
        <p:spPr>
          <a:xfrm>
            <a:off x="265500" y="1081400"/>
            <a:ext cx="4045200" cy="1710300"/>
          </a:xfrm>
          <a:prstGeom prst="rect">
            <a:avLst/>
          </a:prstGeom>
        </p:spPr>
        <p:txBody>
          <a:bodyPr anchorCtr="0" anchor="b" bIns="91425" lIns="91425" spcFirstLastPara="1" rIns="91425" wrap="square" tIns="91425">
            <a:normAutofit/>
          </a:bodyPr>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40" name="Google Shape;40;p9"/>
          <p:cNvSpPr txBox="1"/>
          <p:nvPr>
            <p:ph idx="1" type="subTitle"/>
          </p:nvPr>
        </p:nvSpPr>
        <p:spPr>
          <a:xfrm>
            <a:off x="265500" y="2845223"/>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accent1"/>
              </a:buClr>
              <a:buSzPts val="1800"/>
              <a:buChar char="●"/>
              <a:defRPr>
                <a:solidFill>
                  <a:schemeClr val="accent1"/>
                </a:solidFill>
                <a:highlight>
                  <a:schemeClr val="lt1"/>
                </a:highlight>
              </a:defRPr>
            </a:lvl1pPr>
            <a:lvl2pPr indent="-317500" lvl="1" marL="914400">
              <a:spcBef>
                <a:spcPts val="0"/>
              </a:spcBef>
              <a:spcAft>
                <a:spcPts val="0"/>
              </a:spcAft>
              <a:buClr>
                <a:schemeClr val="accent1"/>
              </a:buClr>
              <a:buSzPts val="1400"/>
              <a:buChar char="○"/>
              <a:defRPr>
                <a:solidFill>
                  <a:schemeClr val="accent1"/>
                </a:solidFill>
                <a:highlight>
                  <a:schemeClr val="lt1"/>
                </a:highlight>
              </a:defRPr>
            </a:lvl2pPr>
            <a:lvl3pPr indent="-317500" lvl="2" marL="1371600">
              <a:spcBef>
                <a:spcPts val="0"/>
              </a:spcBef>
              <a:spcAft>
                <a:spcPts val="0"/>
              </a:spcAft>
              <a:buClr>
                <a:schemeClr val="accent1"/>
              </a:buClr>
              <a:buSzPts val="1400"/>
              <a:buChar char="■"/>
              <a:defRPr>
                <a:solidFill>
                  <a:schemeClr val="accent1"/>
                </a:solidFill>
                <a:highlight>
                  <a:schemeClr val="lt1"/>
                </a:highlight>
              </a:defRPr>
            </a:lvl3pPr>
            <a:lvl4pPr indent="-317500" lvl="3" marL="1828800">
              <a:spcBef>
                <a:spcPts val="0"/>
              </a:spcBef>
              <a:spcAft>
                <a:spcPts val="0"/>
              </a:spcAft>
              <a:buClr>
                <a:schemeClr val="accent1"/>
              </a:buClr>
              <a:buSzPts val="1400"/>
              <a:buChar char="●"/>
              <a:defRPr>
                <a:solidFill>
                  <a:schemeClr val="accent1"/>
                </a:solidFill>
                <a:highlight>
                  <a:schemeClr val="lt1"/>
                </a:highlight>
              </a:defRPr>
            </a:lvl4pPr>
            <a:lvl5pPr indent="-317500" lvl="4" marL="2286000">
              <a:spcBef>
                <a:spcPts val="0"/>
              </a:spcBef>
              <a:spcAft>
                <a:spcPts val="0"/>
              </a:spcAft>
              <a:buClr>
                <a:schemeClr val="accent1"/>
              </a:buClr>
              <a:buSzPts val="1400"/>
              <a:buChar char="○"/>
              <a:defRPr>
                <a:solidFill>
                  <a:schemeClr val="accent1"/>
                </a:solidFill>
                <a:highlight>
                  <a:schemeClr val="lt1"/>
                </a:highlight>
              </a:defRPr>
            </a:lvl5pPr>
            <a:lvl6pPr indent="-317500" lvl="5" marL="2743200">
              <a:spcBef>
                <a:spcPts val="0"/>
              </a:spcBef>
              <a:spcAft>
                <a:spcPts val="0"/>
              </a:spcAft>
              <a:buClr>
                <a:schemeClr val="accent1"/>
              </a:buClr>
              <a:buSzPts val="1400"/>
              <a:buChar char="■"/>
              <a:defRPr>
                <a:solidFill>
                  <a:schemeClr val="accent1"/>
                </a:solidFill>
                <a:highlight>
                  <a:schemeClr val="lt1"/>
                </a:highlight>
              </a:defRPr>
            </a:lvl6pPr>
            <a:lvl7pPr indent="-317500" lvl="6" marL="3200400">
              <a:spcBef>
                <a:spcPts val="0"/>
              </a:spcBef>
              <a:spcAft>
                <a:spcPts val="0"/>
              </a:spcAft>
              <a:buClr>
                <a:schemeClr val="accent1"/>
              </a:buClr>
              <a:buSzPts val="1400"/>
              <a:buChar char="●"/>
              <a:defRPr>
                <a:solidFill>
                  <a:schemeClr val="accent1"/>
                </a:solidFill>
                <a:highlight>
                  <a:schemeClr val="lt1"/>
                </a:highlight>
              </a:defRPr>
            </a:lvl7pPr>
            <a:lvl8pPr indent="-317500" lvl="7" marL="3657600">
              <a:spcBef>
                <a:spcPts val="0"/>
              </a:spcBef>
              <a:spcAft>
                <a:spcPts val="0"/>
              </a:spcAft>
              <a:buClr>
                <a:schemeClr val="accent1"/>
              </a:buClr>
              <a:buSzPts val="1400"/>
              <a:buChar char="○"/>
              <a:defRPr>
                <a:solidFill>
                  <a:schemeClr val="accent1"/>
                </a:solidFill>
                <a:highlight>
                  <a:schemeClr val="lt1"/>
                </a:highlight>
              </a:defRPr>
            </a:lvl8pPr>
            <a:lvl9pPr indent="-317500" lvl="8" marL="4114800">
              <a:spcBef>
                <a:spcPts val="0"/>
              </a:spcBef>
              <a:spcAft>
                <a:spcPts val="0"/>
              </a:spcAft>
              <a:buClr>
                <a:schemeClr val="accent1"/>
              </a:buClr>
              <a:buSzPts val="1400"/>
              <a:buChar char="■"/>
              <a:defRPr>
                <a:solidFill>
                  <a:schemeClr val="accent1"/>
                </a:solidFill>
                <a:highlight>
                  <a:schemeClr val="lt1"/>
                </a:highlight>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accent1"/>
              </a:buClr>
              <a:buSzPts val="2400"/>
              <a:buFont typeface="Amatic SC"/>
              <a:buNone/>
              <a:defRPr b="1" sz="2400">
                <a:solidFill>
                  <a:schemeClr val="accent1"/>
                </a:solidFill>
                <a:latin typeface="Amatic SC"/>
                <a:ea typeface="Amatic SC"/>
                <a:cs typeface="Amatic SC"/>
                <a:sym typeface="Amatic SC"/>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beach-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292850"/>
            <a:ext cx="8520600" cy="8010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1pPr>
            <a:lvl2pPr lvl="1">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2pPr>
            <a:lvl3pPr lvl="2">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3pPr>
            <a:lvl4pPr lvl="3">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4pPr>
            <a:lvl5pPr lvl="4">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5pPr>
            <a:lvl6pPr lvl="5">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6pPr>
            <a:lvl7pPr lvl="6">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7pPr>
            <a:lvl8pPr lvl="7">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8pPr>
            <a:lvl9pPr lvl="8">
              <a:spcBef>
                <a:spcPts val="0"/>
              </a:spcBef>
              <a:spcAft>
                <a:spcPts val="0"/>
              </a:spcAft>
              <a:buClr>
                <a:schemeClr val="accent1"/>
              </a:buClr>
              <a:buSzPts val="4200"/>
              <a:buFont typeface="Amatic SC"/>
              <a:buNone/>
              <a:defRPr b="1" sz="4200">
                <a:solidFill>
                  <a:schemeClr val="accent1"/>
                </a:solidFill>
                <a:latin typeface="Amatic SC"/>
                <a:ea typeface="Amatic SC"/>
                <a:cs typeface="Amatic SC"/>
                <a:sym typeface="Amatic SC"/>
              </a:defRPr>
            </a:lvl9pPr>
          </a:lstStyle>
          <a:p/>
        </p:txBody>
      </p:sp>
      <p:sp>
        <p:nvSpPr>
          <p:cNvPr id="7" name="Google Shape;7;p1"/>
          <p:cNvSpPr txBox="1"/>
          <p:nvPr>
            <p:ph idx="1" type="body"/>
          </p:nvPr>
        </p:nvSpPr>
        <p:spPr>
          <a:xfrm>
            <a:off x="311700" y="1228675"/>
            <a:ext cx="8520600" cy="33402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accent1"/>
                </a:solidFill>
                <a:latin typeface="Source Code Pro"/>
                <a:ea typeface="Source Code Pro"/>
                <a:cs typeface="Source Code Pro"/>
                <a:sym typeface="Source Code Pro"/>
              </a:defRPr>
            </a:lvl1pPr>
            <a:lvl2pPr lvl="1" algn="r">
              <a:buNone/>
              <a:defRPr sz="1000">
                <a:solidFill>
                  <a:schemeClr val="accent1"/>
                </a:solidFill>
                <a:latin typeface="Source Code Pro"/>
                <a:ea typeface="Source Code Pro"/>
                <a:cs typeface="Source Code Pro"/>
                <a:sym typeface="Source Code Pro"/>
              </a:defRPr>
            </a:lvl2pPr>
            <a:lvl3pPr lvl="2" algn="r">
              <a:buNone/>
              <a:defRPr sz="1000">
                <a:solidFill>
                  <a:schemeClr val="accent1"/>
                </a:solidFill>
                <a:latin typeface="Source Code Pro"/>
                <a:ea typeface="Source Code Pro"/>
                <a:cs typeface="Source Code Pro"/>
                <a:sym typeface="Source Code Pro"/>
              </a:defRPr>
            </a:lvl3pPr>
            <a:lvl4pPr lvl="3" algn="r">
              <a:buNone/>
              <a:defRPr sz="1000">
                <a:solidFill>
                  <a:schemeClr val="accent1"/>
                </a:solidFill>
                <a:latin typeface="Source Code Pro"/>
                <a:ea typeface="Source Code Pro"/>
                <a:cs typeface="Source Code Pro"/>
                <a:sym typeface="Source Code Pro"/>
              </a:defRPr>
            </a:lvl4pPr>
            <a:lvl5pPr lvl="4" algn="r">
              <a:buNone/>
              <a:defRPr sz="1000">
                <a:solidFill>
                  <a:schemeClr val="accent1"/>
                </a:solidFill>
                <a:latin typeface="Source Code Pro"/>
                <a:ea typeface="Source Code Pro"/>
                <a:cs typeface="Source Code Pro"/>
                <a:sym typeface="Source Code Pro"/>
              </a:defRPr>
            </a:lvl5pPr>
            <a:lvl6pPr lvl="5" algn="r">
              <a:buNone/>
              <a:defRPr sz="1000">
                <a:solidFill>
                  <a:schemeClr val="accent1"/>
                </a:solidFill>
                <a:latin typeface="Source Code Pro"/>
                <a:ea typeface="Source Code Pro"/>
                <a:cs typeface="Source Code Pro"/>
                <a:sym typeface="Source Code Pro"/>
              </a:defRPr>
            </a:lvl6pPr>
            <a:lvl7pPr lvl="6" algn="r">
              <a:buNone/>
              <a:defRPr sz="1000">
                <a:solidFill>
                  <a:schemeClr val="accent1"/>
                </a:solidFill>
                <a:latin typeface="Source Code Pro"/>
                <a:ea typeface="Source Code Pro"/>
                <a:cs typeface="Source Code Pro"/>
                <a:sym typeface="Source Code Pro"/>
              </a:defRPr>
            </a:lvl7pPr>
            <a:lvl8pPr lvl="7" algn="r">
              <a:buNone/>
              <a:defRPr sz="1000">
                <a:solidFill>
                  <a:schemeClr val="accent1"/>
                </a:solidFill>
                <a:latin typeface="Source Code Pro"/>
                <a:ea typeface="Source Code Pro"/>
                <a:cs typeface="Source Code Pro"/>
                <a:sym typeface="Source Code Pro"/>
              </a:defRPr>
            </a:lvl8pPr>
            <a:lvl9pPr lvl="8" algn="r">
              <a:buNone/>
              <a:defRPr sz="1000">
                <a:solidFill>
                  <a:schemeClr val="accent1"/>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hyperlink" Target="https://tvolearn.com/pages/grade-4-french-as-a-second-language-learning-activity-3"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1112825"/>
            <a:ext cx="8520600" cy="17994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t/>
            </a:r>
            <a:endParaRPr sz="3000">
              <a:latin typeface="Patrick Hand"/>
              <a:ea typeface="Patrick Hand"/>
              <a:cs typeface="Patrick Hand"/>
              <a:sym typeface="Patrick Hand"/>
            </a:endParaRPr>
          </a:p>
          <a:p>
            <a:pPr indent="0" lvl="0" marL="0" rtl="0" algn="ctr">
              <a:spcBef>
                <a:spcPts val="0"/>
              </a:spcBef>
              <a:spcAft>
                <a:spcPts val="0"/>
              </a:spcAft>
              <a:buNone/>
            </a:pPr>
            <a:r>
              <a:rPr lang="en" sz="4800">
                <a:latin typeface="Patrick Hand"/>
                <a:ea typeface="Patrick Hand"/>
                <a:cs typeface="Patrick Hand"/>
                <a:sym typeface="Patrick Hand"/>
              </a:rPr>
              <a:t>Le collage </a:t>
            </a:r>
            <a:endParaRPr sz="4800">
              <a:latin typeface="Patrick Hand"/>
              <a:ea typeface="Patrick Hand"/>
              <a:cs typeface="Patrick Hand"/>
              <a:sym typeface="Patrick Hand"/>
            </a:endParaRPr>
          </a:p>
          <a:p>
            <a:pPr indent="0" lvl="0" marL="0" rtl="0" algn="ctr">
              <a:spcBef>
                <a:spcPts val="0"/>
              </a:spcBef>
              <a:spcAft>
                <a:spcPts val="0"/>
              </a:spcAft>
              <a:buNone/>
            </a:pPr>
            <a:r>
              <a:rPr lang="en" sz="2400">
                <a:latin typeface="Patrick Hand"/>
                <a:ea typeface="Patrick Hand"/>
                <a:cs typeface="Patrick Hand"/>
                <a:sym typeface="Patrick Hand"/>
              </a:rPr>
              <a:t>(écriture et écoute)</a:t>
            </a:r>
            <a:endParaRPr sz="2400">
              <a:latin typeface="Patrick Hand"/>
              <a:ea typeface="Patrick Hand"/>
              <a:cs typeface="Patrick Hand"/>
              <a:sym typeface="Patrick Hand"/>
            </a:endParaRPr>
          </a:p>
          <a:p>
            <a:pPr indent="0" lvl="0" marL="0" rtl="0" algn="ctr">
              <a:spcBef>
                <a:spcPts val="0"/>
              </a:spcBef>
              <a:spcAft>
                <a:spcPts val="0"/>
              </a:spcAft>
              <a:buNone/>
            </a:pPr>
            <a:r>
              <a:t/>
            </a:r>
            <a:endParaRPr sz="2400">
              <a:latin typeface="Patrick Hand"/>
              <a:ea typeface="Patrick Hand"/>
              <a:cs typeface="Patrick Hand"/>
              <a:sym typeface="Patrick Hand"/>
            </a:endParaRPr>
          </a:p>
          <a:p>
            <a:pPr indent="0" lvl="0" marL="0" rtl="0" algn="ctr">
              <a:spcBef>
                <a:spcPts val="0"/>
              </a:spcBef>
              <a:spcAft>
                <a:spcPts val="0"/>
              </a:spcAft>
              <a:buNone/>
            </a:pPr>
            <a:r>
              <a:rPr b="0" lang="en" sz="2100">
                <a:latin typeface="Patrick Hand"/>
                <a:ea typeface="Patrick Hand"/>
                <a:cs typeface="Patrick Hand"/>
                <a:sym typeface="Patrick Hand"/>
              </a:rPr>
              <a:t>Programme d’immersion en français + Programme de base de français</a:t>
            </a:r>
            <a:endParaRPr b="0" sz="2100">
              <a:latin typeface="Patrick Hand"/>
              <a:ea typeface="Patrick Hand"/>
              <a:cs typeface="Patrick Hand"/>
              <a:sym typeface="Patrick Hand"/>
            </a:endParaRPr>
          </a:p>
          <a:p>
            <a:pPr indent="0" lvl="0" marL="0" rtl="0" algn="ctr">
              <a:spcBef>
                <a:spcPts val="0"/>
              </a:spcBef>
              <a:spcAft>
                <a:spcPts val="0"/>
              </a:spcAft>
              <a:buNone/>
            </a:pPr>
            <a:r>
              <a:rPr b="0" lang="en" sz="2100">
                <a:latin typeface="Patrick Hand"/>
                <a:ea typeface="Patrick Hand"/>
                <a:cs typeface="Patrick Hand"/>
                <a:sym typeface="Patrick Hand"/>
              </a:rPr>
              <a:t>Français Langue Seconde</a:t>
            </a:r>
            <a:endParaRPr b="0" sz="2100">
              <a:latin typeface="Patrick Hand"/>
              <a:ea typeface="Patrick Hand"/>
              <a:cs typeface="Patrick Hand"/>
              <a:sym typeface="Patrick Hand"/>
            </a:endParaRPr>
          </a:p>
          <a:p>
            <a:pPr indent="0" lvl="0" marL="0" rtl="0" algn="l">
              <a:spcBef>
                <a:spcPts val="0"/>
              </a:spcBef>
              <a:spcAft>
                <a:spcPts val="0"/>
              </a:spcAft>
              <a:buNone/>
            </a:pPr>
            <a:r>
              <a:t/>
            </a:r>
            <a:endParaRPr b="0" sz="2100">
              <a:latin typeface="Patrick Hand"/>
              <a:ea typeface="Patrick Hand"/>
              <a:cs typeface="Patrick Hand"/>
              <a:sym typeface="Patrick Hand"/>
            </a:endParaRPr>
          </a:p>
          <a:p>
            <a:pPr indent="0" lvl="0" marL="0" rtl="0" algn="ctr">
              <a:spcBef>
                <a:spcPts val="0"/>
              </a:spcBef>
              <a:spcAft>
                <a:spcPts val="0"/>
              </a:spcAft>
              <a:buNone/>
            </a:pPr>
            <a:r>
              <a:t/>
            </a:r>
            <a:endParaRPr sz="3000">
              <a:latin typeface="Patrick Hand"/>
              <a:ea typeface="Patrick Hand"/>
              <a:cs typeface="Patrick Hand"/>
              <a:sym typeface="Patrick Hand"/>
            </a:endParaRPr>
          </a:p>
        </p:txBody>
      </p:sp>
      <p:pic>
        <p:nvPicPr>
          <p:cNvPr id="57" name="Google Shape;57;p13"/>
          <p:cNvPicPr preferRelativeResize="0"/>
          <p:nvPr/>
        </p:nvPicPr>
        <p:blipFill>
          <a:blip r:embed="rId3">
            <a:alphaModFix/>
          </a:blip>
          <a:stretch>
            <a:fillRect/>
          </a:stretch>
        </p:blipFill>
        <p:spPr>
          <a:xfrm>
            <a:off x="4154350" y="4071825"/>
            <a:ext cx="934000" cy="326775"/>
          </a:xfrm>
          <a:prstGeom prst="rect">
            <a:avLst/>
          </a:prstGeom>
          <a:noFill/>
          <a:ln>
            <a:noFill/>
          </a:ln>
        </p:spPr>
      </p:pic>
      <p:sp>
        <p:nvSpPr>
          <p:cNvPr id="58" name="Google Shape;58;p13"/>
          <p:cNvSpPr txBox="1"/>
          <p:nvPr/>
        </p:nvSpPr>
        <p:spPr>
          <a:xfrm>
            <a:off x="2862975" y="3534300"/>
            <a:ext cx="3297300" cy="612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600" u="sng">
                <a:solidFill>
                  <a:schemeClr val="accent1"/>
                </a:solidFill>
                <a:latin typeface="Patrick Hand"/>
                <a:ea typeface="Patrick Hand"/>
                <a:cs typeface="Patrick Hand"/>
                <a:sym typeface="Patrick Hand"/>
              </a:rPr>
              <a:t>Par</a:t>
            </a:r>
            <a:r>
              <a:rPr lang="en" sz="1600">
                <a:solidFill>
                  <a:schemeClr val="accent1"/>
                </a:solidFill>
                <a:latin typeface="Patrick Hand"/>
                <a:ea typeface="Patrick Hand"/>
                <a:cs typeface="Patrick Hand"/>
                <a:sym typeface="Patrick Hand"/>
              </a:rPr>
              <a:t> : </a:t>
            </a:r>
            <a:r>
              <a:rPr b="1" lang="en" sz="1600">
                <a:solidFill>
                  <a:schemeClr val="accent1"/>
                </a:solidFill>
                <a:latin typeface="Patrick Hand"/>
                <a:ea typeface="Patrick Hand"/>
                <a:cs typeface="Patrick Hand"/>
                <a:sym typeface="Patrick Hand"/>
              </a:rPr>
              <a:t>Johana Catanea</a:t>
            </a:r>
            <a:endParaRPr b="1" sz="1600">
              <a:solidFill>
                <a:schemeClr val="accent1"/>
              </a:solidFill>
              <a:latin typeface="Patrick Hand"/>
              <a:ea typeface="Patrick Hand"/>
              <a:cs typeface="Patrick Hand"/>
              <a:sym typeface="Patrick Hand"/>
            </a:endParaRPr>
          </a:p>
          <a:p>
            <a:pPr indent="0" lvl="0" marL="0" rtl="0" algn="l">
              <a:spcBef>
                <a:spcPts val="0"/>
              </a:spcBef>
              <a:spcAft>
                <a:spcPts val="0"/>
              </a:spcAft>
              <a:buNone/>
            </a:pPr>
            <a:r>
              <a:t/>
            </a:r>
            <a:endParaRPr sz="1300">
              <a:solidFill>
                <a:schemeClr val="dk2"/>
              </a:solidFill>
              <a:latin typeface="Source Code Pro"/>
              <a:ea typeface="Source Code Pro"/>
              <a:cs typeface="Source Code Pro"/>
              <a:sym typeface="Source Code Pro"/>
            </a:endParaRPr>
          </a:p>
        </p:txBody>
      </p:sp>
      <p:pic>
        <p:nvPicPr>
          <p:cNvPr id="59" name="Google Shape;59;p13" title="Capture d’écran 2026-05-26 à 18.08.57.png"/>
          <p:cNvPicPr preferRelativeResize="0"/>
          <p:nvPr/>
        </p:nvPicPr>
        <p:blipFill>
          <a:blip r:embed="rId4">
            <a:alphaModFix/>
          </a:blip>
          <a:stretch>
            <a:fillRect/>
          </a:stretch>
        </p:blipFill>
        <p:spPr>
          <a:xfrm>
            <a:off x="7767300" y="552425"/>
            <a:ext cx="771801" cy="739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Deuxième</a:t>
            </a:r>
            <a:r>
              <a:rPr b="0" lang="en">
                <a:latin typeface="Patrick Hand"/>
                <a:ea typeface="Patrick Hand"/>
                <a:cs typeface="Patrick Hand"/>
                <a:sym typeface="Patrick Hand"/>
              </a:rPr>
              <a:t> séance - Étape 1 et 2 (1 heure et 10 minutes)</a:t>
            </a:r>
            <a:endParaRPr b="0">
              <a:latin typeface="Patrick Hand"/>
              <a:ea typeface="Patrick Hand"/>
              <a:cs typeface="Patrick Hand"/>
              <a:sym typeface="Patrick Hand"/>
            </a:endParaRPr>
          </a:p>
        </p:txBody>
      </p:sp>
      <p:sp>
        <p:nvSpPr>
          <p:cNvPr id="118" name="Google Shape;118;p22"/>
          <p:cNvSpPr txBox="1"/>
          <p:nvPr>
            <p:ph idx="1" type="body"/>
          </p:nvPr>
        </p:nvSpPr>
        <p:spPr>
          <a:xfrm>
            <a:off x="311700" y="1603450"/>
            <a:ext cx="8656800" cy="2893800"/>
          </a:xfrm>
          <a:prstGeom prst="rect">
            <a:avLst/>
          </a:prstGeom>
        </p:spPr>
        <p:txBody>
          <a:bodyPr anchorCtr="0" anchor="t" bIns="91425" lIns="91425" spcFirstLastPara="1" rIns="91425" wrap="square" tIns="91425">
            <a:normAutofit lnSpcReduction="20000"/>
          </a:bodyPr>
          <a:lstStyle/>
          <a:p>
            <a:pPr indent="0" lvl="0" marL="0" rtl="0" algn="l">
              <a:lnSpc>
                <a:spcPct val="95000"/>
              </a:lnSpc>
              <a:spcBef>
                <a:spcPts val="0"/>
              </a:spcBef>
              <a:spcAft>
                <a:spcPts val="0"/>
              </a:spcAft>
              <a:buNone/>
            </a:pPr>
            <a:r>
              <a:rPr lang="en" sz="1950">
                <a:solidFill>
                  <a:srgbClr val="000000"/>
                </a:solidFill>
                <a:latin typeface="Patrick Hand"/>
                <a:ea typeface="Patrick Hand"/>
                <a:cs typeface="Patrick Hand"/>
                <a:sym typeface="Patrick Hand"/>
              </a:rPr>
              <a:t>Avant que tout le monde passe à l’oral et présente son collage, </a:t>
            </a:r>
            <a:r>
              <a:rPr lang="en" sz="1950">
                <a:solidFill>
                  <a:srgbClr val="000000"/>
                </a:solidFill>
                <a:latin typeface="Patrick Hand"/>
                <a:ea typeface="Patrick Hand"/>
                <a:cs typeface="Patrick Hand"/>
                <a:sym typeface="Patrick Hand"/>
              </a:rPr>
              <a:t>dites aux élèves qu’ils vont devoir écrire un texte sur un de leur camarade de classe. Mais attention ! Ils vont choisir au hasard et ne devront pas dire de qui il s’agit. </a:t>
            </a:r>
            <a:endParaRPr sz="1950">
              <a:solidFill>
                <a:srgbClr val="000000"/>
              </a:solidFill>
              <a:latin typeface="Patrick Hand"/>
              <a:ea typeface="Patrick Hand"/>
              <a:cs typeface="Patrick Hand"/>
              <a:sym typeface="Patrick Hand"/>
            </a:endParaRPr>
          </a:p>
          <a:p>
            <a:pPr indent="0" lvl="0" marL="0" rtl="0" algn="l">
              <a:lnSpc>
                <a:spcPct val="95000"/>
              </a:lnSpc>
              <a:spcBef>
                <a:spcPts val="1200"/>
              </a:spcBef>
              <a:spcAft>
                <a:spcPts val="0"/>
              </a:spcAft>
              <a:buNone/>
            </a:pPr>
            <a:r>
              <a:rPr lang="en" sz="1950">
                <a:solidFill>
                  <a:srgbClr val="000000"/>
                </a:solidFill>
                <a:latin typeface="Patrick Hand"/>
                <a:ea typeface="Patrick Hand"/>
                <a:cs typeface="Patrick Hand"/>
                <a:sym typeface="Patrick Hand"/>
              </a:rPr>
              <a:t>Écrivez le nom de tous les élèves sur un bout de papier, mettez ces papiers dans un sac, et dites aux élèves de prendre un papier sans regarder. Les consignes sont disponibles sur la diapositive suivante (diapositive 11).</a:t>
            </a:r>
            <a:endParaRPr sz="1950">
              <a:solidFill>
                <a:srgbClr val="000000"/>
              </a:solidFill>
              <a:latin typeface="Patrick Hand"/>
              <a:ea typeface="Patrick Hand"/>
              <a:cs typeface="Patrick Hand"/>
              <a:sym typeface="Patrick Hand"/>
            </a:endParaRPr>
          </a:p>
          <a:p>
            <a:pPr indent="0" lvl="0" marL="0" rtl="0" algn="l">
              <a:lnSpc>
                <a:spcPct val="95000"/>
              </a:lnSpc>
              <a:spcBef>
                <a:spcPts val="1200"/>
              </a:spcBef>
              <a:spcAft>
                <a:spcPts val="0"/>
              </a:spcAft>
              <a:buNone/>
            </a:pPr>
            <a:r>
              <a:t/>
            </a:r>
            <a:endParaRPr sz="1950">
              <a:solidFill>
                <a:srgbClr val="000000"/>
              </a:solidFill>
              <a:latin typeface="Patrick Hand"/>
              <a:ea typeface="Patrick Hand"/>
              <a:cs typeface="Patrick Hand"/>
              <a:sym typeface="Patrick Hand"/>
            </a:endParaRPr>
          </a:p>
          <a:p>
            <a:pPr indent="0" lvl="0" marL="0" rtl="0" algn="l">
              <a:lnSpc>
                <a:spcPct val="95000"/>
              </a:lnSpc>
              <a:spcBef>
                <a:spcPts val="1200"/>
              </a:spcBef>
              <a:spcAft>
                <a:spcPts val="1200"/>
              </a:spcAft>
              <a:buNone/>
            </a:pPr>
            <a:r>
              <a:rPr lang="en" sz="1950">
                <a:solidFill>
                  <a:srgbClr val="000000"/>
                </a:solidFill>
                <a:latin typeface="Patrick Hand"/>
                <a:ea typeface="Patrick Hand"/>
                <a:cs typeface="Patrick Hand"/>
                <a:sym typeface="Patrick Hand"/>
              </a:rPr>
              <a:t>Cette activité est coupée en 2 parties : l’écoute des présentations des collages (50 minutes) puis l’écriture du texte (20 minutes). Une feuille imprimable où écrire le texte est disponible sur la diapositive 13.</a:t>
            </a:r>
            <a:endParaRPr sz="1950">
              <a:solidFill>
                <a:srgbClr val="000000"/>
              </a:solidFill>
              <a:latin typeface="Patrick Hand"/>
              <a:ea typeface="Patrick Hand"/>
              <a:cs typeface="Patrick Hand"/>
              <a:sym typeface="Patrick Hand"/>
            </a:endParaRPr>
          </a:p>
        </p:txBody>
      </p:sp>
      <p:pic>
        <p:nvPicPr>
          <p:cNvPr id="119" name="Google Shape;119;p22"/>
          <p:cNvPicPr preferRelativeResize="0"/>
          <p:nvPr/>
        </p:nvPicPr>
        <p:blipFill>
          <a:blip r:embed="rId3">
            <a:alphaModFix/>
          </a:blip>
          <a:stretch>
            <a:fillRect/>
          </a:stretch>
        </p:blipFill>
        <p:spPr>
          <a:xfrm>
            <a:off x="90275" y="4703700"/>
            <a:ext cx="934000" cy="326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3"/>
          <p:cNvSpPr txBox="1"/>
          <p:nvPr>
            <p:ph idx="1" type="body"/>
          </p:nvPr>
        </p:nvSpPr>
        <p:spPr>
          <a:xfrm>
            <a:off x="265650" y="833725"/>
            <a:ext cx="8612700" cy="3728100"/>
          </a:xfrm>
          <a:prstGeom prst="rect">
            <a:avLst/>
          </a:prstGeom>
        </p:spPr>
        <p:txBody>
          <a:bodyPr anchorCtr="0" anchor="t" bIns="91425" lIns="91425" spcFirstLastPara="1" rIns="91425" wrap="square" tIns="91425">
            <a:noAutofit/>
          </a:bodyPr>
          <a:lstStyle/>
          <a:p>
            <a:pPr indent="0" lvl="0" marL="0" rtl="0" algn="l">
              <a:spcBef>
                <a:spcPts val="1200"/>
              </a:spcBef>
              <a:spcAft>
                <a:spcPts val="0"/>
              </a:spcAft>
              <a:buNone/>
            </a:pPr>
            <a:r>
              <a:rPr lang="en">
                <a:solidFill>
                  <a:srgbClr val="000000"/>
                </a:solidFill>
                <a:latin typeface="Patrick Hand"/>
                <a:ea typeface="Patrick Hand"/>
                <a:cs typeface="Patrick Hand"/>
                <a:sym typeface="Patrick Hand"/>
              </a:rPr>
              <a:t>Tu vas devoir écrire un texte sur un(e) de tes camarades de classe. Attention, c’est un secret ! Pour cela : pioche le nom d’un(e) camarade dans le sac. </a:t>
            </a:r>
            <a:endParaRPr>
              <a:solidFill>
                <a:srgbClr val="000000"/>
              </a:solidFill>
              <a:latin typeface="Patrick Hand"/>
              <a:ea typeface="Patrick Hand"/>
              <a:cs typeface="Patrick Hand"/>
              <a:sym typeface="Patrick Hand"/>
            </a:endParaRPr>
          </a:p>
          <a:p>
            <a:pPr indent="0" lvl="0" marL="0" rtl="0" algn="l">
              <a:spcBef>
                <a:spcPts val="1200"/>
              </a:spcBef>
              <a:spcAft>
                <a:spcPts val="0"/>
              </a:spcAft>
              <a:buNone/>
            </a:pPr>
            <a:r>
              <a:rPr lang="en">
                <a:solidFill>
                  <a:srgbClr val="000000"/>
                </a:solidFill>
                <a:latin typeface="Patrick Hand"/>
                <a:ea typeface="Patrick Hand"/>
                <a:cs typeface="Patrick Hand"/>
                <a:sym typeface="Patrick Hand"/>
              </a:rPr>
              <a:t>Voici les étapes : </a:t>
            </a:r>
            <a:endParaRPr>
              <a:solidFill>
                <a:srgbClr val="000000"/>
              </a:solidFill>
              <a:latin typeface="Patrick Hand"/>
              <a:ea typeface="Patrick Hand"/>
              <a:cs typeface="Patrick Hand"/>
              <a:sym typeface="Patrick Hand"/>
            </a:endParaRPr>
          </a:p>
          <a:p>
            <a:pPr indent="-342900" lvl="0" marL="457200" rtl="0" algn="l">
              <a:spcBef>
                <a:spcPts val="1200"/>
              </a:spcBef>
              <a:spcAft>
                <a:spcPts val="0"/>
              </a:spcAft>
              <a:buClr>
                <a:srgbClr val="000000"/>
              </a:buClr>
              <a:buSzPts val="1800"/>
              <a:buFont typeface="Patrick Hand"/>
              <a:buAutoNum type="arabicPeriod"/>
            </a:pPr>
            <a:r>
              <a:rPr b="1" lang="en">
                <a:solidFill>
                  <a:srgbClr val="000000"/>
                </a:solidFill>
                <a:latin typeface="Patrick Hand"/>
                <a:ea typeface="Patrick Hand"/>
                <a:cs typeface="Patrick Hand"/>
                <a:sym typeface="Patrick Hand"/>
              </a:rPr>
              <a:t>Pioche un nom </a:t>
            </a:r>
            <a:r>
              <a:rPr lang="en">
                <a:solidFill>
                  <a:srgbClr val="000000"/>
                </a:solidFill>
                <a:latin typeface="Patrick Hand"/>
                <a:ea typeface="Patrick Hand"/>
                <a:cs typeface="Patrick Hand"/>
                <a:sym typeface="Patrick Hand"/>
              </a:rPr>
              <a:t>: pioche secrètement le nom d'un.e camarade dans le sac. </a:t>
            </a:r>
            <a:endParaRPr>
              <a:solidFill>
                <a:srgbClr val="000000"/>
              </a:solidFill>
              <a:latin typeface="Patrick Hand"/>
              <a:ea typeface="Patrick Hand"/>
              <a:cs typeface="Patrick Hand"/>
              <a:sym typeface="Patrick Hand"/>
            </a:endParaRPr>
          </a:p>
          <a:p>
            <a:pPr indent="-342900" lvl="0" marL="457200" rtl="0" algn="l">
              <a:spcBef>
                <a:spcPts val="0"/>
              </a:spcBef>
              <a:spcAft>
                <a:spcPts val="0"/>
              </a:spcAft>
              <a:buClr>
                <a:srgbClr val="000000"/>
              </a:buClr>
              <a:buSzPts val="1800"/>
              <a:buFont typeface="Patrick Hand"/>
              <a:buAutoNum type="arabicPeriod"/>
            </a:pPr>
            <a:r>
              <a:rPr b="1" lang="en">
                <a:solidFill>
                  <a:srgbClr val="000000"/>
                </a:solidFill>
                <a:latin typeface="Patrick Hand"/>
                <a:ea typeface="Patrick Hand"/>
                <a:cs typeface="Patrick Hand"/>
                <a:sym typeface="Patrick Hand"/>
              </a:rPr>
              <a:t>Écoute bien la </a:t>
            </a:r>
            <a:r>
              <a:rPr b="1" lang="en">
                <a:solidFill>
                  <a:srgbClr val="000000"/>
                </a:solidFill>
                <a:latin typeface="Patrick Hand"/>
                <a:ea typeface="Patrick Hand"/>
                <a:cs typeface="Patrick Hand"/>
                <a:sym typeface="Patrick Hand"/>
              </a:rPr>
              <a:t>présentation du collage</a:t>
            </a:r>
            <a:r>
              <a:rPr lang="en">
                <a:solidFill>
                  <a:srgbClr val="000000"/>
                </a:solidFill>
                <a:latin typeface="Patrick Hand"/>
                <a:ea typeface="Patrick Hand"/>
                <a:cs typeface="Patrick Hand"/>
                <a:sym typeface="Patrick Hand"/>
              </a:rPr>
              <a:t> </a:t>
            </a:r>
            <a:r>
              <a:rPr b="1" lang="en">
                <a:solidFill>
                  <a:srgbClr val="000000"/>
                </a:solidFill>
                <a:latin typeface="Patrick Hand"/>
                <a:ea typeface="Patrick Hand"/>
                <a:cs typeface="Patrick Hand"/>
                <a:sym typeface="Patrick Hand"/>
              </a:rPr>
              <a:t>de ton camarade : </a:t>
            </a:r>
            <a:r>
              <a:rPr lang="en">
                <a:solidFill>
                  <a:srgbClr val="000000"/>
                </a:solidFill>
                <a:latin typeface="Patrick Hand"/>
                <a:ea typeface="Patrick Hand"/>
                <a:cs typeface="Patrick Hand"/>
                <a:sym typeface="Patrick Hand"/>
              </a:rPr>
              <a:t>attention, ne prends pas des notes seulement quand la personne passe, sinon, nous pourrions savoir quel prénom tu as pioché …  </a:t>
            </a:r>
            <a:endParaRPr>
              <a:solidFill>
                <a:srgbClr val="000000"/>
              </a:solidFill>
              <a:latin typeface="Patrick Hand"/>
              <a:ea typeface="Patrick Hand"/>
              <a:cs typeface="Patrick Hand"/>
              <a:sym typeface="Patrick Hand"/>
            </a:endParaRPr>
          </a:p>
          <a:p>
            <a:pPr indent="-342900" lvl="0" marL="457200" rtl="0" algn="l">
              <a:spcBef>
                <a:spcPts val="0"/>
              </a:spcBef>
              <a:spcAft>
                <a:spcPts val="0"/>
              </a:spcAft>
              <a:buClr>
                <a:srgbClr val="000000"/>
              </a:buClr>
              <a:buSzPts val="1800"/>
              <a:buFont typeface="Patrick Hand"/>
              <a:buAutoNum type="arabicPeriod"/>
            </a:pPr>
            <a:r>
              <a:rPr b="1" lang="en">
                <a:solidFill>
                  <a:srgbClr val="000000"/>
                </a:solidFill>
                <a:latin typeface="Patrick Hand"/>
                <a:ea typeface="Patrick Hand"/>
                <a:cs typeface="Patrick Hand"/>
                <a:sym typeface="Patrick Hand"/>
              </a:rPr>
              <a:t>Écris ton texte </a:t>
            </a:r>
            <a:r>
              <a:rPr lang="en">
                <a:solidFill>
                  <a:srgbClr val="000000"/>
                </a:solidFill>
                <a:latin typeface="Patrick Hand"/>
                <a:ea typeface="Patrick Hand"/>
                <a:cs typeface="Patrick Hand"/>
                <a:sym typeface="Patrick Hand"/>
              </a:rPr>
              <a:t>: une fois que tout le monde est passé, </a:t>
            </a:r>
            <a:r>
              <a:rPr lang="en">
                <a:solidFill>
                  <a:srgbClr val="000000"/>
                </a:solidFill>
                <a:latin typeface="Patrick Hand"/>
                <a:ea typeface="Patrick Hand"/>
                <a:cs typeface="Patrick Hand"/>
                <a:sym typeface="Patrick Hand"/>
              </a:rPr>
              <a:t>écris un texte pour décrire cette personne sans jamais écrire son nom. Fais attention d’utiliser le bon pronom et la bonne conjugaison des verbes.</a:t>
            </a:r>
            <a:endParaRPr>
              <a:solidFill>
                <a:srgbClr val="000000"/>
              </a:solidFill>
              <a:latin typeface="Patrick Hand"/>
              <a:ea typeface="Patrick Hand"/>
              <a:cs typeface="Patrick Hand"/>
              <a:sym typeface="Patrick Hand"/>
            </a:endParaRPr>
          </a:p>
          <a:p>
            <a:pPr indent="-342900" lvl="0" marL="457200" rtl="0" algn="l">
              <a:spcBef>
                <a:spcPts val="0"/>
              </a:spcBef>
              <a:spcAft>
                <a:spcPts val="0"/>
              </a:spcAft>
              <a:buClr>
                <a:srgbClr val="000000"/>
              </a:buClr>
              <a:buSzPts val="1800"/>
              <a:buFont typeface="Patrick Hand"/>
              <a:buAutoNum type="arabicPeriod"/>
            </a:pPr>
            <a:r>
              <a:rPr b="1" lang="en">
                <a:solidFill>
                  <a:srgbClr val="000000"/>
                </a:solidFill>
                <a:latin typeface="Patrick Hand"/>
                <a:ea typeface="Patrick Hand"/>
                <a:cs typeface="Patrick Hand"/>
                <a:sym typeface="Patrick Hand"/>
              </a:rPr>
              <a:t>Lis à voix haute</a:t>
            </a:r>
            <a:r>
              <a:rPr lang="en">
                <a:solidFill>
                  <a:srgbClr val="000000"/>
                </a:solidFill>
                <a:latin typeface="Patrick Hand"/>
                <a:ea typeface="Patrick Hand"/>
                <a:cs typeface="Patrick Hand"/>
                <a:sym typeface="Patrick Hand"/>
              </a:rPr>
              <a:t> : ensuite, prépare-toi à lire ton texte et faire deviner qui est cette personne. </a:t>
            </a:r>
            <a:endParaRPr>
              <a:solidFill>
                <a:srgbClr val="000000"/>
              </a:solidFill>
              <a:latin typeface="Patrick Hand"/>
              <a:ea typeface="Patrick Hand"/>
              <a:cs typeface="Patrick Hand"/>
              <a:sym typeface="Patrick Hand"/>
            </a:endParaRPr>
          </a:p>
        </p:txBody>
      </p:sp>
      <p:pic>
        <p:nvPicPr>
          <p:cNvPr id="125" name="Google Shape;125;p23"/>
          <p:cNvPicPr preferRelativeResize="0"/>
          <p:nvPr/>
        </p:nvPicPr>
        <p:blipFill>
          <a:blip r:embed="rId3">
            <a:alphaModFix/>
          </a:blip>
          <a:stretch>
            <a:fillRect/>
          </a:stretch>
        </p:blipFill>
        <p:spPr>
          <a:xfrm>
            <a:off x="90275" y="4703700"/>
            <a:ext cx="934000" cy="326775"/>
          </a:xfrm>
          <a:prstGeom prst="rect">
            <a:avLst/>
          </a:prstGeom>
          <a:noFill/>
          <a:ln>
            <a:noFill/>
          </a:ln>
        </p:spPr>
      </p:pic>
      <p:sp>
        <p:nvSpPr>
          <p:cNvPr id="126" name="Google Shape;126;p23"/>
          <p:cNvSpPr txBox="1"/>
          <p:nvPr>
            <p:ph type="title"/>
          </p:nvPr>
        </p:nvSpPr>
        <p:spPr>
          <a:xfrm>
            <a:off x="311700" y="202400"/>
            <a:ext cx="8520600" cy="801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3380">
                <a:latin typeface="Patrick Hand"/>
                <a:ea typeface="Patrick Hand"/>
                <a:cs typeface="Patrick Hand"/>
                <a:sym typeface="Patrick Hand"/>
              </a:rPr>
              <a:t>Le texte mystère</a:t>
            </a:r>
            <a:endParaRPr sz="3380">
              <a:latin typeface="Patrick Hand"/>
              <a:ea typeface="Patrick Hand"/>
              <a:cs typeface="Patrick Hand"/>
              <a:sym typeface="Patrick Ha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id="131" name="Google Shape;131;p24" title="Copie de Texte à trous Fruits Vocabulaire Fiche d'exercice Illustration Violet Beige.png"/>
          <p:cNvPicPr preferRelativeResize="0"/>
          <p:nvPr/>
        </p:nvPicPr>
        <p:blipFill>
          <a:blip r:embed="rId3">
            <a:alphaModFix/>
          </a:blip>
          <a:stretch>
            <a:fillRect/>
          </a:stretch>
        </p:blipFill>
        <p:spPr>
          <a:xfrm rot="5400000">
            <a:off x="2210887" y="-953812"/>
            <a:ext cx="4722227" cy="6920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5"/>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Troisième</a:t>
            </a:r>
            <a:r>
              <a:rPr b="0" lang="en">
                <a:latin typeface="Patrick Hand"/>
                <a:ea typeface="Patrick Hand"/>
                <a:cs typeface="Patrick Hand"/>
                <a:sym typeface="Patrick Hand"/>
              </a:rPr>
              <a:t> séance - Étape 1 (30 minutes) </a:t>
            </a:r>
            <a:endParaRPr b="0">
              <a:latin typeface="Patrick Hand"/>
              <a:ea typeface="Patrick Hand"/>
              <a:cs typeface="Patrick Hand"/>
              <a:sym typeface="Patrick Hand"/>
            </a:endParaRPr>
          </a:p>
        </p:txBody>
      </p:sp>
      <p:sp>
        <p:nvSpPr>
          <p:cNvPr id="137" name="Google Shape;137;p25"/>
          <p:cNvSpPr txBox="1"/>
          <p:nvPr>
            <p:ph idx="1" type="body"/>
          </p:nvPr>
        </p:nvSpPr>
        <p:spPr>
          <a:xfrm>
            <a:off x="311700" y="1093850"/>
            <a:ext cx="8520600" cy="3454200"/>
          </a:xfrm>
          <a:prstGeom prst="rect">
            <a:avLst/>
          </a:prstGeom>
        </p:spPr>
        <p:txBody>
          <a:bodyPr anchorCtr="0" anchor="t" bIns="91425" lIns="91425" spcFirstLastPara="1" rIns="91425" wrap="square" tIns="91425">
            <a:normAutofit fontScale="92500" lnSpcReduction="20000"/>
          </a:bodyPr>
          <a:lstStyle/>
          <a:p>
            <a:pPr indent="0" lvl="0" marL="0" rtl="0" algn="l">
              <a:lnSpc>
                <a:spcPct val="95000"/>
              </a:lnSpc>
              <a:spcBef>
                <a:spcPts val="0"/>
              </a:spcBef>
              <a:spcAft>
                <a:spcPts val="0"/>
              </a:spcAft>
              <a:buNone/>
            </a:pPr>
            <a:r>
              <a:rPr lang="en" sz="1950">
                <a:solidFill>
                  <a:srgbClr val="000000"/>
                </a:solidFill>
                <a:latin typeface="Patrick Hand"/>
                <a:ea typeface="Patrick Hand"/>
                <a:cs typeface="Patrick Hand"/>
                <a:sym typeface="Patrick Hand"/>
              </a:rPr>
              <a:t>Une fois tous les textes terminés, faites passer les élèves à l’oral. La consigne est disponible sur la diapositive suivante. Cette activité permet de noter :</a:t>
            </a:r>
            <a:endParaRPr sz="1950">
              <a:solidFill>
                <a:srgbClr val="000000"/>
              </a:solidFill>
              <a:latin typeface="Patrick Hand"/>
              <a:ea typeface="Patrick Hand"/>
              <a:cs typeface="Patrick Hand"/>
              <a:sym typeface="Patrick Hand"/>
            </a:endParaRPr>
          </a:p>
          <a:p>
            <a:pPr indent="-343138" lvl="0" marL="457200" rtl="0" algn="l">
              <a:lnSpc>
                <a:spcPct val="95000"/>
              </a:lnSpc>
              <a:spcBef>
                <a:spcPts val="1200"/>
              </a:spcBef>
              <a:spcAft>
                <a:spcPts val="0"/>
              </a:spcAft>
              <a:buClr>
                <a:srgbClr val="000000"/>
              </a:buClr>
              <a:buSzPct val="100000"/>
              <a:buFont typeface="Patrick Hand"/>
              <a:buChar char="●"/>
            </a:pPr>
            <a:r>
              <a:rPr lang="en" sz="1950">
                <a:solidFill>
                  <a:srgbClr val="000000"/>
                </a:solidFill>
                <a:latin typeface="Patrick Hand"/>
                <a:ea typeface="Patrick Hand"/>
                <a:cs typeface="Patrick Hand"/>
                <a:sym typeface="Patrick Hand"/>
              </a:rPr>
              <a:t>La capacité à lire un court texte en français de manière compréhensible.</a:t>
            </a:r>
            <a:endParaRPr sz="1950">
              <a:solidFill>
                <a:srgbClr val="000000"/>
              </a:solidFill>
              <a:latin typeface="Patrick Hand"/>
              <a:ea typeface="Patrick Hand"/>
              <a:cs typeface="Patrick Hand"/>
              <a:sym typeface="Patrick Hand"/>
            </a:endParaRPr>
          </a:p>
          <a:p>
            <a:pPr indent="0" lvl="0" marL="457200" rtl="0" algn="l">
              <a:lnSpc>
                <a:spcPct val="95000"/>
              </a:lnSpc>
              <a:spcBef>
                <a:spcPts val="1200"/>
              </a:spcBef>
              <a:spcAft>
                <a:spcPts val="0"/>
              </a:spcAft>
              <a:buNone/>
            </a:pPr>
            <a:r>
              <a:t/>
            </a:r>
            <a:endParaRPr sz="1950">
              <a:solidFill>
                <a:srgbClr val="000000"/>
              </a:solidFill>
              <a:latin typeface="Patrick Hand"/>
              <a:ea typeface="Patrick Hand"/>
              <a:cs typeface="Patrick Hand"/>
              <a:sym typeface="Patrick Hand"/>
            </a:endParaRPr>
          </a:p>
          <a:p>
            <a:pPr indent="-343138" lvl="0" marL="457200" rtl="0" algn="l">
              <a:lnSpc>
                <a:spcPct val="95000"/>
              </a:lnSpc>
              <a:spcBef>
                <a:spcPts val="1200"/>
              </a:spcBef>
              <a:spcAft>
                <a:spcPts val="0"/>
              </a:spcAft>
              <a:buClr>
                <a:srgbClr val="000000"/>
              </a:buClr>
              <a:buSzPct val="100000"/>
              <a:buFont typeface="Patrick Hand"/>
              <a:buChar char="●"/>
            </a:pPr>
            <a:r>
              <a:rPr lang="en" sz="1950">
                <a:solidFill>
                  <a:srgbClr val="000000"/>
                </a:solidFill>
                <a:latin typeface="Patrick Hand"/>
                <a:ea typeface="Patrick Hand"/>
                <a:cs typeface="Patrick Hand"/>
                <a:sym typeface="Patrick Hand"/>
              </a:rPr>
              <a:t>L'utilisation correcte du vocabulaire descriptif et des structures ciblées (pronoms il/elle, verbes aimer/avoir, etc).</a:t>
            </a:r>
            <a:endParaRPr sz="1950">
              <a:solidFill>
                <a:srgbClr val="000000"/>
              </a:solidFill>
              <a:latin typeface="Patrick Hand"/>
              <a:ea typeface="Patrick Hand"/>
              <a:cs typeface="Patrick Hand"/>
              <a:sym typeface="Patrick Hand"/>
            </a:endParaRPr>
          </a:p>
          <a:p>
            <a:pPr indent="0" lvl="0" marL="457200" rtl="0" algn="l">
              <a:lnSpc>
                <a:spcPct val="95000"/>
              </a:lnSpc>
              <a:spcBef>
                <a:spcPts val="1200"/>
              </a:spcBef>
              <a:spcAft>
                <a:spcPts val="0"/>
              </a:spcAft>
              <a:buNone/>
            </a:pPr>
            <a:r>
              <a:t/>
            </a:r>
            <a:endParaRPr sz="1950">
              <a:solidFill>
                <a:srgbClr val="000000"/>
              </a:solidFill>
              <a:latin typeface="Patrick Hand"/>
              <a:ea typeface="Patrick Hand"/>
              <a:cs typeface="Patrick Hand"/>
              <a:sym typeface="Patrick Hand"/>
            </a:endParaRPr>
          </a:p>
          <a:p>
            <a:pPr indent="-343138" lvl="0" marL="457200" rtl="0" algn="l">
              <a:lnSpc>
                <a:spcPct val="95000"/>
              </a:lnSpc>
              <a:spcBef>
                <a:spcPts val="1200"/>
              </a:spcBef>
              <a:spcAft>
                <a:spcPts val="0"/>
              </a:spcAft>
              <a:buClr>
                <a:srgbClr val="000000"/>
              </a:buClr>
              <a:buSzPct val="100000"/>
              <a:buFont typeface="Patrick Hand"/>
              <a:buChar char="●"/>
            </a:pPr>
            <a:r>
              <a:rPr lang="en" sz="1950">
                <a:solidFill>
                  <a:srgbClr val="000000"/>
                </a:solidFill>
                <a:latin typeface="Patrick Hand"/>
                <a:ea typeface="Patrick Hand"/>
                <a:cs typeface="Patrick Hand"/>
                <a:sym typeface="Patrick Hand"/>
              </a:rPr>
              <a:t>La compréhension des élèves qui écoutent pour trouver l'identité du camarade mystère.</a:t>
            </a:r>
            <a:endParaRPr sz="1950">
              <a:solidFill>
                <a:srgbClr val="000000"/>
              </a:solidFill>
              <a:latin typeface="Patrick Hand"/>
              <a:ea typeface="Patrick Hand"/>
              <a:cs typeface="Patrick Hand"/>
              <a:sym typeface="Patrick Hand"/>
            </a:endParaRPr>
          </a:p>
          <a:p>
            <a:pPr indent="0" lvl="0" marL="457200" rtl="0" algn="l">
              <a:lnSpc>
                <a:spcPct val="95000"/>
              </a:lnSpc>
              <a:spcBef>
                <a:spcPts val="1200"/>
              </a:spcBef>
              <a:spcAft>
                <a:spcPts val="0"/>
              </a:spcAft>
              <a:buNone/>
            </a:pPr>
            <a:r>
              <a:t/>
            </a:r>
            <a:endParaRPr sz="1950">
              <a:solidFill>
                <a:srgbClr val="000000"/>
              </a:solidFill>
              <a:latin typeface="Patrick Hand"/>
              <a:ea typeface="Patrick Hand"/>
              <a:cs typeface="Patrick Hand"/>
              <a:sym typeface="Patrick Hand"/>
            </a:endParaRPr>
          </a:p>
          <a:p>
            <a:pPr indent="0" lvl="0" marL="0" rtl="0" algn="l">
              <a:lnSpc>
                <a:spcPct val="95000"/>
              </a:lnSpc>
              <a:spcBef>
                <a:spcPts val="1200"/>
              </a:spcBef>
              <a:spcAft>
                <a:spcPts val="1200"/>
              </a:spcAft>
              <a:buNone/>
            </a:pPr>
            <a:r>
              <a:rPr i="1" lang="en" sz="1950">
                <a:solidFill>
                  <a:srgbClr val="000000"/>
                </a:solidFill>
                <a:latin typeface="Patrick Hand"/>
                <a:ea typeface="Patrick Hand"/>
                <a:cs typeface="Patrick Hand"/>
                <a:sym typeface="Patrick Hand"/>
              </a:rPr>
              <a:t>Vous pouvez également relever les textes et évaluer l’écriture.</a:t>
            </a:r>
            <a:endParaRPr i="1" sz="1950">
              <a:solidFill>
                <a:srgbClr val="000000"/>
              </a:solidFill>
              <a:latin typeface="Patrick Hand"/>
              <a:ea typeface="Patrick Hand"/>
              <a:cs typeface="Patrick Hand"/>
              <a:sym typeface="Patrick Hand"/>
            </a:endParaRPr>
          </a:p>
        </p:txBody>
      </p:sp>
      <p:pic>
        <p:nvPicPr>
          <p:cNvPr id="138" name="Google Shape;138;p25"/>
          <p:cNvPicPr preferRelativeResize="0"/>
          <p:nvPr/>
        </p:nvPicPr>
        <p:blipFill>
          <a:blip r:embed="rId3">
            <a:alphaModFix/>
          </a:blip>
          <a:stretch>
            <a:fillRect/>
          </a:stretch>
        </p:blipFill>
        <p:spPr>
          <a:xfrm>
            <a:off x="90275" y="4703700"/>
            <a:ext cx="934000" cy="326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6"/>
          <p:cNvSpPr txBox="1"/>
          <p:nvPr>
            <p:ph idx="1" type="body"/>
          </p:nvPr>
        </p:nvSpPr>
        <p:spPr>
          <a:xfrm>
            <a:off x="265650" y="1130600"/>
            <a:ext cx="8612700" cy="1863000"/>
          </a:xfrm>
          <a:prstGeom prst="rect">
            <a:avLst/>
          </a:prstGeom>
        </p:spPr>
        <p:txBody>
          <a:bodyPr anchorCtr="0" anchor="t" bIns="91425" lIns="91425" spcFirstLastPara="1" rIns="91425" wrap="square" tIns="91425">
            <a:noAutofit/>
          </a:bodyPr>
          <a:lstStyle/>
          <a:p>
            <a:pPr indent="0" lvl="0" marL="0" rtl="0" algn="l">
              <a:spcBef>
                <a:spcPts val="1200"/>
              </a:spcBef>
              <a:spcAft>
                <a:spcPts val="1200"/>
              </a:spcAft>
              <a:buNone/>
            </a:pPr>
            <a:r>
              <a:rPr lang="en" sz="2800">
                <a:solidFill>
                  <a:srgbClr val="000000"/>
                </a:solidFill>
                <a:latin typeface="Patrick Hand"/>
                <a:ea typeface="Patrick Hand"/>
                <a:cs typeface="Patrick Hand"/>
                <a:sym typeface="Patrick Hand"/>
              </a:rPr>
              <a:t>Tout le monde va lire son texte. Écoute bien et essaye de deviner ! Pendant que ton/ta camarade lit son texte mystère, écoute attentivement les indices.</a:t>
            </a:r>
            <a:endParaRPr sz="2800">
              <a:solidFill>
                <a:srgbClr val="000000"/>
              </a:solidFill>
              <a:latin typeface="Patrick Hand"/>
              <a:ea typeface="Patrick Hand"/>
              <a:cs typeface="Patrick Hand"/>
              <a:sym typeface="Patrick Hand"/>
            </a:endParaRPr>
          </a:p>
        </p:txBody>
      </p:sp>
      <p:pic>
        <p:nvPicPr>
          <p:cNvPr id="144" name="Google Shape;144;p26"/>
          <p:cNvPicPr preferRelativeResize="0"/>
          <p:nvPr/>
        </p:nvPicPr>
        <p:blipFill>
          <a:blip r:embed="rId3">
            <a:alphaModFix/>
          </a:blip>
          <a:stretch>
            <a:fillRect/>
          </a:stretch>
        </p:blipFill>
        <p:spPr>
          <a:xfrm>
            <a:off x="90275" y="4703700"/>
            <a:ext cx="934000" cy="326775"/>
          </a:xfrm>
          <a:prstGeom prst="rect">
            <a:avLst/>
          </a:prstGeom>
          <a:noFill/>
          <a:ln>
            <a:noFill/>
          </a:ln>
        </p:spPr>
      </p:pic>
      <p:sp>
        <p:nvSpPr>
          <p:cNvPr id="145" name="Google Shape;145;p26"/>
          <p:cNvSpPr txBox="1"/>
          <p:nvPr>
            <p:ph type="title"/>
          </p:nvPr>
        </p:nvSpPr>
        <p:spPr>
          <a:xfrm>
            <a:off x="311700" y="202400"/>
            <a:ext cx="8520600" cy="8010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SzPts val="990"/>
              <a:buNone/>
            </a:pPr>
            <a:r>
              <a:rPr lang="en" sz="3380">
                <a:latin typeface="Patrick Hand"/>
                <a:ea typeface="Patrick Hand"/>
                <a:cs typeface="Patrick Hand"/>
                <a:sym typeface="Patrick Hand"/>
              </a:rPr>
              <a:t>L’élève mystère</a:t>
            </a:r>
            <a:endParaRPr sz="3380">
              <a:latin typeface="Patrick Hand"/>
              <a:ea typeface="Patrick Hand"/>
              <a:cs typeface="Patrick Hand"/>
              <a:sym typeface="Patrick Han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Note à l’enseignant(e)</a:t>
            </a:r>
            <a:endParaRPr b="0">
              <a:latin typeface="Patrick Hand"/>
              <a:ea typeface="Patrick Hand"/>
              <a:cs typeface="Patrick Hand"/>
              <a:sym typeface="Patrick Hand"/>
            </a:endParaRPr>
          </a:p>
        </p:txBody>
      </p:sp>
      <p:sp>
        <p:nvSpPr>
          <p:cNvPr id="65" name="Google Shape;65;p14"/>
          <p:cNvSpPr txBox="1"/>
          <p:nvPr>
            <p:ph idx="1" type="body"/>
          </p:nvPr>
        </p:nvSpPr>
        <p:spPr>
          <a:xfrm>
            <a:off x="311700" y="1339700"/>
            <a:ext cx="8520600" cy="36099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000">
                <a:solidFill>
                  <a:srgbClr val="000000"/>
                </a:solidFill>
                <a:latin typeface="Patrick Hand"/>
                <a:ea typeface="Patrick Hand"/>
                <a:cs typeface="Patrick Hand"/>
                <a:sym typeface="Patrick Hand"/>
              </a:rPr>
              <a:t>Cette ressource a été testée en classe avec des élèves de </a:t>
            </a:r>
            <a:r>
              <a:rPr b="1" lang="en" sz="2000">
                <a:solidFill>
                  <a:srgbClr val="000000"/>
                </a:solidFill>
                <a:latin typeface="Patrick Hand"/>
                <a:ea typeface="Patrick Hand"/>
                <a:cs typeface="Patrick Hand"/>
                <a:sym typeface="Patrick Hand"/>
              </a:rPr>
              <a:t>5ème et </a:t>
            </a:r>
            <a:r>
              <a:rPr b="1" lang="en" sz="2000">
                <a:solidFill>
                  <a:srgbClr val="000000"/>
                </a:solidFill>
                <a:latin typeface="Patrick Hand"/>
                <a:ea typeface="Patrick Hand"/>
                <a:cs typeface="Patrick Hand"/>
                <a:sym typeface="Patrick Hand"/>
              </a:rPr>
              <a:t>6ème année du programme d’immersion</a:t>
            </a:r>
            <a:r>
              <a:rPr lang="en" sz="2000">
                <a:solidFill>
                  <a:srgbClr val="000000"/>
                </a:solidFill>
                <a:latin typeface="Patrick Hand"/>
                <a:ea typeface="Patrick Hand"/>
                <a:cs typeface="Patrick Hand"/>
                <a:sym typeface="Patrick Hand"/>
              </a:rPr>
              <a:t> </a:t>
            </a:r>
            <a:r>
              <a:rPr lang="en" sz="2000">
                <a:solidFill>
                  <a:srgbClr val="000000"/>
                </a:solidFill>
                <a:latin typeface="Patrick Hand"/>
                <a:ea typeface="Patrick Hand"/>
                <a:cs typeface="Patrick Hand"/>
                <a:sym typeface="Patrick Hand"/>
              </a:rPr>
              <a:t>en début d’année. Les attentes sont différentes suivant le niveau.</a:t>
            </a:r>
            <a:endParaRPr sz="2000">
              <a:solidFill>
                <a:srgbClr val="000000"/>
              </a:solidFill>
              <a:latin typeface="Patrick Hand"/>
              <a:ea typeface="Patrick Hand"/>
              <a:cs typeface="Patrick Hand"/>
              <a:sym typeface="Patrick Hand"/>
            </a:endParaRPr>
          </a:p>
          <a:p>
            <a:pPr indent="0" lvl="0" marL="0" rtl="0" algn="l">
              <a:spcBef>
                <a:spcPts val="1200"/>
              </a:spcBef>
              <a:spcAft>
                <a:spcPts val="0"/>
              </a:spcAft>
              <a:buNone/>
            </a:pPr>
            <a:r>
              <a:rPr lang="en" sz="2000" u="sng">
                <a:solidFill>
                  <a:srgbClr val="000000"/>
                </a:solidFill>
                <a:latin typeface="Patrick Hand"/>
                <a:ea typeface="Patrick Hand"/>
                <a:cs typeface="Patrick Hand"/>
                <a:sym typeface="Patrick Hand"/>
              </a:rPr>
              <a:t>Les consignes sont notées sur les diapositives suivantes</a:t>
            </a:r>
            <a:r>
              <a:rPr lang="en" sz="2000">
                <a:solidFill>
                  <a:srgbClr val="000000"/>
                </a:solidFill>
                <a:latin typeface="Patrick Hand"/>
                <a:ea typeface="Patrick Hand"/>
                <a:cs typeface="Patrick Hand"/>
                <a:sym typeface="Patrick Hand"/>
              </a:rPr>
              <a:t> : 4, 7, 10 et 13</a:t>
            </a:r>
            <a:endParaRPr sz="2000">
              <a:solidFill>
                <a:srgbClr val="000000"/>
              </a:solidFill>
              <a:latin typeface="Patrick Hand"/>
              <a:ea typeface="Patrick Hand"/>
              <a:cs typeface="Patrick Hand"/>
              <a:sym typeface="Patrick Hand"/>
            </a:endParaRPr>
          </a:p>
          <a:p>
            <a:pPr indent="0" lvl="0" marL="0" rtl="0" algn="l">
              <a:spcBef>
                <a:spcPts val="1200"/>
              </a:spcBef>
              <a:spcAft>
                <a:spcPts val="0"/>
              </a:spcAft>
              <a:buNone/>
            </a:pPr>
            <a:r>
              <a:rPr lang="en" sz="2000">
                <a:solidFill>
                  <a:srgbClr val="000000"/>
                </a:solidFill>
                <a:latin typeface="Patrick Hand"/>
                <a:ea typeface="Patrick Hand"/>
                <a:cs typeface="Patrick Hand"/>
                <a:sym typeface="Patrick Hand"/>
              </a:rPr>
              <a:t>Vous pouvez cacher ces diapositives (clic droit -&gt; masquer la diapositive) avant de présenter ce diaporama à vos élèves. </a:t>
            </a:r>
            <a:endParaRPr sz="2000">
              <a:solidFill>
                <a:srgbClr val="000000"/>
              </a:solidFill>
              <a:latin typeface="Patrick Hand"/>
              <a:ea typeface="Patrick Hand"/>
              <a:cs typeface="Patrick Hand"/>
              <a:sym typeface="Patrick Hand"/>
            </a:endParaRPr>
          </a:p>
          <a:p>
            <a:pPr indent="0" lvl="0" marL="0" rtl="0" algn="l">
              <a:spcBef>
                <a:spcPts val="1200"/>
              </a:spcBef>
              <a:spcAft>
                <a:spcPts val="0"/>
              </a:spcAft>
              <a:buNone/>
            </a:pPr>
            <a:r>
              <a:rPr lang="en" sz="2000">
                <a:solidFill>
                  <a:srgbClr val="000000"/>
                </a:solidFill>
                <a:latin typeface="Patrick Hand"/>
                <a:ea typeface="Patrick Hand"/>
                <a:cs typeface="Patrick Hand"/>
                <a:sym typeface="Patrick Hand"/>
              </a:rPr>
              <a:t>Il est important que les élèves sachent conjuguer des verbes au présent de l’indicatif pour faire cette activité.  </a:t>
            </a:r>
            <a:endParaRPr sz="2000">
              <a:solidFill>
                <a:srgbClr val="000000"/>
              </a:solidFill>
              <a:latin typeface="Patrick Hand"/>
              <a:ea typeface="Patrick Hand"/>
              <a:cs typeface="Patrick Hand"/>
              <a:sym typeface="Patrick Hand"/>
            </a:endParaRPr>
          </a:p>
          <a:p>
            <a:pPr indent="0" lvl="0" marL="0" rtl="0" algn="l">
              <a:spcBef>
                <a:spcPts val="1200"/>
              </a:spcBef>
              <a:spcAft>
                <a:spcPts val="1200"/>
              </a:spcAft>
              <a:buNone/>
            </a:pPr>
            <a:r>
              <a:t/>
            </a:r>
            <a:endParaRPr i="1" sz="2000">
              <a:solidFill>
                <a:srgbClr val="000000"/>
              </a:solidFill>
              <a:latin typeface="Patrick Hand"/>
              <a:ea typeface="Patrick Hand"/>
              <a:cs typeface="Patrick Hand"/>
              <a:sym typeface="Patrick Hand"/>
            </a:endParaRPr>
          </a:p>
        </p:txBody>
      </p:sp>
      <p:pic>
        <p:nvPicPr>
          <p:cNvPr id="66" name="Google Shape;66;p14"/>
          <p:cNvPicPr preferRelativeResize="0"/>
          <p:nvPr/>
        </p:nvPicPr>
        <p:blipFill>
          <a:blip r:embed="rId3">
            <a:alphaModFix/>
          </a:blip>
          <a:stretch>
            <a:fillRect/>
          </a:stretch>
        </p:blipFill>
        <p:spPr>
          <a:xfrm>
            <a:off x="8093200" y="4703700"/>
            <a:ext cx="934000" cy="326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Merci d’utiliser cette ressource ! </a:t>
            </a:r>
            <a:endParaRPr b="0">
              <a:latin typeface="Patrick Hand"/>
              <a:ea typeface="Patrick Hand"/>
              <a:cs typeface="Patrick Hand"/>
              <a:sym typeface="Patrick Hand"/>
            </a:endParaRPr>
          </a:p>
        </p:txBody>
      </p:sp>
      <p:sp>
        <p:nvSpPr>
          <p:cNvPr id="72" name="Google Shape;72;p15"/>
          <p:cNvSpPr txBox="1"/>
          <p:nvPr>
            <p:ph idx="1" type="body"/>
          </p:nvPr>
        </p:nvSpPr>
        <p:spPr>
          <a:xfrm>
            <a:off x="311700" y="1093850"/>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2100">
                <a:solidFill>
                  <a:srgbClr val="000000"/>
                </a:solidFill>
                <a:latin typeface="Patrick Hand"/>
                <a:ea typeface="Patrick Hand"/>
                <a:cs typeface="Patrick Hand"/>
                <a:sym typeface="Patrick Hand"/>
              </a:rPr>
              <a:t>Cette ressource est partagée sous licence </a:t>
            </a:r>
            <a:r>
              <a:rPr b="1" lang="en" sz="2100">
                <a:solidFill>
                  <a:srgbClr val="000000"/>
                </a:solidFill>
                <a:latin typeface="Patrick Hand"/>
                <a:ea typeface="Patrick Hand"/>
                <a:cs typeface="Patrick Hand"/>
                <a:sym typeface="Patrick Hand"/>
              </a:rPr>
              <a:t>CC BY-NC-SA </a:t>
            </a:r>
            <a:r>
              <a:rPr lang="en" sz="2100">
                <a:solidFill>
                  <a:srgbClr val="000000"/>
                </a:solidFill>
                <a:latin typeface="Patrick Hand"/>
                <a:ea typeface="Patrick Hand"/>
                <a:cs typeface="Patrick Hand"/>
                <a:sym typeface="Patrick Hand"/>
              </a:rPr>
              <a:t>: vous pouvez la copier et l'adapter librement à des fins non commerciales, à condition de citer l'auteur et de partager vos modifications sous cette même licence. </a:t>
            </a:r>
            <a:endParaRPr sz="2100">
              <a:solidFill>
                <a:srgbClr val="000000"/>
              </a:solidFill>
              <a:latin typeface="Patrick Hand"/>
              <a:ea typeface="Patrick Hand"/>
              <a:cs typeface="Patrick Hand"/>
              <a:sym typeface="Patrick Hand"/>
            </a:endParaRPr>
          </a:p>
          <a:p>
            <a:pPr indent="0" lvl="0" marL="0" rtl="0" algn="l">
              <a:spcBef>
                <a:spcPts val="1200"/>
              </a:spcBef>
              <a:spcAft>
                <a:spcPts val="1200"/>
              </a:spcAft>
              <a:buNone/>
            </a:pPr>
            <a:r>
              <a:rPr lang="en" sz="2100">
                <a:solidFill>
                  <a:srgbClr val="000000"/>
                </a:solidFill>
                <a:latin typeface="Patrick Hand"/>
                <a:ea typeface="Patrick Hand"/>
                <a:cs typeface="Patrick Hand"/>
                <a:sym typeface="Patrick Hand"/>
              </a:rPr>
              <a:t>Les illustrations de ce document proviennent de Canva ou ont été créées par l'auteur. </a:t>
            </a:r>
            <a:endParaRPr sz="2100">
              <a:solidFill>
                <a:srgbClr val="000000"/>
              </a:solidFill>
              <a:latin typeface="Patrick Hand"/>
              <a:ea typeface="Patrick Hand"/>
              <a:cs typeface="Patrick Hand"/>
              <a:sym typeface="Patrick Hand"/>
            </a:endParaRPr>
          </a:p>
        </p:txBody>
      </p:sp>
      <p:pic>
        <p:nvPicPr>
          <p:cNvPr id="73" name="Google Shape;73;p15" title="Screenshot 2026-05-27 131629.png"/>
          <p:cNvPicPr preferRelativeResize="0"/>
          <p:nvPr/>
        </p:nvPicPr>
        <p:blipFill>
          <a:blip r:embed="rId3">
            <a:alphaModFix/>
          </a:blip>
          <a:stretch>
            <a:fillRect/>
          </a:stretch>
        </p:blipFill>
        <p:spPr>
          <a:xfrm>
            <a:off x="3752450" y="3212500"/>
            <a:ext cx="1639100" cy="1343050"/>
          </a:xfrm>
          <a:prstGeom prst="rect">
            <a:avLst/>
          </a:prstGeom>
          <a:noFill/>
          <a:ln>
            <a:noFill/>
          </a:ln>
        </p:spPr>
      </p:pic>
      <p:pic>
        <p:nvPicPr>
          <p:cNvPr id="74" name="Google Shape;74;p15"/>
          <p:cNvPicPr preferRelativeResize="0"/>
          <p:nvPr/>
        </p:nvPicPr>
        <p:blipFill>
          <a:blip r:embed="rId4">
            <a:alphaModFix/>
          </a:blip>
          <a:stretch>
            <a:fillRect/>
          </a:stretch>
        </p:blipFill>
        <p:spPr>
          <a:xfrm>
            <a:off x="8093200" y="4703700"/>
            <a:ext cx="934000" cy="3267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Première séance - Étape 1 (30 minutes)</a:t>
            </a:r>
            <a:endParaRPr b="0">
              <a:latin typeface="Patrick Hand"/>
              <a:ea typeface="Patrick Hand"/>
              <a:cs typeface="Patrick Hand"/>
              <a:sym typeface="Patrick Hand"/>
            </a:endParaRPr>
          </a:p>
        </p:txBody>
      </p:sp>
      <p:sp>
        <p:nvSpPr>
          <p:cNvPr id="80" name="Google Shape;80;p16"/>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sz="1900">
                <a:solidFill>
                  <a:srgbClr val="000000"/>
                </a:solidFill>
                <a:latin typeface="Patrick Hand"/>
                <a:ea typeface="Patrick Hand"/>
                <a:cs typeface="Patrick Hand"/>
                <a:sym typeface="Patrick Hand"/>
              </a:rPr>
              <a:t>Expliquez aux élèves qu'ils vont visionner deux fois cette courte vidéo </a:t>
            </a:r>
            <a:r>
              <a:rPr lang="en" sz="1900" u="sng">
                <a:solidFill>
                  <a:schemeClr val="hlink"/>
                </a:solidFill>
                <a:latin typeface="Patrick Hand"/>
                <a:ea typeface="Patrick Hand"/>
                <a:cs typeface="Patrick Hand"/>
                <a:sym typeface="Patrick Hand"/>
                <a:hlinkClick r:id="rId3"/>
              </a:rPr>
              <a:t>https://tvolearn.com/pages/grade-4-french-as-a-second-language-learning-activity-3</a:t>
            </a:r>
            <a:r>
              <a:rPr lang="en" sz="1900">
                <a:solidFill>
                  <a:srgbClr val="000000"/>
                </a:solidFill>
                <a:latin typeface="Patrick Hand"/>
                <a:ea typeface="Patrick Hand"/>
                <a:cs typeface="Patrick Hand"/>
                <a:sym typeface="Patrick Hand"/>
              </a:rPr>
              <a:t> montrant deux enfants qui font connaissance dans un parc. </a:t>
            </a:r>
            <a:endParaRPr sz="1900">
              <a:solidFill>
                <a:srgbClr val="000000"/>
              </a:solidFill>
              <a:latin typeface="Patrick Hand"/>
              <a:ea typeface="Patrick Hand"/>
              <a:cs typeface="Patrick Hand"/>
              <a:sym typeface="Patrick Hand"/>
            </a:endParaRPr>
          </a:p>
          <a:p>
            <a:pPr indent="0" lvl="0" marL="0" rtl="0" algn="l">
              <a:spcBef>
                <a:spcPts val="0"/>
              </a:spcBef>
              <a:spcAft>
                <a:spcPts val="0"/>
              </a:spcAft>
              <a:buNone/>
            </a:pPr>
            <a:r>
              <a:t/>
            </a:r>
            <a:endParaRPr sz="1900">
              <a:solidFill>
                <a:srgbClr val="000000"/>
              </a:solidFill>
              <a:latin typeface="Patrick Hand"/>
              <a:ea typeface="Patrick Hand"/>
              <a:cs typeface="Patrick Hand"/>
              <a:sym typeface="Patrick Hand"/>
            </a:endParaRPr>
          </a:p>
          <a:p>
            <a:pPr indent="0" lvl="0" marL="0" rtl="0" algn="l">
              <a:spcBef>
                <a:spcPts val="0"/>
              </a:spcBef>
              <a:spcAft>
                <a:spcPts val="0"/>
              </a:spcAft>
              <a:buNone/>
            </a:pPr>
            <a:r>
              <a:rPr lang="en" sz="1900">
                <a:solidFill>
                  <a:srgbClr val="000000"/>
                </a:solidFill>
                <a:latin typeface="Patrick Hand"/>
                <a:ea typeface="Patrick Hand"/>
                <a:cs typeface="Patrick Hand"/>
                <a:sym typeface="Patrick Hand"/>
              </a:rPr>
              <a:t>Projetez la vidéo et faites jouer les 15 premières secondes de la vidéo, et demandez aux élèves de répéter ce qui a été dit. Distribuez le texte à trou (diapositive suivante) et expliquez aux élèves qu’ils vont devoir compléter les phrases en regardant la vidéo 2 fois. </a:t>
            </a:r>
            <a:endParaRPr sz="1900">
              <a:solidFill>
                <a:srgbClr val="000000"/>
              </a:solidFill>
              <a:latin typeface="Patrick Hand"/>
              <a:ea typeface="Patrick Hand"/>
              <a:cs typeface="Patrick Hand"/>
              <a:sym typeface="Patrick Hand"/>
            </a:endParaRPr>
          </a:p>
          <a:p>
            <a:pPr indent="0" lvl="0" marL="0" rtl="0" algn="l">
              <a:spcBef>
                <a:spcPts val="0"/>
              </a:spcBef>
              <a:spcAft>
                <a:spcPts val="0"/>
              </a:spcAft>
              <a:buNone/>
            </a:pPr>
            <a:r>
              <a:t/>
            </a:r>
            <a:endParaRPr sz="1900">
              <a:solidFill>
                <a:srgbClr val="000000"/>
              </a:solidFill>
              <a:latin typeface="Patrick Hand"/>
              <a:ea typeface="Patrick Hand"/>
              <a:cs typeface="Patrick Hand"/>
              <a:sym typeface="Patrick Hand"/>
            </a:endParaRPr>
          </a:p>
          <a:p>
            <a:pPr indent="0" lvl="0" marL="0" rtl="0" algn="l">
              <a:spcBef>
                <a:spcPts val="0"/>
              </a:spcBef>
              <a:spcAft>
                <a:spcPts val="0"/>
              </a:spcAft>
              <a:buNone/>
            </a:pPr>
            <a:r>
              <a:rPr lang="en" sz="1900">
                <a:solidFill>
                  <a:srgbClr val="000000"/>
                </a:solidFill>
                <a:latin typeface="Patrick Hand"/>
                <a:ea typeface="Patrick Hand"/>
                <a:cs typeface="Patrick Hand"/>
                <a:sym typeface="Patrick Hand"/>
              </a:rPr>
              <a:t>La version imprimable du texte à trou est sur la diapositive 6</a:t>
            </a:r>
            <a:r>
              <a:rPr lang="en" sz="1900">
                <a:solidFill>
                  <a:srgbClr val="000000"/>
                </a:solidFill>
                <a:latin typeface="Patrick Hand"/>
                <a:ea typeface="Patrick Hand"/>
                <a:cs typeface="Patrick Hand"/>
                <a:sym typeface="Patrick Hand"/>
              </a:rPr>
              <a:t>.</a:t>
            </a:r>
            <a:r>
              <a:rPr lang="en" sz="1900">
                <a:solidFill>
                  <a:srgbClr val="000000"/>
                </a:solidFill>
                <a:latin typeface="Patrick Hand"/>
                <a:ea typeface="Patrick Hand"/>
                <a:cs typeface="Patrick Hand"/>
                <a:sym typeface="Patrick Hand"/>
              </a:rPr>
              <a:t> </a:t>
            </a:r>
            <a:endParaRPr sz="1900">
              <a:solidFill>
                <a:srgbClr val="000000"/>
              </a:solidFill>
              <a:latin typeface="Patrick Hand"/>
              <a:ea typeface="Patrick Hand"/>
              <a:cs typeface="Patrick Hand"/>
              <a:sym typeface="Patrick Hand"/>
            </a:endParaRPr>
          </a:p>
        </p:txBody>
      </p:sp>
      <p:pic>
        <p:nvPicPr>
          <p:cNvPr id="81" name="Google Shape;81;p16"/>
          <p:cNvPicPr preferRelativeResize="0"/>
          <p:nvPr/>
        </p:nvPicPr>
        <p:blipFill>
          <a:blip r:embed="rId4">
            <a:alphaModFix/>
          </a:blip>
          <a:stretch>
            <a:fillRect/>
          </a:stretch>
        </p:blipFill>
        <p:spPr>
          <a:xfrm>
            <a:off x="90275" y="4703700"/>
            <a:ext cx="934000" cy="326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pic>
        <p:nvPicPr>
          <p:cNvPr id="86" name="Google Shape;86;p17"/>
          <p:cNvPicPr preferRelativeResize="0"/>
          <p:nvPr/>
        </p:nvPicPr>
        <p:blipFill>
          <a:blip r:embed="rId3">
            <a:alphaModFix/>
          </a:blip>
          <a:stretch>
            <a:fillRect/>
          </a:stretch>
        </p:blipFill>
        <p:spPr>
          <a:xfrm>
            <a:off x="8093200" y="4703700"/>
            <a:ext cx="934000" cy="326775"/>
          </a:xfrm>
          <a:prstGeom prst="rect">
            <a:avLst/>
          </a:prstGeom>
          <a:noFill/>
          <a:ln>
            <a:noFill/>
          </a:ln>
        </p:spPr>
      </p:pic>
      <p:sp>
        <p:nvSpPr>
          <p:cNvPr id="87" name="Google Shape;87;p17"/>
          <p:cNvSpPr txBox="1"/>
          <p:nvPr/>
        </p:nvSpPr>
        <p:spPr>
          <a:xfrm>
            <a:off x="6585075" y="322900"/>
            <a:ext cx="2375700" cy="342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000">
                <a:latin typeface="Patrick Hand"/>
                <a:ea typeface="Patrick Hand"/>
                <a:cs typeface="Patrick Hand"/>
                <a:sym typeface="Patrick Hand"/>
              </a:rPr>
              <a:t>Voici un texte à trous. Nous allons regarder une vidéo deux fois. Complétez les phrases avec les mots manquants. </a:t>
            </a:r>
            <a:endParaRPr sz="2000">
              <a:latin typeface="Patrick Hand"/>
              <a:ea typeface="Patrick Hand"/>
              <a:cs typeface="Patrick Hand"/>
              <a:sym typeface="Patrick Hand"/>
            </a:endParaRPr>
          </a:p>
        </p:txBody>
      </p:sp>
      <p:pic>
        <p:nvPicPr>
          <p:cNvPr id="88" name="Google Shape;88;p17" title="Texte à trous Fruits Vocabulaire Fiche d'exercice Illustration Violet Beige.png"/>
          <p:cNvPicPr preferRelativeResize="0"/>
          <p:nvPr/>
        </p:nvPicPr>
        <p:blipFill>
          <a:blip r:embed="rId4">
            <a:alphaModFix/>
          </a:blip>
          <a:stretch>
            <a:fillRect/>
          </a:stretch>
        </p:blipFill>
        <p:spPr>
          <a:xfrm>
            <a:off x="1697750" y="152400"/>
            <a:ext cx="3737896" cy="48387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pic>
        <p:nvPicPr>
          <p:cNvPr id="93" name="Google Shape;93;p18" title="Texte à trous Fruits Vocabulaire Fiche d'exercice Illustration Violet Beige.png"/>
          <p:cNvPicPr preferRelativeResize="0"/>
          <p:nvPr/>
        </p:nvPicPr>
        <p:blipFill>
          <a:blip r:embed="rId3">
            <a:alphaModFix/>
          </a:blip>
          <a:stretch>
            <a:fillRect/>
          </a:stretch>
        </p:blipFill>
        <p:spPr>
          <a:xfrm rot="5400000">
            <a:off x="2060201" y="-1003326"/>
            <a:ext cx="5023598" cy="71501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9"/>
          <p:cNvSpPr txBox="1"/>
          <p:nvPr>
            <p:ph type="title"/>
          </p:nvPr>
        </p:nvSpPr>
        <p:spPr>
          <a:xfrm>
            <a:off x="311700" y="292850"/>
            <a:ext cx="8520600" cy="801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latin typeface="Patrick Hand"/>
                <a:ea typeface="Patrick Hand"/>
                <a:cs typeface="Patrick Hand"/>
                <a:sym typeface="Patrick Hand"/>
              </a:rPr>
              <a:t>Première séance - Étape 2 (20 minutes) </a:t>
            </a:r>
            <a:endParaRPr b="0">
              <a:latin typeface="Patrick Hand"/>
              <a:ea typeface="Patrick Hand"/>
              <a:cs typeface="Patrick Hand"/>
              <a:sym typeface="Patrick Hand"/>
            </a:endParaRPr>
          </a:p>
        </p:txBody>
      </p:sp>
      <p:sp>
        <p:nvSpPr>
          <p:cNvPr id="99" name="Google Shape;99;p19"/>
          <p:cNvSpPr txBox="1"/>
          <p:nvPr>
            <p:ph idx="1" type="body"/>
          </p:nvPr>
        </p:nvSpPr>
        <p:spPr>
          <a:xfrm>
            <a:off x="311700" y="1228675"/>
            <a:ext cx="8520600" cy="33402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0"/>
              </a:spcAft>
              <a:buNone/>
            </a:pPr>
            <a:r>
              <a:rPr lang="en" sz="1950">
                <a:solidFill>
                  <a:srgbClr val="000000"/>
                </a:solidFill>
                <a:latin typeface="Patrick Hand"/>
                <a:ea typeface="Patrick Hand"/>
                <a:cs typeface="Patrick Hand"/>
                <a:sym typeface="Patrick Hand"/>
              </a:rPr>
              <a:t>Ensuite, dites aux élèves qu’ils vont devoir écrire deux textes : un pour présenter Michelle et un pour présenter Sébastien afin de vérifier l’utilisation des pronoms à la troisième personne du singulier ainsi que la conjugaison des verbes. </a:t>
            </a:r>
            <a:endParaRPr sz="1950">
              <a:solidFill>
                <a:srgbClr val="000000"/>
              </a:solidFill>
              <a:latin typeface="Patrick Hand"/>
              <a:ea typeface="Patrick Hand"/>
              <a:cs typeface="Patrick Hand"/>
              <a:sym typeface="Patrick Hand"/>
            </a:endParaRPr>
          </a:p>
          <a:p>
            <a:pPr indent="0" lvl="0" marL="0" rtl="0" algn="l">
              <a:lnSpc>
                <a:spcPct val="95000"/>
              </a:lnSpc>
              <a:spcBef>
                <a:spcPts val="1200"/>
              </a:spcBef>
              <a:spcAft>
                <a:spcPts val="0"/>
              </a:spcAft>
              <a:buNone/>
            </a:pPr>
            <a:r>
              <a:rPr lang="en" sz="1900">
                <a:solidFill>
                  <a:srgbClr val="000000"/>
                </a:solidFill>
                <a:latin typeface="Patrick Hand"/>
                <a:ea typeface="Patrick Hand"/>
                <a:cs typeface="Patrick Hand"/>
                <a:sym typeface="Patrick Hand"/>
              </a:rPr>
              <a:t>Présentez la consigne aux élèves (diapositive 8). La version imprimable est sur la diapositive 9.</a:t>
            </a:r>
            <a:endParaRPr sz="1900">
              <a:solidFill>
                <a:srgbClr val="000000"/>
              </a:solidFill>
              <a:latin typeface="Patrick Hand"/>
              <a:ea typeface="Patrick Hand"/>
              <a:cs typeface="Patrick Hand"/>
              <a:sym typeface="Patrick Hand"/>
            </a:endParaRPr>
          </a:p>
          <a:p>
            <a:pPr indent="0" lvl="0" marL="0" rtl="0" algn="l">
              <a:lnSpc>
                <a:spcPct val="95000"/>
              </a:lnSpc>
              <a:spcBef>
                <a:spcPts val="1200"/>
              </a:spcBef>
              <a:spcAft>
                <a:spcPts val="1200"/>
              </a:spcAft>
              <a:buNone/>
            </a:pPr>
            <a:r>
              <a:rPr lang="en" sz="1900">
                <a:solidFill>
                  <a:srgbClr val="000000"/>
                </a:solidFill>
                <a:latin typeface="Patrick Hand"/>
                <a:ea typeface="Patrick Hand"/>
                <a:cs typeface="Patrick Hand"/>
                <a:sym typeface="Patrick Hand"/>
              </a:rPr>
              <a:t>Une fois le travail terminé, demandez aux élèves de lire leur travail. </a:t>
            </a:r>
            <a:endParaRPr sz="1900">
              <a:solidFill>
                <a:srgbClr val="000000"/>
              </a:solidFill>
              <a:latin typeface="Patrick Hand"/>
              <a:ea typeface="Patrick Hand"/>
              <a:cs typeface="Patrick Hand"/>
              <a:sym typeface="Patrick Hand"/>
            </a:endParaRPr>
          </a:p>
        </p:txBody>
      </p:sp>
      <p:pic>
        <p:nvPicPr>
          <p:cNvPr id="100" name="Google Shape;100;p19"/>
          <p:cNvPicPr preferRelativeResize="0"/>
          <p:nvPr/>
        </p:nvPicPr>
        <p:blipFill>
          <a:blip r:embed="rId3">
            <a:alphaModFix/>
          </a:blip>
          <a:stretch>
            <a:fillRect/>
          </a:stretch>
        </p:blipFill>
        <p:spPr>
          <a:xfrm>
            <a:off x="90275" y="4703700"/>
            <a:ext cx="934000" cy="326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20"/>
          <p:cNvSpPr txBox="1"/>
          <p:nvPr>
            <p:ph idx="1" type="body"/>
          </p:nvPr>
        </p:nvSpPr>
        <p:spPr>
          <a:xfrm>
            <a:off x="242500" y="605925"/>
            <a:ext cx="4329600" cy="3658800"/>
          </a:xfrm>
          <a:prstGeom prst="rect">
            <a:avLst/>
          </a:prstGeom>
        </p:spPr>
        <p:txBody>
          <a:bodyPr anchorCtr="0" anchor="t" bIns="91425" lIns="91425" spcFirstLastPara="1" rIns="91425" wrap="square" tIns="91425">
            <a:normAutofit/>
          </a:bodyPr>
          <a:lstStyle/>
          <a:p>
            <a:pPr indent="0" lvl="0" marL="0" rtl="0" algn="l">
              <a:lnSpc>
                <a:spcPct val="95000"/>
              </a:lnSpc>
              <a:spcBef>
                <a:spcPts val="0"/>
              </a:spcBef>
              <a:spcAft>
                <a:spcPts val="1200"/>
              </a:spcAft>
              <a:buNone/>
            </a:pPr>
            <a:r>
              <a:rPr lang="en" sz="1950">
                <a:solidFill>
                  <a:srgbClr val="000000"/>
                </a:solidFill>
                <a:latin typeface="Patrick Hand"/>
                <a:ea typeface="Patrick Hand"/>
                <a:cs typeface="Patrick Hand"/>
                <a:sym typeface="Patrick Hand"/>
              </a:rPr>
              <a:t>Maintenant que tu as écouté la conversation et rempli le texte à trous, tu vas écrire un court texte pour présenter les deux personnages (Michelle et Sébastien) en utilisant les pronoms elle pour Michelle et il pour Sébastien. </a:t>
            </a:r>
            <a:endParaRPr sz="1950">
              <a:solidFill>
                <a:srgbClr val="000000"/>
              </a:solidFill>
              <a:latin typeface="Patrick Hand"/>
              <a:ea typeface="Patrick Hand"/>
              <a:cs typeface="Patrick Hand"/>
              <a:sym typeface="Patrick Hand"/>
            </a:endParaRPr>
          </a:p>
        </p:txBody>
      </p:sp>
      <p:pic>
        <p:nvPicPr>
          <p:cNvPr id="106" name="Google Shape;106;p20"/>
          <p:cNvPicPr preferRelativeResize="0"/>
          <p:nvPr/>
        </p:nvPicPr>
        <p:blipFill>
          <a:blip r:embed="rId3">
            <a:alphaModFix/>
          </a:blip>
          <a:stretch>
            <a:fillRect/>
          </a:stretch>
        </p:blipFill>
        <p:spPr>
          <a:xfrm>
            <a:off x="90275" y="4703700"/>
            <a:ext cx="934000" cy="326775"/>
          </a:xfrm>
          <a:prstGeom prst="rect">
            <a:avLst/>
          </a:prstGeom>
          <a:noFill/>
          <a:ln>
            <a:noFill/>
          </a:ln>
        </p:spPr>
      </p:pic>
      <p:pic>
        <p:nvPicPr>
          <p:cNvPr id="107" name="Google Shape;107;p20" title="Texte - Une rencontre au parc.png"/>
          <p:cNvPicPr preferRelativeResize="0"/>
          <p:nvPr/>
        </p:nvPicPr>
        <p:blipFill>
          <a:blip r:embed="rId4">
            <a:alphaModFix/>
          </a:blip>
          <a:stretch>
            <a:fillRect/>
          </a:stretch>
        </p:blipFill>
        <p:spPr>
          <a:xfrm>
            <a:off x="5047600" y="152400"/>
            <a:ext cx="3737896" cy="48387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21" title="Texte - Une rencontre au parc.png"/>
          <p:cNvPicPr preferRelativeResize="0"/>
          <p:nvPr/>
        </p:nvPicPr>
        <p:blipFill>
          <a:blip r:embed="rId3">
            <a:alphaModFix/>
          </a:blip>
          <a:stretch>
            <a:fillRect/>
          </a:stretch>
        </p:blipFill>
        <p:spPr>
          <a:xfrm rot="5400000">
            <a:off x="2026238" y="-657363"/>
            <a:ext cx="4988998" cy="64582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