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Patrick Hand"/>
      <p:regular r:id="rId19"/>
    </p:embeddedFont>
    <p:embeddedFont>
      <p:font typeface="Amatic SC"/>
      <p:regular r:id="rId20"/>
      <p:bold r:id="rId21"/>
    </p:embeddedFont>
    <p:embeddedFont>
      <p:font typeface="Source Code Pro"/>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AmaticSC-regular.fntdata"/><Relationship Id="rId22" Type="http://schemas.openxmlformats.org/officeDocument/2006/relationships/font" Target="fonts/SourceCodePro-regular.fntdata"/><Relationship Id="rId21" Type="http://schemas.openxmlformats.org/officeDocument/2006/relationships/font" Target="fonts/AmaticSC-bold.fntdata"/><Relationship Id="rId24" Type="http://schemas.openxmlformats.org/officeDocument/2006/relationships/font" Target="fonts/SourceCodePro-italic.fntdata"/><Relationship Id="rId23" Type="http://schemas.openxmlformats.org/officeDocument/2006/relationships/font" Target="fonts/SourceCodePr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SourceCodePr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PatrickHand-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f97e378d0a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f97e378d0a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Patrick Hand"/>
              <a:ea typeface="Patrick Hand"/>
              <a:cs typeface="Patrick Hand"/>
              <a:sym typeface="Patrick Han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f97e378d0a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f97e378d0a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Patrick Hand"/>
              <a:ea typeface="Patrick Hand"/>
              <a:cs typeface="Patrick Hand"/>
              <a:sym typeface="Patrick Han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f97e378d0a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f97e378d0a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Patrick Hand"/>
              <a:ea typeface="Patrick Hand"/>
              <a:cs typeface="Patrick Hand"/>
              <a:sym typeface="Patrick Han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f97e378d0a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f97e378d0a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Patrick Hand"/>
              <a:ea typeface="Patrick Hand"/>
              <a:cs typeface="Patrick Hand"/>
              <a:sym typeface="Patrick Han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e501276a6e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e501276a6e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e4d3cd72da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e4d3cd72da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e501276a6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e501276a6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Patrick Hand"/>
              <a:ea typeface="Patrick Hand"/>
              <a:cs typeface="Patrick Hand"/>
              <a:sym typeface="Patrick Han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e4d3cd72d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e4d3cd72d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f97e378d0a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f97e378d0a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Patrick Hand"/>
              <a:ea typeface="Patrick Hand"/>
              <a:cs typeface="Patrick Hand"/>
              <a:sym typeface="Patrick Han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f97e378d0a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f97e378d0a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53b1a905cf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53b1a905cf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1200"/>
              </a:spcAft>
              <a:buClr>
                <a:schemeClr val="dk1"/>
              </a:buClr>
              <a:buSzPts val="1100"/>
              <a:buFont typeface="Arial"/>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53b1a905cf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53b1a905cf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311700" y="392150"/>
            <a:ext cx="8520600" cy="26904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p:txBody>
      </p:sp>
      <p:sp>
        <p:nvSpPr>
          <p:cNvPr id="12" name="Google Shape;12;p2"/>
          <p:cNvSpPr txBox="1"/>
          <p:nvPr>
            <p:ph idx="1" type="subTitle"/>
          </p:nvPr>
        </p:nvSpPr>
        <p:spPr>
          <a:xfrm>
            <a:off x="311700" y="3890400"/>
            <a:ext cx="8520600" cy="7062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240275"/>
            <a:ext cx="8520600" cy="19818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p:nvPr>
            <p:ph idx="1" type="body"/>
          </p:nvPr>
        </p:nvSpPr>
        <p:spPr>
          <a:xfrm>
            <a:off x="311700" y="33046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spcBef>
                <a:spcPts val="0"/>
              </a:spcBef>
              <a:spcAft>
                <a:spcPts val="0"/>
              </a:spcAft>
              <a:buClr>
                <a:schemeClr val="accent1"/>
              </a:buClr>
              <a:buSzPts val="1400"/>
              <a:buChar char="○"/>
              <a:defRPr>
                <a:solidFill>
                  <a:schemeClr val="accent1"/>
                </a:solidFill>
                <a:highlight>
                  <a:schemeClr val="dk1"/>
                </a:highlight>
              </a:defRPr>
            </a:lvl2pPr>
            <a:lvl3pPr indent="-317500" lvl="2" marL="1371600" algn="ctr">
              <a:spcBef>
                <a:spcPts val="0"/>
              </a:spcBef>
              <a:spcAft>
                <a:spcPts val="0"/>
              </a:spcAft>
              <a:buClr>
                <a:schemeClr val="accent1"/>
              </a:buClr>
              <a:buSzPts val="1400"/>
              <a:buChar char="■"/>
              <a:defRPr>
                <a:solidFill>
                  <a:schemeClr val="accent1"/>
                </a:solidFill>
                <a:highlight>
                  <a:schemeClr val="dk1"/>
                </a:highlight>
              </a:defRPr>
            </a:lvl3pPr>
            <a:lvl4pPr indent="-317500" lvl="3" marL="1828800" algn="ctr">
              <a:spcBef>
                <a:spcPts val="0"/>
              </a:spcBef>
              <a:spcAft>
                <a:spcPts val="0"/>
              </a:spcAft>
              <a:buClr>
                <a:schemeClr val="accent1"/>
              </a:buClr>
              <a:buSzPts val="1400"/>
              <a:buChar char="●"/>
              <a:defRPr>
                <a:solidFill>
                  <a:schemeClr val="accent1"/>
                </a:solidFill>
                <a:highlight>
                  <a:schemeClr val="dk1"/>
                </a:highlight>
              </a:defRPr>
            </a:lvl4pPr>
            <a:lvl5pPr indent="-317500" lvl="4" marL="2286000" algn="ctr">
              <a:spcBef>
                <a:spcPts val="0"/>
              </a:spcBef>
              <a:spcAft>
                <a:spcPts val="0"/>
              </a:spcAft>
              <a:buClr>
                <a:schemeClr val="accent1"/>
              </a:buClr>
              <a:buSzPts val="1400"/>
              <a:buChar char="○"/>
              <a:defRPr>
                <a:solidFill>
                  <a:schemeClr val="accent1"/>
                </a:solidFill>
                <a:highlight>
                  <a:schemeClr val="dk1"/>
                </a:highlight>
              </a:defRPr>
            </a:lvl5pPr>
            <a:lvl6pPr indent="-317500" lvl="5" marL="2743200" algn="ctr">
              <a:spcBef>
                <a:spcPts val="0"/>
              </a:spcBef>
              <a:spcAft>
                <a:spcPts val="0"/>
              </a:spcAft>
              <a:buClr>
                <a:schemeClr val="accent1"/>
              </a:buClr>
              <a:buSzPts val="1400"/>
              <a:buChar char="■"/>
              <a:defRPr>
                <a:solidFill>
                  <a:schemeClr val="accent1"/>
                </a:solidFill>
                <a:highlight>
                  <a:schemeClr val="dk1"/>
                </a:highlight>
              </a:defRPr>
            </a:lvl6pPr>
            <a:lvl7pPr indent="-317500" lvl="6" marL="3200400" algn="ctr">
              <a:spcBef>
                <a:spcPts val="0"/>
              </a:spcBef>
              <a:spcAft>
                <a:spcPts val="0"/>
              </a:spcAft>
              <a:buClr>
                <a:schemeClr val="accent1"/>
              </a:buClr>
              <a:buSzPts val="1400"/>
              <a:buChar char="●"/>
              <a:defRPr>
                <a:solidFill>
                  <a:schemeClr val="accent1"/>
                </a:solidFill>
                <a:highlight>
                  <a:schemeClr val="dk1"/>
                </a:highlight>
              </a:defRPr>
            </a:lvl7pPr>
            <a:lvl8pPr indent="-317500" lvl="7" marL="3657600" algn="ctr">
              <a:spcBef>
                <a:spcPts val="0"/>
              </a:spcBef>
              <a:spcAft>
                <a:spcPts val="0"/>
              </a:spcAft>
              <a:buClr>
                <a:schemeClr val="accent1"/>
              </a:buClr>
              <a:buSzPts val="1400"/>
              <a:buChar char="○"/>
              <a:defRPr>
                <a:solidFill>
                  <a:schemeClr val="accent1"/>
                </a:solidFill>
                <a:highlight>
                  <a:schemeClr val="dk1"/>
                </a:highlight>
              </a:defRPr>
            </a:lvl8pPr>
            <a:lvl9pPr indent="-317500" lvl="8" marL="4114800" algn="ctr">
              <a:spcBef>
                <a:spcPts val="0"/>
              </a:spcBef>
              <a:spcAft>
                <a:spcPts val="0"/>
              </a:spcAft>
              <a:buClr>
                <a:schemeClr val="accent1"/>
              </a:buClr>
              <a:buSzPts val="1400"/>
              <a:buChar char="■"/>
              <a:defRPr>
                <a:solidFill>
                  <a:schemeClr val="accent1"/>
                </a:solidFill>
                <a:highlight>
                  <a:schemeClr val="dk1"/>
                </a:highlight>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2802750" y="802500"/>
            <a:ext cx="3538500" cy="35385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19" name="Google Shape;19;p4"/>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3" name="Google Shape;23;p5"/>
          <p:cNvSpPr txBox="1"/>
          <p:nvPr>
            <p:ph idx="1" type="body"/>
          </p:nvPr>
        </p:nvSpPr>
        <p:spPr>
          <a:xfrm>
            <a:off x="3117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2" type="body"/>
          </p:nvPr>
        </p:nvSpPr>
        <p:spPr>
          <a:xfrm>
            <a:off x="48324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04800" y="309350"/>
            <a:ext cx="8537700" cy="7482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p:txBody>
      </p:sp>
      <p:sp>
        <p:nvSpPr>
          <p:cNvPr id="31" name="Google Shape;31;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39" name="Google Shape;39;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40" name="Google Shape;40;p9"/>
          <p:cNvSpPr txBox="1"/>
          <p:nvPr>
            <p:ph idx="1" type="subTitle"/>
          </p:nvPr>
        </p:nvSpPr>
        <p:spPr>
          <a:xfrm>
            <a:off x="265500" y="2845223"/>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highlight>
                  <a:schemeClr val="lt1"/>
                </a:highlight>
              </a:defRPr>
            </a:lvl1pPr>
            <a:lvl2pPr indent="-317500" lvl="1" marL="914400">
              <a:spcBef>
                <a:spcPts val="0"/>
              </a:spcBef>
              <a:spcAft>
                <a:spcPts val="0"/>
              </a:spcAft>
              <a:buClr>
                <a:schemeClr val="accent1"/>
              </a:buClr>
              <a:buSzPts val="1400"/>
              <a:buChar char="○"/>
              <a:defRPr>
                <a:solidFill>
                  <a:schemeClr val="accent1"/>
                </a:solidFill>
                <a:highlight>
                  <a:schemeClr val="lt1"/>
                </a:highlight>
              </a:defRPr>
            </a:lvl2pPr>
            <a:lvl3pPr indent="-317500" lvl="2" marL="1371600">
              <a:spcBef>
                <a:spcPts val="0"/>
              </a:spcBef>
              <a:spcAft>
                <a:spcPts val="0"/>
              </a:spcAft>
              <a:buClr>
                <a:schemeClr val="accent1"/>
              </a:buClr>
              <a:buSzPts val="1400"/>
              <a:buChar char="■"/>
              <a:defRPr>
                <a:solidFill>
                  <a:schemeClr val="accent1"/>
                </a:solidFill>
                <a:highlight>
                  <a:schemeClr val="lt1"/>
                </a:highlight>
              </a:defRPr>
            </a:lvl3pPr>
            <a:lvl4pPr indent="-317500" lvl="3" marL="1828800">
              <a:spcBef>
                <a:spcPts val="0"/>
              </a:spcBef>
              <a:spcAft>
                <a:spcPts val="0"/>
              </a:spcAft>
              <a:buClr>
                <a:schemeClr val="accent1"/>
              </a:buClr>
              <a:buSzPts val="1400"/>
              <a:buChar char="●"/>
              <a:defRPr>
                <a:solidFill>
                  <a:schemeClr val="accent1"/>
                </a:solidFill>
                <a:highlight>
                  <a:schemeClr val="lt1"/>
                </a:highlight>
              </a:defRPr>
            </a:lvl4pPr>
            <a:lvl5pPr indent="-317500" lvl="4" marL="2286000">
              <a:spcBef>
                <a:spcPts val="0"/>
              </a:spcBef>
              <a:spcAft>
                <a:spcPts val="0"/>
              </a:spcAft>
              <a:buClr>
                <a:schemeClr val="accent1"/>
              </a:buClr>
              <a:buSzPts val="1400"/>
              <a:buChar char="○"/>
              <a:defRPr>
                <a:solidFill>
                  <a:schemeClr val="accent1"/>
                </a:solidFill>
                <a:highlight>
                  <a:schemeClr val="lt1"/>
                </a:highlight>
              </a:defRPr>
            </a:lvl5pPr>
            <a:lvl6pPr indent="-317500" lvl="5" marL="2743200">
              <a:spcBef>
                <a:spcPts val="0"/>
              </a:spcBef>
              <a:spcAft>
                <a:spcPts val="0"/>
              </a:spcAft>
              <a:buClr>
                <a:schemeClr val="accent1"/>
              </a:buClr>
              <a:buSzPts val="1400"/>
              <a:buChar char="■"/>
              <a:defRPr>
                <a:solidFill>
                  <a:schemeClr val="accent1"/>
                </a:solidFill>
                <a:highlight>
                  <a:schemeClr val="lt1"/>
                </a:highlight>
              </a:defRPr>
            </a:lvl6pPr>
            <a:lvl7pPr indent="-317500" lvl="6" marL="3200400">
              <a:spcBef>
                <a:spcPts val="0"/>
              </a:spcBef>
              <a:spcAft>
                <a:spcPts val="0"/>
              </a:spcAft>
              <a:buClr>
                <a:schemeClr val="accent1"/>
              </a:buClr>
              <a:buSzPts val="1400"/>
              <a:buChar char="●"/>
              <a:defRPr>
                <a:solidFill>
                  <a:schemeClr val="accent1"/>
                </a:solidFill>
                <a:highlight>
                  <a:schemeClr val="lt1"/>
                </a:highlight>
              </a:defRPr>
            </a:lvl7pPr>
            <a:lvl8pPr indent="-317500" lvl="7" marL="3657600">
              <a:spcBef>
                <a:spcPts val="0"/>
              </a:spcBef>
              <a:spcAft>
                <a:spcPts val="0"/>
              </a:spcAft>
              <a:buClr>
                <a:schemeClr val="accent1"/>
              </a:buClr>
              <a:buSzPts val="1400"/>
              <a:buChar char="○"/>
              <a:defRPr>
                <a:solidFill>
                  <a:schemeClr val="accent1"/>
                </a:solidFill>
                <a:highlight>
                  <a:schemeClr val="lt1"/>
                </a:highlight>
              </a:defRPr>
            </a:lvl8pPr>
            <a:lvl9pPr indent="-317500" lvl="8" marL="4114800">
              <a:spcBef>
                <a:spcPts val="0"/>
              </a:spcBef>
              <a:spcAft>
                <a:spcPts val="0"/>
              </a:spcAft>
              <a:buClr>
                <a:schemeClr val="accent1"/>
              </a:buClr>
              <a:buSzPts val="1400"/>
              <a:buChar char="■"/>
              <a:defRPr>
                <a:solidFill>
                  <a:schemeClr val="accent1"/>
                </a:solidFill>
                <a:highlight>
                  <a:schemeClr val="lt1"/>
                </a:highlight>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9pPr>
          </a:lstStyle>
          <a:p/>
        </p:txBody>
      </p:sp>
      <p:sp>
        <p:nvSpPr>
          <p:cNvPr id="7" name="Google Shape;7;p1"/>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13"/>
          <p:cNvSpPr txBox="1"/>
          <p:nvPr>
            <p:ph type="ctrTitle"/>
          </p:nvPr>
        </p:nvSpPr>
        <p:spPr>
          <a:xfrm>
            <a:off x="311700" y="1112825"/>
            <a:ext cx="8520600" cy="179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sz="3000">
              <a:latin typeface="Patrick Hand"/>
              <a:ea typeface="Patrick Hand"/>
              <a:cs typeface="Patrick Hand"/>
              <a:sym typeface="Patrick Hand"/>
            </a:endParaRPr>
          </a:p>
          <a:p>
            <a:pPr indent="0" lvl="0" marL="0" rtl="0" algn="ctr">
              <a:spcBef>
                <a:spcPts val="0"/>
              </a:spcBef>
              <a:spcAft>
                <a:spcPts val="0"/>
              </a:spcAft>
              <a:buNone/>
            </a:pPr>
            <a:r>
              <a:rPr lang="en" sz="4800">
                <a:latin typeface="Patrick Hand"/>
                <a:ea typeface="Patrick Hand"/>
                <a:cs typeface="Patrick Hand"/>
                <a:sym typeface="Patrick Hand"/>
              </a:rPr>
              <a:t>Le collage </a:t>
            </a:r>
            <a:endParaRPr sz="4800">
              <a:latin typeface="Patrick Hand"/>
              <a:ea typeface="Patrick Hand"/>
              <a:cs typeface="Patrick Hand"/>
              <a:sym typeface="Patrick Hand"/>
            </a:endParaRPr>
          </a:p>
          <a:p>
            <a:pPr indent="0" lvl="0" marL="0" rtl="0" algn="ctr">
              <a:spcBef>
                <a:spcPts val="0"/>
              </a:spcBef>
              <a:spcAft>
                <a:spcPts val="0"/>
              </a:spcAft>
              <a:buNone/>
            </a:pPr>
            <a:r>
              <a:rPr lang="en" sz="2400">
                <a:latin typeface="Patrick Hand"/>
                <a:ea typeface="Patrick Hand"/>
                <a:cs typeface="Patrick Hand"/>
                <a:sym typeface="Patrick Hand"/>
              </a:rPr>
              <a:t>(écriture et oral)</a:t>
            </a:r>
            <a:endParaRPr sz="2400">
              <a:latin typeface="Patrick Hand"/>
              <a:ea typeface="Patrick Hand"/>
              <a:cs typeface="Patrick Hand"/>
              <a:sym typeface="Patrick Hand"/>
            </a:endParaRPr>
          </a:p>
          <a:p>
            <a:pPr indent="0" lvl="0" marL="0" rtl="0" algn="ctr">
              <a:spcBef>
                <a:spcPts val="0"/>
              </a:spcBef>
              <a:spcAft>
                <a:spcPts val="0"/>
              </a:spcAft>
              <a:buNone/>
            </a:pPr>
            <a:r>
              <a:t/>
            </a:r>
            <a:endParaRPr sz="2400">
              <a:latin typeface="Patrick Hand"/>
              <a:ea typeface="Patrick Hand"/>
              <a:cs typeface="Patrick Hand"/>
              <a:sym typeface="Patrick Hand"/>
            </a:endParaRPr>
          </a:p>
          <a:p>
            <a:pPr indent="0" lvl="0" marL="0" rtl="0" algn="ctr">
              <a:spcBef>
                <a:spcPts val="0"/>
              </a:spcBef>
              <a:spcAft>
                <a:spcPts val="0"/>
              </a:spcAft>
              <a:buNone/>
            </a:pPr>
            <a:r>
              <a:rPr b="0" lang="en" sz="2100">
                <a:latin typeface="Patrick Hand"/>
                <a:ea typeface="Patrick Hand"/>
                <a:cs typeface="Patrick Hand"/>
                <a:sym typeface="Patrick Hand"/>
              </a:rPr>
              <a:t>Programme d’immersion en français + Programme de base de français</a:t>
            </a:r>
            <a:endParaRPr b="0" sz="2100">
              <a:latin typeface="Patrick Hand"/>
              <a:ea typeface="Patrick Hand"/>
              <a:cs typeface="Patrick Hand"/>
              <a:sym typeface="Patrick Hand"/>
            </a:endParaRPr>
          </a:p>
          <a:p>
            <a:pPr indent="0" lvl="0" marL="0" rtl="0" algn="ctr">
              <a:spcBef>
                <a:spcPts val="0"/>
              </a:spcBef>
              <a:spcAft>
                <a:spcPts val="0"/>
              </a:spcAft>
              <a:buNone/>
            </a:pPr>
            <a:r>
              <a:rPr b="0" lang="en" sz="2100">
                <a:latin typeface="Patrick Hand"/>
                <a:ea typeface="Patrick Hand"/>
                <a:cs typeface="Patrick Hand"/>
                <a:sym typeface="Patrick Hand"/>
              </a:rPr>
              <a:t>Français Langue Seconde + Arts Visuels </a:t>
            </a:r>
            <a:endParaRPr b="0" sz="2100">
              <a:latin typeface="Patrick Hand"/>
              <a:ea typeface="Patrick Hand"/>
              <a:cs typeface="Patrick Hand"/>
              <a:sym typeface="Patrick Hand"/>
            </a:endParaRPr>
          </a:p>
          <a:p>
            <a:pPr indent="0" lvl="0" marL="0" rtl="0" algn="ctr">
              <a:spcBef>
                <a:spcPts val="0"/>
              </a:spcBef>
              <a:spcAft>
                <a:spcPts val="0"/>
              </a:spcAft>
              <a:buNone/>
            </a:pPr>
            <a:r>
              <a:t/>
            </a:r>
            <a:endParaRPr sz="3000">
              <a:latin typeface="Patrick Hand"/>
              <a:ea typeface="Patrick Hand"/>
              <a:cs typeface="Patrick Hand"/>
              <a:sym typeface="Patrick Hand"/>
            </a:endParaRPr>
          </a:p>
        </p:txBody>
      </p:sp>
      <p:pic>
        <p:nvPicPr>
          <p:cNvPr id="57" name="Google Shape;57;p13"/>
          <p:cNvPicPr preferRelativeResize="0"/>
          <p:nvPr/>
        </p:nvPicPr>
        <p:blipFill>
          <a:blip r:embed="rId3">
            <a:alphaModFix/>
          </a:blip>
          <a:stretch>
            <a:fillRect/>
          </a:stretch>
        </p:blipFill>
        <p:spPr>
          <a:xfrm>
            <a:off x="4154350" y="4071825"/>
            <a:ext cx="934000" cy="326775"/>
          </a:xfrm>
          <a:prstGeom prst="rect">
            <a:avLst/>
          </a:prstGeom>
          <a:noFill/>
          <a:ln>
            <a:noFill/>
          </a:ln>
        </p:spPr>
      </p:pic>
      <p:sp>
        <p:nvSpPr>
          <p:cNvPr id="58" name="Google Shape;58;p13"/>
          <p:cNvSpPr txBox="1"/>
          <p:nvPr/>
        </p:nvSpPr>
        <p:spPr>
          <a:xfrm>
            <a:off x="2862975" y="3534300"/>
            <a:ext cx="3297300" cy="612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u="sng">
                <a:solidFill>
                  <a:schemeClr val="accent1"/>
                </a:solidFill>
                <a:latin typeface="Patrick Hand"/>
                <a:ea typeface="Patrick Hand"/>
                <a:cs typeface="Patrick Hand"/>
                <a:sym typeface="Patrick Hand"/>
              </a:rPr>
              <a:t>Par</a:t>
            </a:r>
            <a:r>
              <a:rPr lang="en" sz="1600">
                <a:solidFill>
                  <a:schemeClr val="accent1"/>
                </a:solidFill>
                <a:latin typeface="Patrick Hand"/>
                <a:ea typeface="Patrick Hand"/>
                <a:cs typeface="Patrick Hand"/>
                <a:sym typeface="Patrick Hand"/>
              </a:rPr>
              <a:t> : </a:t>
            </a:r>
            <a:r>
              <a:rPr b="1" lang="en" sz="1600">
                <a:solidFill>
                  <a:schemeClr val="accent1"/>
                </a:solidFill>
                <a:latin typeface="Patrick Hand"/>
                <a:ea typeface="Patrick Hand"/>
                <a:cs typeface="Patrick Hand"/>
                <a:sym typeface="Patrick Hand"/>
              </a:rPr>
              <a:t>Johana Catanea</a:t>
            </a:r>
            <a:endParaRPr b="1" sz="1600">
              <a:solidFill>
                <a:schemeClr val="accent1"/>
              </a:solidFill>
              <a:latin typeface="Patrick Hand"/>
              <a:ea typeface="Patrick Hand"/>
              <a:cs typeface="Patrick Hand"/>
              <a:sym typeface="Patrick Hand"/>
            </a:endParaRPr>
          </a:p>
          <a:p>
            <a:pPr indent="0" lvl="0" marL="0" rtl="0" algn="l">
              <a:spcBef>
                <a:spcPts val="0"/>
              </a:spcBef>
              <a:spcAft>
                <a:spcPts val="0"/>
              </a:spcAft>
              <a:buNone/>
            </a:pPr>
            <a:r>
              <a:t/>
            </a:r>
            <a:endParaRPr sz="1300">
              <a:solidFill>
                <a:schemeClr val="dk2"/>
              </a:solidFill>
              <a:latin typeface="Source Code Pro"/>
              <a:ea typeface="Source Code Pro"/>
              <a:cs typeface="Source Code Pro"/>
              <a:sym typeface="Source Code Pro"/>
            </a:endParaRPr>
          </a:p>
        </p:txBody>
      </p:sp>
      <p:pic>
        <p:nvPicPr>
          <p:cNvPr id="59" name="Google Shape;59;p13" title="Capture d’écran 2026-05-26 à 18.08.57.png"/>
          <p:cNvPicPr preferRelativeResize="0"/>
          <p:nvPr/>
        </p:nvPicPr>
        <p:blipFill>
          <a:blip r:embed="rId4">
            <a:alphaModFix/>
          </a:blip>
          <a:stretch>
            <a:fillRect/>
          </a:stretch>
        </p:blipFill>
        <p:spPr>
          <a:xfrm>
            <a:off x="8107950" y="749575"/>
            <a:ext cx="519125" cy="4976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2"/>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0" lang="en">
                <a:latin typeface="Patrick Hand"/>
                <a:ea typeface="Patrick Hand"/>
                <a:cs typeface="Patrick Hand"/>
                <a:sym typeface="Patrick Hand"/>
              </a:rPr>
              <a:t>Deuxième</a:t>
            </a:r>
            <a:r>
              <a:rPr b="0" lang="en">
                <a:latin typeface="Patrick Hand"/>
                <a:ea typeface="Patrick Hand"/>
                <a:cs typeface="Patrick Hand"/>
                <a:sym typeface="Patrick Hand"/>
              </a:rPr>
              <a:t> séance - Étape 1 (50 minutes) </a:t>
            </a:r>
            <a:endParaRPr b="0">
              <a:latin typeface="Patrick Hand"/>
              <a:ea typeface="Patrick Hand"/>
              <a:cs typeface="Patrick Hand"/>
              <a:sym typeface="Patrick Hand"/>
            </a:endParaRPr>
          </a:p>
        </p:txBody>
      </p:sp>
      <p:sp>
        <p:nvSpPr>
          <p:cNvPr id="120" name="Google Shape;120;p22"/>
          <p:cNvSpPr txBox="1"/>
          <p:nvPr>
            <p:ph idx="1" type="body"/>
          </p:nvPr>
        </p:nvSpPr>
        <p:spPr>
          <a:xfrm>
            <a:off x="311700" y="1228675"/>
            <a:ext cx="8520600" cy="1619700"/>
          </a:xfrm>
          <a:prstGeom prst="rect">
            <a:avLst/>
          </a:prstGeom>
        </p:spPr>
        <p:txBody>
          <a:bodyPr anchorCtr="0" anchor="t" bIns="91425" lIns="91425" spcFirstLastPara="1" rIns="91425" wrap="square" tIns="91425">
            <a:normAutofit/>
          </a:bodyPr>
          <a:lstStyle/>
          <a:p>
            <a:pPr indent="0" lvl="0" marL="0" rtl="0" algn="l">
              <a:lnSpc>
                <a:spcPct val="95000"/>
              </a:lnSpc>
              <a:spcBef>
                <a:spcPts val="0"/>
              </a:spcBef>
              <a:spcAft>
                <a:spcPts val="1200"/>
              </a:spcAft>
              <a:buNone/>
            </a:pPr>
            <a:r>
              <a:rPr lang="en" sz="1950">
                <a:solidFill>
                  <a:srgbClr val="000000"/>
                </a:solidFill>
                <a:highlight>
                  <a:srgbClr val="FCFCFC"/>
                </a:highlight>
                <a:latin typeface="Patrick Hand"/>
                <a:ea typeface="Patrick Hand"/>
                <a:cs typeface="Patrick Hand"/>
                <a:sym typeface="Patrick Hand"/>
              </a:rPr>
              <a:t>Une fois tous les remue-méninges corrigés, laissez du temps aux élèves pour qu’ils fassent leur collage.  </a:t>
            </a:r>
            <a:endParaRPr sz="1950">
              <a:solidFill>
                <a:srgbClr val="000000"/>
              </a:solidFill>
              <a:highlight>
                <a:srgbClr val="FCFCFC"/>
              </a:highlight>
              <a:latin typeface="Patrick Hand"/>
              <a:ea typeface="Patrick Hand"/>
              <a:cs typeface="Patrick Hand"/>
              <a:sym typeface="Patrick Hand"/>
            </a:endParaRPr>
          </a:p>
        </p:txBody>
      </p:sp>
      <p:pic>
        <p:nvPicPr>
          <p:cNvPr id="121" name="Google Shape;121;p22"/>
          <p:cNvPicPr preferRelativeResize="0"/>
          <p:nvPr/>
        </p:nvPicPr>
        <p:blipFill>
          <a:blip r:embed="rId3">
            <a:alphaModFix/>
          </a:blip>
          <a:stretch>
            <a:fillRect/>
          </a:stretch>
        </p:blipFill>
        <p:spPr>
          <a:xfrm>
            <a:off x="90275" y="4703700"/>
            <a:ext cx="934000" cy="326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3"/>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0" lang="en">
                <a:latin typeface="Patrick Hand"/>
                <a:ea typeface="Patrick Hand"/>
                <a:cs typeface="Patrick Hand"/>
                <a:sym typeface="Patrick Hand"/>
              </a:rPr>
              <a:t>Troisième</a:t>
            </a:r>
            <a:r>
              <a:rPr b="0" lang="en">
                <a:latin typeface="Patrick Hand"/>
                <a:ea typeface="Patrick Hand"/>
                <a:cs typeface="Patrick Hand"/>
                <a:sym typeface="Patrick Hand"/>
              </a:rPr>
              <a:t> séance - Étape 1 (40 minutes) </a:t>
            </a:r>
            <a:endParaRPr b="0">
              <a:latin typeface="Patrick Hand"/>
              <a:ea typeface="Patrick Hand"/>
              <a:cs typeface="Patrick Hand"/>
              <a:sym typeface="Patrick Hand"/>
            </a:endParaRPr>
          </a:p>
        </p:txBody>
      </p:sp>
      <p:sp>
        <p:nvSpPr>
          <p:cNvPr id="127" name="Google Shape;127;p23"/>
          <p:cNvSpPr txBox="1"/>
          <p:nvPr>
            <p:ph idx="1" type="body"/>
          </p:nvPr>
        </p:nvSpPr>
        <p:spPr>
          <a:xfrm>
            <a:off x="311700" y="1228675"/>
            <a:ext cx="8520600" cy="3229800"/>
          </a:xfrm>
          <a:prstGeom prst="rect">
            <a:avLst/>
          </a:prstGeom>
        </p:spPr>
        <p:txBody>
          <a:bodyPr anchorCtr="0" anchor="t" bIns="91425" lIns="91425" spcFirstLastPara="1" rIns="91425" wrap="square" tIns="91425">
            <a:normAutofit/>
          </a:bodyPr>
          <a:lstStyle/>
          <a:p>
            <a:pPr indent="0" lvl="0" marL="0" rtl="0" algn="l">
              <a:lnSpc>
                <a:spcPct val="95000"/>
              </a:lnSpc>
              <a:spcBef>
                <a:spcPts val="0"/>
              </a:spcBef>
              <a:spcAft>
                <a:spcPts val="0"/>
              </a:spcAft>
              <a:buNone/>
            </a:pPr>
            <a:r>
              <a:rPr lang="en" sz="1950">
                <a:solidFill>
                  <a:srgbClr val="000000"/>
                </a:solidFill>
                <a:highlight>
                  <a:srgbClr val="FCFCFC"/>
                </a:highlight>
                <a:latin typeface="Patrick Hand"/>
                <a:ea typeface="Patrick Hand"/>
                <a:cs typeface="Patrick Hand"/>
                <a:sym typeface="Patrick Hand"/>
              </a:rPr>
              <a:t>Une fois que tout le monde a terminé son collage et que quelques élèves ont présenté, dites aux élèves qu’ils vont devoir écrire un texte de présentation. Cette activité peut </a:t>
            </a:r>
            <a:r>
              <a:rPr lang="en" sz="1950">
                <a:solidFill>
                  <a:srgbClr val="000000"/>
                </a:solidFill>
                <a:highlight>
                  <a:srgbClr val="FCFCFC"/>
                </a:highlight>
                <a:latin typeface="Patrick Hand"/>
                <a:ea typeface="Patrick Hand"/>
                <a:cs typeface="Patrick Hand"/>
                <a:sym typeface="Patrick Hand"/>
              </a:rPr>
              <a:t>être reliée à une unité sur l’autobiographie. </a:t>
            </a:r>
            <a:endParaRPr sz="1950">
              <a:solidFill>
                <a:srgbClr val="000000"/>
              </a:solidFill>
              <a:highlight>
                <a:srgbClr val="FCFCFC"/>
              </a:highlight>
              <a:latin typeface="Patrick Hand"/>
              <a:ea typeface="Patrick Hand"/>
              <a:cs typeface="Patrick Hand"/>
              <a:sym typeface="Patrick Hand"/>
            </a:endParaRPr>
          </a:p>
          <a:p>
            <a:pPr indent="0" lvl="0" marL="0" rtl="0" algn="l">
              <a:lnSpc>
                <a:spcPct val="95000"/>
              </a:lnSpc>
              <a:spcBef>
                <a:spcPts val="1200"/>
              </a:spcBef>
              <a:spcAft>
                <a:spcPts val="1200"/>
              </a:spcAft>
              <a:buNone/>
            </a:pPr>
            <a:r>
              <a:rPr lang="en" sz="1950">
                <a:solidFill>
                  <a:srgbClr val="000000"/>
                </a:solidFill>
                <a:highlight>
                  <a:srgbClr val="FCFCFC"/>
                </a:highlight>
                <a:latin typeface="Patrick Hand"/>
                <a:ea typeface="Patrick Hand"/>
                <a:cs typeface="Patrick Hand"/>
                <a:sym typeface="Patrick Hand"/>
              </a:rPr>
              <a:t>Pour ce texte, rappelez aux élèves d'utiliser leurs notes et les éléments visuels de leur collage pour rédiger un paragraphe cohérent en utilisant des phrases entières (sujet + verbe + complément).</a:t>
            </a:r>
            <a:endParaRPr sz="1950">
              <a:solidFill>
                <a:srgbClr val="000000"/>
              </a:solidFill>
              <a:highlight>
                <a:srgbClr val="FCFCFC"/>
              </a:highlight>
              <a:latin typeface="Patrick Hand"/>
              <a:ea typeface="Patrick Hand"/>
              <a:cs typeface="Patrick Hand"/>
              <a:sym typeface="Patrick Hand"/>
            </a:endParaRPr>
          </a:p>
        </p:txBody>
      </p:sp>
      <p:pic>
        <p:nvPicPr>
          <p:cNvPr id="128" name="Google Shape;128;p23"/>
          <p:cNvPicPr preferRelativeResize="0"/>
          <p:nvPr/>
        </p:nvPicPr>
        <p:blipFill>
          <a:blip r:embed="rId3">
            <a:alphaModFix/>
          </a:blip>
          <a:stretch>
            <a:fillRect/>
          </a:stretch>
        </p:blipFill>
        <p:spPr>
          <a:xfrm>
            <a:off x="90275" y="4703700"/>
            <a:ext cx="934000" cy="326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4"/>
          <p:cNvSpPr txBox="1"/>
          <p:nvPr>
            <p:ph idx="1" type="body"/>
          </p:nvPr>
        </p:nvSpPr>
        <p:spPr>
          <a:xfrm>
            <a:off x="311700" y="284325"/>
            <a:ext cx="8520600" cy="41739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lang="en">
                <a:solidFill>
                  <a:srgbClr val="000000"/>
                </a:solidFill>
                <a:latin typeface="Patrick Hand"/>
                <a:ea typeface="Patrick Hand"/>
                <a:cs typeface="Patrick Hand"/>
                <a:sym typeface="Patrick Hand"/>
              </a:rPr>
              <a:t>Regarde ton collage et ton brouillon, puis écris un paragraphe pour te présenter. Ton texte doit obligatoirement inclure :</a:t>
            </a:r>
            <a:endParaRPr>
              <a:solidFill>
                <a:srgbClr val="000000"/>
              </a:solidFill>
              <a:latin typeface="Patrick Hand"/>
              <a:ea typeface="Patrick Hand"/>
              <a:cs typeface="Patrick Hand"/>
              <a:sym typeface="Patrick Hand"/>
            </a:endParaRPr>
          </a:p>
          <a:p>
            <a:pPr indent="-342900" lvl="0" marL="457200" rtl="0" algn="l">
              <a:spcBef>
                <a:spcPts val="1200"/>
              </a:spcBef>
              <a:spcAft>
                <a:spcPts val="0"/>
              </a:spcAft>
              <a:buClr>
                <a:srgbClr val="000000"/>
              </a:buClr>
              <a:buSzPts val="1800"/>
              <a:buFont typeface="Patrick Hand"/>
              <a:buChar char="●"/>
            </a:pPr>
            <a:r>
              <a:rPr lang="en">
                <a:solidFill>
                  <a:srgbClr val="000000"/>
                </a:solidFill>
                <a:latin typeface="Patrick Hand"/>
                <a:ea typeface="Patrick Hand"/>
                <a:cs typeface="Patrick Hand"/>
                <a:sym typeface="Patrick Hand"/>
              </a:rPr>
              <a:t>Ton prénom</a:t>
            </a:r>
            <a:endParaRPr>
              <a:solidFill>
                <a:srgbClr val="000000"/>
              </a:solidFill>
              <a:latin typeface="Patrick Hand"/>
              <a:ea typeface="Patrick Hand"/>
              <a:cs typeface="Patrick Hand"/>
              <a:sym typeface="Patrick Hand"/>
            </a:endParaRPr>
          </a:p>
          <a:p>
            <a:pPr indent="-342900" lvl="0" marL="457200" rtl="0" algn="l">
              <a:spcBef>
                <a:spcPts val="0"/>
              </a:spcBef>
              <a:spcAft>
                <a:spcPts val="0"/>
              </a:spcAft>
              <a:buClr>
                <a:srgbClr val="000000"/>
              </a:buClr>
              <a:buSzPts val="1800"/>
              <a:buFont typeface="Patrick Hand"/>
              <a:buChar char="●"/>
            </a:pPr>
            <a:r>
              <a:rPr lang="en">
                <a:solidFill>
                  <a:srgbClr val="000000"/>
                </a:solidFill>
                <a:latin typeface="Patrick Hand"/>
                <a:ea typeface="Patrick Hand"/>
                <a:cs typeface="Patrick Hand"/>
                <a:sym typeface="Patrick Hand"/>
              </a:rPr>
              <a:t>Ton âge </a:t>
            </a:r>
            <a:endParaRPr>
              <a:solidFill>
                <a:srgbClr val="000000"/>
              </a:solidFill>
              <a:latin typeface="Patrick Hand"/>
              <a:ea typeface="Patrick Hand"/>
              <a:cs typeface="Patrick Hand"/>
              <a:sym typeface="Patrick Hand"/>
            </a:endParaRPr>
          </a:p>
          <a:p>
            <a:pPr indent="-342900" lvl="0" marL="457200" rtl="0" algn="l">
              <a:spcBef>
                <a:spcPts val="0"/>
              </a:spcBef>
              <a:spcAft>
                <a:spcPts val="0"/>
              </a:spcAft>
              <a:buClr>
                <a:srgbClr val="000000"/>
              </a:buClr>
              <a:buSzPts val="1800"/>
              <a:buFont typeface="Patrick Hand"/>
              <a:buChar char="●"/>
            </a:pPr>
            <a:r>
              <a:rPr lang="en">
                <a:solidFill>
                  <a:srgbClr val="000000"/>
                </a:solidFill>
                <a:latin typeface="Patrick Hand"/>
                <a:ea typeface="Patrick Hand"/>
                <a:cs typeface="Patrick Hand"/>
                <a:sym typeface="Patrick Hand"/>
              </a:rPr>
              <a:t>Ta famille et tes ami(e)s</a:t>
            </a:r>
            <a:endParaRPr>
              <a:solidFill>
                <a:srgbClr val="000000"/>
              </a:solidFill>
              <a:latin typeface="Patrick Hand"/>
              <a:ea typeface="Patrick Hand"/>
              <a:cs typeface="Patrick Hand"/>
              <a:sym typeface="Patrick Hand"/>
            </a:endParaRPr>
          </a:p>
          <a:p>
            <a:pPr indent="-342900" lvl="0" marL="457200" rtl="0" algn="l">
              <a:spcBef>
                <a:spcPts val="0"/>
              </a:spcBef>
              <a:spcAft>
                <a:spcPts val="0"/>
              </a:spcAft>
              <a:buClr>
                <a:srgbClr val="000000"/>
              </a:buClr>
              <a:buSzPts val="1800"/>
              <a:buFont typeface="Patrick Hand"/>
              <a:buChar char="●"/>
            </a:pPr>
            <a:r>
              <a:rPr lang="en">
                <a:solidFill>
                  <a:srgbClr val="000000"/>
                </a:solidFill>
                <a:latin typeface="Patrick Hand"/>
                <a:ea typeface="Patrick Hand"/>
                <a:cs typeface="Patrick Hand"/>
                <a:sym typeface="Patrick Hand"/>
              </a:rPr>
              <a:t>Ce que tu aimes </a:t>
            </a:r>
            <a:endParaRPr>
              <a:solidFill>
                <a:srgbClr val="000000"/>
              </a:solidFill>
              <a:latin typeface="Patrick Hand"/>
              <a:ea typeface="Patrick Hand"/>
              <a:cs typeface="Patrick Hand"/>
              <a:sym typeface="Patrick Hand"/>
            </a:endParaRPr>
          </a:p>
          <a:p>
            <a:pPr indent="-342900" lvl="0" marL="457200" rtl="0" algn="l">
              <a:spcBef>
                <a:spcPts val="0"/>
              </a:spcBef>
              <a:spcAft>
                <a:spcPts val="0"/>
              </a:spcAft>
              <a:buClr>
                <a:srgbClr val="000000"/>
              </a:buClr>
              <a:buSzPts val="1800"/>
              <a:buFont typeface="Patrick Hand"/>
              <a:buChar char="●"/>
            </a:pPr>
            <a:r>
              <a:rPr lang="en">
                <a:solidFill>
                  <a:srgbClr val="000000"/>
                </a:solidFill>
                <a:latin typeface="Patrick Hand"/>
                <a:ea typeface="Patrick Hand"/>
                <a:cs typeface="Patrick Hand"/>
                <a:sym typeface="Patrick Hand"/>
              </a:rPr>
              <a:t>Un endroit où tu aimes aller/où tu es déjà allé </a:t>
            </a:r>
            <a:endParaRPr>
              <a:solidFill>
                <a:srgbClr val="000000"/>
              </a:solidFill>
              <a:latin typeface="Patrick Hand"/>
              <a:ea typeface="Patrick Hand"/>
              <a:cs typeface="Patrick Hand"/>
              <a:sym typeface="Patrick Hand"/>
            </a:endParaRPr>
          </a:p>
          <a:p>
            <a:pPr indent="0" lvl="0" marL="0" rtl="0" algn="l">
              <a:spcBef>
                <a:spcPts val="1200"/>
              </a:spcBef>
              <a:spcAft>
                <a:spcPts val="0"/>
              </a:spcAft>
              <a:buNone/>
            </a:pPr>
            <a:r>
              <a:rPr lang="en">
                <a:solidFill>
                  <a:srgbClr val="000000"/>
                </a:solidFill>
                <a:latin typeface="Patrick Hand"/>
                <a:ea typeface="Patrick Hand"/>
                <a:cs typeface="Patrick Hand"/>
                <a:sym typeface="Patrick Hand"/>
              </a:rPr>
              <a:t>N'oublie pas de mettre une majuscule au début de tes phrases et un point à la fin. Une fois terminé,  pratique à le lire à voix haute. </a:t>
            </a:r>
            <a:endParaRPr>
              <a:solidFill>
                <a:srgbClr val="000000"/>
              </a:solidFill>
              <a:latin typeface="Patrick Hand"/>
              <a:ea typeface="Patrick Hand"/>
              <a:cs typeface="Patrick Hand"/>
              <a:sym typeface="Patrick Hand"/>
            </a:endParaRPr>
          </a:p>
          <a:p>
            <a:pPr indent="0" lvl="0" marL="0" rtl="0" algn="l">
              <a:spcBef>
                <a:spcPts val="1200"/>
              </a:spcBef>
              <a:spcAft>
                <a:spcPts val="1200"/>
              </a:spcAft>
              <a:buNone/>
            </a:pPr>
            <a:r>
              <a:rPr lang="en">
                <a:solidFill>
                  <a:srgbClr val="000000"/>
                </a:solidFill>
                <a:latin typeface="Patrick Hand"/>
                <a:ea typeface="Patrick Hand"/>
                <a:cs typeface="Patrick Hand"/>
                <a:sym typeface="Patrick Hand"/>
              </a:rPr>
              <a:t>Attention, tu ne dois pas lire ton texte devant la classe, mais présenter ton collage. Tu peux coller des mots-clés derrière ton collage si tu as besoin, mais tu ne peux pas écrire de phrase. </a:t>
            </a:r>
            <a:endParaRPr sz="2650">
              <a:solidFill>
                <a:srgbClr val="000000"/>
              </a:solidFill>
              <a:highlight>
                <a:srgbClr val="FCFCFC"/>
              </a:highlight>
              <a:latin typeface="Patrick Hand"/>
              <a:ea typeface="Patrick Hand"/>
              <a:cs typeface="Patrick Hand"/>
              <a:sym typeface="Patrick Hand"/>
            </a:endParaRPr>
          </a:p>
        </p:txBody>
      </p:sp>
      <p:pic>
        <p:nvPicPr>
          <p:cNvPr id="134" name="Google Shape;134;p24"/>
          <p:cNvPicPr preferRelativeResize="0"/>
          <p:nvPr/>
        </p:nvPicPr>
        <p:blipFill>
          <a:blip r:embed="rId3">
            <a:alphaModFix/>
          </a:blip>
          <a:stretch>
            <a:fillRect/>
          </a:stretch>
        </p:blipFill>
        <p:spPr>
          <a:xfrm>
            <a:off x="90275" y="4703700"/>
            <a:ext cx="934000" cy="326775"/>
          </a:xfrm>
          <a:prstGeom prst="rect">
            <a:avLst/>
          </a:prstGeom>
          <a:noFill/>
          <a:ln>
            <a:noFill/>
          </a:ln>
        </p:spPr>
      </p:pic>
      <p:pic>
        <p:nvPicPr>
          <p:cNvPr id="135" name="Google Shape;135;p24" title="Capture d’écran 2026-07-31 à 14.44.45.png"/>
          <p:cNvPicPr preferRelativeResize="0"/>
          <p:nvPr/>
        </p:nvPicPr>
        <p:blipFill>
          <a:blip r:embed="rId4">
            <a:alphaModFix/>
          </a:blip>
          <a:stretch>
            <a:fillRect/>
          </a:stretch>
        </p:blipFill>
        <p:spPr>
          <a:xfrm>
            <a:off x="6843968" y="1109475"/>
            <a:ext cx="1874600" cy="1511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5"/>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0" lang="en">
                <a:latin typeface="Patrick Hand"/>
                <a:ea typeface="Patrick Hand"/>
                <a:cs typeface="Patrick Hand"/>
                <a:sym typeface="Patrick Hand"/>
              </a:rPr>
              <a:t>Troisième</a:t>
            </a:r>
            <a:r>
              <a:rPr b="0" lang="en">
                <a:latin typeface="Patrick Hand"/>
                <a:ea typeface="Patrick Hand"/>
                <a:cs typeface="Patrick Hand"/>
                <a:sym typeface="Patrick Hand"/>
              </a:rPr>
              <a:t> séance - Étape 2 (10 minutes) </a:t>
            </a:r>
            <a:endParaRPr b="0">
              <a:latin typeface="Patrick Hand"/>
              <a:ea typeface="Patrick Hand"/>
              <a:cs typeface="Patrick Hand"/>
              <a:sym typeface="Patrick Hand"/>
            </a:endParaRPr>
          </a:p>
        </p:txBody>
      </p:sp>
      <p:sp>
        <p:nvSpPr>
          <p:cNvPr id="141" name="Google Shape;141;p25"/>
          <p:cNvSpPr txBox="1"/>
          <p:nvPr>
            <p:ph idx="1" type="body"/>
          </p:nvPr>
        </p:nvSpPr>
        <p:spPr>
          <a:xfrm>
            <a:off x="311700" y="1228675"/>
            <a:ext cx="8520600" cy="3026700"/>
          </a:xfrm>
          <a:prstGeom prst="rect">
            <a:avLst/>
          </a:prstGeom>
        </p:spPr>
        <p:txBody>
          <a:bodyPr anchorCtr="0" anchor="t" bIns="91425" lIns="91425" spcFirstLastPara="1" rIns="91425" wrap="square" tIns="91425">
            <a:normAutofit lnSpcReduction="10000"/>
          </a:bodyPr>
          <a:lstStyle/>
          <a:p>
            <a:pPr indent="0" lvl="0" marL="0" rtl="0" algn="l">
              <a:lnSpc>
                <a:spcPct val="95000"/>
              </a:lnSpc>
              <a:spcBef>
                <a:spcPts val="0"/>
              </a:spcBef>
              <a:spcAft>
                <a:spcPts val="0"/>
              </a:spcAft>
              <a:buNone/>
            </a:pPr>
            <a:r>
              <a:rPr lang="en" sz="1950">
                <a:solidFill>
                  <a:srgbClr val="000000"/>
                </a:solidFill>
                <a:highlight>
                  <a:srgbClr val="FCFCFC"/>
                </a:highlight>
                <a:latin typeface="Patrick Hand"/>
                <a:ea typeface="Patrick Hand"/>
                <a:cs typeface="Patrick Hand"/>
                <a:sym typeface="Patrick Hand"/>
              </a:rPr>
              <a:t>Une fois les collages et textes terminés, demandez à quelques élèves de présenter leur travail devant le reste de la classe. Les élèves ayant des difficultés à présenter devant leurs camarades peuvent </a:t>
            </a:r>
            <a:r>
              <a:rPr lang="en" sz="1950">
                <a:solidFill>
                  <a:srgbClr val="000000"/>
                </a:solidFill>
                <a:highlight>
                  <a:srgbClr val="FCFCFC"/>
                </a:highlight>
                <a:latin typeface="Patrick Hand"/>
                <a:ea typeface="Patrick Hand"/>
                <a:cs typeface="Patrick Hand"/>
                <a:sym typeface="Patrick Hand"/>
              </a:rPr>
              <a:t>être invités à présenter devant l’enseignant(e) seulement. </a:t>
            </a:r>
            <a:endParaRPr sz="1950">
              <a:solidFill>
                <a:srgbClr val="000000"/>
              </a:solidFill>
              <a:highlight>
                <a:srgbClr val="FCFCFC"/>
              </a:highlight>
              <a:latin typeface="Patrick Hand"/>
              <a:ea typeface="Patrick Hand"/>
              <a:cs typeface="Patrick Hand"/>
              <a:sym typeface="Patrick Hand"/>
            </a:endParaRPr>
          </a:p>
          <a:p>
            <a:pPr indent="0" lvl="0" marL="0" rtl="0" algn="l">
              <a:lnSpc>
                <a:spcPct val="95000"/>
              </a:lnSpc>
              <a:spcBef>
                <a:spcPts val="1200"/>
              </a:spcBef>
              <a:spcAft>
                <a:spcPts val="0"/>
              </a:spcAft>
              <a:buNone/>
            </a:pPr>
            <a:r>
              <a:t/>
            </a:r>
            <a:endParaRPr sz="1950">
              <a:solidFill>
                <a:srgbClr val="000000"/>
              </a:solidFill>
              <a:highlight>
                <a:srgbClr val="FCFCFC"/>
              </a:highlight>
              <a:latin typeface="Patrick Hand"/>
              <a:ea typeface="Patrick Hand"/>
              <a:cs typeface="Patrick Hand"/>
              <a:sym typeface="Patrick Hand"/>
            </a:endParaRPr>
          </a:p>
          <a:p>
            <a:pPr indent="0" lvl="0" marL="0" rtl="0" algn="l">
              <a:lnSpc>
                <a:spcPct val="95000"/>
              </a:lnSpc>
              <a:spcBef>
                <a:spcPts val="1200"/>
              </a:spcBef>
              <a:spcAft>
                <a:spcPts val="0"/>
              </a:spcAft>
              <a:buNone/>
            </a:pPr>
            <a:r>
              <a:t/>
            </a:r>
            <a:endParaRPr sz="1950">
              <a:solidFill>
                <a:srgbClr val="000000"/>
              </a:solidFill>
              <a:highlight>
                <a:srgbClr val="FCFCFC"/>
              </a:highlight>
              <a:latin typeface="Patrick Hand"/>
              <a:ea typeface="Patrick Hand"/>
              <a:cs typeface="Patrick Hand"/>
              <a:sym typeface="Patrick Hand"/>
            </a:endParaRPr>
          </a:p>
          <a:p>
            <a:pPr indent="0" lvl="0" marL="0" rtl="0" algn="l">
              <a:lnSpc>
                <a:spcPct val="95000"/>
              </a:lnSpc>
              <a:spcBef>
                <a:spcPts val="1200"/>
              </a:spcBef>
              <a:spcAft>
                <a:spcPts val="0"/>
              </a:spcAft>
              <a:buNone/>
            </a:pPr>
            <a:r>
              <a:rPr i="1" lang="en" sz="1950">
                <a:solidFill>
                  <a:srgbClr val="000000"/>
                </a:solidFill>
                <a:highlight>
                  <a:srgbClr val="FCFCFC"/>
                </a:highlight>
                <a:latin typeface="Patrick Hand"/>
                <a:ea typeface="Patrick Hand"/>
                <a:cs typeface="Patrick Hand"/>
                <a:sym typeface="Patrick Hand"/>
              </a:rPr>
              <a:t>Des activités d’écoute et d’écrit sont disponibles dans la ressource </a:t>
            </a:r>
            <a:r>
              <a:rPr b="1" i="1" lang="en" sz="1950">
                <a:solidFill>
                  <a:srgbClr val="000000"/>
                </a:solidFill>
                <a:highlight>
                  <a:srgbClr val="FCFCFC"/>
                </a:highlight>
                <a:latin typeface="Patrick Hand"/>
                <a:ea typeface="Patrick Hand"/>
                <a:cs typeface="Patrick Hand"/>
                <a:sym typeface="Patrick Hand"/>
              </a:rPr>
              <a:t>Le collage (écriture et écoute)</a:t>
            </a:r>
            <a:r>
              <a:rPr i="1" lang="en" sz="1950">
                <a:solidFill>
                  <a:srgbClr val="000000"/>
                </a:solidFill>
                <a:highlight>
                  <a:srgbClr val="FCFCFC"/>
                </a:highlight>
                <a:latin typeface="Patrick Hand"/>
                <a:ea typeface="Patrick Hand"/>
                <a:cs typeface="Patrick Hand"/>
                <a:sym typeface="Patrick Hand"/>
              </a:rPr>
              <a:t>.</a:t>
            </a:r>
            <a:endParaRPr i="1" sz="1950">
              <a:solidFill>
                <a:srgbClr val="000000"/>
              </a:solidFill>
              <a:highlight>
                <a:srgbClr val="FCFCFC"/>
              </a:highlight>
              <a:latin typeface="Patrick Hand"/>
              <a:ea typeface="Patrick Hand"/>
              <a:cs typeface="Patrick Hand"/>
              <a:sym typeface="Patrick Hand"/>
            </a:endParaRPr>
          </a:p>
          <a:p>
            <a:pPr indent="0" lvl="0" marL="0" rtl="0" algn="l">
              <a:lnSpc>
                <a:spcPct val="95000"/>
              </a:lnSpc>
              <a:spcBef>
                <a:spcPts val="1200"/>
              </a:spcBef>
              <a:spcAft>
                <a:spcPts val="1200"/>
              </a:spcAft>
              <a:buNone/>
            </a:pPr>
            <a:r>
              <a:t/>
            </a:r>
            <a:endParaRPr sz="1950">
              <a:solidFill>
                <a:srgbClr val="000000"/>
              </a:solidFill>
              <a:highlight>
                <a:srgbClr val="FCFCFC"/>
              </a:highlight>
              <a:latin typeface="Patrick Hand"/>
              <a:ea typeface="Patrick Hand"/>
              <a:cs typeface="Patrick Hand"/>
              <a:sym typeface="Patrick Hand"/>
            </a:endParaRPr>
          </a:p>
        </p:txBody>
      </p:sp>
      <p:pic>
        <p:nvPicPr>
          <p:cNvPr id="142" name="Google Shape;142;p25"/>
          <p:cNvPicPr preferRelativeResize="0"/>
          <p:nvPr/>
        </p:nvPicPr>
        <p:blipFill>
          <a:blip r:embed="rId3">
            <a:alphaModFix/>
          </a:blip>
          <a:stretch>
            <a:fillRect/>
          </a:stretch>
        </p:blipFill>
        <p:spPr>
          <a:xfrm>
            <a:off x="90275" y="4703700"/>
            <a:ext cx="934000" cy="326775"/>
          </a:xfrm>
          <a:prstGeom prst="rect">
            <a:avLst/>
          </a:prstGeom>
          <a:noFill/>
          <a:ln>
            <a:noFill/>
          </a:ln>
        </p:spPr>
      </p:pic>
      <p:pic>
        <p:nvPicPr>
          <p:cNvPr id="143" name="Google Shape;143;p25" title="Capture d’écran 2026-07-31 à 14.49.47.png"/>
          <p:cNvPicPr preferRelativeResize="0"/>
          <p:nvPr/>
        </p:nvPicPr>
        <p:blipFill>
          <a:blip r:embed="rId4">
            <a:alphaModFix/>
          </a:blip>
          <a:stretch>
            <a:fillRect/>
          </a:stretch>
        </p:blipFill>
        <p:spPr>
          <a:xfrm>
            <a:off x="6981170" y="3560500"/>
            <a:ext cx="1529825" cy="1279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0" lang="en">
                <a:latin typeface="Patrick Hand"/>
                <a:ea typeface="Patrick Hand"/>
                <a:cs typeface="Patrick Hand"/>
                <a:sym typeface="Patrick Hand"/>
              </a:rPr>
              <a:t>Merci d’utiliser cette ressource ! </a:t>
            </a:r>
            <a:endParaRPr b="0">
              <a:latin typeface="Patrick Hand"/>
              <a:ea typeface="Patrick Hand"/>
              <a:cs typeface="Patrick Hand"/>
              <a:sym typeface="Patrick Hand"/>
            </a:endParaRPr>
          </a:p>
        </p:txBody>
      </p:sp>
      <p:sp>
        <p:nvSpPr>
          <p:cNvPr id="65" name="Google Shape;65;p14"/>
          <p:cNvSpPr txBox="1"/>
          <p:nvPr>
            <p:ph idx="1" type="body"/>
          </p:nvPr>
        </p:nvSpPr>
        <p:spPr>
          <a:xfrm>
            <a:off x="311700" y="1093850"/>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100">
                <a:solidFill>
                  <a:srgbClr val="000000"/>
                </a:solidFill>
                <a:latin typeface="Patrick Hand"/>
                <a:ea typeface="Patrick Hand"/>
                <a:cs typeface="Patrick Hand"/>
                <a:sym typeface="Patrick Hand"/>
              </a:rPr>
              <a:t>Cette ressource est partagée sous licence </a:t>
            </a:r>
            <a:r>
              <a:rPr b="1" lang="en" sz="2100">
                <a:solidFill>
                  <a:srgbClr val="000000"/>
                </a:solidFill>
                <a:latin typeface="Patrick Hand"/>
                <a:ea typeface="Patrick Hand"/>
                <a:cs typeface="Patrick Hand"/>
                <a:sym typeface="Patrick Hand"/>
              </a:rPr>
              <a:t>CC BY-NC-SA </a:t>
            </a:r>
            <a:r>
              <a:rPr lang="en" sz="2100">
                <a:solidFill>
                  <a:srgbClr val="000000"/>
                </a:solidFill>
                <a:latin typeface="Patrick Hand"/>
                <a:ea typeface="Patrick Hand"/>
                <a:cs typeface="Patrick Hand"/>
                <a:sym typeface="Patrick Hand"/>
              </a:rPr>
              <a:t>: vous pouvez la copier et l'adapter librement à des fins non commerciales, à condition de citer l'auteur et de partager vos modifications sous cette même licence. </a:t>
            </a:r>
            <a:endParaRPr sz="2100">
              <a:solidFill>
                <a:srgbClr val="000000"/>
              </a:solidFill>
              <a:latin typeface="Patrick Hand"/>
              <a:ea typeface="Patrick Hand"/>
              <a:cs typeface="Patrick Hand"/>
              <a:sym typeface="Patrick Hand"/>
            </a:endParaRPr>
          </a:p>
          <a:p>
            <a:pPr indent="0" lvl="0" marL="0" rtl="0" algn="l">
              <a:spcBef>
                <a:spcPts val="1200"/>
              </a:spcBef>
              <a:spcAft>
                <a:spcPts val="1200"/>
              </a:spcAft>
              <a:buNone/>
            </a:pPr>
            <a:r>
              <a:rPr lang="en" sz="2100">
                <a:solidFill>
                  <a:srgbClr val="000000"/>
                </a:solidFill>
                <a:latin typeface="Patrick Hand"/>
                <a:ea typeface="Patrick Hand"/>
                <a:cs typeface="Patrick Hand"/>
                <a:sym typeface="Patrick Hand"/>
              </a:rPr>
              <a:t>Les illustrations de ce document proviennent de Canva ou ont été créées par l'auteur. </a:t>
            </a:r>
            <a:endParaRPr sz="2100">
              <a:solidFill>
                <a:srgbClr val="000000"/>
              </a:solidFill>
              <a:latin typeface="Patrick Hand"/>
              <a:ea typeface="Patrick Hand"/>
              <a:cs typeface="Patrick Hand"/>
              <a:sym typeface="Patrick Hand"/>
            </a:endParaRPr>
          </a:p>
        </p:txBody>
      </p:sp>
      <p:pic>
        <p:nvPicPr>
          <p:cNvPr id="66" name="Google Shape;66;p14" title="Screenshot 2026-05-27 131629.png"/>
          <p:cNvPicPr preferRelativeResize="0"/>
          <p:nvPr/>
        </p:nvPicPr>
        <p:blipFill>
          <a:blip r:embed="rId3">
            <a:alphaModFix/>
          </a:blip>
          <a:stretch>
            <a:fillRect/>
          </a:stretch>
        </p:blipFill>
        <p:spPr>
          <a:xfrm>
            <a:off x="3752450" y="3212500"/>
            <a:ext cx="1639100" cy="1343050"/>
          </a:xfrm>
          <a:prstGeom prst="rect">
            <a:avLst/>
          </a:prstGeom>
          <a:noFill/>
          <a:ln>
            <a:noFill/>
          </a:ln>
        </p:spPr>
      </p:pic>
      <p:pic>
        <p:nvPicPr>
          <p:cNvPr id="67" name="Google Shape;67;p14"/>
          <p:cNvPicPr preferRelativeResize="0"/>
          <p:nvPr/>
        </p:nvPicPr>
        <p:blipFill>
          <a:blip r:embed="rId4">
            <a:alphaModFix/>
          </a:blip>
          <a:stretch>
            <a:fillRect/>
          </a:stretch>
        </p:blipFill>
        <p:spPr>
          <a:xfrm>
            <a:off x="8093200" y="4703700"/>
            <a:ext cx="934000" cy="3267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5"/>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0" lang="en">
                <a:latin typeface="Patrick Hand"/>
                <a:ea typeface="Patrick Hand"/>
                <a:cs typeface="Patrick Hand"/>
                <a:sym typeface="Patrick Hand"/>
              </a:rPr>
              <a:t>Note à l’enseignant(e)</a:t>
            </a:r>
            <a:endParaRPr b="0">
              <a:latin typeface="Patrick Hand"/>
              <a:ea typeface="Patrick Hand"/>
              <a:cs typeface="Patrick Hand"/>
              <a:sym typeface="Patrick Hand"/>
            </a:endParaRPr>
          </a:p>
        </p:txBody>
      </p:sp>
      <p:sp>
        <p:nvSpPr>
          <p:cNvPr id="73" name="Google Shape;73;p15"/>
          <p:cNvSpPr txBox="1"/>
          <p:nvPr>
            <p:ph idx="1" type="body"/>
          </p:nvPr>
        </p:nvSpPr>
        <p:spPr>
          <a:xfrm>
            <a:off x="311700" y="1339700"/>
            <a:ext cx="8520600" cy="3609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sz="2000">
                <a:solidFill>
                  <a:srgbClr val="000000"/>
                </a:solidFill>
                <a:latin typeface="Patrick Hand"/>
                <a:ea typeface="Patrick Hand"/>
                <a:cs typeface="Patrick Hand"/>
                <a:sym typeface="Patrick Hand"/>
              </a:rPr>
              <a:t>Cette ressource a été testée en classe avec des élèves de </a:t>
            </a:r>
            <a:r>
              <a:rPr b="1" lang="en" sz="2000">
                <a:solidFill>
                  <a:srgbClr val="000000"/>
                </a:solidFill>
                <a:latin typeface="Patrick Hand"/>
                <a:ea typeface="Patrick Hand"/>
                <a:cs typeface="Patrick Hand"/>
                <a:sym typeface="Patrick Hand"/>
              </a:rPr>
              <a:t>3ème, 4ème, 5ème et 6ème année du programme d’immersion</a:t>
            </a:r>
            <a:r>
              <a:rPr lang="en" sz="2000">
                <a:solidFill>
                  <a:srgbClr val="000000"/>
                </a:solidFill>
                <a:latin typeface="Patrick Hand"/>
                <a:ea typeface="Patrick Hand"/>
                <a:cs typeface="Patrick Hand"/>
                <a:sym typeface="Patrick Hand"/>
              </a:rPr>
              <a:t>, et en </a:t>
            </a:r>
            <a:r>
              <a:rPr b="1" lang="en" sz="2000">
                <a:solidFill>
                  <a:srgbClr val="000000"/>
                </a:solidFill>
                <a:latin typeface="Patrick Hand"/>
                <a:ea typeface="Patrick Hand"/>
                <a:cs typeface="Patrick Hand"/>
                <a:sym typeface="Patrick Hand"/>
              </a:rPr>
              <a:t>4ème et 5ème</a:t>
            </a:r>
            <a:r>
              <a:rPr lang="en" sz="2000">
                <a:solidFill>
                  <a:srgbClr val="000000"/>
                </a:solidFill>
                <a:latin typeface="Patrick Hand"/>
                <a:ea typeface="Patrick Hand"/>
                <a:cs typeface="Patrick Hand"/>
                <a:sym typeface="Patrick Hand"/>
              </a:rPr>
              <a:t> </a:t>
            </a:r>
            <a:r>
              <a:rPr b="1" lang="en" sz="2000">
                <a:solidFill>
                  <a:srgbClr val="000000"/>
                </a:solidFill>
                <a:latin typeface="Patrick Hand"/>
                <a:ea typeface="Patrick Hand"/>
                <a:cs typeface="Patrick Hand"/>
                <a:sym typeface="Patrick Hand"/>
              </a:rPr>
              <a:t>année du programme de base</a:t>
            </a:r>
            <a:r>
              <a:rPr lang="en" sz="2000">
                <a:solidFill>
                  <a:srgbClr val="000000"/>
                </a:solidFill>
                <a:latin typeface="Patrick Hand"/>
                <a:ea typeface="Patrick Hand"/>
                <a:cs typeface="Patrick Hand"/>
                <a:sym typeface="Patrick Hand"/>
              </a:rPr>
              <a:t>, e</a:t>
            </a:r>
            <a:r>
              <a:rPr lang="en" sz="2000">
                <a:solidFill>
                  <a:srgbClr val="000000"/>
                </a:solidFill>
                <a:latin typeface="Patrick Hand"/>
                <a:ea typeface="Patrick Hand"/>
                <a:cs typeface="Patrick Hand"/>
                <a:sym typeface="Patrick Hand"/>
              </a:rPr>
              <a:t>n début d’année. Les attentes sont différentes suivant le niveau.</a:t>
            </a:r>
            <a:endParaRPr sz="2000">
              <a:solidFill>
                <a:srgbClr val="000000"/>
              </a:solidFill>
              <a:latin typeface="Patrick Hand"/>
              <a:ea typeface="Patrick Hand"/>
              <a:cs typeface="Patrick Hand"/>
              <a:sym typeface="Patrick Hand"/>
            </a:endParaRPr>
          </a:p>
          <a:p>
            <a:pPr indent="0" lvl="0" marL="0" rtl="0" algn="l">
              <a:spcBef>
                <a:spcPts val="1200"/>
              </a:spcBef>
              <a:spcAft>
                <a:spcPts val="0"/>
              </a:spcAft>
              <a:buNone/>
            </a:pPr>
            <a:r>
              <a:rPr lang="en" sz="2000" u="sng">
                <a:solidFill>
                  <a:srgbClr val="000000"/>
                </a:solidFill>
                <a:latin typeface="Patrick Hand"/>
                <a:ea typeface="Patrick Hand"/>
                <a:cs typeface="Patrick Hand"/>
                <a:sym typeface="Patrick Hand"/>
              </a:rPr>
              <a:t>Les consignes sont notées sur les diapositives suivantes</a:t>
            </a:r>
            <a:r>
              <a:rPr lang="en" sz="2000">
                <a:solidFill>
                  <a:srgbClr val="000000"/>
                </a:solidFill>
                <a:latin typeface="Patrick Hand"/>
                <a:ea typeface="Patrick Hand"/>
                <a:cs typeface="Patrick Hand"/>
                <a:sym typeface="Patrick Hand"/>
              </a:rPr>
              <a:t> : 4, 6, 10, 11 et 13. Vous pouvez cacher ces diapositives (clic droit -&gt; masquer la diapositive) avant de présenter ce diaporama à vos élèves. </a:t>
            </a:r>
            <a:endParaRPr sz="2000">
              <a:solidFill>
                <a:srgbClr val="000000"/>
              </a:solidFill>
              <a:latin typeface="Patrick Hand"/>
              <a:ea typeface="Patrick Hand"/>
              <a:cs typeface="Patrick Hand"/>
              <a:sym typeface="Patrick Hand"/>
            </a:endParaRPr>
          </a:p>
          <a:p>
            <a:pPr indent="0" lvl="0" marL="0" rtl="0" algn="l">
              <a:spcBef>
                <a:spcPts val="1200"/>
              </a:spcBef>
              <a:spcAft>
                <a:spcPts val="0"/>
              </a:spcAft>
              <a:buNone/>
            </a:pPr>
            <a:r>
              <a:rPr lang="en" sz="2000">
                <a:solidFill>
                  <a:srgbClr val="000000"/>
                </a:solidFill>
                <a:latin typeface="Patrick Hand"/>
                <a:ea typeface="Patrick Hand"/>
                <a:cs typeface="Patrick Hand"/>
                <a:sym typeface="Patrick Hand"/>
              </a:rPr>
              <a:t>Avant de faire cette </a:t>
            </a:r>
            <a:r>
              <a:rPr lang="en" sz="2000">
                <a:solidFill>
                  <a:srgbClr val="000000"/>
                </a:solidFill>
                <a:latin typeface="Patrick Hand"/>
                <a:ea typeface="Patrick Hand"/>
                <a:cs typeface="Patrick Hand"/>
                <a:sym typeface="Patrick Hand"/>
              </a:rPr>
              <a:t>activité</a:t>
            </a:r>
            <a:r>
              <a:rPr lang="en" sz="2000">
                <a:solidFill>
                  <a:srgbClr val="000000"/>
                </a:solidFill>
                <a:latin typeface="Patrick Hand"/>
                <a:ea typeface="Patrick Hand"/>
                <a:cs typeface="Patrick Hand"/>
                <a:sym typeface="Patrick Hand"/>
              </a:rPr>
              <a:t>, assurez-vous d’avoir des magazines ou de demander aux élèves d’en apporter.</a:t>
            </a:r>
            <a:endParaRPr sz="2000">
              <a:solidFill>
                <a:srgbClr val="000000"/>
              </a:solidFill>
              <a:latin typeface="Patrick Hand"/>
              <a:ea typeface="Patrick Hand"/>
              <a:cs typeface="Patrick Hand"/>
              <a:sym typeface="Patrick Hand"/>
            </a:endParaRPr>
          </a:p>
          <a:p>
            <a:pPr indent="0" lvl="0" marL="0" rtl="0" algn="l">
              <a:spcBef>
                <a:spcPts val="1200"/>
              </a:spcBef>
              <a:spcAft>
                <a:spcPts val="1200"/>
              </a:spcAft>
              <a:buNone/>
            </a:pPr>
            <a:r>
              <a:t/>
            </a:r>
            <a:endParaRPr i="1" sz="2000">
              <a:solidFill>
                <a:srgbClr val="000000"/>
              </a:solidFill>
              <a:latin typeface="Patrick Hand"/>
              <a:ea typeface="Patrick Hand"/>
              <a:cs typeface="Patrick Hand"/>
              <a:sym typeface="Patrick Hand"/>
            </a:endParaRPr>
          </a:p>
        </p:txBody>
      </p:sp>
      <p:pic>
        <p:nvPicPr>
          <p:cNvPr id="74" name="Google Shape;74;p15"/>
          <p:cNvPicPr preferRelativeResize="0"/>
          <p:nvPr/>
        </p:nvPicPr>
        <p:blipFill>
          <a:blip r:embed="rId3">
            <a:alphaModFix/>
          </a:blip>
          <a:stretch>
            <a:fillRect/>
          </a:stretch>
        </p:blipFill>
        <p:spPr>
          <a:xfrm>
            <a:off x="8093200" y="4703700"/>
            <a:ext cx="934000" cy="3267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0" lang="en">
                <a:latin typeface="Patrick Hand"/>
                <a:ea typeface="Patrick Hand"/>
                <a:cs typeface="Patrick Hand"/>
                <a:sym typeface="Patrick Hand"/>
              </a:rPr>
              <a:t>Première séance - Étape 1 (10 minutes)</a:t>
            </a:r>
            <a:endParaRPr b="0">
              <a:latin typeface="Patrick Hand"/>
              <a:ea typeface="Patrick Hand"/>
              <a:cs typeface="Patrick Hand"/>
              <a:sym typeface="Patrick Hand"/>
            </a:endParaRPr>
          </a:p>
        </p:txBody>
      </p:sp>
      <p:sp>
        <p:nvSpPr>
          <p:cNvPr id="80" name="Google Shape;80;p16"/>
          <p:cNvSpPr txBox="1"/>
          <p:nvPr>
            <p:ph idx="1" type="body"/>
          </p:nvPr>
        </p:nvSpPr>
        <p:spPr>
          <a:xfrm>
            <a:off x="311700" y="1228675"/>
            <a:ext cx="8520600" cy="3340200"/>
          </a:xfrm>
          <a:prstGeom prst="rect">
            <a:avLst/>
          </a:prstGeom>
        </p:spPr>
        <p:txBody>
          <a:bodyPr anchorCtr="0" anchor="t" bIns="91425" lIns="91425" spcFirstLastPara="1" rIns="91425" wrap="square" tIns="91425">
            <a:normAutofit lnSpcReduction="20000"/>
          </a:bodyPr>
          <a:lstStyle/>
          <a:p>
            <a:pPr indent="0" lvl="0" marL="0" rtl="0" algn="l">
              <a:lnSpc>
                <a:spcPct val="95000"/>
              </a:lnSpc>
              <a:spcBef>
                <a:spcPts val="0"/>
              </a:spcBef>
              <a:spcAft>
                <a:spcPts val="0"/>
              </a:spcAft>
              <a:buNone/>
            </a:pPr>
            <a:r>
              <a:rPr lang="en" sz="1950">
                <a:solidFill>
                  <a:srgbClr val="000000"/>
                </a:solidFill>
                <a:highlight>
                  <a:srgbClr val="FCFCFC"/>
                </a:highlight>
                <a:latin typeface="Patrick Hand"/>
                <a:ea typeface="Patrick Hand"/>
                <a:cs typeface="Patrick Hand"/>
                <a:sym typeface="Patrick Hand"/>
              </a:rPr>
              <a:t>Lors de la première séance (environ 50 minutes), projettez le collage (diapositive suivante) et demandez aux élèves, en classe entière, de vous décrire la personne d’après le collage. En même temps, écrivez au tableau les mots clés importants : </a:t>
            </a:r>
            <a:endParaRPr sz="1950">
              <a:solidFill>
                <a:srgbClr val="000000"/>
              </a:solidFill>
              <a:highlight>
                <a:srgbClr val="FCFCFC"/>
              </a:highlight>
              <a:latin typeface="Patrick Hand"/>
              <a:ea typeface="Patrick Hand"/>
              <a:cs typeface="Patrick Hand"/>
              <a:sym typeface="Patrick Hand"/>
            </a:endParaRPr>
          </a:p>
          <a:p>
            <a:pPr indent="-352425" lvl="0" marL="457200" rtl="0" algn="l">
              <a:lnSpc>
                <a:spcPct val="95000"/>
              </a:lnSpc>
              <a:spcBef>
                <a:spcPts val="1200"/>
              </a:spcBef>
              <a:spcAft>
                <a:spcPts val="0"/>
              </a:spcAft>
              <a:buClr>
                <a:srgbClr val="000000"/>
              </a:buClr>
              <a:buSzPts val="1950"/>
              <a:buFont typeface="Patrick Hand"/>
              <a:buChar char="-"/>
            </a:pPr>
            <a:r>
              <a:rPr lang="en" sz="1950">
                <a:solidFill>
                  <a:srgbClr val="000000"/>
                </a:solidFill>
                <a:highlight>
                  <a:srgbClr val="FCFCFC"/>
                </a:highlight>
                <a:latin typeface="Patrick Hand"/>
                <a:ea typeface="Patrick Hand"/>
                <a:cs typeface="Patrick Hand"/>
                <a:sym typeface="Patrick Hand"/>
              </a:rPr>
              <a:t>Elle s’appelle </a:t>
            </a:r>
            <a:endParaRPr sz="1950">
              <a:solidFill>
                <a:srgbClr val="000000"/>
              </a:solidFill>
              <a:highlight>
                <a:srgbClr val="FCFCFC"/>
              </a:highlight>
              <a:latin typeface="Patrick Hand"/>
              <a:ea typeface="Patrick Hand"/>
              <a:cs typeface="Patrick Hand"/>
              <a:sym typeface="Patrick Hand"/>
            </a:endParaRPr>
          </a:p>
          <a:p>
            <a:pPr indent="-352425" lvl="0" marL="457200" rtl="0" algn="l">
              <a:lnSpc>
                <a:spcPct val="95000"/>
              </a:lnSpc>
              <a:spcBef>
                <a:spcPts val="0"/>
              </a:spcBef>
              <a:spcAft>
                <a:spcPts val="0"/>
              </a:spcAft>
              <a:buClr>
                <a:srgbClr val="000000"/>
              </a:buClr>
              <a:buSzPts val="1950"/>
              <a:buFont typeface="Patrick Hand"/>
              <a:buChar char="-"/>
            </a:pPr>
            <a:r>
              <a:rPr lang="en" sz="1950">
                <a:solidFill>
                  <a:srgbClr val="000000"/>
                </a:solidFill>
                <a:highlight>
                  <a:srgbClr val="FCFCFC"/>
                </a:highlight>
                <a:latin typeface="Patrick Hand"/>
                <a:ea typeface="Patrick Hand"/>
                <a:cs typeface="Patrick Hand"/>
                <a:sym typeface="Patrick Hand"/>
              </a:rPr>
              <a:t>Elle aime</a:t>
            </a:r>
            <a:endParaRPr sz="1950">
              <a:solidFill>
                <a:srgbClr val="000000"/>
              </a:solidFill>
              <a:highlight>
                <a:srgbClr val="FCFCFC"/>
              </a:highlight>
              <a:latin typeface="Patrick Hand"/>
              <a:ea typeface="Patrick Hand"/>
              <a:cs typeface="Patrick Hand"/>
              <a:sym typeface="Patrick Hand"/>
            </a:endParaRPr>
          </a:p>
          <a:p>
            <a:pPr indent="-352425" lvl="0" marL="457200" rtl="0" algn="l">
              <a:lnSpc>
                <a:spcPct val="95000"/>
              </a:lnSpc>
              <a:spcBef>
                <a:spcPts val="0"/>
              </a:spcBef>
              <a:spcAft>
                <a:spcPts val="0"/>
              </a:spcAft>
              <a:buClr>
                <a:srgbClr val="000000"/>
              </a:buClr>
              <a:buSzPts val="1950"/>
              <a:buFont typeface="Patrick Hand"/>
              <a:buChar char="-"/>
            </a:pPr>
            <a:r>
              <a:rPr lang="en" sz="1950">
                <a:solidFill>
                  <a:srgbClr val="000000"/>
                </a:solidFill>
                <a:highlight>
                  <a:srgbClr val="FCFCFC"/>
                </a:highlight>
                <a:latin typeface="Patrick Hand"/>
                <a:ea typeface="Patrick Hand"/>
                <a:cs typeface="Patrick Hand"/>
                <a:sym typeface="Patrick Hand"/>
              </a:rPr>
              <a:t>Elle a </a:t>
            </a:r>
            <a:endParaRPr sz="1950">
              <a:solidFill>
                <a:srgbClr val="000000"/>
              </a:solidFill>
              <a:highlight>
                <a:srgbClr val="FCFCFC"/>
              </a:highlight>
              <a:latin typeface="Patrick Hand"/>
              <a:ea typeface="Patrick Hand"/>
              <a:cs typeface="Patrick Hand"/>
              <a:sym typeface="Patrick Hand"/>
            </a:endParaRPr>
          </a:p>
          <a:p>
            <a:pPr indent="-352425" lvl="0" marL="457200" rtl="0" algn="l">
              <a:lnSpc>
                <a:spcPct val="95000"/>
              </a:lnSpc>
              <a:spcBef>
                <a:spcPts val="0"/>
              </a:spcBef>
              <a:spcAft>
                <a:spcPts val="0"/>
              </a:spcAft>
              <a:buClr>
                <a:srgbClr val="000000"/>
              </a:buClr>
              <a:buSzPts val="1950"/>
              <a:buFont typeface="Patrick Hand"/>
              <a:buChar char="-"/>
            </a:pPr>
            <a:r>
              <a:rPr lang="en" sz="1950">
                <a:solidFill>
                  <a:srgbClr val="000000"/>
                </a:solidFill>
                <a:highlight>
                  <a:srgbClr val="FCFCFC"/>
                </a:highlight>
                <a:latin typeface="Patrick Hand"/>
                <a:ea typeface="Patrick Hand"/>
                <a:cs typeface="Patrick Hand"/>
                <a:sym typeface="Patrick Hand"/>
              </a:rPr>
              <a:t>Elle est allée à</a:t>
            </a:r>
            <a:endParaRPr sz="1950">
              <a:solidFill>
                <a:srgbClr val="000000"/>
              </a:solidFill>
              <a:highlight>
                <a:srgbClr val="FCFCFC"/>
              </a:highlight>
              <a:latin typeface="Patrick Hand"/>
              <a:ea typeface="Patrick Hand"/>
              <a:cs typeface="Patrick Hand"/>
              <a:sym typeface="Patrick Hand"/>
            </a:endParaRPr>
          </a:p>
          <a:p>
            <a:pPr indent="0" lvl="0" marL="0" rtl="0" algn="l">
              <a:lnSpc>
                <a:spcPct val="95000"/>
              </a:lnSpc>
              <a:spcBef>
                <a:spcPts val="1200"/>
              </a:spcBef>
              <a:spcAft>
                <a:spcPts val="0"/>
              </a:spcAft>
              <a:buNone/>
            </a:pPr>
            <a:r>
              <a:t/>
            </a:r>
            <a:endParaRPr sz="1950">
              <a:solidFill>
                <a:srgbClr val="000000"/>
              </a:solidFill>
              <a:highlight>
                <a:srgbClr val="FCFCFC"/>
              </a:highlight>
              <a:latin typeface="Patrick Hand"/>
              <a:ea typeface="Patrick Hand"/>
              <a:cs typeface="Patrick Hand"/>
              <a:sym typeface="Patrick Hand"/>
            </a:endParaRPr>
          </a:p>
          <a:p>
            <a:pPr indent="0" lvl="0" marL="0" rtl="0" algn="l">
              <a:lnSpc>
                <a:spcPct val="95000"/>
              </a:lnSpc>
              <a:spcBef>
                <a:spcPts val="1200"/>
              </a:spcBef>
              <a:spcAft>
                <a:spcPts val="0"/>
              </a:spcAft>
              <a:buNone/>
            </a:pPr>
            <a:r>
              <a:rPr lang="en" sz="1950">
                <a:solidFill>
                  <a:srgbClr val="000000"/>
                </a:solidFill>
                <a:highlight>
                  <a:srgbClr val="FCFCFC"/>
                </a:highlight>
                <a:latin typeface="Patrick Hand"/>
                <a:ea typeface="Patrick Hand"/>
                <a:cs typeface="Patrick Hand"/>
                <a:sym typeface="Patrick Hand"/>
              </a:rPr>
              <a:t>Demandez aux élèves quelles informations il manque (l’âge, la famille et les amis) et demandez-leur de faire une phrase pour parler de l’âge et de leur famille et leurs amis. </a:t>
            </a:r>
            <a:endParaRPr sz="1950">
              <a:solidFill>
                <a:srgbClr val="000000"/>
              </a:solidFill>
              <a:highlight>
                <a:srgbClr val="FCFCFC"/>
              </a:highlight>
              <a:latin typeface="Patrick Hand"/>
              <a:ea typeface="Patrick Hand"/>
              <a:cs typeface="Patrick Hand"/>
              <a:sym typeface="Patrick Hand"/>
            </a:endParaRPr>
          </a:p>
          <a:p>
            <a:pPr indent="0" lvl="0" marL="0" rtl="0" algn="l">
              <a:lnSpc>
                <a:spcPct val="95000"/>
              </a:lnSpc>
              <a:spcBef>
                <a:spcPts val="1200"/>
              </a:spcBef>
              <a:spcAft>
                <a:spcPts val="1200"/>
              </a:spcAft>
              <a:buNone/>
            </a:pPr>
            <a:r>
              <a:t/>
            </a:r>
            <a:endParaRPr sz="1950">
              <a:solidFill>
                <a:srgbClr val="000000"/>
              </a:solidFill>
              <a:highlight>
                <a:srgbClr val="FCFCFC"/>
              </a:highlight>
              <a:latin typeface="Patrick Hand"/>
              <a:ea typeface="Patrick Hand"/>
              <a:cs typeface="Patrick Hand"/>
              <a:sym typeface="Patrick Hand"/>
            </a:endParaRPr>
          </a:p>
        </p:txBody>
      </p:sp>
      <p:pic>
        <p:nvPicPr>
          <p:cNvPr id="81" name="Google Shape;81;p16"/>
          <p:cNvPicPr preferRelativeResize="0"/>
          <p:nvPr/>
        </p:nvPicPr>
        <p:blipFill>
          <a:blip r:embed="rId3">
            <a:alphaModFix/>
          </a:blip>
          <a:stretch>
            <a:fillRect/>
          </a:stretch>
        </p:blipFill>
        <p:spPr>
          <a:xfrm>
            <a:off x="90275" y="4703700"/>
            <a:ext cx="934000" cy="326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pic>
        <p:nvPicPr>
          <p:cNvPr id="86" name="Google Shape;86;p17"/>
          <p:cNvPicPr preferRelativeResize="0"/>
          <p:nvPr/>
        </p:nvPicPr>
        <p:blipFill>
          <a:blip r:embed="rId3">
            <a:alphaModFix/>
          </a:blip>
          <a:stretch>
            <a:fillRect/>
          </a:stretch>
        </p:blipFill>
        <p:spPr>
          <a:xfrm>
            <a:off x="8093200" y="4703700"/>
            <a:ext cx="934000" cy="326775"/>
          </a:xfrm>
          <a:prstGeom prst="rect">
            <a:avLst/>
          </a:prstGeom>
          <a:noFill/>
          <a:ln>
            <a:noFill/>
          </a:ln>
        </p:spPr>
      </p:pic>
      <p:pic>
        <p:nvPicPr>
          <p:cNvPr id="87" name="Google Shape;87;p17" title="IMG_5475_Original.jpg"/>
          <p:cNvPicPr preferRelativeResize="0"/>
          <p:nvPr/>
        </p:nvPicPr>
        <p:blipFill>
          <a:blip r:embed="rId4">
            <a:alphaModFix/>
          </a:blip>
          <a:stretch>
            <a:fillRect/>
          </a:stretch>
        </p:blipFill>
        <p:spPr>
          <a:xfrm>
            <a:off x="198550" y="152400"/>
            <a:ext cx="6190449" cy="4838699"/>
          </a:xfrm>
          <a:prstGeom prst="rect">
            <a:avLst/>
          </a:prstGeom>
          <a:noFill/>
          <a:ln>
            <a:noFill/>
          </a:ln>
        </p:spPr>
      </p:pic>
      <p:sp>
        <p:nvSpPr>
          <p:cNvPr id="88" name="Google Shape;88;p17"/>
          <p:cNvSpPr txBox="1"/>
          <p:nvPr/>
        </p:nvSpPr>
        <p:spPr>
          <a:xfrm>
            <a:off x="6585075" y="322900"/>
            <a:ext cx="2375700" cy="342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latin typeface="Patrick Hand"/>
                <a:ea typeface="Patrick Hand"/>
                <a:cs typeface="Patrick Hand"/>
                <a:sym typeface="Patrick Hand"/>
              </a:rPr>
              <a:t>Voici le collage </a:t>
            </a:r>
            <a:r>
              <a:rPr lang="en" sz="2000">
                <a:latin typeface="Patrick Hand"/>
                <a:ea typeface="Patrick Hand"/>
                <a:cs typeface="Patrick Hand"/>
                <a:sym typeface="Patrick Hand"/>
              </a:rPr>
              <a:t>créé</a:t>
            </a:r>
            <a:r>
              <a:rPr lang="en" sz="2000">
                <a:latin typeface="Patrick Hand"/>
                <a:ea typeface="Patrick Hand"/>
                <a:cs typeface="Patrick Hand"/>
                <a:sym typeface="Patrick Hand"/>
              </a:rPr>
              <a:t> par une élève. D’après ce collage, que peux-tu dire sur cette élève ?</a:t>
            </a:r>
            <a:endParaRPr sz="2000">
              <a:latin typeface="Patrick Hand"/>
              <a:ea typeface="Patrick Hand"/>
              <a:cs typeface="Patrick Hand"/>
              <a:sym typeface="Patrick Hand"/>
            </a:endParaRPr>
          </a:p>
          <a:p>
            <a:pPr indent="0" lvl="0" marL="0" rtl="0" algn="l">
              <a:spcBef>
                <a:spcPts val="0"/>
              </a:spcBef>
              <a:spcAft>
                <a:spcPts val="0"/>
              </a:spcAft>
              <a:buNone/>
            </a:pPr>
            <a:r>
              <a:t/>
            </a:r>
            <a:endParaRPr sz="2000">
              <a:latin typeface="Patrick Hand"/>
              <a:ea typeface="Patrick Hand"/>
              <a:cs typeface="Patrick Hand"/>
              <a:sym typeface="Patrick Hand"/>
            </a:endParaRPr>
          </a:p>
          <a:p>
            <a:pPr indent="0" lvl="0" marL="0" rtl="0" algn="l">
              <a:spcBef>
                <a:spcPts val="0"/>
              </a:spcBef>
              <a:spcAft>
                <a:spcPts val="0"/>
              </a:spcAft>
              <a:buNone/>
            </a:pPr>
            <a:r>
              <a:rPr lang="en" sz="2000">
                <a:latin typeface="Patrick Hand"/>
                <a:ea typeface="Patrick Hand"/>
                <a:cs typeface="Patrick Hand"/>
                <a:sym typeface="Patrick Hand"/>
              </a:rPr>
              <a:t>Je pense que … </a:t>
            </a:r>
            <a:endParaRPr sz="2000">
              <a:latin typeface="Patrick Hand"/>
              <a:ea typeface="Patrick Hand"/>
              <a:cs typeface="Patrick Hand"/>
              <a:sym typeface="Patrick Hand"/>
            </a:endParaRPr>
          </a:p>
          <a:p>
            <a:pPr indent="0" lvl="0" marL="0" rtl="0" algn="l">
              <a:spcBef>
                <a:spcPts val="0"/>
              </a:spcBef>
              <a:spcAft>
                <a:spcPts val="0"/>
              </a:spcAft>
              <a:buNone/>
            </a:pPr>
            <a:r>
              <a:rPr lang="en" sz="2000">
                <a:latin typeface="Patrick Hand"/>
                <a:ea typeface="Patrick Hand"/>
                <a:cs typeface="Patrick Hand"/>
                <a:sym typeface="Patrick Hand"/>
              </a:rPr>
              <a:t>D’après moi … </a:t>
            </a:r>
            <a:endParaRPr sz="2000">
              <a:latin typeface="Patrick Hand"/>
              <a:ea typeface="Patrick Hand"/>
              <a:cs typeface="Patrick Hand"/>
              <a:sym typeface="Patrick Hand"/>
            </a:endParaRPr>
          </a:p>
          <a:p>
            <a:pPr indent="0" lvl="0" marL="0" rtl="0" algn="l">
              <a:spcBef>
                <a:spcPts val="0"/>
              </a:spcBef>
              <a:spcAft>
                <a:spcPts val="0"/>
              </a:spcAft>
              <a:buNone/>
            </a:pPr>
            <a:r>
              <a:rPr lang="en" sz="2000">
                <a:latin typeface="Patrick Hand"/>
                <a:ea typeface="Patrick Hand"/>
                <a:cs typeface="Patrick Hand"/>
                <a:sym typeface="Patrick Hand"/>
              </a:rPr>
              <a:t>On peut voir que … </a:t>
            </a:r>
            <a:endParaRPr sz="2000">
              <a:latin typeface="Patrick Hand"/>
              <a:ea typeface="Patrick Hand"/>
              <a:cs typeface="Patrick Hand"/>
              <a:sym typeface="Patrick Han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8"/>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0" lang="en">
                <a:latin typeface="Patrick Hand"/>
                <a:ea typeface="Patrick Hand"/>
                <a:cs typeface="Patrick Hand"/>
                <a:sym typeface="Patrick Hand"/>
              </a:rPr>
              <a:t>Première séance - Étape 2 (40 minutes) </a:t>
            </a:r>
            <a:endParaRPr b="0">
              <a:latin typeface="Patrick Hand"/>
              <a:ea typeface="Patrick Hand"/>
              <a:cs typeface="Patrick Hand"/>
              <a:sym typeface="Patrick Hand"/>
            </a:endParaRPr>
          </a:p>
        </p:txBody>
      </p:sp>
      <p:sp>
        <p:nvSpPr>
          <p:cNvPr id="94" name="Google Shape;94;p18"/>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lnSpc>
                <a:spcPct val="95000"/>
              </a:lnSpc>
              <a:spcBef>
                <a:spcPts val="0"/>
              </a:spcBef>
              <a:spcAft>
                <a:spcPts val="1200"/>
              </a:spcAft>
              <a:buNone/>
            </a:pPr>
            <a:r>
              <a:rPr lang="en" sz="1950">
                <a:solidFill>
                  <a:srgbClr val="000000"/>
                </a:solidFill>
                <a:highlight>
                  <a:srgbClr val="FCFCFC"/>
                </a:highlight>
                <a:latin typeface="Patrick Hand"/>
                <a:ea typeface="Patrick Hand"/>
                <a:cs typeface="Patrick Hand"/>
                <a:sym typeface="Patrick Hand"/>
              </a:rPr>
              <a:t>Ensuite, dites aux élèves que la tâche finale sera de faire un collage qu’ils présenteront à leurs camarades. Avant de commencer à faire le collage, ils devront faire un remue-méninge afin de déterminer ce dont ils auront besoin. Présentez aux élèves les choses qui doivent être mises dans le collage. Donnez aux élèves le brouillon (diapositive 8) à remplir avant de créer le collage. Le collage à imprimer est sur la diapositive 9. </a:t>
            </a:r>
            <a:endParaRPr sz="1950">
              <a:solidFill>
                <a:srgbClr val="000000"/>
              </a:solidFill>
              <a:highlight>
                <a:srgbClr val="FCFCFC"/>
              </a:highlight>
              <a:latin typeface="Patrick Hand"/>
              <a:ea typeface="Patrick Hand"/>
              <a:cs typeface="Patrick Hand"/>
              <a:sym typeface="Patrick Hand"/>
            </a:endParaRPr>
          </a:p>
        </p:txBody>
      </p:sp>
      <p:pic>
        <p:nvPicPr>
          <p:cNvPr id="95" name="Google Shape;95;p18"/>
          <p:cNvPicPr preferRelativeResize="0"/>
          <p:nvPr/>
        </p:nvPicPr>
        <p:blipFill>
          <a:blip r:embed="rId3">
            <a:alphaModFix/>
          </a:blip>
          <a:stretch>
            <a:fillRect/>
          </a:stretch>
        </p:blipFill>
        <p:spPr>
          <a:xfrm>
            <a:off x="90275" y="4703700"/>
            <a:ext cx="934000" cy="326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id="100" name="Google Shape;100;p19"/>
          <p:cNvPicPr preferRelativeResize="0"/>
          <p:nvPr/>
        </p:nvPicPr>
        <p:blipFill>
          <a:blip r:embed="rId3">
            <a:alphaModFix/>
          </a:blip>
          <a:stretch>
            <a:fillRect/>
          </a:stretch>
        </p:blipFill>
        <p:spPr>
          <a:xfrm>
            <a:off x="8093200" y="4703700"/>
            <a:ext cx="934000" cy="326775"/>
          </a:xfrm>
          <a:prstGeom prst="rect">
            <a:avLst/>
          </a:prstGeom>
          <a:noFill/>
          <a:ln>
            <a:noFill/>
          </a:ln>
        </p:spPr>
      </p:pic>
      <p:pic>
        <p:nvPicPr>
          <p:cNvPr id="101" name="Google Shape;101;p19" title="IMG_5475_Original.jpg"/>
          <p:cNvPicPr preferRelativeResize="0"/>
          <p:nvPr/>
        </p:nvPicPr>
        <p:blipFill>
          <a:blip r:embed="rId4">
            <a:alphaModFix/>
          </a:blip>
          <a:stretch>
            <a:fillRect/>
          </a:stretch>
        </p:blipFill>
        <p:spPr>
          <a:xfrm>
            <a:off x="198550" y="152400"/>
            <a:ext cx="6190449" cy="4838699"/>
          </a:xfrm>
          <a:prstGeom prst="rect">
            <a:avLst/>
          </a:prstGeom>
          <a:noFill/>
          <a:ln>
            <a:noFill/>
          </a:ln>
        </p:spPr>
      </p:pic>
      <p:sp>
        <p:nvSpPr>
          <p:cNvPr id="102" name="Google Shape;102;p19"/>
          <p:cNvSpPr txBox="1"/>
          <p:nvPr/>
        </p:nvSpPr>
        <p:spPr>
          <a:xfrm>
            <a:off x="6585075" y="322900"/>
            <a:ext cx="2442000" cy="342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latin typeface="Patrick Hand"/>
                <a:ea typeface="Patrick Hand"/>
                <a:cs typeface="Patrick Hand"/>
                <a:sym typeface="Patrick Hand"/>
              </a:rPr>
              <a:t>Dans ton collage il faut : </a:t>
            </a:r>
            <a:endParaRPr sz="2000">
              <a:latin typeface="Patrick Hand"/>
              <a:ea typeface="Patrick Hand"/>
              <a:cs typeface="Patrick Hand"/>
              <a:sym typeface="Patrick Hand"/>
            </a:endParaRPr>
          </a:p>
          <a:p>
            <a:pPr indent="-355600" lvl="0" marL="457200" rtl="0" algn="l">
              <a:spcBef>
                <a:spcPts val="0"/>
              </a:spcBef>
              <a:spcAft>
                <a:spcPts val="0"/>
              </a:spcAft>
              <a:buSzPts val="2000"/>
              <a:buFont typeface="Patrick Hand"/>
              <a:buChar char="-"/>
            </a:pPr>
            <a:r>
              <a:rPr lang="en" sz="2000">
                <a:latin typeface="Patrick Hand"/>
                <a:ea typeface="Patrick Hand"/>
                <a:cs typeface="Patrick Hand"/>
                <a:sym typeface="Patrick Hand"/>
              </a:rPr>
              <a:t>Ton prénom </a:t>
            </a:r>
            <a:endParaRPr sz="2000">
              <a:latin typeface="Patrick Hand"/>
              <a:ea typeface="Patrick Hand"/>
              <a:cs typeface="Patrick Hand"/>
              <a:sym typeface="Patrick Hand"/>
            </a:endParaRPr>
          </a:p>
          <a:p>
            <a:pPr indent="-355600" lvl="0" marL="457200" rtl="0" algn="l">
              <a:spcBef>
                <a:spcPts val="0"/>
              </a:spcBef>
              <a:spcAft>
                <a:spcPts val="0"/>
              </a:spcAft>
              <a:buSzPts val="2000"/>
              <a:buFont typeface="Patrick Hand"/>
              <a:buChar char="-"/>
            </a:pPr>
            <a:r>
              <a:rPr lang="en" sz="2000">
                <a:latin typeface="Patrick Hand"/>
                <a:ea typeface="Patrick Hand"/>
                <a:cs typeface="Patrick Hand"/>
                <a:sym typeface="Patrick Hand"/>
              </a:rPr>
              <a:t>Ton âge </a:t>
            </a:r>
            <a:endParaRPr sz="2000">
              <a:latin typeface="Patrick Hand"/>
              <a:ea typeface="Patrick Hand"/>
              <a:cs typeface="Patrick Hand"/>
              <a:sym typeface="Patrick Hand"/>
            </a:endParaRPr>
          </a:p>
          <a:p>
            <a:pPr indent="-355600" lvl="0" marL="457200" rtl="0" algn="l">
              <a:spcBef>
                <a:spcPts val="0"/>
              </a:spcBef>
              <a:spcAft>
                <a:spcPts val="0"/>
              </a:spcAft>
              <a:buSzPts val="2000"/>
              <a:buFont typeface="Patrick Hand"/>
              <a:buChar char="-"/>
            </a:pPr>
            <a:r>
              <a:rPr lang="en" sz="2000">
                <a:latin typeface="Patrick Hand"/>
                <a:ea typeface="Patrick Hand"/>
                <a:cs typeface="Patrick Hand"/>
                <a:sym typeface="Patrick Hand"/>
              </a:rPr>
              <a:t>Ta famille </a:t>
            </a:r>
            <a:endParaRPr sz="2000">
              <a:latin typeface="Patrick Hand"/>
              <a:ea typeface="Patrick Hand"/>
              <a:cs typeface="Patrick Hand"/>
              <a:sym typeface="Patrick Hand"/>
            </a:endParaRPr>
          </a:p>
          <a:p>
            <a:pPr indent="-355600" lvl="0" marL="457200" rtl="0" algn="l">
              <a:spcBef>
                <a:spcPts val="0"/>
              </a:spcBef>
              <a:spcAft>
                <a:spcPts val="0"/>
              </a:spcAft>
              <a:buSzPts val="2000"/>
              <a:buFont typeface="Patrick Hand"/>
              <a:buChar char="-"/>
            </a:pPr>
            <a:r>
              <a:rPr lang="en" sz="2000">
                <a:latin typeface="Patrick Hand"/>
                <a:ea typeface="Patrick Hand"/>
                <a:cs typeface="Patrick Hand"/>
                <a:sym typeface="Patrick Hand"/>
              </a:rPr>
              <a:t>Les choses que tu aimes </a:t>
            </a:r>
            <a:endParaRPr sz="2000">
              <a:latin typeface="Patrick Hand"/>
              <a:ea typeface="Patrick Hand"/>
              <a:cs typeface="Patrick Hand"/>
              <a:sym typeface="Patrick Hand"/>
            </a:endParaRPr>
          </a:p>
          <a:p>
            <a:pPr indent="-355600" lvl="1" marL="914400" rtl="0" algn="l">
              <a:spcBef>
                <a:spcPts val="0"/>
              </a:spcBef>
              <a:spcAft>
                <a:spcPts val="0"/>
              </a:spcAft>
              <a:buSzPts val="2000"/>
              <a:buFont typeface="Patrick Hand"/>
              <a:buChar char="-"/>
            </a:pPr>
            <a:r>
              <a:rPr lang="en" sz="2000">
                <a:latin typeface="Patrick Hand"/>
                <a:ea typeface="Patrick Hand"/>
                <a:cs typeface="Patrick Hand"/>
                <a:sym typeface="Patrick Hand"/>
              </a:rPr>
              <a:t>Animaux </a:t>
            </a:r>
            <a:endParaRPr sz="2000">
              <a:latin typeface="Patrick Hand"/>
              <a:ea typeface="Patrick Hand"/>
              <a:cs typeface="Patrick Hand"/>
              <a:sym typeface="Patrick Hand"/>
            </a:endParaRPr>
          </a:p>
          <a:p>
            <a:pPr indent="-355600" lvl="1" marL="914400" rtl="0" algn="l">
              <a:spcBef>
                <a:spcPts val="0"/>
              </a:spcBef>
              <a:spcAft>
                <a:spcPts val="0"/>
              </a:spcAft>
              <a:buSzPts val="2000"/>
              <a:buFont typeface="Patrick Hand"/>
              <a:buChar char="-"/>
            </a:pPr>
            <a:r>
              <a:rPr lang="en" sz="2000">
                <a:latin typeface="Patrick Hand"/>
                <a:ea typeface="Patrick Hand"/>
                <a:cs typeface="Patrick Hand"/>
                <a:sym typeface="Patrick Hand"/>
              </a:rPr>
              <a:t>Sports </a:t>
            </a:r>
            <a:endParaRPr sz="2000">
              <a:latin typeface="Patrick Hand"/>
              <a:ea typeface="Patrick Hand"/>
              <a:cs typeface="Patrick Hand"/>
              <a:sym typeface="Patrick Hand"/>
            </a:endParaRPr>
          </a:p>
          <a:p>
            <a:pPr indent="-355600" lvl="0" marL="457200" rtl="0" algn="l">
              <a:spcBef>
                <a:spcPts val="0"/>
              </a:spcBef>
              <a:spcAft>
                <a:spcPts val="0"/>
              </a:spcAft>
              <a:buSzPts val="2000"/>
              <a:buFont typeface="Patrick Hand"/>
              <a:buChar char="-"/>
            </a:pPr>
            <a:r>
              <a:rPr lang="en" sz="2000">
                <a:latin typeface="Patrick Hand"/>
                <a:ea typeface="Patrick Hand"/>
                <a:cs typeface="Patrick Hand"/>
                <a:sym typeface="Patrick Hand"/>
              </a:rPr>
              <a:t>Des endroits où tu aimes aller/où tu es déjà allé</a:t>
            </a:r>
            <a:endParaRPr sz="2000">
              <a:latin typeface="Patrick Hand"/>
              <a:ea typeface="Patrick Hand"/>
              <a:cs typeface="Patrick Hand"/>
              <a:sym typeface="Patrick Han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pic>
        <p:nvPicPr>
          <p:cNvPr id="107" name="Google Shape;107;p20"/>
          <p:cNvPicPr preferRelativeResize="0"/>
          <p:nvPr/>
        </p:nvPicPr>
        <p:blipFill>
          <a:blip r:embed="rId3">
            <a:alphaModFix/>
          </a:blip>
          <a:stretch>
            <a:fillRect/>
          </a:stretch>
        </p:blipFill>
        <p:spPr>
          <a:xfrm>
            <a:off x="8093200" y="4703700"/>
            <a:ext cx="934000" cy="326775"/>
          </a:xfrm>
          <a:prstGeom prst="rect">
            <a:avLst/>
          </a:prstGeom>
          <a:noFill/>
          <a:ln>
            <a:noFill/>
          </a:ln>
        </p:spPr>
      </p:pic>
      <p:pic>
        <p:nvPicPr>
          <p:cNvPr id="108" name="Google Shape;108;p20" title="Pink Playful Plot Breakdown Graphic Organizer.jpg"/>
          <p:cNvPicPr preferRelativeResize="0"/>
          <p:nvPr/>
        </p:nvPicPr>
        <p:blipFill>
          <a:blip r:embed="rId4">
            <a:alphaModFix/>
          </a:blip>
          <a:stretch>
            <a:fillRect/>
          </a:stretch>
        </p:blipFill>
        <p:spPr>
          <a:xfrm>
            <a:off x="149925" y="204125"/>
            <a:ext cx="6129775" cy="4735251"/>
          </a:xfrm>
          <a:prstGeom prst="rect">
            <a:avLst/>
          </a:prstGeom>
          <a:noFill/>
          <a:ln>
            <a:noFill/>
          </a:ln>
        </p:spPr>
      </p:pic>
      <p:sp>
        <p:nvSpPr>
          <p:cNvPr id="109" name="Google Shape;109;p20"/>
          <p:cNvSpPr txBox="1"/>
          <p:nvPr/>
        </p:nvSpPr>
        <p:spPr>
          <a:xfrm>
            <a:off x="6469750" y="129225"/>
            <a:ext cx="2557500" cy="4460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Patrick Hand"/>
                <a:ea typeface="Patrick Hand"/>
                <a:cs typeface="Patrick Hand"/>
                <a:sym typeface="Patrick Hand"/>
              </a:rPr>
              <a:t>Avant de faire ton collage, il est important de déterminer ce que tu comptes dire et ajouter. Pour cela, écris des phrases pour te présenter. Ensuite, réfléchis aux images dont tu auras besoin.</a:t>
            </a:r>
            <a:endParaRPr sz="1800">
              <a:latin typeface="Patrick Hand"/>
              <a:ea typeface="Patrick Hand"/>
              <a:cs typeface="Patrick Hand"/>
              <a:sym typeface="Patrick Hand"/>
            </a:endParaRPr>
          </a:p>
          <a:p>
            <a:pPr indent="0" lvl="0" marL="0" rtl="0" algn="l">
              <a:spcBef>
                <a:spcPts val="0"/>
              </a:spcBef>
              <a:spcAft>
                <a:spcPts val="0"/>
              </a:spcAft>
              <a:buNone/>
            </a:pPr>
            <a:r>
              <a:t/>
            </a:r>
            <a:endParaRPr sz="1800">
              <a:latin typeface="Patrick Hand"/>
              <a:ea typeface="Patrick Hand"/>
              <a:cs typeface="Patrick Hand"/>
              <a:sym typeface="Patrick Hand"/>
            </a:endParaRPr>
          </a:p>
          <a:p>
            <a:pPr indent="0" lvl="0" marL="0" rtl="0" algn="l">
              <a:spcBef>
                <a:spcPts val="0"/>
              </a:spcBef>
              <a:spcAft>
                <a:spcPts val="0"/>
              </a:spcAft>
              <a:buNone/>
            </a:pPr>
            <a:r>
              <a:rPr lang="en" sz="1800">
                <a:latin typeface="Patrick Hand"/>
                <a:ea typeface="Patrick Hand"/>
                <a:cs typeface="Patrick Hand"/>
                <a:sym typeface="Patrick Hand"/>
              </a:rPr>
              <a:t>Par exemple, si tu écris </a:t>
            </a:r>
            <a:endParaRPr sz="1800">
              <a:latin typeface="Patrick Hand"/>
              <a:ea typeface="Patrick Hand"/>
              <a:cs typeface="Patrick Hand"/>
              <a:sym typeface="Patrick Hand"/>
            </a:endParaRPr>
          </a:p>
          <a:p>
            <a:pPr indent="0" lvl="0" marL="0" rtl="0" algn="l">
              <a:spcBef>
                <a:spcPts val="0"/>
              </a:spcBef>
              <a:spcAft>
                <a:spcPts val="0"/>
              </a:spcAft>
              <a:buNone/>
            </a:pPr>
            <a:r>
              <a:rPr lang="en" sz="1800">
                <a:latin typeface="Patrick Hand"/>
                <a:ea typeface="Patrick Hand"/>
                <a:cs typeface="Patrick Hand"/>
                <a:sym typeface="Patrick Hand"/>
              </a:rPr>
              <a:t>« J’aime lire des romans. » Tu peux coller une image d’un roman. </a:t>
            </a:r>
            <a:endParaRPr sz="1800">
              <a:latin typeface="Patrick Hand"/>
              <a:ea typeface="Patrick Hand"/>
              <a:cs typeface="Patrick Hand"/>
              <a:sym typeface="Patrick Hand"/>
            </a:endParaRPr>
          </a:p>
          <a:p>
            <a:pPr indent="0" lvl="0" marL="0" rtl="0" algn="l">
              <a:spcBef>
                <a:spcPts val="0"/>
              </a:spcBef>
              <a:spcAft>
                <a:spcPts val="0"/>
              </a:spcAft>
              <a:buNone/>
            </a:pPr>
            <a:br>
              <a:rPr lang="en" sz="1800">
                <a:latin typeface="Patrick Hand"/>
                <a:ea typeface="Patrick Hand"/>
                <a:cs typeface="Patrick Hand"/>
                <a:sym typeface="Patrick Hand"/>
              </a:rPr>
            </a:br>
            <a:r>
              <a:rPr lang="en" sz="1800">
                <a:latin typeface="Patrick Hand"/>
                <a:ea typeface="Patrick Hand"/>
                <a:cs typeface="Patrick Hand"/>
                <a:sym typeface="Patrick Hand"/>
              </a:rPr>
              <a:t>Tu peux aussi ajouter d’autres choses au dos de la page si cela ne va dans aucune catégorie.</a:t>
            </a:r>
            <a:endParaRPr sz="1800">
              <a:latin typeface="Patrick Hand"/>
              <a:ea typeface="Patrick Hand"/>
              <a:cs typeface="Patrick Hand"/>
              <a:sym typeface="Patrick Han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id="114" name="Google Shape;114;p21" title="Pink Playful Plot Breakdown Graphic Organizer.jpg"/>
          <p:cNvPicPr preferRelativeResize="0"/>
          <p:nvPr/>
        </p:nvPicPr>
        <p:blipFill>
          <a:blip r:embed="rId3">
            <a:alphaModFix/>
          </a:blip>
          <a:stretch>
            <a:fillRect/>
          </a:stretch>
        </p:blipFill>
        <p:spPr>
          <a:xfrm>
            <a:off x="795725" y="0"/>
            <a:ext cx="7684850" cy="514349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