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5143500" cx="9144000"/>
  <p:notesSz cx="6858000" cy="9144000"/>
  <p:embeddedFontLst>
    <p:embeddedFont>
      <p:font typeface="Nunito"/>
      <p:regular r:id="rId37"/>
      <p:bold r:id="rId38"/>
      <p:italic r:id="rId39"/>
      <p:boldItalic r:id="rId40"/>
    </p:embeddedFont>
    <p:embeddedFont>
      <p:font typeface="Bebas Neue"/>
      <p:regular r:id="rId41"/>
    </p:embeddedFont>
    <p:embeddedFont>
      <p:font typeface="Didact Gothic"/>
      <p:regular r:id="rId42"/>
    </p:embeddedFont>
    <p:embeddedFont>
      <p:font typeface="PT Sans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32911C9-3F1E-4CFC-A17F-CBD278C8068D}">
  <a:tblStyle styleId="{F32911C9-3F1E-4CFC-A17F-CBD278C8068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Nunito-boldItalic.fntdata"/><Relationship Id="rId20" Type="http://schemas.openxmlformats.org/officeDocument/2006/relationships/slide" Target="slides/slide15.xml"/><Relationship Id="rId42" Type="http://schemas.openxmlformats.org/officeDocument/2006/relationships/font" Target="fonts/DidactGothic-regular.fntdata"/><Relationship Id="rId41" Type="http://schemas.openxmlformats.org/officeDocument/2006/relationships/font" Target="fonts/BebasNeue-regular.fntdata"/><Relationship Id="rId22" Type="http://schemas.openxmlformats.org/officeDocument/2006/relationships/slide" Target="slides/slide17.xml"/><Relationship Id="rId44" Type="http://schemas.openxmlformats.org/officeDocument/2006/relationships/font" Target="fonts/PTSans-bold.fntdata"/><Relationship Id="rId21" Type="http://schemas.openxmlformats.org/officeDocument/2006/relationships/slide" Target="slides/slide16.xml"/><Relationship Id="rId43" Type="http://schemas.openxmlformats.org/officeDocument/2006/relationships/font" Target="fonts/PTSans-regular.fntdata"/><Relationship Id="rId24" Type="http://schemas.openxmlformats.org/officeDocument/2006/relationships/slide" Target="slides/slide19.xml"/><Relationship Id="rId46" Type="http://schemas.openxmlformats.org/officeDocument/2006/relationships/font" Target="fonts/PTSans-boldItalic.fntdata"/><Relationship Id="rId23" Type="http://schemas.openxmlformats.org/officeDocument/2006/relationships/slide" Target="slides/slide18.xml"/><Relationship Id="rId45" Type="http://schemas.openxmlformats.org/officeDocument/2006/relationships/font" Target="fonts/PTSans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Nunito-regular.fntdata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Nunito-italic.fntdata"/><Relationship Id="rId16" Type="http://schemas.openxmlformats.org/officeDocument/2006/relationships/slide" Target="slides/slide11.xml"/><Relationship Id="rId38" Type="http://schemas.openxmlformats.org/officeDocument/2006/relationships/font" Target="fonts/Nunito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25b6e5fc2d8_0_2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" name="Google Shape;717;g25b6e5fc2d8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g25b6e5fc2d8_0_2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6" name="Google Shape;746;g25b6e5fc2d8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25b6e5fc2d8_0_2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6" name="Google Shape;756;g25b6e5fc2d8_0_2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25b6e5fc2d8_0_2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25b6e5fc2d8_0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g25b6e5fc2d8_0_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2" name="Google Shape;822;g25b6e5fc2d8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25b6e5fc2d8_0_3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" name="Google Shape;830;g25b6e5fc2d8_0_3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25b6e5fc2d8_0_3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9" name="Google Shape;859;g25b6e5fc2d8_0_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25b6e5fc2d8_0_3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" name="Google Shape;869;g25b6e5fc2d8_0_3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g25b6e5fc2d8_0_5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6" name="Google Shape;886;g25b6e5fc2d8_0_5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5b6e5fc2d8_0_5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6" name="Google Shape;896;g25b6e5fc2d8_0_5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21411a4c8c2_0_4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21411a4c8c2_0_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25b6e5fc2d8_0_4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25b6e5fc2d8_0_4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g25b6e5fc2d8_0_4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3" name="Google Shape;973;g25b6e5fc2d8_0_4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g25b6e5fc2d8_0_4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" name="Google Shape;981;g25b6e5fc2d8_0_4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g25b6e5fc2d8_0_4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9" name="Google Shape;989;g25b6e5fc2d8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g25b6e5fc2d8_0_4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6" name="Google Shape;996;g25b6e5fc2d8_0_4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25b6e5fc2d8_0_4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3" name="Google Shape;1003;g25b6e5fc2d8_0_4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g25b6e5fc2d8_0_5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1" name="Google Shape;1051;g25b6e5fc2d8_0_5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g25bc503b31d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8" name="Google Shape;1058;g25bc503b31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g28d6bb65a6e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5" name="Google Shape;1075;g28d6bb65a6e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g28d6bb65a6e_1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3" name="Google Shape;1123;g28d6bb65a6e_1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2161b913acb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2161b913acb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g28d6bb65a6e_1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0" name="Google Shape;1130;g28d6bb65a6e_1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g21411a4c8c2_0_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7" name="Google Shape;1137;g21411a4c8c2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25b6e5fc2d8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25b6e5fc2d8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21612a92a5d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21612a92a5d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21612a92a5d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3" name="Google Shape;633;g21612a92a5d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25b6e5fc2d8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Google Shape;643;g25b6e5fc2d8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25b6e5fc2d8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25b6e5fc2d8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25b6e5fc2d8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9" name="Google Shape;709;g25b6e5fc2d8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2647950" y="787075"/>
            <a:ext cx="5803200" cy="289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b="1" sz="55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3686250" y="3796150"/>
            <a:ext cx="4764900" cy="442500"/>
          </a:xfrm>
          <a:prstGeom prst="rect">
            <a:avLst/>
          </a:prstGeom>
          <a:solidFill>
            <a:schemeClr val="dk2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>
            <a:off x="8423396" y="-306104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597153" y="4580477"/>
            <a:ext cx="1771920" cy="1772070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5908440" y="4580467"/>
            <a:ext cx="1093392" cy="1093392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4216078" y="-1201200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1"/>
          <p:cNvSpPr txBox="1"/>
          <p:nvPr>
            <p:ph hasCustomPrompt="1" type="title"/>
          </p:nvPr>
        </p:nvSpPr>
        <p:spPr>
          <a:xfrm>
            <a:off x="1284000" y="1464925"/>
            <a:ext cx="6576000" cy="171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21" name="Google Shape;121;p11"/>
          <p:cNvSpPr txBox="1"/>
          <p:nvPr>
            <p:ph idx="1" type="subTitle"/>
          </p:nvPr>
        </p:nvSpPr>
        <p:spPr>
          <a:xfrm>
            <a:off x="1284000" y="3181475"/>
            <a:ext cx="6576000" cy="70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22" name="Google Shape;122;p11"/>
          <p:cNvSpPr/>
          <p:nvPr/>
        </p:nvSpPr>
        <p:spPr>
          <a:xfrm flipH="1" rot="10800000">
            <a:off x="713233" y="-329135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1"/>
          <p:cNvSpPr/>
          <p:nvPr/>
        </p:nvSpPr>
        <p:spPr>
          <a:xfrm flipH="1" rot="10800000">
            <a:off x="8499596" y="4745273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1"/>
          <p:cNvSpPr/>
          <p:nvPr/>
        </p:nvSpPr>
        <p:spPr>
          <a:xfrm flipH="1" rot="10800000">
            <a:off x="4673353" y="-820200"/>
            <a:ext cx="1771920" cy="1772070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1"/>
          <p:cNvSpPr/>
          <p:nvPr/>
        </p:nvSpPr>
        <p:spPr>
          <a:xfrm flipH="1" rot="10800000">
            <a:off x="8056923" y="4599374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1"/>
          <p:cNvSpPr/>
          <p:nvPr/>
        </p:nvSpPr>
        <p:spPr>
          <a:xfrm flipH="1" rot="10800000">
            <a:off x="5984640" y="-141512"/>
            <a:ext cx="1093392" cy="1093392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2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3"/>
          <p:cNvSpPr txBox="1"/>
          <p:nvPr>
            <p:ph hasCustomPrompt="1" type="title"/>
          </p:nvPr>
        </p:nvSpPr>
        <p:spPr>
          <a:xfrm>
            <a:off x="1338100" y="1309100"/>
            <a:ext cx="1335000" cy="445500"/>
          </a:xfrm>
          <a:prstGeom prst="rect">
            <a:avLst/>
          </a:prstGeom>
          <a:solidFill>
            <a:schemeClr val="lt2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b="1" sz="2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0" name="Google Shape;130;p13"/>
          <p:cNvSpPr txBox="1"/>
          <p:nvPr>
            <p:ph idx="1" type="subTitle"/>
          </p:nvPr>
        </p:nvSpPr>
        <p:spPr>
          <a:xfrm>
            <a:off x="760000" y="1811745"/>
            <a:ext cx="2491200" cy="5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/>
        </p:txBody>
      </p:sp>
      <p:sp>
        <p:nvSpPr>
          <p:cNvPr id="131" name="Google Shape;131;p13"/>
          <p:cNvSpPr txBox="1"/>
          <p:nvPr>
            <p:ph idx="2" type="subTitle"/>
          </p:nvPr>
        </p:nvSpPr>
        <p:spPr>
          <a:xfrm>
            <a:off x="760000" y="2220173"/>
            <a:ext cx="2491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5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5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5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5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5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5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5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500"/>
            </a:lvl9pPr>
          </a:lstStyle>
          <a:p/>
        </p:txBody>
      </p:sp>
      <p:sp>
        <p:nvSpPr>
          <p:cNvPr id="132" name="Google Shape;132;p13"/>
          <p:cNvSpPr txBox="1"/>
          <p:nvPr>
            <p:ph hasCustomPrompt="1" idx="3" type="title"/>
          </p:nvPr>
        </p:nvSpPr>
        <p:spPr>
          <a:xfrm>
            <a:off x="3904500" y="1309100"/>
            <a:ext cx="1335000" cy="445500"/>
          </a:xfrm>
          <a:prstGeom prst="rect">
            <a:avLst/>
          </a:prstGeom>
          <a:solidFill>
            <a:schemeClr val="accent1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b="1" sz="2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3" name="Google Shape;133;p13"/>
          <p:cNvSpPr txBox="1"/>
          <p:nvPr>
            <p:ph idx="4" type="subTitle"/>
          </p:nvPr>
        </p:nvSpPr>
        <p:spPr>
          <a:xfrm>
            <a:off x="3326400" y="1811745"/>
            <a:ext cx="2491200" cy="5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/>
        </p:txBody>
      </p:sp>
      <p:sp>
        <p:nvSpPr>
          <p:cNvPr id="134" name="Google Shape;134;p13"/>
          <p:cNvSpPr txBox="1"/>
          <p:nvPr>
            <p:ph idx="5" type="subTitle"/>
          </p:nvPr>
        </p:nvSpPr>
        <p:spPr>
          <a:xfrm>
            <a:off x="3326400" y="2220173"/>
            <a:ext cx="2491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5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5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5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5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5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5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5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500"/>
            </a:lvl9pPr>
          </a:lstStyle>
          <a:p/>
        </p:txBody>
      </p:sp>
      <p:sp>
        <p:nvSpPr>
          <p:cNvPr id="135" name="Google Shape;135;p13"/>
          <p:cNvSpPr txBox="1"/>
          <p:nvPr>
            <p:ph hasCustomPrompt="1" idx="6" type="title"/>
          </p:nvPr>
        </p:nvSpPr>
        <p:spPr>
          <a:xfrm>
            <a:off x="1338100" y="3038475"/>
            <a:ext cx="1335000" cy="445500"/>
          </a:xfrm>
          <a:prstGeom prst="rect">
            <a:avLst/>
          </a:prstGeom>
          <a:solidFill>
            <a:schemeClr val="accent5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b="1" sz="2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6" name="Google Shape;136;p13"/>
          <p:cNvSpPr txBox="1"/>
          <p:nvPr>
            <p:ph idx="7" type="subTitle"/>
          </p:nvPr>
        </p:nvSpPr>
        <p:spPr>
          <a:xfrm>
            <a:off x="760000" y="3540800"/>
            <a:ext cx="2491200" cy="5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/>
        </p:txBody>
      </p:sp>
      <p:sp>
        <p:nvSpPr>
          <p:cNvPr id="137" name="Google Shape;137;p13"/>
          <p:cNvSpPr txBox="1"/>
          <p:nvPr>
            <p:ph idx="8" type="subTitle"/>
          </p:nvPr>
        </p:nvSpPr>
        <p:spPr>
          <a:xfrm>
            <a:off x="760000" y="3949248"/>
            <a:ext cx="2491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5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5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5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5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5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5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5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500"/>
            </a:lvl9pPr>
          </a:lstStyle>
          <a:p/>
        </p:txBody>
      </p:sp>
      <p:sp>
        <p:nvSpPr>
          <p:cNvPr id="138" name="Google Shape;138;p13"/>
          <p:cNvSpPr txBox="1"/>
          <p:nvPr>
            <p:ph hasCustomPrompt="1" idx="9" type="title"/>
          </p:nvPr>
        </p:nvSpPr>
        <p:spPr>
          <a:xfrm>
            <a:off x="3904500" y="3038475"/>
            <a:ext cx="1335000" cy="445500"/>
          </a:xfrm>
          <a:prstGeom prst="rect">
            <a:avLst/>
          </a:prstGeom>
          <a:solidFill>
            <a:schemeClr val="accent2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b="1" sz="2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9" name="Google Shape;139;p13"/>
          <p:cNvSpPr txBox="1"/>
          <p:nvPr>
            <p:ph idx="13" type="subTitle"/>
          </p:nvPr>
        </p:nvSpPr>
        <p:spPr>
          <a:xfrm>
            <a:off x="3326400" y="3540800"/>
            <a:ext cx="2491200" cy="5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/>
        </p:txBody>
      </p:sp>
      <p:sp>
        <p:nvSpPr>
          <p:cNvPr id="140" name="Google Shape;140;p13"/>
          <p:cNvSpPr txBox="1"/>
          <p:nvPr>
            <p:ph idx="14" type="subTitle"/>
          </p:nvPr>
        </p:nvSpPr>
        <p:spPr>
          <a:xfrm>
            <a:off x="3326400" y="3949248"/>
            <a:ext cx="2491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5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5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5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5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5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5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5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500"/>
            </a:lvl9pPr>
          </a:lstStyle>
          <a:p/>
        </p:txBody>
      </p:sp>
      <p:sp>
        <p:nvSpPr>
          <p:cNvPr id="141" name="Google Shape;141;p13"/>
          <p:cNvSpPr txBox="1"/>
          <p:nvPr>
            <p:ph hasCustomPrompt="1" idx="15" type="title"/>
          </p:nvPr>
        </p:nvSpPr>
        <p:spPr>
          <a:xfrm>
            <a:off x="6502400" y="1309100"/>
            <a:ext cx="1336800" cy="445500"/>
          </a:xfrm>
          <a:prstGeom prst="rect">
            <a:avLst/>
          </a:prstGeom>
          <a:solidFill>
            <a:schemeClr val="dk2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b="1" sz="2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42" name="Google Shape;142;p13"/>
          <p:cNvSpPr txBox="1"/>
          <p:nvPr>
            <p:ph idx="16" type="subTitle"/>
          </p:nvPr>
        </p:nvSpPr>
        <p:spPr>
          <a:xfrm>
            <a:off x="5892800" y="1811745"/>
            <a:ext cx="2491200" cy="5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/>
        </p:txBody>
      </p:sp>
      <p:sp>
        <p:nvSpPr>
          <p:cNvPr id="143" name="Google Shape;143;p13"/>
          <p:cNvSpPr txBox="1"/>
          <p:nvPr>
            <p:ph idx="17" type="subTitle"/>
          </p:nvPr>
        </p:nvSpPr>
        <p:spPr>
          <a:xfrm>
            <a:off x="5892800" y="2220173"/>
            <a:ext cx="2491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5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5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5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5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5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5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5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500"/>
            </a:lvl9pPr>
          </a:lstStyle>
          <a:p/>
        </p:txBody>
      </p:sp>
      <p:sp>
        <p:nvSpPr>
          <p:cNvPr id="144" name="Google Shape;144;p13"/>
          <p:cNvSpPr txBox="1"/>
          <p:nvPr>
            <p:ph hasCustomPrompt="1" idx="18" type="title"/>
          </p:nvPr>
        </p:nvSpPr>
        <p:spPr>
          <a:xfrm>
            <a:off x="6502400" y="3038475"/>
            <a:ext cx="1336800" cy="445500"/>
          </a:xfrm>
          <a:prstGeom prst="rect">
            <a:avLst/>
          </a:prstGeom>
          <a:solidFill>
            <a:schemeClr val="accent3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b="1" sz="2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/>
          <p:nvPr>
            <p:ph idx="19" type="subTitle"/>
          </p:nvPr>
        </p:nvSpPr>
        <p:spPr>
          <a:xfrm>
            <a:off x="5892800" y="3540800"/>
            <a:ext cx="2491200" cy="5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1" sz="26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/>
        </p:txBody>
      </p:sp>
      <p:sp>
        <p:nvSpPr>
          <p:cNvPr id="146" name="Google Shape;146;p13"/>
          <p:cNvSpPr txBox="1"/>
          <p:nvPr>
            <p:ph idx="20" type="subTitle"/>
          </p:nvPr>
        </p:nvSpPr>
        <p:spPr>
          <a:xfrm>
            <a:off x="5892800" y="3949248"/>
            <a:ext cx="2491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5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5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5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5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5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5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5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500"/>
            </a:lvl9pPr>
          </a:lstStyle>
          <a:p/>
        </p:txBody>
      </p:sp>
      <p:sp>
        <p:nvSpPr>
          <p:cNvPr id="147" name="Google Shape;147;p13"/>
          <p:cNvSpPr txBox="1"/>
          <p:nvPr>
            <p:ph idx="21"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148" name="Google Shape;148;p13"/>
          <p:cNvSpPr/>
          <p:nvPr/>
        </p:nvSpPr>
        <p:spPr>
          <a:xfrm flipH="1" rot="10800000">
            <a:off x="1007716" y="-1030180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3"/>
          <p:cNvSpPr/>
          <p:nvPr/>
        </p:nvSpPr>
        <p:spPr>
          <a:xfrm flipH="1" rot="10800000">
            <a:off x="8158696" y="4478573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3"/>
          <p:cNvSpPr/>
          <p:nvPr/>
        </p:nvSpPr>
        <p:spPr>
          <a:xfrm flipH="1" rot="10800000">
            <a:off x="-1360762" y="-331937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3"/>
          <p:cNvSpPr/>
          <p:nvPr/>
        </p:nvSpPr>
        <p:spPr>
          <a:xfrm flipH="1" rot="10800000">
            <a:off x="8647473" y="3949249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3"/>
          <p:cNvSpPr/>
          <p:nvPr/>
        </p:nvSpPr>
        <p:spPr>
          <a:xfrm flipH="1" rot="10800000">
            <a:off x="7330015" y="-558912"/>
            <a:ext cx="1093392" cy="1093392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3"/>
          <p:cNvSpPr/>
          <p:nvPr/>
        </p:nvSpPr>
        <p:spPr>
          <a:xfrm flipH="1" rot="10800000">
            <a:off x="406078" y="4709109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4" name="Google Shape;154;p13"/>
          <p:cNvGrpSpPr/>
          <p:nvPr/>
        </p:nvGrpSpPr>
        <p:grpSpPr>
          <a:xfrm flipH="1">
            <a:off x="8277148" y="225100"/>
            <a:ext cx="768061" cy="782983"/>
            <a:chOff x="5579275" y="-571140"/>
            <a:chExt cx="728711" cy="782983"/>
          </a:xfrm>
        </p:grpSpPr>
        <p:sp>
          <p:nvSpPr>
            <p:cNvPr id="155" name="Google Shape;155;p13"/>
            <p:cNvSpPr/>
            <p:nvPr/>
          </p:nvSpPr>
          <p:spPr>
            <a:xfrm>
              <a:off x="5611574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6" name="Google Shape;156;p13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157" name="Google Shape;157;p13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3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" name="Google Shape;159;p13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" name="Google Shape;160;p13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3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3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" name="Google Shape;163;p13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" name="Google Shape;164;p13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3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3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5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4"/>
          <p:cNvSpPr txBox="1"/>
          <p:nvPr>
            <p:ph hasCustomPrompt="1" type="title"/>
          </p:nvPr>
        </p:nvSpPr>
        <p:spPr>
          <a:xfrm>
            <a:off x="680550" y="525407"/>
            <a:ext cx="4696800" cy="768900"/>
          </a:xfrm>
          <a:prstGeom prst="rect">
            <a:avLst/>
          </a:prstGeom>
          <a:solidFill>
            <a:schemeClr val="dk2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9" name="Google Shape;169;p14"/>
          <p:cNvSpPr txBox="1"/>
          <p:nvPr>
            <p:ph idx="1" type="subTitle"/>
          </p:nvPr>
        </p:nvSpPr>
        <p:spPr>
          <a:xfrm>
            <a:off x="680550" y="1318520"/>
            <a:ext cx="4696800" cy="4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5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170" name="Google Shape;170;p14"/>
          <p:cNvSpPr txBox="1"/>
          <p:nvPr>
            <p:ph hasCustomPrompt="1" idx="2" type="title"/>
          </p:nvPr>
        </p:nvSpPr>
        <p:spPr>
          <a:xfrm>
            <a:off x="680550" y="1925288"/>
            <a:ext cx="4696800" cy="768900"/>
          </a:xfrm>
          <a:prstGeom prst="rect">
            <a:avLst/>
          </a:prstGeom>
          <a:solidFill>
            <a:schemeClr val="accent3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1" name="Google Shape;171;p14"/>
          <p:cNvSpPr txBox="1"/>
          <p:nvPr>
            <p:ph idx="3" type="subTitle"/>
          </p:nvPr>
        </p:nvSpPr>
        <p:spPr>
          <a:xfrm>
            <a:off x="680550" y="2718407"/>
            <a:ext cx="4696800" cy="4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5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172" name="Google Shape;172;p14"/>
          <p:cNvSpPr txBox="1"/>
          <p:nvPr>
            <p:ph hasCustomPrompt="1" idx="4" type="title"/>
          </p:nvPr>
        </p:nvSpPr>
        <p:spPr>
          <a:xfrm>
            <a:off x="680550" y="3325169"/>
            <a:ext cx="4696800" cy="768900"/>
          </a:xfrm>
          <a:prstGeom prst="rect">
            <a:avLst/>
          </a:prstGeom>
          <a:solidFill>
            <a:schemeClr val="accent5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3" name="Google Shape;173;p14"/>
          <p:cNvSpPr txBox="1"/>
          <p:nvPr>
            <p:ph idx="5" type="subTitle"/>
          </p:nvPr>
        </p:nvSpPr>
        <p:spPr>
          <a:xfrm>
            <a:off x="680550" y="4118293"/>
            <a:ext cx="4696800" cy="49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5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174" name="Google Shape;174;p14"/>
          <p:cNvSpPr/>
          <p:nvPr/>
        </p:nvSpPr>
        <p:spPr>
          <a:xfrm>
            <a:off x="-644404" y="990271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4"/>
          <p:cNvSpPr/>
          <p:nvPr/>
        </p:nvSpPr>
        <p:spPr>
          <a:xfrm>
            <a:off x="158148" y="223773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4"/>
          <p:cNvSpPr/>
          <p:nvPr/>
        </p:nvSpPr>
        <p:spPr>
          <a:xfrm>
            <a:off x="4917553" y="4471900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4"/>
          <p:cNvSpPr/>
          <p:nvPr/>
        </p:nvSpPr>
        <p:spPr>
          <a:xfrm flipH="1" rot="10800000">
            <a:off x="6595915" y="-427112"/>
            <a:ext cx="1093392" cy="1093392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CUSTOM_6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5"/>
          <p:cNvSpPr txBox="1"/>
          <p:nvPr>
            <p:ph hasCustomPrompt="1" type="title"/>
          </p:nvPr>
        </p:nvSpPr>
        <p:spPr>
          <a:xfrm>
            <a:off x="1325650" y="1962150"/>
            <a:ext cx="1398900" cy="406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6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0" name="Google Shape;180;p15"/>
          <p:cNvSpPr txBox="1"/>
          <p:nvPr>
            <p:ph idx="1" type="subTitle"/>
          </p:nvPr>
        </p:nvSpPr>
        <p:spPr>
          <a:xfrm>
            <a:off x="938500" y="3629175"/>
            <a:ext cx="2173200" cy="97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181" name="Google Shape;181;p15"/>
          <p:cNvSpPr txBox="1"/>
          <p:nvPr>
            <p:ph idx="2" type="subTitle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82" name="Google Shape;182;p15"/>
          <p:cNvSpPr txBox="1"/>
          <p:nvPr>
            <p:ph hasCustomPrompt="1" idx="3" type="title"/>
          </p:nvPr>
        </p:nvSpPr>
        <p:spPr>
          <a:xfrm>
            <a:off x="3873100" y="1962150"/>
            <a:ext cx="1397700" cy="406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6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3" name="Google Shape;183;p15"/>
          <p:cNvSpPr txBox="1"/>
          <p:nvPr>
            <p:ph idx="4" type="subTitle"/>
          </p:nvPr>
        </p:nvSpPr>
        <p:spPr>
          <a:xfrm>
            <a:off x="3485400" y="3629175"/>
            <a:ext cx="2173200" cy="97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184" name="Google Shape;184;p15"/>
          <p:cNvSpPr txBox="1"/>
          <p:nvPr>
            <p:ph idx="5" type="subTitle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85" name="Google Shape;185;p15"/>
          <p:cNvSpPr txBox="1"/>
          <p:nvPr>
            <p:ph hasCustomPrompt="1" idx="6" type="title"/>
          </p:nvPr>
        </p:nvSpPr>
        <p:spPr>
          <a:xfrm>
            <a:off x="6417675" y="1962150"/>
            <a:ext cx="1397700" cy="406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6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6" name="Google Shape;186;p15"/>
          <p:cNvSpPr txBox="1"/>
          <p:nvPr>
            <p:ph idx="7" type="subTitle"/>
          </p:nvPr>
        </p:nvSpPr>
        <p:spPr>
          <a:xfrm>
            <a:off x="6032300" y="3629175"/>
            <a:ext cx="2173200" cy="97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187" name="Google Shape;187;p15"/>
          <p:cNvSpPr txBox="1"/>
          <p:nvPr>
            <p:ph idx="8" type="subTitle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188" name="Google Shape;188;p15"/>
          <p:cNvSpPr txBox="1"/>
          <p:nvPr>
            <p:ph idx="9"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189" name="Google Shape;189;p15"/>
          <p:cNvSpPr/>
          <p:nvPr/>
        </p:nvSpPr>
        <p:spPr>
          <a:xfrm>
            <a:off x="8423396" y="-306104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5"/>
          <p:cNvSpPr/>
          <p:nvPr/>
        </p:nvSpPr>
        <p:spPr>
          <a:xfrm rot="9452046">
            <a:off x="8453508" y="3403472"/>
            <a:ext cx="1771924" cy="1772074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5"/>
          <p:cNvSpPr/>
          <p:nvPr/>
        </p:nvSpPr>
        <p:spPr>
          <a:xfrm>
            <a:off x="497113" y="-1550608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5"/>
          <p:cNvSpPr/>
          <p:nvPr/>
        </p:nvSpPr>
        <p:spPr>
          <a:xfrm rot="9452046">
            <a:off x="8024197" y="4427850"/>
            <a:ext cx="1093395" cy="1093395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5"/>
          <p:cNvSpPr/>
          <p:nvPr/>
        </p:nvSpPr>
        <p:spPr>
          <a:xfrm>
            <a:off x="-965147" y="-95713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4" name="Google Shape;194;p15"/>
          <p:cNvGrpSpPr/>
          <p:nvPr/>
        </p:nvGrpSpPr>
        <p:grpSpPr>
          <a:xfrm rot="9034343">
            <a:off x="-25606" y="4144906"/>
            <a:ext cx="947572" cy="913073"/>
            <a:chOff x="6625569" y="-603340"/>
            <a:chExt cx="1158986" cy="1116790"/>
          </a:xfrm>
        </p:grpSpPr>
        <p:sp>
          <p:nvSpPr>
            <p:cNvPr id="195" name="Google Shape;195;p15"/>
            <p:cNvSpPr/>
            <p:nvPr/>
          </p:nvSpPr>
          <p:spPr>
            <a:xfrm>
              <a:off x="6632513" y="-603340"/>
              <a:ext cx="1110446" cy="1116788"/>
            </a:xfrm>
            <a:custGeom>
              <a:rect b="b" l="l" r="r" t="t"/>
              <a:pathLst>
                <a:path extrusionOk="0" h="9157" w="9105">
                  <a:moveTo>
                    <a:pt x="4516" y="1"/>
                  </a:moveTo>
                  <a:cubicBezTo>
                    <a:pt x="2030" y="1"/>
                    <a:pt x="0" y="2349"/>
                    <a:pt x="636" y="4957"/>
                  </a:cubicBezTo>
                  <a:cubicBezTo>
                    <a:pt x="792" y="5984"/>
                    <a:pt x="1351" y="6905"/>
                    <a:pt x="2181" y="7529"/>
                  </a:cubicBezTo>
                  <a:lnTo>
                    <a:pt x="2115" y="8672"/>
                  </a:lnTo>
                  <a:cubicBezTo>
                    <a:pt x="2107" y="8729"/>
                    <a:pt x="2132" y="8787"/>
                    <a:pt x="2181" y="8819"/>
                  </a:cubicBezTo>
                  <a:lnTo>
                    <a:pt x="2173" y="8984"/>
                  </a:lnTo>
                  <a:cubicBezTo>
                    <a:pt x="2165" y="9041"/>
                    <a:pt x="2197" y="9099"/>
                    <a:pt x="2247" y="9132"/>
                  </a:cubicBezTo>
                  <a:cubicBezTo>
                    <a:pt x="2271" y="9148"/>
                    <a:pt x="2304" y="9156"/>
                    <a:pt x="2337" y="9156"/>
                  </a:cubicBezTo>
                  <a:cubicBezTo>
                    <a:pt x="2362" y="9156"/>
                    <a:pt x="2386" y="9148"/>
                    <a:pt x="2403" y="9140"/>
                  </a:cubicBezTo>
                  <a:lnTo>
                    <a:pt x="4145" y="8302"/>
                  </a:lnTo>
                  <a:cubicBezTo>
                    <a:pt x="4301" y="8319"/>
                    <a:pt x="4455" y="8328"/>
                    <a:pt x="4607" y="8328"/>
                  </a:cubicBezTo>
                  <a:cubicBezTo>
                    <a:pt x="7149" y="8328"/>
                    <a:pt x="9104" y="5930"/>
                    <a:pt x="8484" y="3379"/>
                  </a:cubicBezTo>
                  <a:cubicBezTo>
                    <a:pt x="8418" y="3009"/>
                    <a:pt x="8312" y="2640"/>
                    <a:pt x="8147" y="2303"/>
                  </a:cubicBezTo>
                  <a:cubicBezTo>
                    <a:pt x="7662" y="1267"/>
                    <a:pt x="6758" y="487"/>
                    <a:pt x="5657" y="166"/>
                  </a:cubicBezTo>
                  <a:cubicBezTo>
                    <a:pt x="5272" y="54"/>
                    <a:pt x="4889" y="1"/>
                    <a:pt x="4516" y="1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96" name="Google Shape;196;p15"/>
            <p:cNvGrpSpPr/>
            <p:nvPr/>
          </p:nvGrpSpPr>
          <p:grpSpPr>
            <a:xfrm>
              <a:off x="6625569" y="-603338"/>
              <a:ext cx="1158986" cy="1116788"/>
              <a:chOff x="2522250" y="1488975"/>
              <a:chExt cx="237575" cy="228925"/>
            </a:xfrm>
          </p:grpSpPr>
          <p:sp>
            <p:nvSpPr>
              <p:cNvPr id="197" name="Google Shape;197;p15"/>
              <p:cNvSpPr/>
              <p:nvPr/>
            </p:nvSpPr>
            <p:spPr>
              <a:xfrm>
                <a:off x="2525125" y="1498050"/>
                <a:ext cx="233200" cy="218450"/>
              </a:xfrm>
              <a:custGeom>
                <a:rect b="b" l="l" r="r" t="t"/>
                <a:pathLst>
                  <a:path extrusionOk="0" h="8738" w="9328">
                    <a:moveTo>
                      <a:pt x="4446" y="1"/>
                    </a:moveTo>
                    <a:cubicBezTo>
                      <a:pt x="3108" y="1"/>
                      <a:pt x="1766" y="665"/>
                      <a:pt x="1003" y="2006"/>
                    </a:cubicBezTo>
                    <a:cubicBezTo>
                      <a:pt x="1" y="3773"/>
                      <a:pt x="502" y="6016"/>
                      <a:pt x="2170" y="7191"/>
                    </a:cubicBezTo>
                    <a:lnTo>
                      <a:pt x="2080" y="8621"/>
                    </a:lnTo>
                    <a:cubicBezTo>
                      <a:pt x="2073" y="8687"/>
                      <a:pt x="2130" y="8737"/>
                      <a:pt x="2192" y="8737"/>
                    </a:cubicBezTo>
                    <a:cubicBezTo>
                      <a:pt x="2206" y="8737"/>
                      <a:pt x="2222" y="8734"/>
                      <a:pt x="2236" y="8728"/>
                    </a:cubicBezTo>
                    <a:lnTo>
                      <a:pt x="3986" y="7881"/>
                    </a:lnTo>
                    <a:cubicBezTo>
                      <a:pt x="4150" y="7901"/>
                      <a:pt x="4312" y="7910"/>
                      <a:pt x="4471" y="7910"/>
                    </a:cubicBezTo>
                    <a:cubicBezTo>
                      <a:pt x="7346" y="7910"/>
                      <a:pt x="9327" y="4833"/>
                      <a:pt x="7972" y="2170"/>
                    </a:cubicBezTo>
                    <a:cubicBezTo>
                      <a:pt x="7245" y="728"/>
                      <a:pt x="5847" y="1"/>
                      <a:pt x="44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" name="Google Shape;198;p15"/>
              <p:cNvSpPr/>
              <p:nvPr/>
            </p:nvSpPr>
            <p:spPr>
              <a:xfrm>
                <a:off x="2523700" y="1496800"/>
                <a:ext cx="236125" cy="221100"/>
              </a:xfrm>
              <a:custGeom>
                <a:rect b="b" l="l" r="r" t="t"/>
                <a:pathLst>
                  <a:path extrusionOk="0" h="8844" w="9445">
                    <a:moveTo>
                      <a:pt x="4497" y="106"/>
                    </a:moveTo>
                    <a:cubicBezTo>
                      <a:pt x="4862" y="106"/>
                      <a:pt x="5232" y="157"/>
                      <a:pt x="5597" y="264"/>
                    </a:cubicBezTo>
                    <a:cubicBezTo>
                      <a:pt x="6665" y="568"/>
                      <a:pt x="7552" y="1324"/>
                      <a:pt x="8029" y="2335"/>
                    </a:cubicBezTo>
                    <a:cubicBezTo>
                      <a:pt x="9267" y="4960"/>
                      <a:pt x="7317" y="7910"/>
                      <a:pt x="4514" y="7910"/>
                    </a:cubicBezTo>
                    <a:cubicBezTo>
                      <a:pt x="4360" y="7910"/>
                      <a:pt x="4203" y="7901"/>
                      <a:pt x="4043" y="7882"/>
                    </a:cubicBezTo>
                    <a:lnTo>
                      <a:pt x="4019" y="7882"/>
                    </a:lnTo>
                    <a:lnTo>
                      <a:pt x="2268" y="8729"/>
                    </a:lnTo>
                    <a:cubicBezTo>
                      <a:pt x="2260" y="8733"/>
                      <a:pt x="2250" y="8735"/>
                      <a:pt x="2240" y="8735"/>
                    </a:cubicBezTo>
                    <a:cubicBezTo>
                      <a:pt x="2229" y="8735"/>
                      <a:pt x="2219" y="8733"/>
                      <a:pt x="2211" y="8729"/>
                    </a:cubicBezTo>
                    <a:cubicBezTo>
                      <a:pt x="2194" y="8712"/>
                      <a:pt x="2186" y="8696"/>
                      <a:pt x="2186" y="8671"/>
                    </a:cubicBezTo>
                    <a:lnTo>
                      <a:pt x="2277" y="7241"/>
                    </a:lnTo>
                    <a:cubicBezTo>
                      <a:pt x="2277" y="7225"/>
                      <a:pt x="2268" y="7208"/>
                      <a:pt x="2252" y="7200"/>
                    </a:cubicBezTo>
                    <a:cubicBezTo>
                      <a:pt x="608" y="6041"/>
                      <a:pt x="107" y="3823"/>
                      <a:pt x="1101" y="2080"/>
                    </a:cubicBezTo>
                    <a:cubicBezTo>
                      <a:pt x="1815" y="834"/>
                      <a:pt x="3124" y="106"/>
                      <a:pt x="4497" y="106"/>
                    </a:cubicBezTo>
                    <a:close/>
                    <a:moveTo>
                      <a:pt x="4499" y="0"/>
                    </a:moveTo>
                    <a:cubicBezTo>
                      <a:pt x="3142" y="0"/>
                      <a:pt x="1783" y="673"/>
                      <a:pt x="1011" y="2031"/>
                    </a:cubicBezTo>
                    <a:cubicBezTo>
                      <a:pt x="0" y="3814"/>
                      <a:pt x="502" y="6074"/>
                      <a:pt x="2170" y="7266"/>
                    </a:cubicBezTo>
                    <a:lnTo>
                      <a:pt x="2079" y="8663"/>
                    </a:lnTo>
                    <a:cubicBezTo>
                      <a:pt x="2079" y="8720"/>
                      <a:pt x="2104" y="8778"/>
                      <a:pt x="2153" y="8811"/>
                    </a:cubicBezTo>
                    <a:cubicBezTo>
                      <a:pt x="2178" y="8827"/>
                      <a:pt x="2219" y="8844"/>
                      <a:pt x="2252" y="8844"/>
                    </a:cubicBezTo>
                    <a:cubicBezTo>
                      <a:pt x="2277" y="8835"/>
                      <a:pt x="2293" y="8835"/>
                      <a:pt x="2318" y="8819"/>
                    </a:cubicBezTo>
                    <a:lnTo>
                      <a:pt x="4052" y="7989"/>
                    </a:lnTo>
                    <a:cubicBezTo>
                      <a:pt x="4209" y="8006"/>
                      <a:pt x="4364" y="8015"/>
                      <a:pt x="4517" y="8015"/>
                    </a:cubicBezTo>
                    <a:cubicBezTo>
                      <a:pt x="7442" y="8015"/>
                      <a:pt x="9445" y="4890"/>
                      <a:pt x="8070" y="2187"/>
                    </a:cubicBezTo>
                    <a:cubicBezTo>
                      <a:pt x="7331" y="734"/>
                      <a:pt x="5916" y="0"/>
                      <a:pt x="44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9" name="Google Shape;199;p15"/>
              <p:cNvSpPr/>
              <p:nvPr/>
            </p:nvSpPr>
            <p:spPr>
              <a:xfrm>
                <a:off x="2523500" y="1490125"/>
                <a:ext cx="233175" cy="218550"/>
              </a:xfrm>
              <a:custGeom>
                <a:rect b="b" l="l" r="r" t="t"/>
                <a:pathLst>
                  <a:path extrusionOk="0" h="8742" w="9327">
                    <a:moveTo>
                      <a:pt x="4441" y="1"/>
                    </a:moveTo>
                    <a:cubicBezTo>
                      <a:pt x="3105" y="1"/>
                      <a:pt x="1768" y="663"/>
                      <a:pt x="1011" y="2002"/>
                    </a:cubicBezTo>
                    <a:lnTo>
                      <a:pt x="1011" y="2010"/>
                    </a:lnTo>
                    <a:cubicBezTo>
                      <a:pt x="0" y="3785"/>
                      <a:pt x="501" y="6029"/>
                      <a:pt x="2170" y="7196"/>
                    </a:cubicBezTo>
                    <a:lnTo>
                      <a:pt x="2079" y="8626"/>
                    </a:lnTo>
                    <a:cubicBezTo>
                      <a:pt x="2079" y="8692"/>
                      <a:pt x="2132" y="8742"/>
                      <a:pt x="2196" y="8742"/>
                    </a:cubicBezTo>
                    <a:cubicBezTo>
                      <a:pt x="2211" y="8742"/>
                      <a:pt x="2227" y="8739"/>
                      <a:pt x="2243" y="8733"/>
                    </a:cubicBezTo>
                    <a:lnTo>
                      <a:pt x="3986" y="7886"/>
                    </a:lnTo>
                    <a:cubicBezTo>
                      <a:pt x="4150" y="7905"/>
                      <a:pt x="4311" y="7915"/>
                      <a:pt x="4470" y="7915"/>
                    </a:cubicBezTo>
                    <a:cubicBezTo>
                      <a:pt x="7346" y="7915"/>
                      <a:pt x="9327" y="4838"/>
                      <a:pt x="7980" y="2175"/>
                    </a:cubicBezTo>
                    <a:cubicBezTo>
                      <a:pt x="7247" y="731"/>
                      <a:pt x="5844" y="1"/>
                      <a:pt x="444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5"/>
              <p:cNvSpPr/>
              <p:nvPr/>
            </p:nvSpPr>
            <p:spPr>
              <a:xfrm>
                <a:off x="2522250" y="1488975"/>
                <a:ext cx="236125" cy="221125"/>
              </a:xfrm>
              <a:custGeom>
                <a:rect b="b" l="l" r="r" t="t"/>
                <a:pathLst>
                  <a:path extrusionOk="0" h="8845" w="9445">
                    <a:moveTo>
                      <a:pt x="4501" y="107"/>
                    </a:moveTo>
                    <a:cubicBezTo>
                      <a:pt x="6006" y="107"/>
                      <a:pt x="7379" y="978"/>
                      <a:pt x="8021" y="2344"/>
                    </a:cubicBezTo>
                    <a:cubicBezTo>
                      <a:pt x="9268" y="4969"/>
                      <a:pt x="7310" y="7918"/>
                      <a:pt x="4513" y="7918"/>
                    </a:cubicBezTo>
                    <a:cubicBezTo>
                      <a:pt x="4359" y="7918"/>
                      <a:pt x="4203" y="7910"/>
                      <a:pt x="4044" y="7891"/>
                    </a:cubicBezTo>
                    <a:cubicBezTo>
                      <a:pt x="4040" y="7887"/>
                      <a:pt x="4036" y="7885"/>
                      <a:pt x="4031" y="7885"/>
                    </a:cubicBezTo>
                    <a:cubicBezTo>
                      <a:pt x="4025" y="7885"/>
                      <a:pt x="4019" y="7887"/>
                      <a:pt x="4011" y="7891"/>
                    </a:cubicBezTo>
                    <a:lnTo>
                      <a:pt x="2269" y="8729"/>
                    </a:lnTo>
                    <a:cubicBezTo>
                      <a:pt x="2261" y="8733"/>
                      <a:pt x="2250" y="8735"/>
                      <a:pt x="2240" y="8735"/>
                    </a:cubicBezTo>
                    <a:cubicBezTo>
                      <a:pt x="2230" y="8735"/>
                      <a:pt x="2220" y="8733"/>
                      <a:pt x="2211" y="8729"/>
                    </a:cubicBezTo>
                    <a:cubicBezTo>
                      <a:pt x="2187" y="8721"/>
                      <a:pt x="2178" y="8696"/>
                      <a:pt x="2178" y="8680"/>
                    </a:cubicBezTo>
                    <a:lnTo>
                      <a:pt x="2269" y="7250"/>
                    </a:lnTo>
                    <a:cubicBezTo>
                      <a:pt x="2269" y="7234"/>
                      <a:pt x="2269" y="7217"/>
                      <a:pt x="2252" y="7201"/>
                    </a:cubicBezTo>
                    <a:cubicBezTo>
                      <a:pt x="601" y="6050"/>
                      <a:pt x="108" y="3831"/>
                      <a:pt x="1102" y="2081"/>
                    </a:cubicBezTo>
                    <a:cubicBezTo>
                      <a:pt x="1776" y="890"/>
                      <a:pt x="3033" y="142"/>
                      <a:pt x="4397" y="109"/>
                    </a:cubicBezTo>
                    <a:cubicBezTo>
                      <a:pt x="4432" y="108"/>
                      <a:pt x="4466" y="107"/>
                      <a:pt x="4501" y="107"/>
                    </a:cubicBezTo>
                    <a:close/>
                    <a:moveTo>
                      <a:pt x="4495" y="1"/>
                    </a:moveTo>
                    <a:cubicBezTo>
                      <a:pt x="3140" y="1"/>
                      <a:pt x="1783" y="673"/>
                      <a:pt x="1012" y="2032"/>
                    </a:cubicBezTo>
                    <a:cubicBezTo>
                      <a:pt x="1" y="3815"/>
                      <a:pt x="494" y="6075"/>
                      <a:pt x="2170" y="7267"/>
                    </a:cubicBezTo>
                    <a:lnTo>
                      <a:pt x="2080" y="8672"/>
                    </a:lnTo>
                    <a:cubicBezTo>
                      <a:pt x="2072" y="8729"/>
                      <a:pt x="2104" y="8787"/>
                      <a:pt x="2154" y="8820"/>
                    </a:cubicBezTo>
                    <a:cubicBezTo>
                      <a:pt x="2178" y="8836"/>
                      <a:pt x="2211" y="8844"/>
                      <a:pt x="2244" y="8844"/>
                    </a:cubicBezTo>
                    <a:cubicBezTo>
                      <a:pt x="2269" y="8844"/>
                      <a:pt x="2293" y="8836"/>
                      <a:pt x="2318" y="8828"/>
                    </a:cubicBezTo>
                    <a:lnTo>
                      <a:pt x="4044" y="7990"/>
                    </a:lnTo>
                    <a:cubicBezTo>
                      <a:pt x="4201" y="8007"/>
                      <a:pt x="4356" y="8016"/>
                      <a:pt x="4509" y="8016"/>
                    </a:cubicBezTo>
                    <a:cubicBezTo>
                      <a:pt x="7435" y="8016"/>
                      <a:pt x="9445" y="4890"/>
                      <a:pt x="8062" y="2188"/>
                    </a:cubicBezTo>
                    <a:cubicBezTo>
                      <a:pt x="7323" y="735"/>
                      <a:pt x="5911" y="1"/>
                      <a:pt x="44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5"/>
              <p:cNvSpPr/>
              <p:nvPr/>
            </p:nvSpPr>
            <p:spPr>
              <a:xfrm rot="-8100000">
                <a:off x="2589959" y="1529951"/>
                <a:ext cx="94949" cy="102374"/>
              </a:xfrm>
              <a:custGeom>
                <a:rect b="b" l="l" r="r" t="t"/>
                <a:pathLst>
                  <a:path extrusionOk="0" h="4095" w="3798">
                    <a:moveTo>
                      <a:pt x="2141" y="1"/>
                    </a:moveTo>
                    <a:cubicBezTo>
                      <a:pt x="2071" y="1"/>
                      <a:pt x="2001" y="2"/>
                      <a:pt x="1932" y="3"/>
                    </a:cubicBezTo>
                    <a:cubicBezTo>
                      <a:pt x="1291" y="20"/>
                      <a:pt x="806" y="151"/>
                      <a:pt x="485" y="390"/>
                    </a:cubicBezTo>
                    <a:cubicBezTo>
                      <a:pt x="181" y="620"/>
                      <a:pt x="0" y="990"/>
                      <a:pt x="25" y="1376"/>
                    </a:cubicBezTo>
                    <a:cubicBezTo>
                      <a:pt x="41" y="1779"/>
                      <a:pt x="165" y="2066"/>
                      <a:pt x="403" y="2222"/>
                    </a:cubicBezTo>
                    <a:cubicBezTo>
                      <a:pt x="650" y="2387"/>
                      <a:pt x="1003" y="2469"/>
                      <a:pt x="1471" y="2493"/>
                    </a:cubicBezTo>
                    <a:lnTo>
                      <a:pt x="1471" y="2633"/>
                    </a:lnTo>
                    <a:cubicBezTo>
                      <a:pt x="1426" y="2635"/>
                      <a:pt x="1381" y="2635"/>
                      <a:pt x="1337" y="2635"/>
                    </a:cubicBezTo>
                    <a:cubicBezTo>
                      <a:pt x="1121" y="2635"/>
                      <a:pt x="910" y="2619"/>
                      <a:pt x="699" y="2592"/>
                    </a:cubicBezTo>
                    <a:cubicBezTo>
                      <a:pt x="543" y="2567"/>
                      <a:pt x="387" y="2543"/>
                      <a:pt x="230" y="2502"/>
                    </a:cubicBezTo>
                    <a:cubicBezTo>
                      <a:pt x="165" y="2477"/>
                      <a:pt x="107" y="2452"/>
                      <a:pt x="74" y="2444"/>
                    </a:cubicBezTo>
                    <a:lnTo>
                      <a:pt x="74" y="2444"/>
                    </a:lnTo>
                    <a:lnTo>
                      <a:pt x="115" y="3882"/>
                    </a:lnTo>
                    <a:lnTo>
                      <a:pt x="263" y="3940"/>
                    </a:lnTo>
                    <a:cubicBezTo>
                      <a:pt x="461" y="3997"/>
                      <a:pt x="658" y="4038"/>
                      <a:pt x="855" y="4055"/>
                    </a:cubicBezTo>
                    <a:cubicBezTo>
                      <a:pt x="1102" y="4079"/>
                      <a:pt x="1348" y="4094"/>
                      <a:pt x="1595" y="4094"/>
                    </a:cubicBezTo>
                    <a:cubicBezTo>
                      <a:pt x="1685" y="4094"/>
                      <a:pt x="1776" y="4092"/>
                      <a:pt x="1866" y="4088"/>
                    </a:cubicBezTo>
                    <a:cubicBezTo>
                      <a:pt x="2523" y="4071"/>
                      <a:pt x="3008" y="3956"/>
                      <a:pt x="3320" y="3726"/>
                    </a:cubicBezTo>
                    <a:cubicBezTo>
                      <a:pt x="3624" y="3529"/>
                      <a:pt x="3797" y="3176"/>
                      <a:pt x="3772" y="2814"/>
                    </a:cubicBezTo>
                    <a:cubicBezTo>
                      <a:pt x="3764" y="2485"/>
                      <a:pt x="3649" y="2247"/>
                      <a:pt x="3427" y="2091"/>
                    </a:cubicBezTo>
                    <a:cubicBezTo>
                      <a:pt x="3205" y="1935"/>
                      <a:pt x="2844" y="1844"/>
                      <a:pt x="2342" y="1820"/>
                    </a:cubicBezTo>
                    <a:lnTo>
                      <a:pt x="2342" y="1672"/>
                    </a:lnTo>
                    <a:cubicBezTo>
                      <a:pt x="2397" y="1670"/>
                      <a:pt x="2451" y="1669"/>
                      <a:pt x="2503" y="1669"/>
                    </a:cubicBezTo>
                    <a:cubicBezTo>
                      <a:pt x="2970" y="1669"/>
                      <a:pt x="3344" y="1734"/>
                      <a:pt x="3624" y="1852"/>
                    </a:cubicBezTo>
                    <a:lnTo>
                      <a:pt x="3583" y="209"/>
                    </a:lnTo>
                    <a:lnTo>
                      <a:pt x="3411" y="151"/>
                    </a:lnTo>
                    <a:cubicBezTo>
                      <a:pt x="3214" y="94"/>
                      <a:pt x="3016" y="61"/>
                      <a:pt x="2819" y="36"/>
                    </a:cubicBezTo>
                    <a:cubicBezTo>
                      <a:pt x="2593" y="11"/>
                      <a:pt x="2367" y="1"/>
                      <a:pt x="21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5"/>
              <p:cNvSpPr/>
              <p:nvPr/>
            </p:nvSpPr>
            <p:spPr>
              <a:xfrm rot="-8100000">
                <a:off x="2588348" y="1528467"/>
                <a:ext cx="97799" cy="105149"/>
              </a:xfrm>
              <a:custGeom>
                <a:rect b="b" l="l" r="r" t="t"/>
                <a:pathLst>
                  <a:path extrusionOk="0" h="4206" w="3912">
                    <a:moveTo>
                      <a:pt x="2137" y="109"/>
                    </a:moveTo>
                    <a:cubicBezTo>
                      <a:pt x="2378" y="109"/>
                      <a:pt x="2622" y="125"/>
                      <a:pt x="2860" y="152"/>
                    </a:cubicBezTo>
                    <a:cubicBezTo>
                      <a:pt x="3057" y="168"/>
                      <a:pt x="3254" y="201"/>
                      <a:pt x="3443" y="250"/>
                    </a:cubicBezTo>
                    <a:lnTo>
                      <a:pt x="3583" y="300"/>
                    </a:lnTo>
                    <a:lnTo>
                      <a:pt x="3632" y="1837"/>
                    </a:lnTo>
                    <a:cubicBezTo>
                      <a:pt x="3303" y="1727"/>
                      <a:pt x="2957" y="1674"/>
                      <a:pt x="2607" y="1674"/>
                    </a:cubicBezTo>
                    <a:cubicBezTo>
                      <a:pt x="2538" y="1674"/>
                      <a:pt x="2469" y="1676"/>
                      <a:pt x="2400" y="1680"/>
                    </a:cubicBezTo>
                    <a:cubicBezTo>
                      <a:pt x="2375" y="1680"/>
                      <a:pt x="2350" y="1705"/>
                      <a:pt x="2350" y="1730"/>
                    </a:cubicBezTo>
                    <a:lnTo>
                      <a:pt x="2350" y="1886"/>
                    </a:lnTo>
                    <a:cubicBezTo>
                      <a:pt x="2359" y="1902"/>
                      <a:pt x="2375" y="1919"/>
                      <a:pt x="2400" y="1927"/>
                    </a:cubicBezTo>
                    <a:cubicBezTo>
                      <a:pt x="2885" y="1952"/>
                      <a:pt x="3246" y="2034"/>
                      <a:pt x="3452" y="2182"/>
                    </a:cubicBezTo>
                    <a:cubicBezTo>
                      <a:pt x="3665" y="2330"/>
                      <a:pt x="3772" y="2551"/>
                      <a:pt x="3780" y="2864"/>
                    </a:cubicBezTo>
                    <a:cubicBezTo>
                      <a:pt x="3797" y="3209"/>
                      <a:pt x="3632" y="3546"/>
                      <a:pt x="3345" y="3743"/>
                    </a:cubicBezTo>
                    <a:cubicBezTo>
                      <a:pt x="3041" y="3957"/>
                      <a:pt x="2564" y="4072"/>
                      <a:pt x="1915" y="4088"/>
                    </a:cubicBezTo>
                    <a:cubicBezTo>
                      <a:pt x="1825" y="4093"/>
                      <a:pt x="1735" y="4095"/>
                      <a:pt x="1645" y="4095"/>
                    </a:cubicBezTo>
                    <a:cubicBezTo>
                      <a:pt x="1401" y="4095"/>
                      <a:pt x="1159" y="4079"/>
                      <a:pt x="912" y="4055"/>
                    </a:cubicBezTo>
                    <a:cubicBezTo>
                      <a:pt x="723" y="4039"/>
                      <a:pt x="526" y="3998"/>
                      <a:pt x="337" y="3940"/>
                    </a:cubicBezTo>
                    <a:lnTo>
                      <a:pt x="214" y="3891"/>
                    </a:lnTo>
                    <a:lnTo>
                      <a:pt x="173" y="2576"/>
                    </a:lnTo>
                    <a:lnTo>
                      <a:pt x="263" y="2609"/>
                    </a:lnTo>
                    <a:cubicBezTo>
                      <a:pt x="419" y="2650"/>
                      <a:pt x="575" y="2683"/>
                      <a:pt x="740" y="2708"/>
                    </a:cubicBezTo>
                    <a:cubicBezTo>
                      <a:pt x="951" y="2735"/>
                      <a:pt x="1167" y="2751"/>
                      <a:pt x="1385" y="2751"/>
                    </a:cubicBezTo>
                    <a:cubicBezTo>
                      <a:pt x="1430" y="2751"/>
                      <a:pt x="1475" y="2750"/>
                      <a:pt x="1520" y="2749"/>
                    </a:cubicBezTo>
                    <a:cubicBezTo>
                      <a:pt x="1545" y="2749"/>
                      <a:pt x="1570" y="2724"/>
                      <a:pt x="1570" y="2691"/>
                    </a:cubicBezTo>
                    <a:lnTo>
                      <a:pt x="1570" y="2560"/>
                    </a:lnTo>
                    <a:cubicBezTo>
                      <a:pt x="1570" y="2527"/>
                      <a:pt x="1545" y="2510"/>
                      <a:pt x="1520" y="2510"/>
                    </a:cubicBezTo>
                    <a:cubicBezTo>
                      <a:pt x="1068" y="2486"/>
                      <a:pt x="707" y="2395"/>
                      <a:pt x="485" y="2247"/>
                    </a:cubicBezTo>
                    <a:cubicBezTo>
                      <a:pt x="255" y="2099"/>
                      <a:pt x="140" y="1828"/>
                      <a:pt x="123" y="1434"/>
                    </a:cubicBezTo>
                    <a:cubicBezTo>
                      <a:pt x="99" y="1064"/>
                      <a:pt x="271" y="711"/>
                      <a:pt x="567" y="497"/>
                    </a:cubicBezTo>
                    <a:cubicBezTo>
                      <a:pt x="879" y="259"/>
                      <a:pt x="1356" y="135"/>
                      <a:pt x="1989" y="111"/>
                    </a:cubicBezTo>
                    <a:cubicBezTo>
                      <a:pt x="2038" y="109"/>
                      <a:pt x="2088" y="109"/>
                      <a:pt x="2137" y="109"/>
                    </a:cubicBezTo>
                    <a:close/>
                    <a:moveTo>
                      <a:pt x="2191" y="1"/>
                    </a:moveTo>
                    <a:cubicBezTo>
                      <a:pt x="2121" y="1"/>
                      <a:pt x="2050" y="2"/>
                      <a:pt x="1981" y="4"/>
                    </a:cubicBezTo>
                    <a:cubicBezTo>
                      <a:pt x="1323" y="20"/>
                      <a:pt x="830" y="152"/>
                      <a:pt x="501" y="407"/>
                    </a:cubicBezTo>
                    <a:cubicBezTo>
                      <a:pt x="181" y="645"/>
                      <a:pt x="0" y="1031"/>
                      <a:pt x="25" y="1434"/>
                    </a:cubicBezTo>
                    <a:cubicBezTo>
                      <a:pt x="33" y="1861"/>
                      <a:pt x="173" y="2157"/>
                      <a:pt x="427" y="2321"/>
                    </a:cubicBezTo>
                    <a:cubicBezTo>
                      <a:pt x="666" y="2486"/>
                      <a:pt x="1011" y="2576"/>
                      <a:pt x="1463" y="2601"/>
                    </a:cubicBezTo>
                    <a:lnTo>
                      <a:pt x="1463" y="2642"/>
                    </a:lnTo>
                    <a:cubicBezTo>
                      <a:pt x="1422" y="2643"/>
                      <a:pt x="1381" y="2644"/>
                      <a:pt x="1340" y="2644"/>
                    </a:cubicBezTo>
                    <a:cubicBezTo>
                      <a:pt x="1143" y="2644"/>
                      <a:pt x="947" y="2628"/>
                      <a:pt x="756" y="2601"/>
                    </a:cubicBezTo>
                    <a:cubicBezTo>
                      <a:pt x="600" y="2584"/>
                      <a:pt x="444" y="2551"/>
                      <a:pt x="296" y="2510"/>
                    </a:cubicBezTo>
                    <a:cubicBezTo>
                      <a:pt x="230" y="2486"/>
                      <a:pt x="181" y="2469"/>
                      <a:pt x="140" y="2453"/>
                    </a:cubicBezTo>
                    <a:cubicBezTo>
                      <a:pt x="134" y="2450"/>
                      <a:pt x="128" y="2448"/>
                      <a:pt x="122" y="2448"/>
                    </a:cubicBezTo>
                    <a:cubicBezTo>
                      <a:pt x="96" y="2448"/>
                      <a:pt x="74" y="2475"/>
                      <a:pt x="74" y="2502"/>
                    </a:cubicBezTo>
                    <a:lnTo>
                      <a:pt x="115" y="3932"/>
                    </a:lnTo>
                    <a:cubicBezTo>
                      <a:pt x="115" y="3948"/>
                      <a:pt x="123" y="3973"/>
                      <a:pt x="140" y="3981"/>
                    </a:cubicBezTo>
                    <a:lnTo>
                      <a:pt x="304" y="4047"/>
                    </a:lnTo>
                    <a:cubicBezTo>
                      <a:pt x="493" y="4105"/>
                      <a:pt x="699" y="4146"/>
                      <a:pt x="904" y="4162"/>
                    </a:cubicBezTo>
                    <a:cubicBezTo>
                      <a:pt x="1183" y="4189"/>
                      <a:pt x="1462" y="4205"/>
                      <a:pt x="1741" y="4205"/>
                    </a:cubicBezTo>
                    <a:cubicBezTo>
                      <a:pt x="1799" y="4205"/>
                      <a:pt x="1857" y="4205"/>
                      <a:pt x="1915" y="4203"/>
                    </a:cubicBezTo>
                    <a:cubicBezTo>
                      <a:pt x="2589" y="4179"/>
                      <a:pt x="3090" y="4055"/>
                      <a:pt x="3402" y="3833"/>
                    </a:cubicBezTo>
                    <a:cubicBezTo>
                      <a:pt x="3731" y="3620"/>
                      <a:pt x="3912" y="3242"/>
                      <a:pt x="3879" y="2856"/>
                    </a:cubicBezTo>
                    <a:cubicBezTo>
                      <a:pt x="3871" y="2510"/>
                      <a:pt x="3731" y="2247"/>
                      <a:pt x="3509" y="2091"/>
                    </a:cubicBezTo>
                    <a:cubicBezTo>
                      <a:pt x="3287" y="1935"/>
                      <a:pt x="2934" y="1845"/>
                      <a:pt x="2449" y="1820"/>
                    </a:cubicBezTo>
                    <a:lnTo>
                      <a:pt x="2449" y="1771"/>
                    </a:lnTo>
                    <a:cubicBezTo>
                      <a:pt x="2501" y="1769"/>
                      <a:pt x="2551" y="1768"/>
                      <a:pt x="2601" y="1768"/>
                    </a:cubicBezTo>
                    <a:cubicBezTo>
                      <a:pt x="3039" y="1768"/>
                      <a:pt x="3391" y="1833"/>
                      <a:pt x="3657" y="1943"/>
                    </a:cubicBezTo>
                    <a:cubicBezTo>
                      <a:pt x="3665" y="1947"/>
                      <a:pt x="3673" y="1950"/>
                      <a:pt x="3682" y="1950"/>
                    </a:cubicBezTo>
                    <a:cubicBezTo>
                      <a:pt x="3690" y="1950"/>
                      <a:pt x="3698" y="1947"/>
                      <a:pt x="3706" y="1943"/>
                    </a:cubicBezTo>
                    <a:cubicBezTo>
                      <a:pt x="3723" y="1935"/>
                      <a:pt x="3731" y="1919"/>
                      <a:pt x="3731" y="1894"/>
                    </a:cubicBezTo>
                    <a:lnTo>
                      <a:pt x="3682" y="259"/>
                    </a:lnTo>
                    <a:cubicBezTo>
                      <a:pt x="3682" y="234"/>
                      <a:pt x="3665" y="218"/>
                      <a:pt x="3649" y="209"/>
                    </a:cubicBezTo>
                    <a:lnTo>
                      <a:pt x="3476" y="152"/>
                    </a:lnTo>
                    <a:cubicBezTo>
                      <a:pt x="3279" y="94"/>
                      <a:pt x="3074" y="61"/>
                      <a:pt x="2876" y="37"/>
                    </a:cubicBezTo>
                    <a:cubicBezTo>
                      <a:pt x="2650" y="12"/>
                      <a:pt x="2420" y="1"/>
                      <a:pt x="21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" name="Google Shape;203;p15"/>
              <p:cNvSpPr/>
              <p:nvPr/>
            </p:nvSpPr>
            <p:spPr>
              <a:xfrm rot="-8100000">
                <a:off x="2591311" y="1540326"/>
                <a:ext cx="94949" cy="102749"/>
              </a:xfrm>
              <a:custGeom>
                <a:rect b="b" l="l" r="r" t="t"/>
                <a:pathLst>
                  <a:path extrusionOk="0" h="4110" w="3798">
                    <a:moveTo>
                      <a:pt x="1923" y="9"/>
                    </a:moveTo>
                    <a:cubicBezTo>
                      <a:pt x="2219" y="0"/>
                      <a:pt x="2515" y="9"/>
                      <a:pt x="2811" y="50"/>
                    </a:cubicBezTo>
                    <a:cubicBezTo>
                      <a:pt x="3008" y="66"/>
                      <a:pt x="3205" y="99"/>
                      <a:pt x="3403" y="156"/>
                    </a:cubicBezTo>
                    <a:lnTo>
                      <a:pt x="3575" y="214"/>
                    </a:lnTo>
                    <a:lnTo>
                      <a:pt x="3616" y="1858"/>
                    </a:lnTo>
                    <a:cubicBezTo>
                      <a:pt x="3304" y="1718"/>
                      <a:pt x="2885" y="1660"/>
                      <a:pt x="2343" y="1685"/>
                    </a:cubicBezTo>
                    <a:lnTo>
                      <a:pt x="2343" y="1833"/>
                    </a:lnTo>
                    <a:cubicBezTo>
                      <a:pt x="2836" y="1858"/>
                      <a:pt x="3197" y="1948"/>
                      <a:pt x="3419" y="2096"/>
                    </a:cubicBezTo>
                    <a:cubicBezTo>
                      <a:pt x="3641" y="2252"/>
                      <a:pt x="3756" y="2490"/>
                      <a:pt x="3772" y="2811"/>
                    </a:cubicBezTo>
                    <a:cubicBezTo>
                      <a:pt x="3797" y="3181"/>
                      <a:pt x="3625" y="3534"/>
                      <a:pt x="3320" y="3739"/>
                    </a:cubicBezTo>
                    <a:cubicBezTo>
                      <a:pt x="3008" y="3961"/>
                      <a:pt x="2515" y="4076"/>
                      <a:pt x="1858" y="4101"/>
                    </a:cubicBezTo>
                    <a:cubicBezTo>
                      <a:pt x="1521" y="4109"/>
                      <a:pt x="1184" y="4093"/>
                      <a:pt x="847" y="4060"/>
                    </a:cubicBezTo>
                    <a:cubicBezTo>
                      <a:pt x="650" y="4043"/>
                      <a:pt x="452" y="4002"/>
                      <a:pt x="263" y="3945"/>
                    </a:cubicBezTo>
                    <a:lnTo>
                      <a:pt x="107" y="3879"/>
                    </a:lnTo>
                    <a:lnTo>
                      <a:pt x="74" y="2449"/>
                    </a:lnTo>
                    <a:cubicBezTo>
                      <a:pt x="107" y="2466"/>
                      <a:pt x="157" y="2482"/>
                      <a:pt x="231" y="2507"/>
                    </a:cubicBezTo>
                    <a:cubicBezTo>
                      <a:pt x="378" y="2548"/>
                      <a:pt x="535" y="2581"/>
                      <a:pt x="691" y="2597"/>
                    </a:cubicBezTo>
                    <a:cubicBezTo>
                      <a:pt x="946" y="2638"/>
                      <a:pt x="1208" y="2646"/>
                      <a:pt x="1463" y="2638"/>
                    </a:cubicBezTo>
                    <a:lnTo>
                      <a:pt x="1463" y="2507"/>
                    </a:lnTo>
                    <a:cubicBezTo>
                      <a:pt x="995" y="2482"/>
                      <a:pt x="641" y="2392"/>
                      <a:pt x="403" y="2236"/>
                    </a:cubicBezTo>
                    <a:cubicBezTo>
                      <a:pt x="157" y="2071"/>
                      <a:pt x="33" y="1792"/>
                      <a:pt x="25" y="1381"/>
                    </a:cubicBezTo>
                    <a:cubicBezTo>
                      <a:pt x="0" y="995"/>
                      <a:pt x="173" y="625"/>
                      <a:pt x="485" y="403"/>
                    </a:cubicBezTo>
                    <a:cubicBezTo>
                      <a:pt x="798" y="156"/>
                      <a:pt x="1282" y="25"/>
                      <a:pt x="1923" y="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" name="Google Shape;204;p15"/>
              <p:cNvSpPr/>
              <p:nvPr/>
            </p:nvSpPr>
            <p:spPr>
              <a:xfrm rot="-8100000">
                <a:off x="2590044" y="1539327"/>
                <a:ext cx="97624" cy="104924"/>
              </a:xfrm>
              <a:custGeom>
                <a:rect b="b" l="l" r="r" t="t"/>
                <a:pathLst>
                  <a:path extrusionOk="0" h="4197" w="3905">
                    <a:moveTo>
                      <a:pt x="2147" y="100"/>
                    </a:moveTo>
                    <a:cubicBezTo>
                      <a:pt x="2387" y="100"/>
                      <a:pt x="2631" y="116"/>
                      <a:pt x="2869" y="143"/>
                    </a:cubicBezTo>
                    <a:cubicBezTo>
                      <a:pt x="3066" y="159"/>
                      <a:pt x="3263" y="192"/>
                      <a:pt x="3452" y="242"/>
                    </a:cubicBezTo>
                    <a:lnTo>
                      <a:pt x="3592" y="291"/>
                    </a:lnTo>
                    <a:lnTo>
                      <a:pt x="3633" y="1819"/>
                    </a:lnTo>
                    <a:cubicBezTo>
                      <a:pt x="3306" y="1719"/>
                      <a:pt x="2973" y="1662"/>
                      <a:pt x="2634" y="1662"/>
                    </a:cubicBezTo>
                    <a:cubicBezTo>
                      <a:pt x="2557" y="1662"/>
                      <a:pt x="2479" y="1665"/>
                      <a:pt x="2401" y="1671"/>
                    </a:cubicBezTo>
                    <a:cubicBezTo>
                      <a:pt x="2368" y="1671"/>
                      <a:pt x="2351" y="1688"/>
                      <a:pt x="2351" y="1721"/>
                    </a:cubicBezTo>
                    <a:lnTo>
                      <a:pt x="2351" y="1869"/>
                    </a:lnTo>
                    <a:cubicBezTo>
                      <a:pt x="2351" y="1893"/>
                      <a:pt x="2368" y="1918"/>
                      <a:pt x="2401" y="1918"/>
                    </a:cubicBezTo>
                    <a:cubicBezTo>
                      <a:pt x="2885" y="1943"/>
                      <a:pt x="3247" y="2033"/>
                      <a:pt x="3452" y="2181"/>
                    </a:cubicBezTo>
                    <a:cubicBezTo>
                      <a:pt x="3666" y="2329"/>
                      <a:pt x="3773" y="2551"/>
                      <a:pt x="3781" y="2863"/>
                    </a:cubicBezTo>
                    <a:cubicBezTo>
                      <a:pt x="3806" y="3208"/>
                      <a:pt x="3641" y="3545"/>
                      <a:pt x="3346" y="3734"/>
                    </a:cubicBezTo>
                    <a:cubicBezTo>
                      <a:pt x="3050" y="3948"/>
                      <a:pt x="2565" y="4071"/>
                      <a:pt x="1916" y="4087"/>
                    </a:cubicBezTo>
                    <a:cubicBezTo>
                      <a:pt x="1840" y="4089"/>
                      <a:pt x="1765" y="4090"/>
                      <a:pt x="1690" y="4090"/>
                    </a:cubicBezTo>
                    <a:cubicBezTo>
                      <a:pt x="1431" y="4090"/>
                      <a:pt x="1176" y="4078"/>
                      <a:pt x="921" y="4046"/>
                    </a:cubicBezTo>
                    <a:cubicBezTo>
                      <a:pt x="724" y="4030"/>
                      <a:pt x="527" y="3997"/>
                      <a:pt x="338" y="3940"/>
                    </a:cubicBezTo>
                    <a:lnTo>
                      <a:pt x="215" y="3890"/>
                    </a:lnTo>
                    <a:lnTo>
                      <a:pt x="174" y="2567"/>
                    </a:lnTo>
                    <a:lnTo>
                      <a:pt x="174" y="2567"/>
                    </a:lnTo>
                    <a:lnTo>
                      <a:pt x="256" y="2600"/>
                    </a:lnTo>
                    <a:cubicBezTo>
                      <a:pt x="412" y="2641"/>
                      <a:pt x="576" y="2674"/>
                      <a:pt x="732" y="2699"/>
                    </a:cubicBezTo>
                    <a:cubicBezTo>
                      <a:pt x="950" y="2726"/>
                      <a:pt x="1168" y="2742"/>
                      <a:pt x="1381" y="2742"/>
                    </a:cubicBezTo>
                    <a:cubicBezTo>
                      <a:pt x="1425" y="2742"/>
                      <a:pt x="1469" y="2741"/>
                      <a:pt x="1513" y="2740"/>
                    </a:cubicBezTo>
                    <a:cubicBezTo>
                      <a:pt x="1546" y="2740"/>
                      <a:pt x="1571" y="2715"/>
                      <a:pt x="1571" y="2682"/>
                    </a:cubicBezTo>
                    <a:lnTo>
                      <a:pt x="1571" y="2551"/>
                    </a:lnTo>
                    <a:cubicBezTo>
                      <a:pt x="1571" y="2526"/>
                      <a:pt x="1554" y="2501"/>
                      <a:pt x="1529" y="2493"/>
                    </a:cubicBezTo>
                    <a:cubicBezTo>
                      <a:pt x="1069" y="2477"/>
                      <a:pt x="716" y="2386"/>
                      <a:pt x="494" y="2238"/>
                    </a:cubicBezTo>
                    <a:cubicBezTo>
                      <a:pt x="264" y="2091"/>
                      <a:pt x="141" y="1811"/>
                      <a:pt x="132" y="1425"/>
                    </a:cubicBezTo>
                    <a:cubicBezTo>
                      <a:pt x="108" y="1055"/>
                      <a:pt x="280" y="702"/>
                      <a:pt x="576" y="488"/>
                    </a:cubicBezTo>
                    <a:cubicBezTo>
                      <a:pt x="880" y="250"/>
                      <a:pt x="1365" y="118"/>
                      <a:pt x="1998" y="102"/>
                    </a:cubicBezTo>
                    <a:cubicBezTo>
                      <a:pt x="2047" y="100"/>
                      <a:pt x="2097" y="100"/>
                      <a:pt x="2147" y="100"/>
                    </a:cubicBezTo>
                    <a:close/>
                    <a:moveTo>
                      <a:pt x="2192" y="0"/>
                    </a:moveTo>
                    <a:cubicBezTo>
                      <a:pt x="2122" y="0"/>
                      <a:pt x="2051" y="1"/>
                      <a:pt x="1981" y="3"/>
                    </a:cubicBezTo>
                    <a:cubicBezTo>
                      <a:pt x="1324" y="20"/>
                      <a:pt x="831" y="151"/>
                      <a:pt x="502" y="406"/>
                    </a:cubicBezTo>
                    <a:cubicBezTo>
                      <a:pt x="182" y="644"/>
                      <a:pt x="1" y="1030"/>
                      <a:pt x="26" y="1433"/>
                    </a:cubicBezTo>
                    <a:cubicBezTo>
                      <a:pt x="34" y="1860"/>
                      <a:pt x="190" y="2164"/>
                      <a:pt x="428" y="2321"/>
                    </a:cubicBezTo>
                    <a:cubicBezTo>
                      <a:pt x="667" y="2485"/>
                      <a:pt x="1020" y="2575"/>
                      <a:pt x="1472" y="2600"/>
                    </a:cubicBezTo>
                    <a:lnTo>
                      <a:pt x="1472" y="2641"/>
                    </a:lnTo>
                    <a:cubicBezTo>
                      <a:pt x="1234" y="2641"/>
                      <a:pt x="995" y="2633"/>
                      <a:pt x="757" y="2592"/>
                    </a:cubicBezTo>
                    <a:cubicBezTo>
                      <a:pt x="601" y="2575"/>
                      <a:pt x="453" y="2551"/>
                      <a:pt x="297" y="2510"/>
                    </a:cubicBezTo>
                    <a:cubicBezTo>
                      <a:pt x="231" y="2485"/>
                      <a:pt x="182" y="2460"/>
                      <a:pt x="149" y="2452"/>
                    </a:cubicBezTo>
                    <a:cubicBezTo>
                      <a:pt x="141" y="2448"/>
                      <a:pt x="130" y="2446"/>
                      <a:pt x="121" y="2446"/>
                    </a:cubicBezTo>
                    <a:cubicBezTo>
                      <a:pt x="112" y="2446"/>
                      <a:pt x="104" y="2448"/>
                      <a:pt x="100" y="2452"/>
                    </a:cubicBezTo>
                    <a:cubicBezTo>
                      <a:pt x="83" y="2460"/>
                      <a:pt x="75" y="2477"/>
                      <a:pt x="75" y="2493"/>
                    </a:cubicBezTo>
                    <a:lnTo>
                      <a:pt x="116" y="3923"/>
                    </a:lnTo>
                    <a:cubicBezTo>
                      <a:pt x="116" y="3940"/>
                      <a:pt x="124" y="3964"/>
                      <a:pt x="149" y="3972"/>
                    </a:cubicBezTo>
                    <a:lnTo>
                      <a:pt x="305" y="4038"/>
                    </a:lnTo>
                    <a:cubicBezTo>
                      <a:pt x="502" y="4096"/>
                      <a:pt x="699" y="4129"/>
                      <a:pt x="905" y="4153"/>
                    </a:cubicBezTo>
                    <a:cubicBezTo>
                      <a:pt x="1184" y="4180"/>
                      <a:pt x="1463" y="4196"/>
                      <a:pt x="1742" y="4196"/>
                    </a:cubicBezTo>
                    <a:cubicBezTo>
                      <a:pt x="1800" y="4196"/>
                      <a:pt x="1858" y="4196"/>
                      <a:pt x="1916" y="4194"/>
                    </a:cubicBezTo>
                    <a:cubicBezTo>
                      <a:pt x="2590" y="4170"/>
                      <a:pt x="3091" y="4046"/>
                      <a:pt x="3411" y="3816"/>
                    </a:cubicBezTo>
                    <a:cubicBezTo>
                      <a:pt x="3724" y="3603"/>
                      <a:pt x="3904" y="3233"/>
                      <a:pt x="3880" y="2855"/>
                    </a:cubicBezTo>
                    <a:cubicBezTo>
                      <a:pt x="3872" y="2510"/>
                      <a:pt x="3732" y="2247"/>
                      <a:pt x="3510" y="2091"/>
                    </a:cubicBezTo>
                    <a:cubicBezTo>
                      <a:pt x="3288" y="1934"/>
                      <a:pt x="2935" y="1844"/>
                      <a:pt x="2450" y="1819"/>
                    </a:cubicBezTo>
                    <a:lnTo>
                      <a:pt x="2450" y="1762"/>
                    </a:lnTo>
                    <a:cubicBezTo>
                      <a:pt x="2478" y="1761"/>
                      <a:pt x="2506" y="1761"/>
                      <a:pt x="2534" y="1761"/>
                    </a:cubicBezTo>
                    <a:cubicBezTo>
                      <a:pt x="3004" y="1761"/>
                      <a:pt x="3379" y="1826"/>
                      <a:pt x="3658" y="1943"/>
                    </a:cubicBezTo>
                    <a:cubicBezTo>
                      <a:pt x="3666" y="1947"/>
                      <a:pt x="3674" y="1949"/>
                      <a:pt x="3683" y="1949"/>
                    </a:cubicBezTo>
                    <a:cubicBezTo>
                      <a:pt x="3691" y="1949"/>
                      <a:pt x="3699" y="1947"/>
                      <a:pt x="3707" y="1943"/>
                    </a:cubicBezTo>
                    <a:cubicBezTo>
                      <a:pt x="3724" y="1934"/>
                      <a:pt x="3732" y="1918"/>
                      <a:pt x="3732" y="1893"/>
                    </a:cubicBezTo>
                    <a:lnTo>
                      <a:pt x="3683" y="250"/>
                    </a:lnTo>
                    <a:cubicBezTo>
                      <a:pt x="3683" y="233"/>
                      <a:pt x="3666" y="217"/>
                      <a:pt x="3650" y="209"/>
                    </a:cubicBezTo>
                    <a:lnTo>
                      <a:pt x="3477" y="151"/>
                    </a:lnTo>
                    <a:cubicBezTo>
                      <a:pt x="3280" y="94"/>
                      <a:pt x="3074" y="61"/>
                      <a:pt x="2877" y="36"/>
                    </a:cubicBezTo>
                    <a:cubicBezTo>
                      <a:pt x="2651" y="11"/>
                      <a:pt x="2420" y="0"/>
                      <a:pt x="21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4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6"/>
          <p:cNvSpPr txBox="1"/>
          <p:nvPr>
            <p:ph type="title"/>
          </p:nvPr>
        </p:nvSpPr>
        <p:spPr>
          <a:xfrm>
            <a:off x="1882800" y="3224125"/>
            <a:ext cx="5378400" cy="66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07" name="Google Shape;207;p16"/>
          <p:cNvSpPr txBox="1"/>
          <p:nvPr>
            <p:ph idx="1" type="subTitle"/>
          </p:nvPr>
        </p:nvSpPr>
        <p:spPr>
          <a:xfrm>
            <a:off x="1226400" y="1250250"/>
            <a:ext cx="6691200" cy="1863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08" name="Google Shape;208;p16"/>
          <p:cNvSpPr/>
          <p:nvPr/>
        </p:nvSpPr>
        <p:spPr>
          <a:xfrm>
            <a:off x="5259908" y="4601441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6"/>
          <p:cNvSpPr/>
          <p:nvPr/>
        </p:nvSpPr>
        <p:spPr>
          <a:xfrm rot="4673663">
            <a:off x="8022533" y="3827188"/>
            <a:ext cx="1263235" cy="1263001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6"/>
          <p:cNvSpPr/>
          <p:nvPr/>
        </p:nvSpPr>
        <p:spPr>
          <a:xfrm>
            <a:off x="1115738" y="-1331533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6"/>
          <p:cNvSpPr/>
          <p:nvPr/>
        </p:nvSpPr>
        <p:spPr>
          <a:xfrm rot="4673680">
            <a:off x="8285535" y="3025628"/>
            <a:ext cx="511458" cy="511248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6"/>
          <p:cNvSpPr/>
          <p:nvPr/>
        </p:nvSpPr>
        <p:spPr>
          <a:xfrm>
            <a:off x="6225853" y="-1090625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7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7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215" name="Google Shape;215;p17"/>
          <p:cNvSpPr/>
          <p:nvPr/>
        </p:nvSpPr>
        <p:spPr>
          <a:xfrm>
            <a:off x="-622629" y="175541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7"/>
          <p:cNvSpPr/>
          <p:nvPr/>
        </p:nvSpPr>
        <p:spPr>
          <a:xfrm rot="7216223">
            <a:off x="7557681" y="4596627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7"/>
          <p:cNvSpPr/>
          <p:nvPr/>
        </p:nvSpPr>
        <p:spPr>
          <a:xfrm rot="1101101">
            <a:off x="-791125" y="4167276"/>
            <a:ext cx="1771937" cy="1772087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7"/>
          <p:cNvSpPr/>
          <p:nvPr/>
        </p:nvSpPr>
        <p:spPr>
          <a:xfrm>
            <a:off x="7205101" y="-1532008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7"/>
          <p:cNvSpPr/>
          <p:nvPr/>
        </p:nvSpPr>
        <p:spPr>
          <a:xfrm rot="7216216">
            <a:off x="8543855" y="4265096"/>
            <a:ext cx="442684" cy="442501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7"/>
          <p:cNvSpPr/>
          <p:nvPr/>
        </p:nvSpPr>
        <p:spPr>
          <a:xfrm rot="1101101">
            <a:off x="491846" y="4596516"/>
            <a:ext cx="1093403" cy="1093403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7"/>
          <p:cNvSpPr/>
          <p:nvPr/>
        </p:nvSpPr>
        <p:spPr>
          <a:xfrm>
            <a:off x="-622622" y="-951700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7_1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8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224" name="Google Shape;224;p18"/>
          <p:cNvSpPr/>
          <p:nvPr/>
        </p:nvSpPr>
        <p:spPr>
          <a:xfrm flipH="1">
            <a:off x="8306966" y="67141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8"/>
          <p:cNvSpPr/>
          <p:nvPr/>
        </p:nvSpPr>
        <p:spPr>
          <a:xfrm flipH="1" rot="-7216223">
            <a:off x="37892" y="4596627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8"/>
          <p:cNvSpPr/>
          <p:nvPr/>
        </p:nvSpPr>
        <p:spPr>
          <a:xfrm flipH="1" rot="-1101101">
            <a:off x="-102358" y="-1214349"/>
            <a:ext cx="1771937" cy="1772087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8"/>
          <p:cNvSpPr/>
          <p:nvPr/>
        </p:nvSpPr>
        <p:spPr>
          <a:xfrm flipH="1">
            <a:off x="8059314" y="389724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8"/>
          <p:cNvSpPr/>
          <p:nvPr/>
        </p:nvSpPr>
        <p:spPr>
          <a:xfrm flipH="1" rot="-7216216">
            <a:off x="-297586" y="4265096"/>
            <a:ext cx="442684" cy="442501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8"/>
          <p:cNvSpPr/>
          <p:nvPr/>
        </p:nvSpPr>
        <p:spPr>
          <a:xfrm flipH="1" rot="-1101101">
            <a:off x="-317320" y="42391"/>
            <a:ext cx="1093403" cy="1093403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8"/>
          <p:cNvSpPr/>
          <p:nvPr/>
        </p:nvSpPr>
        <p:spPr>
          <a:xfrm flipH="1">
            <a:off x="7633199" y="-951700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1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9"/>
          <p:cNvSpPr txBox="1"/>
          <p:nvPr>
            <p:ph type="title"/>
          </p:nvPr>
        </p:nvSpPr>
        <p:spPr>
          <a:xfrm>
            <a:off x="834300" y="1028700"/>
            <a:ext cx="3519600" cy="174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3" name="Google Shape;233;p19"/>
          <p:cNvSpPr txBox="1"/>
          <p:nvPr>
            <p:ph idx="1" type="subTitle"/>
          </p:nvPr>
        </p:nvSpPr>
        <p:spPr>
          <a:xfrm>
            <a:off x="834300" y="2998875"/>
            <a:ext cx="3519600" cy="137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19"/>
          <p:cNvSpPr/>
          <p:nvPr>
            <p:ph idx="2" type="pic"/>
          </p:nvPr>
        </p:nvSpPr>
        <p:spPr>
          <a:xfrm>
            <a:off x="4857750" y="633600"/>
            <a:ext cx="3267000" cy="3876300"/>
          </a:xfrm>
          <a:prstGeom prst="rect">
            <a:avLst/>
          </a:prstGeom>
          <a:noFill/>
          <a:ln cap="flat" cmpd="sng" w="762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</p:sp>
      <p:sp>
        <p:nvSpPr>
          <p:cNvPr id="235" name="Google Shape;235;p19"/>
          <p:cNvSpPr/>
          <p:nvPr/>
        </p:nvSpPr>
        <p:spPr>
          <a:xfrm rot="10800000">
            <a:off x="-503512" y="4516673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9"/>
          <p:cNvSpPr/>
          <p:nvPr/>
        </p:nvSpPr>
        <p:spPr>
          <a:xfrm rot="10800000">
            <a:off x="1608167" y="-1047950"/>
            <a:ext cx="1771920" cy="1772070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9"/>
          <p:cNvSpPr/>
          <p:nvPr/>
        </p:nvSpPr>
        <p:spPr>
          <a:xfrm rot="10800000">
            <a:off x="975408" y="-369262"/>
            <a:ext cx="1093392" cy="1093392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9"/>
          <p:cNvSpPr/>
          <p:nvPr/>
        </p:nvSpPr>
        <p:spPr>
          <a:xfrm rot="10800000">
            <a:off x="3442985" y="4601459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9" name="Google Shape;239;p19"/>
          <p:cNvGrpSpPr/>
          <p:nvPr/>
        </p:nvGrpSpPr>
        <p:grpSpPr>
          <a:xfrm flipH="1">
            <a:off x="8277148" y="225100"/>
            <a:ext cx="768061" cy="782983"/>
            <a:chOff x="5579275" y="-571140"/>
            <a:chExt cx="728711" cy="782983"/>
          </a:xfrm>
        </p:grpSpPr>
        <p:sp>
          <p:nvSpPr>
            <p:cNvPr id="240" name="Google Shape;240;p19"/>
            <p:cNvSpPr/>
            <p:nvPr/>
          </p:nvSpPr>
          <p:spPr>
            <a:xfrm>
              <a:off x="5611574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41" name="Google Shape;241;p19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242" name="Google Shape;242;p19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" name="Google Shape;243;p19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" name="Google Shape;244;p19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9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9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9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9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" name="Google Shape;249;p19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" name="Google Shape;250;p19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9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1_1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0"/>
          <p:cNvSpPr txBox="1"/>
          <p:nvPr>
            <p:ph type="title"/>
          </p:nvPr>
        </p:nvSpPr>
        <p:spPr>
          <a:xfrm>
            <a:off x="725850" y="1189100"/>
            <a:ext cx="4872900" cy="1964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9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4" name="Google Shape;254;p20"/>
          <p:cNvSpPr txBox="1"/>
          <p:nvPr>
            <p:ph idx="1" type="subTitle"/>
          </p:nvPr>
        </p:nvSpPr>
        <p:spPr>
          <a:xfrm>
            <a:off x="725850" y="3153500"/>
            <a:ext cx="4872900" cy="9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" name="Google Shape;255;p20"/>
          <p:cNvSpPr/>
          <p:nvPr/>
        </p:nvSpPr>
        <p:spPr>
          <a:xfrm flipH="1">
            <a:off x="-380162" y="-258479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20"/>
          <p:cNvSpPr/>
          <p:nvPr/>
        </p:nvSpPr>
        <p:spPr>
          <a:xfrm>
            <a:off x="2084041" y="4449059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2038200" y="2405924"/>
            <a:ext cx="5067600" cy="111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hasCustomPrompt="1" idx="2" type="title"/>
          </p:nvPr>
        </p:nvSpPr>
        <p:spPr>
          <a:xfrm>
            <a:off x="3745950" y="1234499"/>
            <a:ext cx="1652100" cy="915900"/>
          </a:xfrm>
          <a:prstGeom prst="rect">
            <a:avLst/>
          </a:prstGeom>
          <a:solidFill>
            <a:schemeClr val="lt2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2038200" y="3543524"/>
            <a:ext cx="5067600" cy="59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/>
          <p:nvPr/>
        </p:nvSpPr>
        <p:spPr>
          <a:xfrm flipH="1">
            <a:off x="-313012" y="-439454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"/>
          <p:cNvSpPr/>
          <p:nvPr/>
        </p:nvSpPr>
        <p:spPr>
          <a:xfrm flipH="1">
            <a:off x="719217" y="4142327"/>
            <a:ext cx="1771920" cy="1772070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3"/>
          <p:cNvSpPr/>
          <p:nvPr/>
        </p:nvSpPr>
        <p:spPr>
          <a:xfrm flipH="1">
            <a:off x="86458" y="4142317"/>
            <a:ext cx="1093392" cy="1093392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3"/>
          <p:cNvSpPr/>
          <p:nvPr/>
        </p:nvSpPr>
        <p:spPr>
          <a:xfrm flipH="1">
            <a:off x="3137860" y="-1048800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1_1_1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1"/>
          <p:cNvSpPr txBox="1"/>
          <p:nvPr>
            <p:ph type="title"/>
          </p:nvPr>
        </p:nvSpPr>
        <p:spPr>
          <a:xfrm>
            <a:off x="720000" y="1302975"/>
            <a:ext cx="2865000" cy="1287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9" name="Google Shape;259;p21"/>
          <p:cNvSpPr txBox="1"/>
          <p:nvPr>
            <p:ph idx="1" type="subTitle"/>
          </p:nvPr>
        </p:nvSpPr>
        <p:spPr>
          <a:xfrm>
            <a:off x="720000" y="2590125"/>
            <a:ext cx="2865000" cy="14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21"/>
          <p:cNvSpPr/>
          <p:nvPr/>
        </p:nvSpPr>
        <p:spPr>
          <a:xfrm flipH="1">
            <a:off x="-297237" y="-296579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1"/>
          <p:cNvSpPr/>
          <p:nvPr/>
        </p:nvSpPr>
        <p:spPr>
          <a:xfrm flipH="1">
            <a:off x="939217" y="4342352"/>
            <a:ext cx="1771920" cy="1772070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1"/>
          <p:cNvSpPr/>
          <p:nvPr/>
        </p:nvSpPr>
        <p:spPr>
          <a:xfrm flipH="1">
            <a:off x="306458" y="4342342"/>
            <a:ext cx="1093392" cy="1093392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1"/>
          <p:cNvSpPr/>
          <p:nvPr/>
        </p:nvSpPr>
        <p:spPr>
          <a:xfrm flipH="1">
            <a:off x="2919573" y="-915700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1_1_1_1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2"/>
          <p:cNvSpPr txBox="1"/>
          <p:nvPr>
            <p:ph type="title"/>
          </p:nvPr>
        </p:nvSpPr>
        <p:spPr>
          <a:xfrm>
            <a:off x="4911000" y="1302975"/>
            <a:ext cx="2865000" cy="1287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6" name="Google Shape;266;p22"/>
          <p:cNvSpPr txBox="1"/>
          <p:nvPr>
            <p:ph idx="1" type="subTitle"/>
          </p:nvPr>
        </p:nvSpPr>
        <p:spPr>
          <a:xfrm>
            <a:off x="4911000" y="2590125"/>
            <a:ext cx="2865000" cy="13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22"/>
          <p:cNvSpPr/>
          <p:nvPr/>
        </p:nvSpPr>
        <p:spPr>
          <a:xfrm rot="-3661637">
            <a:off x="7151694" y="4222792"/>
            <a:ext cx="1093368" cy="1093167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2"/>
          <p:cNvSpPr/>
          <p:nvPr/>
        </p:nvSpPr>
        <p:spPr>
          <a:xfrm rot="-3661643">
            <a:off x="8291284" y="4060163"/>
            <a:ext cx="442683" cy="442502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2"/>
          <p:cNvSpPr/>
          <p:nvPr/>
        </p:nvSpPr>
        <p:spPr>
          <a:xfrm>
            <a:off x="8609390" y="1169142"/>
            <a:ext cx="1093392" cy="1093392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22"/>
          <p:cNvSpPr/>
          <p:nvPr/>
        </p:nvSpPr>
        <p:spPr>
          <a:xfrm>
            <a:off x="5049953" y="-936625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_1_1_1_1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3"/>
          <p:cNvSpPr txBox="1"/>
          <p:nvPr>
            <p:ph type="title"/>
          </p:nvPr>
        </p:nvSpPr>
        <p:spPr>
          <a:xfrm>
            <a:off x="720000" y="1302975"/>
            <a:ext cx="3642600" cy="1287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3" name="Google Shape;273;p23"/>
          <p:cNvSpPr txBox="1"/>
          <p:nvPr>
            <p:ph idx="1" type="subTitle"/>
          </p:nvPr>
        </p:nvSpPr>
        <p:spPr>
          <a:xfrm>
            <a:off x="720000" y="2590125"/>
            <a:ext cx="3642600" cy="12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" name="Google Shape;274;p23"/>
          <p:cNvSpPr/>
          <p:nvPr/>
        </p:nvSpPr>
        <p:spPr>
          <a:xfrm>
            <a:off x="8423396" y="-306104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23"/>
          <p:cNvSpPr/>
          <p:nvPr/>
        </p:nvSpPr>
        <p:spPr>
          <a:xfrm>
            <a:off x="-746372" y="3904202"/>
            <a:ext cx="1771920" cy="1772070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23"/>
          <p:cNvSpPr/>
          <p:nvPr/>
        </p:nvSpPr>
        <p:spPr>
          <a:xfrm>
            <a:off x="-603572" y="-566950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3"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4"/>
          <p:cNvSpPr txBox="1"/>
          <p:nvPr>
            <p:ph idx="1" type="subTitle"/>
          </p:nvPr>
        </p:nvSpPr>
        <p:spPr>
          <a:xfrm>
            <a:off x="4832040" y="1743825"/>
            <a:ext cx="3254100" cy="228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b="0"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/>
        </p:txBody>
      </p:sp>
      <p:sp>
        <p:nvSpPr>
          <p:cNvPr id="279" name="Google Shape;279;p24"/>
          <p:cNvSpPr txBox="1"/>
          <p:nvPr>
            <p:ph idx="2" type="subTitle"/>
          </p:nvPr>
        </p:nvSpPr>
        <p:spPr>
          <a:xfrm>
            <a:off x="1057860" y="1743825"/>
            <a:ext cx="3254100" cy="228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b="0"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/>
        </p:txBody>
      </p:sp>
      <p:sp>
        <p:nvSpPr>
          <p:cNvPr id="280" name="Google Shape;280;p24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281" name="Google Shape;281;p24"/>
          <p:cNvSpPr/>
          <p:nvPr/>
        </p:nvSpPr>
        <p:spPr>
          <a:xfrm flipH="1" rot="10800000">
            <a:off x="645766" y="-1030180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24"/>
          <p:cNvSpPr/>
          <p:nvPr/>
        </p:nvSpPr>
        <p:spPr>
          <a:xfrm flipH="1" rot="10800000">
            <a:off x="3319733" y="4075965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4"/>
          <p:cNvSpPr/>
          <p:nvPr/>
        </p:nvSpPr>
        <p:spPr>
          <a:xfrm flipH="1" rot="1247900">
            <a:off x="8259401" y="-156607"/>
            <a:ext cx="1771912" cy="1772062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24"/>
          <p:cNvSpPr/>
          <p:nvPr/>
        </p:nvSpPr>
        <p:spPr>
          <a:xfrm flipH="1" rot="10800000">
            <a:off x="-1255987" y="1786675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4"/>
          <p:cNvSpPr/>
          <p:nvPr/>
        </p:nvSpPr>
        <p:spPr>
          <a:xfrm flipH="1" rot="10800000">
            <a:off x="8606248" y="3582224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4"/>
          <p:cNvSpPr/>
          <p:nvPr/>
        </p:nvSpPr>
        <p:spPr>
          <a:xfrm flipH="1" rot="1247900">
            <a:off x="7810472" y="-479643"/>
            <a:ext cx="1093387" cy="1093387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4"/>
          <p:cNvSpPr/>
          <p:nvPr/>
        </p:nvSpPr>
        <p:spPr>
          <a:xfrm flipH="1" rot="10800000">
            <a:off x="3692203" y="4537659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8" name="Google Shape;288;p24"/>
          <p:cNvGrpSpPr/>
          <p:nvPr/>
        </p:nvGrpSpPr>
        <p:grpSpPr>
          <a:xfrm rot="-1800131">
            <a:off x="12407" y="82989"/>
            <a:ext cx="947524" cy="913027"/>
            <a:chOff x="6625569" y="-603340"/>
            <a:chExt cx="1158986" cy="1116790"/>
          </a:xfrm>
        </p:grpSpPr>
        <p:sp>
          <p:nvSpPr>
            <p:cNvPr id="289" name="Google Shape;289;p24"/>
            <p:cNvSpPr/>
            <p:nvPr/>
          </p:nvSpPr>
          <p:spPr>
            <a:xfrm>
              <a:off x="6632513" y="-603340"/>
              <a:ext cx="1110446" cy="1116788"/>
            </a:xfrm>
            <a:custGeom>
              <a:rect b="b" l="l" r="r" t="t"/>
              <a:pathLst>
                <a:path extrusionOk="0" h="9157" w="9105">
                  <a:moveTo>
                    <a:pt x="4516" y="1"/>
                  </a:moveTo>
                  <a:cubicBezTo>
                    <a:pt x="2030" y="1"/>
                    <a:pt x="0" y="2349"/>
                    <a:pt x="636" y="4957"/>
                  </a:cubicBezTo>
                  <a:cubicBezTo>
                    <a:pt x="792" y="5984"/>
                    <a:pt x="1351" y="6905"/>
                    <a:pt x="2181" y="7529"/>
                  </a:cubicBezTo>
                  <a:lnTo>
                    <a:pt x="2115" y="8672"/>
                  </a:lnTo>
                  <a:cubicBezTo>
                    <a:pt x="2107" y="8729"/>
                    <a:pt x="2132" y="8787"/>
                    <a:pt x="2181" y="8819"/>
                  </a:cubicBezTo>
                  <a:lnTo>
                    <a:pt x="2173" y="8984"/>
                  </a:lnTo>
                  <a:cubicBezTo>
                    <a:pt x="2165" y="9041"/>
                    <a:pt x="2197" y="9099"/>
                    <a:pt x="2247" y="9132"/>
                  </a:cubicBezTo>
                  <a:cubicBezTo>
                    <a:pt x="2271" y="9148"/>
                    <a:pt x="2304" y="9156"/>
                    <a:pt x="2337" y="9156"/>
                  </a:cubicBezTo>
                  <a:cubicBezTo>
                    <a:pt x="2362" y="9156"/>
                    <a:pt x="2386" y="9148"/>
                    <a:pt x="2403" y="9140"/>
                  </a:cubicBezTo>
                  <a:lnTo>
                    <a:pt x="4145" y="8302"/>
                  </a:lnTo>
                  <a:cubicBezTo>
                    <a:pt x="4301" y="8319"/>
                    <a:pt x="4455" y="8328"/>
                    <a:pt x="4607" y="8328"/>
                  </a:cubicBezTo>
                  <a:cubicBezTo>
                    <a:pt x="7149" y="8328"/>
                    <a:pt x="9104" y="5930"/>
                    <a:pt x="8484" y="3379"/>
                  </a:cubicBezTo>
                  <a:cubicBezTo>
                    <a:pt x="8418" y="3009"/>
                    <a:pt x="8312" y="2640"/>
                    <a:pt x="8147" y="2303"/>
                  </a:cubicBezTo>
                  <a:cubicBezTo>
                    <a:pt x="7662" y="1267"/>
                    <a:pt x="6758" y="487"/>
                    <a:pt x="5657" y="166"/>
                  </a:cubicBezTo>
                  <a:cubicBezTo>
                    <a:pt x="5272" y="54"/>
                    <a:pt x="4889" y="1"/>
                    <a:pt x="4516" y="1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90" name="Google Shape;290;p24"/>
            <p:cNvGrpSpPr/>
            <p:nvPr/>
          </p:nvGrpSpPr>
          <p:grpSpPr>
            <a:xfrm>
              <a:off x="6625569" y="-603338"/>
              <a:ext cx="1158986" cy="1116788"/>
              <a:chOff x="2522250" y="1488975"/>
              <a:chExt cx="237575" cy="228925"/>
            </a:xfrm>
          </p:grpSpPr>
          <p:sp>
            <p:nvSpPr>
              <p:cNvPr id="291" name="Google Shape;291;p24"/>
              <p:cNvSpPr/>
              <p:nvPr/>
            </p:nvSpPr>
            <p:spPr>
              <a:xfrm>
                <a:off x="2525125" y="1498050"/>
                <a:ext cx="233200" cy="218450"/>
              </a:xfrm>
              <a:custGeom>
                <a:rect b="b" l="l" r="r" t="t"/>
                <a:pathLst>
                  <a:path extrusionOk="0" h="8738" w="9328">
                    <a:moveTo>
                      <a:pt x="4446" y="1"/>
                    </a:moveTo>
                    <a:cubicBezTo>
                      <a:pt x="3108" y="1"/>
                      <a:pt x="1766" y="665"/>
                      <a:pt x="1003" y="2006"/>
                    </a:cubicBezTo>
                    <a:cubicBezTo>
                      <a:pt x="1" y="3773"/>
                      <a:pt x="502" y="6016"/>
                      <a:pt x="2170" y="7191"/>
                    </a:cubicBezTo>
                    <a:lnTo>
                      <a:pt x="2080" y="8621"/>
                    </a:lnTo>
                    <a:cubicBezTo>
                      <a:pt x="2073" y="8687"/>
                      <a:pt x="2130" y="8737"/>
                      <a:pt x="2192" y="8737"/>
                    </a:cubicBezTo>
                    <a:cubicBezTo>
                      <a:pt x="2206" y="8737"/>
                      <a:pt x="2222" y="8734"/>
                      <a:pt x="2236" y="8728"/>
                    </a:cubicBezTo>
                    <a:lnTo>
                      <a:pt x="3986" y="7881"/>
                    </a:lnTo>
                    <a:cubicBezTo>
                      <a:pt x="4150" y="7901"/>
                      <a:pt x="4312" y="7910"/>
                      <a:pt x="4471" y="7910"/>
                    </a:cubicBezTo>
                    <a:cubicBezTo>
                      <a:pt x="7346" y="7910"/>
                      <a:pt x="9327" y="4833"/>
                      <a:pt x="7972" y="2170"/>
                    </a:cubicBezTo>
                    <a:cubicBezTo>
                      <a:pt x="7245" y="728"/>
                      <a:pt x="5847" y="1"/>
                      <a:pt x="44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" name="Google Shape;292;p24"/>
              <p:cNvSpPr/>
              <p:nvPr/>
            </p:nvSpPr>
            <p:spPr>
              <a:xfrm>
                <a:off x="2523700" y="1496800"/>
                <a:ext cx="236125" cy="221100"/>
              </a:xfrm>
              <a:custGeom>
                <a:rect b="b" l="l" r="r" t="t"/>
                <a:pathLst>
                  <a:path extrusionOk="0" h="8844" w="9445">
                    <a:moveTo>
                      <a:pt x="4497" y="106"/>
                    </a:moveTo>
                    <a:cubicBezTo>
                      <a:pt x="4862" y="106"/>
                      <a:pt x="5232" y="157"/>
                      <a:pt x="5597" y="264"/>
                    </a:cubicBezTo>
                    <a:cubicBezTo>
                      <a:pt x="6665" y="568"/>
                      <a:pt x="7552" y="1324"/>
                      <a:pt x="8029" y="2335"/>
                    </a:cubicBezTo>
                    <a:cubicBezTo>
                      <a:pt x="9267" y="4960"/>
                      <a:pt x="7317" y="7910"/>
                      <a:pt x="4514" y="7910"/>
                    </a:cubicBezTo>
                    <a:cubicBezTo>
                      <a:pt x="4360" y="7910"/>
                      <a:pt x="4203" y="7901"/>
                      <a:pt x="4043" y="7882"/>
                    </a:cubicBezTo>
                    <a:lnTo>
                      <a:pt x="4019" y="7882"/>
                    </a:lnTo>
                    <a:lnTo>
                      <a:pt x="2268" y="8729"/>
                    </a:lnTo>
                    <a:cubicBezTo>
                      <a:pt x="2260" y="8733"/>
                      <a:pt x="2250" y="8735"/>
                      <a:pt x="2240" y="8735"/>
                    </a:cubicBezTo>
                    <a:cubicBezTo>
                      <a:pt x="2229" y="8735"/>
                      <a:pt x="2219" y="8733"/>
                      <a:pt x="2211" y="8729"/>
                    </a:cubicBezTo>
                    <a:cubicBezTo>
                      <a:pt x="2194" y="8712"/>
                      <a:pt x="2186" y="8696"/>
                      <a:pt x="2186" y="8671"/>
                    </a:cubicBezTo>
                    <a:lnTo>
                      <a:pt x="2277" y="7241"/>
                    </a:lnTo>
                    <a:cubicBezTo>
                      <a:pt x="2277" y="7225"/>
                      <a:pt x="2268" y="7208"/>
                      <a:pt x="2252" y="7200"/>
                    </a:cubicBezTo>
                    <a:cubicBezTo>
                      <a:pt x="608" y="6041"/>
                      <a:pt x="107" y="3823"/>
                      <a:pt x="1101" y="2080"/>
                    </a:cubicBezTo>
                    <a:cubicBezTo>
                      <a:pt x="1815" y="834"/>
                      <a:pt x="3124" y="106"/>
                      <a:pt x="4497" y="106"/>
                    </a:cubicBezTo>
                    <a:close/>
                    <a:moveTo>
                      <a:pt x="4499" y="0"/>
                    </a:moveTo>
                    <a:cubicBezTo>
                      <a:pt x="3142" y="0"/>
                      <a:pt x="1783" y="673"/>
                      <a:pt x="1011" y="2031"/>
                    </a:cubicBezTo>
                    <a:cubicBezTo>
                      <a:pt x="0" y="3814"/>
                      <a:pt x="502" y="6074"/>
                      <a:pt x="2170" y="7266"/>
                    </a:cubicBezTo>
                    <a:lnTo>
                      <a:pt x="2079" y="8663"/>
                    </a:lnTo>
                    <a:cubicBezTo>
                      <a:pt x="2079" y="8720"/>
                      <a:pt x="2104" y="8778"/>
                      <a:pt x="2153" y="8811"/>
                    </a:cubicBezTo>
                    <a:cubicBezTo>
                      <a:pt x="2178" y="8827"/>
                      <a:pt x="2219" y="8844"/>
                      <a:pt x="2252" y="8844"/>
                    </a:cubicBezTo>
                    <a:cubicBezTo>
                      <a:pt x="2277" y="8835"/>
                      <a:pt x="2293" y="8835"/>
                      <a:pt x="2318" y="8819"/>
                    </a:cubicBezTo>
                    <a:lnTo>
                      <a:pt x="4052" y="7989"/>
                    </a:lnTo>
                    <a:cubicBezTo>
                      <a:pt x="4209" y="8006"/>
                      <a:pt x="4364" y="8015"/>
                      <a:pt x="4517" y="8015"/>
                    </a:cubicBezTo>
                    <a:cubicBezTo>
                      <a:pt x="7442" y="8015"/>
                      <a:pt x="9445" y="4890"/>
                      <a:pt x="8070" y="2187"/>
                    </a:cubicBezTo>
                    <a:cubicBezTo>
                      <a:pt x="7331" y="734"/>
                      <a:pt x="5916" y="0"/>
                      <a:pt x="44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" name="Google Shape;293;p24"/>
              <p:cNvSpPr/>
              <p:nvPr/>
            </p:nvSpPr>
            <p:spPr>
              <a:xfrm>
                <a:off x="2523500" y="1490125"/>
                <a:ext cx="233175" cy="218550"/>
              </a:xfrm>
              <a:custGeom>
                <a:rect b="b" l="l" r="r" t="t"/>
                <a:pathLst>
                  <a:path extrusionOk="0" h="8742" w="9327">
                    <a:moveTo>
                      <a:pt x="4441" y="1"/>
                    </a:moveTo>
                    <a:cubicBezTo>
                      <a:pt x="3105" y="1"/>
                      <a:pt x="1768" y="663"/>
                      <a:pt x="1011" y="2002"/>
                    </a:cubicBezTo>
                    <a:lnTo>
                      <a:pt x="1011" y="2010"/>
                    </a:lnTo>
                    <a:cubicBezTo>
                      <a:pt x="0" y="3785"/>
                      <a:pt x="501" y="6029"/>
                      <a:pt x="2170" y="7196"/>
                    </a:cubicBezTo>
                    <a:lnTo>
                      <a:pt x="2079" y="8626"/>
                    </a:lnTo>
                    <a:cubicBezTo>
                      <a:pt x="2079" y="8692"/>
                      <a:pt x="2132" y="8742"/>
                      <a:pt x="2196" y="8742"/>
                    </a:cubicBezTo>
                    <a:cubicBezTo>
                      <a:pt x="2211" y="8742"/>
                      <a:pt x="2227" y="8739"/>
                      <a:pt x="2243" y="8733"/>
                    </a:cubicBezTo>
                    <a:lnTo>
                      <a:pt x="3986" y="7886"/>
                    </a:lnTo>
                    <a:cubicBezTo>
                      <a:pt x="4150" y="7905"/>
                      <a:pt x="4311" y="7915"/>
                      <a:pt x="4470" y="7915"/>
                    </a:cubicBezTo>
                    <a:cubicBezTo>
                      <a:pt x="7346" y="7915"/>
                      <a:pt x="9327" y="4838"/>
                      <a:pt x="7980" y="2175"/>
                    </a:cubicBezTo>
                    <a:cubicBezTo>
                      <a:pt x="7247" y="731"/>
                      <a:pt x="5844" y="1"/>
                      <a:pt x="444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" name="Google Shape;294;p24"/>
              <p:cNvSpPr/>
              <p:nvPr/>
            </p:nvSpPr>
            <p:spPr>
              <a:xfrm>
                <a:off x="2522250" y="1488975"/>
                <a:ext cx="236125" cy="221125"/>
              </a:xfrm>
              <a:custGeom>
                <a:rect b="b" l="l" r="r" t="t"/>
                <a:pathLst>
                  <a:path extrusionOk="0" h="8845" w="9445">
                    <a:moveTo>
                      <a:pt x="4501" y="107"/>
                    </a:moveTo>
                    <a:cubicBezTo>
                      <a:pt x="6006" y="107"/>
                      <a:pt x="7379" y="978"/>
                      <a:pt x="8021" y="2344"/>
                    </a:cubicBezTo>
                    <a:cubicBezTo>
                      <a:pt x="9268" y="4969"/>
                      <a:pt x="7310" y="7918"/>
                      <a:pt x="4513" y="7918"/>
                    </a:cubicBezTo>
                    <a:cubicBezTo>
                      <a:pt x="4359" y="7918"/>
                      <a:pt x="4203" y="7910"/>
                      <a:pt x="4044" y="7891"/>
                    </a:cubicBezTo>
                    <a:cubicBezTo>
                      <a:pt x="4040" y="7887"/>
                      <a:pt x="4036" y="7885"/>
                      <a:pt x="4031" y="7885"/>
                    </a:cubicBezTo>
                    <a:cubicBezTo>
                      <a:pt x="4025" y="7885"/>
                      <a:pt x="4019" y="7887"/>
                      <a:pt x="4011" y="7891"/>
                    </a:cubicBezTo>
                    <a:lnTo>
                      <a:pt x="2269" y="8729"/>
                    </a:lnTo>
                    <a:cubicBezTo>
                      <a:pt x="2261" y="8733"/>
                      <a:pt x="2250" y="8735"/>
                      <a:pt x="2240" y="8735"/>
                    </a:cubicBezTo>
                    <a:cubicBezTo>
                      <a:pt x="2230" y="8735"/>
                      <a:pt x="2220" y="8733"/>
                      <a:pt x="2211" y="8729"/>
                    </a:cubicBezTo>
                    <a:cubicBezTo>
                      <a:pt x="2187" y="8721"/>
                      <a:pt x="2178" y="8696"/>
                      <a:pt x="2178" y="8680"/>
                    </a:cubicBezTo>
                    <a:lnTo>
                      <a:pt x="2269" y="7250"/>
                    </a:lnTo>
                    <a:cubicBezTo>
                      <a:pt x="2269" y="7234"/>
                      <a:pt x="2269" y="7217"/>
                      <a:pt x="2252" y="7201"/>
                    </a:cubicBezTo>
                    <a:cubicBezTo>
                      <a:pt x="601" y="6050"/>
                      <a:pt x="108" y="3831"/>
                      <a:pt x="1102" y="2081"/>
                    </a:cubicBezTo>
                    <a:cubicBezTo>
                      <a:pt x="1776" y="890"/>
                      <a:pt x="3033" y="142"/>
                      <a:pt x="4397" y="109"/>
                    </a:cubicBezTo>
                    <a:cubicBezTo>
                      <a:pt x="4432" y="108"/>
                      <a:pt x="4466" y="107"/>
                      <a:pt x="4501" y="107"/>
                    </a:cubicBezTo>
                    <a:close/>
                    <a:moveTo>
                      <a:pt x="4495" y="1"/>
                    </a:moveTo>
                    <a:cubicBezTo>
                      <a:pt x="3140" y="1"/>
                      <a:pt x="1783" y="673"/>
                      <a:pt x="1012" y="2032"/>
                    </a:cubicBezTo>
                    <a:cubicBezTo>
                      <a:pt x="1" y="3815"/>
                      <a:pt x="494" y="6075"/>
                      <a:pt x="2170" y="7267"/>
                    </a:cubicBezTo>
                    <a:lnTo>
                      <a:pt x="2080" y="8672"/>
                    </a:lnTo>
                    <a:cubicBezTo>
                      <a:pt x="2072" y="8729"/>
                      <a:pt x="2104" y="8787"/>
                      <a:pt x="2154" y="8820"/>
                    </a:cubicBezTo>
                    <a:cubicBezTo>
                      <a:pt x="2178" y="8836"/>
                      <a:pt x="2211" y="8844"/>
                      <a:pt x="2244" y="8844"/>
                    </a:cubicBezTo>
                    <a:cubicBezTo>
                      <a:pt x="2269" y="8844"/>
                      <a:pt x="2293" y="8836"/>
                      <a:pt x="2318" y="8828"/>
                    </a:cubicBezTo>
                    <a:lnTo>
                      <a:pt x="4044" y="7990"/>
                    </a:lnTo>
                    <a:cubicBezTo>
                      <a:pt x="4201" y="8007"/>
                      <a:pt x="4356" y="8016"/>
                      <a:pt x="4509" y="8016"/>
                    </a:cubicBezTo>
                    <a:cubicBezTo>
                      <a:pt x="7435" y="8016"/>
                      <a:pt x="9445" y="4890"/>
                      <a:pt x="8062" y="2188"/>
                    </a:cubicBezTo>
                    <a:cubicBezTo>
                      <a:pt x="7323" y="735"/>
                      <a:pt x="5911" y="1"/>
                      <a:pt x="44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5" name="Google Shape;295;p24"/>
              <p:cNvSpPr/>
              <p:nvPr/>
            </p:nvSpPr>
            <p:spPr>
              <a:xfrm rot="-8100000">
                <a:off x="2589959" y="1529951"/>
                <a:ext cx="94949" cy="102374"/>
              </a:xfrm>
              <a:custGeom>
                <a:rect b="b" l="l" r="r" t="t"/>
                <a:pathLst>
                  <a:path extrusionOk="0" h="4095" w="3798">
                    <a:moveTo>
                      <a:pt x="2141" y="1"/>
                    </a:moveTo>
                    <a:cubicBezTo>
                      <a:pt x="2071" y="1"/>
                      <a:pt x="2001" y="2"/>
                      <a:pt x="1932" y="3"/>
                    </a:cubicBezTo>
                    <a:cubicBezTo>
                      <a:pt x="1291" y="20"/>
                      <a:pt x="806" y="151"/>
                      <a:pt x="485" y="390"/>
                    </a:cubicBezTo>
                    <a:cubicBezTo>
                      <a:pt x="181" y="620"/>
                      <a:pt x="0" y="990"/>
                      <a:pt x="25" y="1376"/>
                    </a:cubicBezTo>
                    <a:cubicBezTo>
                      <a:pt x="41" y="1779"/>
                      <a:pt x="165" y="2066"/>
                      <a:pt x="403" y="2222"/>
                    </a:cubicBezTo>
                    <a:cubicBezTo>
                      <a:pt x="650" y="2387"/>
                      <a:pt x="1003" y="2469"/>
                      <a:pt x="1471" y="2493"/>
                    </a:cubicBezTo>
                    <a:lnTo>
                      <a:pt x="1471" y="2633"/>
                    </a:lnTo>
                    <a:cubicBezTo>
                      <a:pt x="1426" y="2635"/>
                      <a:pt x="1381" y="2635"/>
                      <a:pt x="1337" y="2635"/>
                    </a:cubicBezTo>
                    <a:cubicBezTo>
                      <a:pt x="1121" y="2635"/>
                      <a:pt x="910" y="2619"/>
                      <a:pt x="699" y="2592"/>
                    </a:cubicBezTo>
                    <a:cubicBezTo>
                      <a:pt x="543" y="2567"/>
                      <a:pt x="387" y="2543"/>
                      <a:pt x="230" y="2502"/>
                    </a:cubicBezTo>
                    <a:cubicBezTo>
                      <a:pt x="165" y="2477"/>
                      <a:pt x="107" y="2452"/>
                      <a:pt x="74" y="2444"/>
                    </a:cubicBezTo>
                    <a:lnTo>
                      <a:pt x="74" y="2444"/>
                    </a:lnTo>
                    <a:lnTo>
                      <a:pt x="115" y="3882"/>
                    </a:lnTo>
                    <a:lnTo>
                      <a:pt x="263" y="3940"/>
                    </a:lnTo>
                    <a:cubicBezTo>
                      <a:pt x="461" y="3997"/>
                      <a:pt x="658" y="4038"/>
                      <a:pt x="855" y="4055"/>
                    </a:cubicBezTo>
                    <a:cubicBezTo>
                      <a:pt x="1102" y="4079"/>
                      <a:pt x="1348" y="4094"/>
                      <a:pt x="1595" y="4094"/>
                    </a:cubicBezTo>
                    <a:cubicBezTo>
                      <a:pt x="1685" y="4094"/>
                      <a:pt x="1776" y="4092"/>
                      <a:pt x="1866" y="4088"/>
                    </a:cubicBezTo>
                    <a:cubicBezTo>
                      <a:pt x="2523" y="4071"/>
                      <a:pt x="3008" y="3956"/>
                      <a:pt x="3320" y="3726"/>
                    </a:cubicBezTo>
                    <a:cubicBezTo>
                      <a:pt x="3624" y="3529"/>
                      <a:pt x="3797" y="3176"/>
                      <a:pt x="3772" y="2814"/>
                    </a:cubicBezTo>
                    <a:cubicBezTo>
                      <a:pt x="3764" y="2485"/>
                      <a:pt x="3649" y="2247"/>
                      <a:pt x="3427" y="2091"/>
                    </a:cubicBezTo>
                    <a:cubicBezTo>
                      <a:pt x="3205" y="1935"/>
                      <a:pt x="2844" y="1844"/>
                      <a:pt x="2342" y="1820"/>
                    </a:cubicBezTo>
                    <a:lnTo>
                      <a:pt x="2342" y="1672"/>
                    </a:lnTo>
                    <a:cubicBezTo>
                      <a:pt x="2397" y="1670"/>
                      <a:pt x="2451" y="1669"/>
                      <a:pt x="2503" y="1669"/>
                    </a:cubicBezTo>
                    <a:cubicBezTo>
                      <a:pt x="2970" y="1669"/>
                      <a:pt x="3344" y="1734"/>
                      <a:pt x="3624" y="1852"/>
                    </a:cubicBezTo>
                    <a:lnTo>
                      <a:pt x="3583" y="209"/>
                    </a:lnTo>
                    <a:lnTo>
                      <a:pt x="3411" y="151"/>
                    </a:lnTo>
                    <a:cubicBezTo>
                      <a:pt x="3214" y="94"/>
                      <a:pt x="3016" y="61"/>
                      <a:pt x="2819" y="36"/>
                    </a:cubicBezTo>
                    <a:cubicBezTo>
                      <a:pt x="2593" y="11"/>
                      <a:pt x="2367" y="1"/>
                      <a:pt x="21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6" name="Google Shape;296;p24"/>
              <p:cNvSpPr/>
              <p:nvPr/>
            </p:nvSpPr>
            <p:spPr>
              <a:xfrm rot="-8100000">
                <a:off x="2588348" y="1528467"/>
                <a:ext cx="97799" cy="105149"/>
              </a:xfrm>
              <a:custGeom>
                <a:rect b="b" l="l" r="r" t="t"/>
                <a:pathLst>
                  <a:path extrusionOk="0" h="4206" w="3912">
                    <a:moveTo>
                      <a:pt x="2137" y="109"/>
                    </a:moveTo>
                    <a:cubicBezTo>
                      <a:pt x="2378" y="109"/>
                      <a:pt x="2622" y="125"/>
                      <a:pt x="2860" y="152"/>
                    </a:cubicBezTo>
                    <a:cubicBezTo>
                      <a:pt x="3057" y="168"/>
                      <a:pt x="3254" y="201"/>
                      <a:pt x="3443" y="250"/>
                    </a:cubicBezTo>
                    <a:lnTo>
                      <a:pt x="3583" y="300"/>
                    </a:lnTo>
                    <a:lnTo>
                      <a:pt x="3632" y="1837"/>
                    </a:lnTo>
                    <a:cubicBezTo>
                      <a:pt x="3303" y="1727"/>
                      <a:pt x="2957" y="1674"/>
                      <a:pt x="2607" y="1674"/>
                    </a:cubicBezTo>
                    <a:cubicBezTo>
                      <a:pt x="2538" y="1674"/>
                      <a:pt x="2469" y="1676"/>
                      <a:pt x="2400" y="1680"/>
                    </a:cubicBezTo>
                    <a:cubicBezTo>
                      <a:pt x="2375" y="1680"/>
                      <a:pt x="2350" y="1705"/>
                      <a:pt x="2350" y="1730"/>
                    </a:cubicBezTo>
                    <a:lnTo>
                      <a:pt x="2350" y="1886"/>
                    </a:lnTo>
                    <a:cubicBezTo>
                      <a:pt x="2359" y="1902"/>
                      <a:pt x="2375" y="1919"/>
                      <a:pt x="2400" y="1927"/>
                    </a:cubicBezTo>
                    <a:cubicBezTo>
                      <a:pt x="2885" y="1952"/>
                      <a:pt x="3246" y="2034"/>
                      <a:pt x="3452" y="2182"/>
                    </a:cubicBezTo>
                    <a:cubicBezTo>
                      <a:pt x="3665" y="2330"/>
                      <a:pt x="3772" y="2551"/>
                      <a:pt x="3780" y="2864"/>
                    </a:cubicBezTo>
                    <a:cubicBezTo>
                      <a:pt x="3797" y="3209"/>
                      <a:pt x="3632" y="3546"/>
                      <a:pt x="3345" y="3743"/>
                    </a:cubicBezTo>
                    <a:cubicBezTo>
                      <a:pt x="3041" y="3957"/>
                      <a:pt x="2564" y="4072"/>
                      <a:pt x="1915" y="4088"/>
                    </a:cubicBezTo>
                    <a:cubicBezTo>
                      <a:pt x="1825" y="4093"/>
                      <a:pt x="1735" y="4095"/>
                      <a:pt x="1645" y="4095"/>
                    </a:cubicBezTo>
                    <a:cubicBezTo>
                      <a:pt x="1401" y="4095"/>
                      <a:pt x="1159" y="4079"/>
                      <a:pt x="912" y="4055"/>
                    </a:cubicBezTo>
                    <a:cubicBezTo>
                      <a:pt x="723" y="4039"/>
                      <a:pt x="526" y="3998"/>
                      <a:pt x="337" y="3940"/>
                    </a:cubicBezTo>
                    <a:lnTo>
                      <a:pt x="214" y="3891"/>
                    </a:lnTo>
                    <a:lnTo>
                      <a:pt x="173" y="2576"/>
                    </a:lnTo>
                    <a:lnTo>
                      <a:pt x="263" y="2609"/>
                    </a:lnTo>
                    <a:cubicBezTo>
                      <a:pt x="419" y="2650"/>
                      <a:pt x="575" y="2683"/>
                      <a:pt x="740" y="2708"/>
                    </a:cubicBezTo>
                    <a:cubicBezTo>
                      <a:pt x="951" y="2735"/>
                      <a:pt x="1167" y="2751"/>
                      <a:pt x="1385" y="2751"/>
                    </a:cubicBezTo>
                    <a:cubicBezTo>
                      <a:pt x="1430" y="2751"/>
                      <a:pt x="1475" y="2750"/>
                      <a:pt x="1520" y="2749"/>
                    </a:cubicBezTo>
                    <a:cubicBezTo>
                      <a:pt x="1545" y="2749"/>
                      <a:pt x="1570" y="2724"/>
                      <a:pt x="1570" y="2691"/>
                    </a:cubicBezTo>
                    <a:lnTo>
                      <a:pt x="1570" y="2560"/>
                    </a:lnTo>
                    <a:cubicBezTo>
                      <a:pt x="1570" y="2527"/>
                      <a:pt x="1545" y="2510"/>
                      <a:pt x="1520" y="2510"/>
                    </a:cubicBezTo>
                    <a:cubicBezTo>
                      <a:pt x="1068" y="2486"/>
                      <a:pt x="707" y="2395"/>
                      <a:pt x="485" y="2247"/>
                    </a:cubicBezTo>
                    <a:cubicBezTo>
                      <a:pt x="255" y="2099"/>
                      <a:pt x="140" y="1828"/>
                      <a:pt x="123" y="1434"/>
                    </a:cubicBezTo>
                    <a:cubicBezTo>
                      <a:pt x="99" y="1064"/>
                      <a:pt x="271" y="711"/>
                      <a:pt x="567" y="497"/>
                    </a:cubicBezTo>
                    <a:cubicBezTo>
                      <a:pt x="879" y="259"/>
                      <a:pt x="1356" y="135"/>
                      <a:pt x="1989" y="111"/>
                    </a:cubicBezTo>
                    <a:cubicBezTo>
                      <a:pt x="2038" y="109"/>
                      <a:pt x="2088" y="109"/>
                      <a:pt x="2137" y="109"/>
                    </a:cubicBezTo>
                    <a:close/>
                    <a:moveTo>
                      <a:pt x="2191" y="1"/>
                    </a:moveTo>
                    <a:cubicBezTo>
                      <a:pt x="2121" y="1"/>
                      <a:pt x="2050" y="2"/>
                      <a:pt x="1981" y="4"/>
                    </a:cubicBezTo>
                    <a:cubicBezTo>
                      <a:pt x="1323" y="20"/>
                      <a:pt x="830" y="152"/>
                      <a:pt x="501" y="407"/>
                    </a:cubicBezTo>
                    <a:cubicBezTo>
                      <a:pt x="181" y="645"/>
                      <a:pt x="0" y="1031"/>
                      <a:pt x="25" y="1434"/>
                    </a:cubicBezTo>
                    <a:cubicBezTo>
                      <a:pt x="33" y="1861"/>
                      <a:pt x="173" y="2157"/>
                      <a:pt x="427" y="2321"/>
                    </a:cubicBezTo>
                    <a:cubicBezTo>
                      <a:pt x="666" y="2486"/>
                      <a:pt x="1011" y="2576"/>
                      <a:pt x="1463" y="2601"/>
                    </a:cubicBezTo>
                    <a:lnTo>
                      <a:pt x="1463" y="2642"/>
                    </a:lnTo>
                    <a:cubicBezTo>
                      <a:pt x="1422" y="2643"/>
                      <a:pt x="1381" y="2644"/>
                      <a:pt x="1340" y="2644"/>
                    </a:cubicBezTo>
                    <a:cubicBezTo>
                      <a:pt x="1143" y="2644"/>
                      <a:pt x="947" y="2628"/>
                      <a:pt x="756" y="2601"/>
                    </a:cubicBezTo>
                    <a:cubicBezTo>
                      <a:pt x="600" y="2584"/>
                      <a:pt x="444" y="2551"/>
                      <a:pt x="296" y="2510"/>
                    </a:cubicBezTo>
                    <a:cubicBezTo>
                      <a:pt x="230" y="2486"/>
                      <a:pt x="181" y="2469"/>
                      <a:pt x="140" y="2453"/>
                    </a:cubicBezTo>
                    <a:cubicBezTo>
                      <a:pt x="134" y="2450"/>
                      <a:pt x="128" y="2448"/>
                      <a:pt x="122" y="2448"/>
                    </a:cubicBezTo>
                    <a:cubicBezTo>
                      <a:pt x="96" y="2448"/>
                      <a:pt x="74" y="2475"/>
                      <a:pt x="74" y="2502"/>
                    </a:cubicBezTo>
                    <a:lnTo>
                      <a:pt x="115" y="3932"/>
                    </a:lnTo>
                    <a:cubicBezTo>
                      <a:pt x="115" y="3948"/>
                      <a:pt x="123" y="3973"/>
                      <a:pt x="140" y="3981"/>
                    </a:cubicBezTo>
                    <a:lnTo>
                      <a:pt x="304" y="4047"/>
                    </a:lnTo>
                    <a:cubicBezTo>
                      <a:pt x="493" y="4105"/>
                      <a:pt x="699" y="4146"/>
                      <a:pt x="904" y="4162"/>
                    </a:cubicBezTo>
                    <a:cubicBezTo>
                      <a:pt x="1183" y="4189"/>
                      <a:pt x="1462" y="4205"/>
                      <a:pt x="1741" y="4205"/>
                    </a:cubicBezTo>
                    <a:cubicBezTo>
                      <a:pt x="1799" y="4205"/>
                      <a:pt x="1857" y="4205"/>
                      <a:pt x="1915" y="4203"/>
                    </a:cubicBezTo>
                    <a:cubicBezTo>
                      <a:pt x="2589" y="4179"/>
                      <a:pt x="3090" y="4055"/>
                      <a:pt x="3402" y="3833"/>
                    </a:cubicBezTo>
                    <a:cubicBezTo>
                      <a:pt x="3731" y="3620"/>
                      <a:pt x="3912" y="3242"/>
                      <a:pt x="3879" y="2856"/>
                    </a:cubicBezTo>
                    <a:cubicBezTo>
                      <a:pt x="3871" y="2510"/>
                      <a:pt x="3731" y="2247"/>
                      <a:pt x="3509" y="2091"/>
                    </a:cubicBezTo>
                    <a:cubicBezTo>
                      <a:pt x="3287" y="1935"/>
                      <a:pt x="2934" y="1845"/>
                      <a:pt x="2449" y="1820"/>
                    </a:cubicBezTo>
                    <a:lnTo>
                      <a:pt x="2449" y="1771"/>
                    </a:lnTo>
                    <a:cubicBezTo>
                      <a:pt x="2501" y="1769"/>
                      <a:pt x="2551" y="1768"/>
                      <a:pt x="2601" y="1768"/>
                    </a:cubicBezTo>
                    <a:cubicBezTo>
                      <a:pt x="3039" y="1768"/>
                      <a:pt x="3391" y="1833"/>
                      <a:pt x="3657" y="1943"/>
                    </a:cubicBezTo>
                    <a:cubicBezTo>
                      <a:pt x="3665" y="1947"/>
                      <a:pt x="3673" y="1950"/>
                      <a:pt x="3682" y="1950"/>
                    </a:cubicBezTo>
                    <a:cubicBezTo>
                      <a:pt x="3690" y="1950"/>
                      <a:pt x="3698" y="1947"/>
                      <a:pt x="3706" y="1943"/>
                    </a:cubicBezTo>
                    <a:cubicBezTo>
                      <a:pt x="3723" y="1935"/>
                      <a:pt x="3731" y="1919"/>
                      <a:pt x="3731" y="1894"/>
                    </a:cubicBezTo>
                    <a:lnTo>
                      <a:pt x="3682" y="259"/>
                    </a:lnTo>
                    <a:cubicBezTo>
                      <a:pt x="3682" y="234"/>
                      <a:pt x="3665" y="218"/>
                      <a:pt x="3649" y="209"/>
                    </a:cubicBezTo>
                    <a:lnTo>
                      <a:pt x="3476" y="152"/>
                    </a:lnTo>
                    <a:cubicBezTo>
                      <a:pt x="3279" y="94"/>
                      <a:pt x="3074" y="61"/>
                      <a:pt x="2876" y="37"/>
                    </a:cubicBezTo>
                    <a:cubicBezTo>
                      <a:pt x="2650" y="12"/>
                      <a:pt x="2420" y="1"/>
                      <a:pt x="21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" name="Google Shape;297;p24"/>
              <p:cNvSpPr/>
              <p:nvPr/>
            </p:nvSpPr>
            <p:spPr>
              <a:xfrm rot="-8100000">
                <a:off x="2591311" y="1540326"/>
                <a:ext cx="94949" cy="102749"/>
              </a:xfrm>
              <a:custGeom>
                <a:rect b="b" l="l" r="r" t="t"/>
                <a:pathLst>
                  <a:path extrusionOk="0" h="4110" w="3798">
                    <a:moveTo>
                      <a:pt x="1923" y="9"/>
                    </a:moveTo>
                    <a:cubicBezTo>
                      <a:pt x="2219" y="0"/>
                      <a:pt x="2515" y="9"/>
                      <a:pt x="2811" y="50"/>
                    </a:cubicBezTo>
                    <a:cubicBezTo>
                      <a:pt x="3008" y="66"/>
                      <a:pt x="3205" y="99"/>
                      <a:pt x="3403" y="156"/>
                    </a:cubicBezTo>
                    <a:lnTo>
                      <a:pt x="3575" y="214"/>
                    </a:lnTo>
                    <a:lnTo>
                      <a:pt x="3616" y="1858"/>
                    </a:lnTo>
                    <a:cubicBezTo>
                      <a:pt x="3304" y="1718"/>
                      <a:pt x="2885" y="1660"/>
                      <a:pt x="2343" y="1685"/>
                    </a:cubicBezTo>
                    <a:lnTo>
                      <a:pt x="2343" y="1833"/>
                    </a:lnTo>
                    <a:cubicBezTo>
                      <a:pt x="2836" y="1858"/>
                      <a:pt x="3197" y="1948"/>
                      <a:pt x="3419" y="2096"/>
                    </a:cubicBezTo>
                    <a:cubicBezTo>
                      <a:pt x="3641" y="2252"/>
                      <a:pt x="3756" y="2490"/>
                      <a:pt x="3772" y="2811"/>
                    </a:cubicBezTo>
                    <a:cubicBezTo>
                      <a:pt x="3797" y="3181"/>
                      <a:pt x="3625" y="3534"/>
                      <a:pt x="3320" y="3739"/>
                    </a:cubicBezTo>
                    <a:cubicBezTo>
                      <a:pt x="3008" y="3961"/>
                      <a:pt x="2515" y="4076"/>
                      <a:pt x="1858" y="4101"/>
                    </a:cubicBezTo>
                    <a:cubicBezTo>
                      <a:pt x="1521" y="4109"/>
                      <a:pt x="1184" y="4093"/>
                      <a:pt x="847" y="4060"/>
                    </a:cubicBezTo>
                    <a:cubicBezTo>
                      <a:pt x="650" y="4043"/>
                      <a:pt x="452" y="4002"/>
                      <a:pt x="263" y="3945"/>
                    </a:cubicBezTo>
                    <a:lnTo>
                      <a:pt x="107" y="3879"/>
                    </a:lnTo>
                    <a:lnTo>
                      <a:pt x="74" y="2449"/>
                    </a:lnTo>
                    <a:cubicBezTo>
                      <a:pt x="107" y="2466"/>
                      <a:pt x="157" y="2482"/>
                      <a:pt x="231" y="2507"/>
                    </a:cubicBezTo>
                    <a:cubicBezTo>
                      <a:pt x="378" y="2548"/>
                      <a:pt x="535" y="2581"/>
                      <a:pt x="691" y="2597"/>
                    </a:cubicBezTo>
                    <a:cubicBezTo>
                      <a:pt x="946" y="2638"/>
                      <a:pt x="1208" y="2646"/>
                      <a:pt x="1463" y="2638"/>
                    </a:cubicBezTo>
                    <a:lnTo>
                      <a:pt x="1463" y="2507"/>
                    </a:lnTo>
                    <a:cubicBezTo>
                      <a:pt x="995" y="2482"/>
                      <a:pt x="641" y="2392"/>
                      <a:pt x="403" y="2236"/>
                    </a:cubicBezTo>
                    <a:cubicBezTo>
                      <a:pt x="157" y="2071"/>
                      <a:pt x="33" y="1792"/>
                      <a:pt x="25" y="1381"/>
                    </a:cubicBezTo>
                    <a:cubicBezTo>
                      <a:pt x="0" y="995"/>
                      <a:pt x="173" y="625"/>
                      <a:pt x="485" y="403"/>
                    </a:cubicBezTo>
                    <a:cubicBezTo>
                      <a:pt x="798" y="156"/>
                      <a:pt x="1282" y="25"/>
                      <a:pt x="1923" y="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" name="Google Shape;298;p24"/>
              <p:cNvSpPr/>
              <p:nvPr/>
            </p:nvSpPr>
            <p:spPr>
              <a:xfrm rot="-8100000">
                <a:off x="2590044" y="1539327"/>
                <a:ext cx="97624" cy="104924"/>
              </a:xfrm>
              <a:custGeom>
                <a:rect b="b" l="l" r="r" t="t"/>
                <a:pathLst>
                  <a:path extrusionOk="0" h="4197" w="3905">
                    <a:moveTo>
                      <a:pt x="2147" y="100"/>
                    </a:moveTo>
                    <a:cubicBezTo>
                      <a:pt x="2387" y="100"/>
                      <a:pt x="2631" y="116"/>
                      <a:pt x="2869" y="143"/>
                    </a:cubicBezTo>
                    <a:cubicBezTo>
                      <a:pt x="3066" y="159"/>
                      <a:pt x="3263" y="192"/>
                      <a:pt x="3452" y="242"/>
                    </a:cubicBezTo>
                    <a:lnTo>
                      <a:pt x="3592" y="291"/>
                    </a:lnTo>
                    <a:lnTo>
                      <a:pt x="3633" y="1819"/>
                    </a:lnTo>
                    <a:cubicBezTo>
                      <a:pt x="3306" y="1719"/>
                      <a:pt x="2973" y="1662"/>
                      <a:pt x="2634" y="1662"/>
                    </a:cubicBezTo>
                    <a:cubicBezTo>
                      <a:pt x="2557" y="1662"/>
                      <a:pt x="2479" y="1665"/>
                      <a:pt x="2401" y="1671"/>
                    </a:cubicBezTo>
                    <a:cubicBezTo>
                      <a:pt x="2368" y="1671"/>
                      <a:pt x="2351" y="1688"/>
                      <a:pt x="2351" y="1721"/>
                    </a:cubicBezTo>
                    <a:lnTo>
                      <a:pt x="2351" y="1869"/>
                    </a:lnTo>
                    <a:cubicBezTo>
                      <a:pt x="2351" y="1893"/>
                      <a:pt x="2368" y="1918"/>
                      <a:pt x="2401" y="1918"/>
                    </a:cubicBezTo>
                    <a:cubicBezTo>
                      <a:pt x="2885" y="1943"/>
                      <a:pt x="3247" y="2033"/>
                      <a:pt x="3452" y="2181"/>
                    </a:cubicBezTo>
                    <a:cubicBezTo>
                      <a:pt x="3666" y="2329"/>
                      <a:pt x="3773" y="2551"/>
                      <a:pt x="3781" y="2863"/>
                    </a:cubicBezTo>
                    <a:cubicBezTo>
                      <a:pt x="3806" y="3208"/>
                      <a:pt x="3641" y="3545"/>
                      <a:pt x="3346" y="3734"/>
                    </a:cubicBezTo>
                    <a:cubicBezTo>
                      <a:pt x="3050" y="3948"/>
                      <a:pt x="2565" y="4071"/>
                      <a:pt x="1916" y="4087"/>
                    </a:cubicBezTo>
                    <a:cubicBezTo>
                      <a:pt x="1840" y="4089"/>
                      <a:pt x="1765" y="4090"/>
                      <a:pt x="1690" y="4090"/>
                    </a:cubicBezTo>
                    <a:cubicBezTo>
                      <a:pt x="1431" y="4090"/>
                      <a:pt x="1176" y="4078"/>
                      <a:pt x="921" y="4046"/>
                    </a:cubicBezTo>
                    <a:cubicBezTo>
                      <a:pt x="724" y="4030"/>
                      <a:pt x="527" y="3997"/>
                      <a:pt x="338" y="3940"/>
                    </a:cubicBezTo>
                    <a:lnTo>
                      <a:pt x="215" y="3890"/>
                    </a:lnTo>
                    <a:lnTo>
                      <a:pt x="174" y="2567"/>
                    </a:lnTo>
                    <a:lnTo>
                      <a:pt x="174" y="2567"/>
                    </a:lnTo>
                    <a:lnTo>
                      <a:pt x="256" y="2600"/>
                    </a:lnTo>
                    <a:cubicBezTo>
                      <a:pt x="412" y="2641"/>
                      <a:pt x="576" y="2674"/>
                      <a:pt x="732" y="2699"/>
                    </a:cubicBezTo>
                    <a:cubicBezTo>
                      <a:pt x="950" y="2726"/>
                      <a:pt x="1168" y="2742"/>
                      <a:pt x="1381" y="2742"/>
                    </a:cubicBezTo>
                    <a:cubicBezTo>
                      <a:pt x="1425" y="2742"/>
                      <a:pt x="1469" y="2741"/>
                      <a:pt x="1513" y="2740"/>
                    </a:cubicBezTo>
                    <a:cubicBezTo>
                      <a:pt x="1546" y="2740"/>
                      <a:pt x="1571" y="2715"/>
                      <a:pt x="1571" y="2682"/>
                    </a:cubicBezTo>
                    <a:lnTo>
                      <a:pt x="1571" y="2551"/>
                    </a:lnTo>
                    <a:cubicBezTo>
                      <a:pt x="1571" y="2526"/>
                      <a:pt x="1554" y="2501"/>
                      <a:pt x="1529" y="2493"/>
                    </a:cubicBezTo>
                    <a:cubicBezTo>
                      <a:pt x="1069" y="2477"/>
                      <a:pt x="716" y="2386"/>
                      <a:pt x="494" y="2238"/>
                    </a:cubicBezTo>
                    <a:cubicBezTo>
                      <a:pt x="264" y="2091"/>
                      <a:pt x="141" y="1811"/>
                      <a:pt x="132" y="1425"/>
                    </a:cubicBezTo>
                    <a:cubicBezTo>
                      <a:pt x="108" y="1055"/>
                      <a:pt x="280" y="702"/>
                      <a:pt x="576" y="488"/>
                    </a:cubicBezTo>
                    <a:cubicBezTo>
                      <a:pt x="880" y="250"/>
                      <a:pt x="1365" y="118"/>
                      <a:pt x="1998" y="102"/>
                    </a:cubicBezTo>
                    <a:cubicBezTo>
                      <a:pt x="2047" y="100"/>
                      <a:pt x="2097" y="100"/>
                      <a:pt x="2147" y="100"/>
                    </a:cubicBezTo>
                    <a:close/>
                    <a:moveTo>
                      <a:pt x="2192" y="0"/>
                    </a:moveTo>
                    <a:cubicBezTo>
                      <a:pt x="2122" y="0"/>
                      <a:pt x="2051" y="1"/>
                      <a:pt x="1981" y="3"/>
                    </a:cubicBezTo>
                    <a:cubicBezTo>
                      <a:pt x="1324" y="20"/>
                      <a:pt x="831" y="151"/>
                      <a:pt x="502" y="406"/>
                    </a:cubicBezTo>
                    <a:cubicBezTo>
                      <a:pt x="182" y="644"/>
                      <a:pt x="1" y="1030"/>
                      <a:pt x="26" y="1433"/>
                    </a:cubicBezTo>
                    <a:cubicBezTo>
                      <a:pt x="34" y="1860"/>
                      <a:pt x="190" y="2164"/>
                      <a:pt x="428" y="2321"/>
                    </a:cubicBezTo>
                    <a:cubicBezTo>
                      <a:pt x="667" y="2485"/>
                      <a:pt x="1020" y="2575"/>
                      <a:pt x="1472" y="2600"/>
                    </a:cubicBezTo>
                    <a:lnTo>
                      <a:pt x="1472" y="2641"/>
                    </a:lnTo>
                    <a:cubicBezTo>
                      <a:pt x="1234" y="2641"/>
                      <a:pt x="995" y="2633"/>
                      <a:pt x="757" y="2592"/>
                    </a:cubicBezTo>
                    <a:cubicBezTo>
                      <a:pt x="601" y="2575"/>
                      <a:pt x="453" y="2551"/>
                      <a:pt x="297" y="2510"/>
                    </a:cubicBezTo>
                    <a:cubicBezTo>
                      <a:pt x="231" y="2485"/>
                      <a:pt x="182" y="2460"/>
                      <a:pt x="149" y="2452"/>
                    </a:cubicBezTo>
                    <a:cubicBezTo>
                      <a:pt x="141" y="2448"/>
                      <a:pt x="130" y="2446"/>
                      <a:pt x="121" y="2446"/>
                    </a:cubicBezTo>
                    <a:cubicBezTo>
                      <a:pt x="112" y="2446"/>
                      <a:pt x="104" y="2448"/>
                      <a:pt x="100" y="2452"/>
                    </a:cubicBezTo>
                    <a:cubicBezTo>
                      <a:pt x="83" y="2460"/>
                      <a:pt x="75" y="2477"/>
                      <a:pt x="75" y="2493"/>
                    </a:cubicBezTo>
                    <a:lnTo>
                      <a:pt x="116" y="3923"/>
                    </a:lnTo>
                    <a:cubicBezTo>
                      <a:pt x="116" y="3940"/>
                      <a:pt x="124" y="3964"/>
                      <a:pt x="149" y="3972"/>
                    </a:cubicBezTo>
                    <a:lnTo>
                      <a:pt x="305" y="4038"/>
                    </a:lnTo>
                    <a:cubicBezTo>
                      <a:pt x="502" y="4096"/>
                      <a:pt x="699" y="4129"/>
                      <a:pt x="905" y="4153"/>
                    </a:cubicBezTo>
                    <a:cubicBezTo>
                      <a:pt x="1184" y="4180"/>
                      <a:pt x="1463" y="4196"/>
                      <a:pt x="1742" y="4196"/>
                    </a:cubicBezTo>
                    <a:cubicBezTo>
                      <a:pt x="1800" y="4196"/>
                      <a:pt x="1858" y="4196"/>
                      <a:pt x="1916" y="4194"/>
                    </a:cubicBezTo>
                    <a:cubicBezTo>
                      <a:pt x="2590" y="4170"/>
                      <a:pt x="3091" y="4046"/>
                      <a:pt x="3411" y="3816"/>
                    </a:cubicBezTo>
                    <a:cubicBezTo>
                      <a:pt x="3724" y="3603"/>
                      <a:pt x="3904" y="3233"/>
                      <a:pt x="3880" y="2855"/>
                    </a:cubicBezTo>
                    <a:cubicBezTo>
                      <a:pt x="3872" y="2510"/>
                      <a:pt x="3732" y="2247"/>
                      <a:pt x="3510" y="2091"/>
                    </a:cubicBezTo>
                    <a:cubicBezTo>
                      <a:pt x="3288" y="1934"/>
                      <a:pt x="2935" y="1844"/>
                      <a:pt x="2450" y="1819"/>
                    </a:cubicBezTo>
                    <a:lnTo>
                      <a:pt x="2450" y="1762"/>
                    </a:lnTo>
                    <a:cubicBezTo>
                      <a:pt x="2478" y="1761"/>
                      <a:pt x="2506" y="1761"/>
                      <a:pt x="2534" y="1761"/>
                    </a:cubicBezTo>
                    <a:cubicBezTo>
                      <a:pt x="3004" y="1761"/>
                      <a:pt x="3379" y="1826"/>
                      <a:pt x="3658" y="1943"/>
                    </a:cubicBezTo>
                    <a:cubicBezTo>
                      <a:pt x="3666" y="1947"/>
                      <a:pt x="3674" y="1949"/>
                      <a:pt x="3683" y="1949"/>
                    </a:cubicBezTo>
                    <a:cubicBezTo>
                      <a:pt x="3691" y="1949"/>
                      <a:pt x="3699" y="1947"/>
                      <a:pt x="3707" y="1943"/>
                    </a:cubicBezTo>
                    <a:cubicBezTo>
                      <a:pt x="3724" y="1934"/>
                      <a:pt x="3732" y="1918"/>
                      <a:pt x="3732" y="1893"/>
                    </a:cubicBezTo>
                    <a:lnTo>
                      <a:pt x="3683" y="250"/>
                    </a:lnTo>
                    <a:cubicBezTo>
                      <a:pt x="3683" y="233"/>
                      <a:pt x="3666" y="217"/>
                      <a:pt x="3650" y="209"/>
                    </a:cubicBezTo>
                    <a:lnTo>
                      <a:pt x="3477" y="151"/>
                    </a:lnTo>
                    <a:cubicBezTo>
                      <a:pt x="3280" y="94"/>
                      <a:pt x="3074" y="61"/>
                      <a:pt x="2877" y="36"/>
                    </a:cubicBezTo>
                    <a:cubicBezTo>
                      <a:pt x="2651" y="11"/>
                      <a:pt x="2420" y="0"/>
                      <a:pt x="21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3_2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5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301" name="Google Shape;301;p25"/>
          <p:cNvSpPr txBox="1"/>
          <p:nvPr>
            <p:ph idx="1" type="subTitle"/>
          </p:nvPr>
        </p:nvSpPr>
        <p:spPr>
          <a:xfrm>
            <a:off x="5023288" y="1751091"/>
            <a:ext cx="2820600" cy="66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0"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25"/>
          <p:cNvSpPr txBox="1"/>
          <p:nvPr>
            <p:ph idx="2" type="subTitle"/>
          </p:nvPr>
        </p:nvSpPr>
        <p:spPr>
          <a:xfrm>
            <a:off x="1300112" y="1751091"/>
            <a:ext cx="2816400" cy="66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0"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3" name="Google Shape;303;p25"/>
          <p:cNvSpPr txBox="1"/>
          <p:nvPr>
            <p:ph idx="3" type="subTitle"/>
          </p:nvPr>
        </p:nvSpPr>
        <p:spPr>
          <a:xfrm>
            <a:off x="1300112" y="1268391"/>
            <a:ext cx="28164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04" name="Google Shape;304;p25"/>
          <p:cNvSpPr txBox="1"/>
          <p:nvPr>
            <p:ph idx="4" type="subTitle"/>
          </p:nvPr>
        </p:nvSpPr>
        <p:spPr>
          <a:xfrm>
            <a:off x="5023288" y="1268391"/>
            <a:ext cx="28206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05" name="Google Shape;305;p25"/>
          <p:cNvSpPr/>
          <p:nvPr/>
        </p:nvSpPr>
        <p:spPr>
          <a:xfrm>
            <a:off x="-910797" y="3132659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25"/>
          <p:cNvSpPr/>
          <p:nvPr/>
        </p:nvSpPr>
        <p:spPr>
          <a:xfrm>
            <a:off x="8423396" y="-306104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25"/>
          <p:cNvSpPr/>
          <p:nvPr/>
        </p:nvSpPr>
        <p:spPr>
          <a:xfrm>
            <a:off x="2968378" y="4466177"/>
            <a:ext cx="1771920" cy="1772070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25"/>
          <p:cNvSpPr/>
          <p:nvPr/>
        </p:nvSpPr>
        <p:spPr>
          <a:xfrm>
            <a:off x="-500662" y="-1527646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25"/>
          <p:cNvSpPr/>
          <p:nvPr/>
        </p:nvSpPr>
        <p:spPr>
          <a:xfrm>
            <a:off x="-965147" y="-95713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0" name="Google Shape;310;p25"/>
          <p:cNvGrpSpPr/>
          <p:nvPr/>
        </p:nvGrpSpPr>
        <p:grpSpPr>
          <a:xfrm rot="10800000">
            <a:off x="8207799" y="4271733"/>
            <a:ext cx="768061" cy="782983"/>
            <a:chOff x="5579275" y="-571140"/>
            <a:chExt cx="728711" cy="782983"/>
          </a:xfrm>
        </p:grpSpPr>
        <p:sp>
          <p:nvSpPr>
            <p:cNvPr id="311" name="Google Shape;311;p25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12" name="Google Shape;312;p25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313" name="Google Shape;313;p25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4" name="Google Shape;314;p25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" name="Google Shape;315;p25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" name="Google Shape;316;p25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" name="Google Shape;317;p25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" name="Google Shape;318;p25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" name="Google Shape;319;p25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0" name="Google Shape;320;p25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1" name="Google Shape;321;p25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2" name="Google Shape;322;p25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3_2_1"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6"/>
          <p:cNvSpPr/>
          <p:nvPr/>
        </p:nvSpPr>
        <p:spPr>
          <a:xfrm>
            <a:off x="7075141" y="4279822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25" name="Google Shape;325;p26"/>
          <p:cNvGrpSpPr/>
          <p:nvPr/>
        </p:nvGrpSpPr>
        <p:grpSpPr>
          <a:xfrm rot="-9899997">
            <a:off x="8231629" y="4209849"/>
            <a:ext cx="768072" cy="782960"/>
            <a:chOff x="5579275" y="-571140"/>
            <a:chExt cx="728711" cy="782983"/>
          </a:xfrm>
        </p:grpSpPr>
        <p:sp>
          <p:nvSpPr>
            <p:cNvPr id="326" name="Google Shape;326;p26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7" name="Google Shape;327;p26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328" name="Google Shape;328;p26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" name="Google Shape;329;p26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" name="Google Shape;330;p26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" name="Google Shape;331;p26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2" name="Google Shape;332;p26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3" name="Google Shape;333;p26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" name="Google Shape;334;p26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" name="Google Shape;335;p26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6" name="Google Shape;336;p26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7" name="Google Shape;337;p26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338" name="Google Shape;338;p26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339" name="Google Shape;339;p26"/>
          <p:cNvSpPr txBox="1"/>
          <p:nvPr>
            <p:ph idx="1" type="body"/>
          </p:nvPr>
        </p:nvSpPr>
        <p:spPr>
          <a:xfrm flipH="1">
            <a:off x="728025" y="1762125"/>
            <a:ext cx="3748800" cy="283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rtl="0">
              <a:spcBef>
                <a:spcPts val="0"/>
              </a:spcBef>
              <a:spcAft>
                <a:spcPts val="0"/>
              </a:spcAft>
              <a:buClr>
                <a:srgbClr val="521616"/>
              </a:buClr>
              <a:buSzPts val="1700"/>
              <a:buFont typeface="Cabin"/>
              <a:buChar char="●"/>
              <a:defRPr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1600"/>
              <a:buFont typeface="Didact Gothic"/>
              <a:buChar char="○"/>
              <a:defRPr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1600"/>
              <a:buFont typeface="Didact Gothic"/>
              <a:buChar char="■"/>
              <a:defRPr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1600"/>
              <a:buFont typeface="Didact Gothic"/>
              <a:buChar char="●"/>
              <a:defRPr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1600"/>
              <a:buFont typeface="Didact Gothic"/>
              <a:buChar char="○"/>
              <a:defRPr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1600"/>
              <a:buFont typeface="Didact Gothic"/>
              <a:buChar char="■"/>
              <a:defRPr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1600"/>
              <a:buFont typeface="Didact Gothic"/>
              <a:buChar char="●"/>
              <a:defRPr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1600"/>
              <a:buFont typeface="Didact Gothic"/>
              <a:buChar char="○"/>
              <a:defRPr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1600"/>
              <a:buFont typeface="Didact Gothic"/>
              <a:buChar char="■"/>
              <a:defRPr/>
            </a:lvl9pPr>
          </a:lstStyle>
          <a:p/>
        </p:txBody>
      </p:sp>
      <p:sp>
        <p:nvSpPr>
          <p:cNvPr id="340" name="Google Shape;340;p26"/>
          <p:cNvSpPr txBox="1"/>
          <p:nvPr>
            <p:ph idx="2" type="body"/>
          </p:nvPr>
        </p:nvSpPr>
        <p:spPr>
          <a:xfrm flipH="1">
            <a:off x="4666900" y="1762125"/>
            <a:ext cx="3749100" cy="283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6550" lvl="0" marL="457200" rtl="0">
              <a:spcBef>
                <a:spcPts val="0"/>
              </a:spcBef>
              <a:spcAft>
                <a:spcPts val="0"/>
              </a:spcAft>
              <a:buClr>
                <a:srgbClr val="521616"/>
              </a:buClr>
              <a:buSzPts val="1700"/>
              <a:buFont typeface="Cabin"/>
              <a:buChar char="●"/>
              <a:defRPr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1600"/>
              <a:buFont typeface="Didact Gothic"/>
              <a:buChar char="○"/>
              <a:defRPr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1600"/>
              <a:buFont typeface="Didact Gothic"/>
              <a:buChar char="■"/>
              <a:defRPr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1600"/>
              <a:buFont typeface="Didact Gothic"/>
              <a:buChar char="●"/>
              <a:defRPr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1600"/>
              <a:buFont typeface="Didact Gothic"/>
              <a:buChar char="○"/>
              <a:defRPr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1600"/>
              <a:buFont typeface="Didact Gothic"/>
              <a:buChar char="■"/>
              <a:defRPr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1600"/>
              <a:buFont typeface="Didact Gothic"/>
              <a:buChar char="●"/>
              <a:defRPr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1600"/>
              <a:buFont typeface="Didact Gothic"/>
              <a:buChar char="○"/>
              <a:defRPr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Clr>
                <a:srgbClr val="00004D"/>
              </a:buClr>
              <a:buSzPts val="1600"/>
              <a:buFont typeface="Didact Gothic"/>
              <a:buChar char="■"/>
              <a:defRPr/>
            </a:lvl9pPr>
          </a:lstStyle>
          <a:p/>
        </p:txBody>
      </p:sp>
      <p:sp>
        <p:nvSpPr>
          <p:cNvPr id="341" name="Google Shape;341;p26"/>
          <p:cNvSpPr/>
          <p:nvPr/>
        </p:nvSpPr>
        <p:spPr>
          <a:xfrm>
            <a:off x="377408" y="-712759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26"/>
          <p:cNvSpPr/>
          <p:nvPr/>
        </p:nvSpPr>
        <p:spPr>
          <a:xfrm>
            <a:off x="-173854" y="4486421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14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26"/>
          <p:cNvSpPr/>
          <p:nvPr/>
        </p:nvSpPr>
        <p:spPr>
          <a:xfrm>
            <a:off x="7673728" y="-972660"/>
            <a:ext cx="1771920" cy="1772070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26"/>
          <p:cNvSpPr/>
          <p:nvPr/>
        </p:nvSpPr>
        <p:spPr>
          <a:xfrm>
            <a:off x="8415990" y="789517"/>
            <a:ext cx="1093392" cy="1093392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26"/>
          <p:cNvSpPr/>
          <p:nvPr/>
        </p:nvSpPr>
        <p:spPr>
          <a:xfrm>
            <a:off x="-803597" y="-576650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_1"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7"/>
          <p:cNvSpPr txBox="1"/>
          <p:nvPr>
            <p:ph idx="1" type="subTitle"/>
          </p:nvPr>
        </p:nvSpPr>
        <p:spPr>
          <a:xfrm>
            <a:off x="3359403" y="3114175"/>
            <a:ext cx="2425200" cy="118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0"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8" name="Google Shape;348;p27"/>
          <p:cNvSpPr txBox="1"/>
          <p:nvPr>
            <p:ph idx="2" type="subTitle"/>
          </p:nvPr>
        </p:nvSpPr>
        <p:spPr>
          <a:xfrm>
            <a:off x="783351" y="3114175"/>
            <a:ext cx="2421600" cy="118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0"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9" name="Google Shape;349;p27"/>
          <p:cNvSpPr txBox="1"/>
          <p:nvPr>
            <p:ph idx="3" type="subTitle"/>
          </p:nvPr>
        </p:nvSpPr>
        <p:spPr>
          <a:xfrm>
            <a:off x="783351" y="2555275"/>
            <a:ext cx="24216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50" name="Google Shape;350;p27"/>
          <p:cNvSpPr txBox="1"/>
          <p:nvPr>
            <p:ph idx="4" type="subTitle"/>
          </p:nvPr>
        </p:nvSpPr>
        <p:spPr>
          <a:xfrm>
            <a:off x="3359403" y="2555275"/>
            <a:ext cx="24252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51" name="Google Shape;351;p27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352" name="Google Shape;352;p27"/>
          <p:cNvSpPr txBox="1"/>
          <p:nvPr>
            <p:ph idx="5" type="subTitle"/>
          </p:nvPr>
        </p:nvSpPr>
        <p:spPr>
          <a:xfrm>
            <a:off x="5935452" y="3114175"/>
            <a:ext cx="2425200" cy="118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0"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3" name="Google Shape;353;p27"/>
          <p:cNvSpPr txBox="1"/>
          <p:nvPr>
            <p:ph idx="6" type="subTitle"/>
          </p:nvPr>
        </p:nvSpPr>
        <p:spPr>
          <a:xfrm>
            <a:off x="5935452" y="2555275"/>
            <a:ext cx="24252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54" name="Google Shape;354;p27"/>
          <p:cNvSpPr/>
          <p:nvPr/>
        </p:nvSpPr>
        <p:spPr>
          <a:xfrm>
            <a:off x="7434133" y="-657484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27"/>
          <p:cNvSpPr/>
          <p:nvPr/>
        </p:nvSpPr>
        <p:spPr>
          <a:xfrm rot="9104092">
            <a:off x="7725070" y="4590148"/>
            <a:ext cx="1093375" cy="1093173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27"/>
          <p:cNvSpPr/>
          <p:nvPr/>
        </p:nvSpPr>
        <p:spPr>
          <a:xfrm>
            <a:off x="-870197" y="-498598"/>
            <a:ext cx="1771920" cy="1772070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27"/>
          <p:cNvSpPr/>
          <p:nvPr/>
        </p:nvSpPr>
        <p:spPr>
          <a:xfrm rot="9104065">
            <a:off x="8503701" y="4136735"/>
            <a:ext cx="442686" cy="442502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27"/>
          <p:cNvSpPr/>
          <p:nvPr/>
        </p:nvSpPr>
        <p:spPr>
          <a:xfrm>
            <a:off x="441090" y="-498608"/>
            <a:ext cx="1093392" cy="1093392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27"/>
          <p:cNvSpPr/>
          <p:nvPr/>
        </p:nvSpPr>
        <p:spPr>
          <a:xfrm>
            <a:off x="8302303" y="406925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0" name="Google Shape;360;p27"/>
          <p:cNvGrpSpPr/>
          <p:nvPr/>
        </p:nvGrpSpPr>
        <p:grpSpPr>
          <a:xfrm flipH="1" rot="10800000">
            <a:off x="133673" y="4209962"/>
            <a:ext cx="768061" cy="782983"/>
            <a:chOff x="5579275" y="-571140"/>
            <a:chExt cx="728711" cy="782983"/>
          </a:xfrm>
        </p:grpSpPr>
        <p:sp>
          <p:nvSpPr>
            <p:cNvPr id="361" name="Google Shape;361;p27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62" name="Google Shape;362;p27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363" name="Google Shape;363;p27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4" name="Google Shape;364;p27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5" name="Google Shape;365;p27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6" name="Google Shape;366;p27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7" name="Google Shape;367;p27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8" name="Google Shape;368;p27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9" name="Google Shape;369;p27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0" name="Google Shape;370;p27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1" name="Google Shape;371;p27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2" name="Google Shape;372;p27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3_1_1"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8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375" name="Google Shape;375;p28"/>
          <p:cNvSpPr txBox="1"/>
          <p:nvPr>
            <p:ph idx="1" type="subTitle"/>
          </p:nvPr>
        </p:nvSpPr>
        <p:spPr>
          <a:xfrm>
            <a:off x="2238300" y="1995300"/>
            <a:ext cx="1978200" cy="8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6" name="Google Shape;376;p28"/>
          <p:cNvSpPr txBox="1"/>
          <p:nvPr>
            <p:ph idx="2" type="subTitle"/>
          </p:nvPr>
        </p:nvSpPr>
        <p:spPr>
          <a:xfrm>
            <a:off x="6250276" y="1995300"/>
            <a:ext cx="1978200" cy="8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7" name="Google Shape;377;p28"/>
          <p:cNvSpPr txBox="1"/>
          <p:nvPr>
            <p:ph idx="3" type="subTitle"/>
          </p:nvPr>
        </p:nvSpPr>
        <p:spPr>
          <a:xfrm>
            <a:off x="2238300" y="3638175"/>
            <a:ext cx="1978200" cy="8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8" name="Google Shape;378;p28"/>
          <p:cNvSpPr txBox="1"/>
          <p:nvPr>
            <p:ph idx="4" type="subTitle"/>
          </p:nvPr>
        </p:nvSpPr>
        <p:spPr>
          <a:xfrm>
            <a:off x="6250276" y="3638175"/>
            <a:ext cx="1978200" cy="8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9" name="Google Shape;379;p28"/>
          <p:cNvSpPr txBox="1"/>
          <p:nvPr>
            <p:ph idx="5" type="subTitle"/>
          </p:nvPr>
        </p:nvSpPr>
        <p:spPr>
          <a:xfrm>
            <a:off x="2238291" y="1587548"/>
            <a:ext cx="1978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0" name="Google Shape;380;p28"/>
          <p:cNvSpPr txBox="1"/>
          <p:nvPr>
            <p:ph idx="6" type="subTitle"/>
          </p:nvPr>
        </p:nvSpPr>
        <p:spPr>
          <a:xfrm>
            <a:off x="2238291" y="3230523"/>
            <a:ext cx="1978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1" name="Google Shape;381;p28"/>
          <p:cNvSpPr txBox="1"/>
          <p:nvPr>
            <p:ph idx="7" type="subTitle"/>
          </p:nvPr>
        </p:nvSpPr>
        <p:spPr>
          <a:xfrm>
            <a:off x="6250266" y="1587548"/>
            <a:ext cx="1978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2" name="Google Shape;382;p28"/>
          <p:cNvSpPr txBox="1"/>
          <p:nvPr>
            <p:ph idx="8" type="subTitle"/>
          </p:nvPr>
        </p:nvSpPr>
        <p:spPr>
          <a:xfrm>
            <a:off x="6250266" y="3230523"/>
            <a:ext cx="1978200" cy="50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83" name="Google Shape;383;p28"/>
          <p:cNvSpPr/>
          <p:nvPr/>
        </p:nvSpPr>
        <p:spPr>
          <a:xfrm flipH="1">
            <a:off x="-71606" y="4511934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28"/>
          <p:cNvSpPr/>
          <p:nvPr/>
        </p:nvSpPr>
        <p:spPr>
          <a:xfrm flipH="1">
            <a:off x="7123665" y="-689159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28"/>
          <p:cNvSpPr/>
          <p:nvPr/>
        </p:nvSpPr>
        <p:spPr>
          <a:xfrm flipH="1" rot="7712347">
            <a:off x="354212" y="-467576"/>
            <a:ext cx="1093379" cy="1093177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28"/>
          <p:cNvSpPr/>
          <p:nvPr/>
        </p:nvSpPr>
        <p:spPr>
          <a:xfrm flipH="1">
            <a:off x="8228463" y="3439317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28"/>
          <p:cNvSpPr/>
          <p:nvPr/>
        </p:nvSpPr>
        <p:spPr>
          <a:xfrm flipH="1" rot="7712338">
            <a:off x="89623" y="629232"/>
            <a:ext cx="442688" cy="442504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28"/>
          <p:cNvSpPr/>
          <p:nvPr/>
        </p:nvSpPr>
        <p:spPr>
          <a:xfrm flipH="1">
            <a:off x="7755008" y="4580467"/>
            <a:ext cx="1093392" cy="1093392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28"/>
          <p:cNvSpPr/>
          <p:nvPr/>
        </p:nvSpPr>
        <p:spPr>
          <a:xfrm flipH="1">
            <a:off x="-900740" y="3389850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0" name="Google Shape;390;p28"/>
          <p:cNvGrpSpPr/>
          <p:nvPr/>
        </p:nvGrpSpPr>
        <p:grpSpPr>
          <a:xfrm flipH="1">
            <a:off x="8337831" y="64187"/>
            <a:ext cx="768061" cy="782983"/>
            <a:chOff x="5579275" y="-571140"/>
            <a:chExt cx="728711" cy="782983"/>
          </a:xfrm>
        </p:grpSpPr>
        <p:sp>
          <p:nvSpPr>
            <p:cNvPr id="391" name="Google Shape;391;p28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92" name="Google Shape;392;p28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393" name="Google Shape;393;p28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4" name="Google Shape;394;p28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5" name="Google Shape;395;p28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6" name="Google Shape;396;p28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7" name="Google Shape;397;p28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8" name="Google Shape;398;p28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9" name="Google Shape;399;p28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" name="Google Shape;400;p28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" name="Google Shape;401;p28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2" name="Google Shape;402;p28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3_1_1_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29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405" name="Google Shape;405;p29"/>
          <p:cNvSpPr txBox="1"/>
          <p:nvPr>
            <p:ph idx="1" type="subTitle"/>
          </p:nvPr>
        </p:nvSpPr>
        <p:spPr>
          <a:xfrm>
            <a:off x="1109152" y="2225400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6" name="Google Shape;406;p29"/>
          <p:cNvSpPr txBox="1"/>
          <p:nvPr>
            <p:ph idx="2" type="subTitle"/>
          </p:nvPr>
        </p:nvSpPr>
        <p:spPr>
          <a:xfrm>
            <a:off x="3579000" y="2225400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7" name="Google Shape;407;p29"/>
          <p:cNvSpPr txBox="1"/>
          <p:nvPr>
            <p:ph idx="3" type="subTitle"/>
          </p:nvPr>
        </p:nvSpPr>
        <p:spPr>
          <a:xfrm>
            <a:off x="1109152" y="3960425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8" name="Google Shape;408;p29"/>
          <p:cNvSpPr txBox="1"/>
          <p:nvPr>
            <p:ph idx="4" type="subTitle"/>
          </p:nvPr>
        </p:nvSpPr>
        <p:spPr>
          <a:xfrm>
            <a:off x="3579000" y="3960425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9" name="Google Shape;409;p29"/>
          <p:cNvSpPr txBox="1"/>
          <p:nvPr>
            <p:ph idx="5" type="subTitle"/>
          </p:nvPr>
        </p:nvSpPr>
        <p:spPr>
          <a:xfrm>
            <a:off x="6048848" y="2225400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29"/>
          <p:cNvSpPr txBox="1"/>
          <p:nvPr>
            <p:ph idx="6" type="subTitle"/>
          </p:nvPr>
        </p:nvSpPr>
        <p:spPr>
          <a:xfrm>
            <a:off x="6048848" y="3960425"/>
            <a:ext cx="19860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1" name="Google Shape;411;p29"/>
          <p:cNvSpPr txBox="1"/>
          <p:nvPr>
            <p:ph idx="7" type="subTitle"/>
          </p:nvPr>
        </p:nvSpPr>
        <p:spPr>
          <a:xfrm>
            <a:off x="1110052" y="1885199"/>
            <a:ext cx="1984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12" name="Google Shape;412;p29"/>
          <p:cNvSpPr txBox="1"/>
          <p:nvPr>
            <p:ph idx="8" type="subTitle"/>
          </p:nvPr>
        </p:nvSpPr>
        <p:spPr>
          <a:xfrm>
            <a:off x="3579900" y="1885199"/>
            <a:ext cx="1984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13" name="Google Shape;413;p29"/>
          <p:cNvSpPr txBox="1"/>
          <p:nvPr>
            <p:ph idx="9" type="subTitle"/>
          </p:nvPr>
        </p:nvSpPr>
        <p:spPr>
          <a:xfrm>
            <a:off x="6049748" y="1885199"/>
            <a:ext cx="1984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14" name="Google Shape;414;p29"/>
          <p:cNvSpPr txBox="1"/>
          <p:nvPr>
            <p:ph idx="13" type="subTitle"/>
          </p:nvPr>
        </p:nvSpPr>
        <p:spPr>
          <a:xfrm>
            <a:off x="1110052" y="3620200"/>
            <a:ext cx="1984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15" name="Google Shape;415;p29"/>
          <p:cNvSpPr txBox="1"/>
          <p:nvPr>
            <p:ph idx="14" type="subTitle"/>
          </p:nvPr>
        </p:nvSpPr>
        <p:spPr>
          <a:xfrm>
            <a:off x="3579900" y="3620200"/>
            <a:ext cx="1984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16" name="Google Shape;416;p29"/>
          <p:cNvSpPr txBox="1"/>
          <p:nvPr>
            <p:ph idx="15" type="subTitle"/>
          </p:nvPr>
        </p:nvSpPr>
        <p:spPr>
          <a:xfrm>
            <a:off x="6049748" y="3620200"/>
            <a:ext cx="1984200" cy="4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17" name="Google Shape;417;p29"/>
          <p:cNvSpPr/>
          <p:nvPr/>
        </p:nvSpPr>
        <p:spPr>
          <a:xfrm>
            <a:off x="-771517" y="2790966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29"/>
          <p:cNvSpPr/>
          <p:nvPr/>
        </p:nvSpPr>
        <p:spPr>
          <a:xfrm>
            <a:off x="8423396" y="-306104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29"/>
          <p:cNvSpPr/>
          <p:nvPr/>
        </p:nvSpPr>
        <p:spPr>
          <a:xfrm>
            <a:off x="-42772" y="-1167448"/>
            <a:ext cx="1771920" cy="1772070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29"/>
          <p:cNvSpPr/>
          <p:nvPr/>
        </p:nvSpPr>
        <p:spPr>
          <a:xfrm>
            <a:off x="-380160" y="94767"/>
            <a:ext cx="1093392" cy="1093392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29"/>
          <p:cNvSpPr/>
          <p:nvPr/>
        </p:nvSpPr>
        <p:spPr>
          <a:xfrm>
            <a:off x="8329253" y="3332700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2" name="Google Shape;422;p29"/>
          <p:cNvGrpSpPr/>
          <p:nvPr/>
        </p:nvGrpSpPr>
        <p:grpSpPr>
          <a:xfrm rot="9139893">
            <a:off x="14675" y="4144972"/>
            <a:ext cx="947447" cy="912952"/>
            <a:chOff x="6625569" y="-603340"/>
            <a:chExt cx="1158986" cy="1116790"/>
          </a:xfrm>
        </p:grpSpPr>
        <p:sp>
          <p:nvSpPr>
            <p:cNvPr id="423" name="Google Shape;423;p29"/>
            <p:cNvSpPr/>
            <p:nvPr/>
          </p:nvSpPr>
          <p:spPr>
            <a:xfrm>
              <a:off x="6632513" y="-603340"/>
              <a:ext cx="1110446" cy="1116788"/>
            </a:xfrm>
            <a:custGeom>
              <a:rect b="b" l="l" r="r" t="t"/>
              <a:pathLst>
                <a:path extrusionOk="0" h="9157" w="9105">
                  <a:moveTo>
                    <a:pt x="4516" y="1"/>
                  </a:moveTo>
                  <a:cubicBezTo>
                    <a:pt x="2030" y="1"/>
                    <a:pt x="0" y="2349"/>
                    <a:pt x="636" y="4957"/>
                  </a:cubicBezTo>
                  <a:cubicBezTo>
                    <a:pt x="792" y="5984"/>
                    <a:pt x="1351" y="6905"/>
                    <a:pt x="2181" y="7529"/>
                  </a:cubicBezTo>
                  <a:lnTo>
                    <a:pt x="2115" y="8672"/>
                  </a:lnTo>
                  <a:cubicBezTo>
                    <a:pt x="2107" y="8729"/>
                    <a:pt x="2132" y="8787"/>
                    <a:pt x="2181" y="8819"/>
                  </a:cubicBezTo>
                  <a:lnTo>
                    <a:pt x="2173" y="8984"/>
                  </a:lnTo>
                  <a:cubicBezTo>
                    <a:pt x="2165" y="9041"/>
                    <a:pt x="2197" y="9099"/>
                    <a:pt x="2247" y="9132"/>
                  </a:cubicBezTo>
                  <a:cubicBezTo>
                    <a:pt x="2271" y="9148"/>
                    <a:pt x="2304" y="9156"/>
                    <a:pt x="2337" y="9156"/>
                  </a:cubicBezTo>
                  <a:cubicBezTo>
                    <a:pt x="2362" y="9156"/>
                    <a:pt x="2386" y="9148"/>
                    <a:pt x="2403" y="9140"/>
                  </a:cubicBezTo>
                  <a:lnTo>
                    <a:pt x="4145" y="8302"/>
                  </a:lnTo>
                  <a:cubicBezTo>
                    <a:pt x="4301" y="8319"/>
                    <a:pt x="4455" y="8328"/>
                    <a:pt x="4607" y="8328"/>
                  </a:cubicBezTo>
                  <a:cubicBezTo>
                    <a:pt x="7149" y="8328"/>
                    <a:pt x="9104" y="5930"/>
                    <a:pt x="8484" y="3379"/>
                  </a:cubicBezTo>
                  <a:cubicBezTo>
                    <a:pt x="8418" y="3009"/>
                    <a:pt x="8312" y="2640"/>
                    <a:pt x="8147" y="2303"/>
                  </a:cubicBezTo>
                  <a:cubicBezTo>
                    <a:pt x="7662" y="1267"/>
                    <a:pt x="6758" y="487"/>
                    <a:pt x="5657" y="166"/>
                  </a:cubicBezTo>
                  <a:cubicBezTo>
                    <a:pt x="5272" y="54"/>
                    <a:pt x="4889" y="1"/>
                    <a:pt x="4516" y="1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24" name="Google Shape;424;p29"/>
            <p:cNvGrpSpPr/>
            <p:nvPr/>
          </p:nvGrpSpPr>
          <p:grpSpPr>
            <a:xfrm>
              <a:off x="6625569" y="-603338"/>
              <a:ext cx="1158986" cy="1116788"/>
              <a:chOff x="2522250" y="1488975"/>
              <a:chExt cx="237575" cy="228925"/>
            </a:xfrm>
          </p:grpSpPr>
          <p:sp>
            <p:nvSpPr>
              <p:cNvPr id="425" name="Google Shape;425;p29"/>
              <p:cNvSpPr/>
              <p:nvPr/>
            </p:nvSpPr>
            <p:spPr>
              <a:xfrm>
                <a:off x="2525125" y="1498050"/>
                <a:ext cx="233200" cy="218450"/>
              </a:xfrm>
              <a:custGeom>
                <a:rect b="b" l="l" r="r" t="t"/>
                <a:pathLst>
                  <a:path extrusionOk="0" h="8738" w="9328">
                    <a:moveTo>
                      <a:pt x="4446" y="1"/>
                    </a:moveTo>
                    <a:cubicBezTo>
                      <a:pt x="3108" y="1"/>
                      <a:pt x="1766" y="665"/>
                      <a:pt x="1003" y="2006"/>
                    </a:cubicBezTo>
                    <a:cubicBezTo>
                      <a:pt x="1" y="3773"/>
                      <a:pt x="502" y="6016"/>
                      <a:pt x="2170" y="7191"/>
                    </a:cubicBezTo>
                    <a:lnTo>
                      <a:pt x="2080" y="8621"/>
                    </a:lnTo>
                    <a:cubicBezTo>
                      <a:pt x="2073" y="8687"/>
                      <a:pt x="2130" y="8737"/>
                      <a:pt x="2192" y="8737"/>
                    </a:cubicBezTo>
                    <a:cubicBezTo>
                      <a:pt x="2206" y="8737"/>
                      <a:pt x="2222" y="8734"/>
                      <a:pt x="2236" y="8728"/>
                    </a:cubicBezTo>
                    <a:lnTo>
                      <a:pt x="3986" y="7881"/>
                    </a:lnTo>
                    <a:cubicBezTo>
                      <a:pt x="4150" y="7901"/>
                      <a:pt x="4312" y="7910"/>
                      <a:pt x="4471" y="7910"/>
                    </a:cubicBezTo>
                    <a:cubicBezTo>
                      <a:pt x="7346" y="7910"/>
                      <a:pt x="9327" y="4833"/>
                      <a:pt x="7972" y="2170"/>
                    </a:cubicBezTo>
                    <a:cubicBezTo>
                      <a:pt x="7245" y="728"/>
                      <a:pt x="5847" y="1"/>
                      <a:pt x="44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6" name="Google Shape;426;p29"/>
              <p:cNvSpPr/>
              <p:nvPr/>
            </p:nvSpPr>
            <p:spPr>
              <a:xfrm>
                <a:off x="2523700" y="1496800"/>
                <a:ext cx="236125" cy="221100"/>
              </a:xfrm>
              <a:custGeom>
                <a:rect b="b" l="l" r="r" t="t"/>
                <a:pathLst>
                  <a:path extrusionOk="0" h="8844" w="9445">
                    <a:moveTo>
                      <a:pt x="4497" y="106"/>
                    </a:moveTo>
                    <a:cubicBezTo>
                      <a:pt x="4862" y="106"/>
                      <a:pt x="5232" y="157"/>
                      <a:pt x="5597" y="264"/>
                    </a:cubicBezTo>
                    <a:cubicBezTo>
                      <a:pt x="6665" y="568"/>
                      <a:pt x="7552" y="1324"/>
                      <a:pt x="8029" y="2335"/>
                    </a:cubicBezTo>
                    <a:cubicBezTo>
                      <a:pt x="9267" y="4960"/>
                      <a:pt x="7317" y="7910"/>
                      <a:pt x="4514" y="7910"/>
                    </a:cubicBezTo>
                    <a:cubicBezTo>
                      <a:pt x="4360" y="7910"/>
                      <a:pt x="4203" y="7901"/>
                      <a:pt x="4043" y="7882"/>
                    </a:cubicBezTo>
                    <a:lnTo>
                      <a:pt x="4019" y="7882"/>
                    </a:lnTo>
                    <a:lnTo>
                      <a:pt x="2268" y="8729"/>
                    </a:lnTo>
                    <a:cubicBezTo>
                      <a:pt x="2260" y="8733"/>
                      <a:pt x="2250" y="8735"/>
                      <a:pt x="2240" y="8735"/>
                    </a:cubicBezTo>
                    <a:cubicBezTo>
                      <a:pt x="2229" y="8735"/>
                      <a:pt x="2219" y="8733"/>
                      <a:pt x="2211" y="8729"/>
                    </a:cubicBezTo>
                    <a:cubicBezTo>
                      <a:pt x="2194" y="8712"/>
                      <a:pt x="2186" y="8696"/>
                      <a:pt x="2186" y="8671"/>
                    </a:cubicBezTo>
                    <a:lnTo>
                      <a:pt x="2277" y="7241"/>
                    </a:lnTo>
                    <a:cubicBezTo>
                      <a:pt x="2277" y="7225"/>
                      <a:pt x="2268" y="7208"/>
                      <a:pt x="2252" y="7200"/>
                    </a:cubicBezTo>
                    <a:cubicBezTo>
                      <a:pt x="608" y="6041"/>
                      <a:pt x="107" y="3823"/>
                      <a:pt x="1101" y="2080"/>
                    </a:cubicBezTo>
                    <a:cubicBezTo>
                      <a:pt x="1815" y="834"/>
                      <a:pt x="3124" y="106"/>
                      <a:pt x="4497" y="106"/>
                    </a:cubicBezTo>
                    <a:close/>
                    <a:moveTo>
                      <a:pt x="4499" y="0"/>
                    </a:moveTo>
                    <a:cubicBezTo>
                      <a:pt x="3142" y="0"/>
                      <a:pt x="1783" y="673"/>
                      <a:pt x="1011" y="2031"/>
                    </a:cubicBezTo>
                    <a:cubicBezTo>
                      <a:pt x="0" y="3814"/>
                      <a:pt x="502" y="6074"/>
                      <a:pt x="2170" y="7266"/>
                    </a:cubicBezTo>
                    <a:lnTo>
                      <a:pt x="2079" y="8663"/>
                    </a:lnTo>
                    <a:cubicBezTo>
                      <a:pt x="2079" y="8720"/>
                      <a:pt x="2104" y="8778"/>
                      <a:pt x="2153" y="8811"/>
                    </a:cubicBezTo>
                    <a:cubicBezTo>
                      <a:pt x="2178" y="8827"/>
                      <a:pt x="2219" y="8844"/>
                      <a:pt x="2252" y="8844"/>
                    </a:cubicBezTo>
                    <a:cubicBezTo>
                      <a:pt x="2277" y="8835"/>
                      <a:pt x="2293" y="8835"/>
                      <a:pt x="2318" y="8819"/>
                    </a:cubicBezTo>
                    <a:lnTo>
                      <a:pt x="4052" y="7989"/>
                    </a:lnTo>
                    <a:cubicBezTo>
                      <a:pt x="4209" y="8006"/>
                      <a:pt x="4364" y="8015"/>
                      <a:pt x="4517" y="8015"/>
                    </a:cubicBezTo>
                    <a:cubicBezTo>
                      <a:pt x="7442" y="8015"/>
                      <a:pt x="9445" y="4890"/>
                      <a:pt x="8070" y="2187"/>
                    </a:cubicBezTo>
                    <a:cubicBezTo>
                      <a:pt x="7331" y="734"/>
                      <a:pt x="5916" y="0"/>
                      <a:pt x="44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7" name="Google Shape;427;p29"/>
              <p:cNvSpPr/>
              <p:nvPr/>
            </p:nvSpPr>
            <p:spPr>
              <a:xfrm>
                <a:off x="2523500" y="1490125"/>
                <a:ext cx="233175" cy="218550"/>
              </a:xfrm>
              <a:custGeom>
                <a:rect b="b" l="l" r="r" t="t"/>
                <a:pathLst>
                  <a:path extrusionOk="0" h="8742" w="9327">
                    <a:moveTo>
                      <a:pt x="4441" y="1"/>
                    </a:moveTo>
                    <a:cubicBezTo>
                      <a:pt x="3105" y="1"/>
                      <a:pt x="1768" y="663"/>
                      <a:pt x="1011" y="2002"/>
                    </a:cubicBezTo>
                    <a:lnTo>
                      <a:pt x="1011" y="2010"/>
                    </a:lnTo>
                    <a:cubicBezTo>
                      <a:pt x="0" y="3785"/>
                      <a:pt x="501" y="6029"/>
                      <a:pt x="2170" y="7196"/>
                    </a:cubicBezTo>
                    <a:lnTo>
                      <a:pt x="2079" y="8626"/>
                    </a:lnTo>
                    <a:cubicBezTo>
                      <a:pt x="2079" y="8692"/>
                      <a:pt x="2132" y="8742"/>
                      <a:pt x="2196" y="8742"/>
                    </a:cubicBezTo>
                    <a:cubicBezTo>
                      <a:pt x="2211" y="8742"/>
                      <a:pt x="2227" y="8739"/>
                      <a:pt x="2243" y="8733"/>
                    </a:cubicBezTo>
                    <a:lnTo>
                      <a:pt x="3986" y="7886"/>
                    </a:lnTo>
                    <a:cubicBezTo>
                      <a:pt x="4150" y="7905"/>
                      <a:pt x="4311" y="7915"/>
                      <a:pt x="4470" y="7915"/>
                    </a:cubicBezTo>
                    <a:cubicBezTo>
                      <a:pt x="7346" y="7915"/>
                      <a:pt x="9327" y="4838"/>
                      <a:pt x="7980" y="2175"/>
                    </a:cubicBezTo>
                    <a:cubicBezTo>
                      <a:pt x="7247" y="731"/>
                      <a:pt x="5844" y="1"/>
                      <a:pt x="444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8" name="Google Shape;428;p29"/>
              <p:cNvSpPr/>
              <p:nvPr/>
            </p:nvSpPr>
            <p:spPr>
              <a:xfrm>
                <a:off x="2522250" y="1488975"/>
                <a:ext cx="236125" cy="221125"/>
              </a:xfrm>
              <a:custGeom>
                <a:rect b="b" l="l" r="r" t="t"/>
                <a:pathLst>
                  <a:path extrusionOk="0" h="8845" w="9445">
                    <a:moveTo>
                      <a:pt x="4501" y="107"/>
                    </a:moveTo>
                    <a:cubicBezTo>
                      <a:pt x="6006" y="107"/>
                      <a:pt x="7379" y="978"/>
                      <a:pt x="8021" y="2344"/>
                    </a:cubicBezTo>
                    <a:cubicBezTo>
                      <a:pt x="9268" y="4969"/>
                      <a:pt x="7310" y="7918"/>
                      <a:pt x="4513" y="7918"/>
                    </a:cubicBezTo>
                    <a:cubicBezTo>
                      <a:pt x="4359" y="7918"/>
                      <a:pt x="4203" y="7910"/>
                      <a:pt x="4044" y="7891"/>
                    </a:cubicBezTo>
                    <a:cubicBezTo>
                      <a:pt x="4040" y="7887"/>
                      <a:pt x="4036" y="7885"/>
                      <a:pt x="4031" y="7885"/>
                    </a:cubicBezTo>
                    <a:cubicBezTo>
                      <a:pt x="4025" y="7885"/>
                      <a:pt x="4019" y="7887"/>
                      <a:pt x="4011" y="7891"/>
                    </a:cubicBezTo>
                    <a:lnTo>
                      <a:pt x="2269" y="8729"/>
                    </a:lnTo>
                    <a:cubicBezTo>
                      <a:pt x="2261" y="8733"/>
                      <a:pt x="2250" y="8735"/>
                      <a:pt x="2240" y="8735"/>
                    </a:cubicBezTo>
                    <a:cubicBezTo>
                      <a:pt x="2230" y="8735"/>
                      <a:pt x="2220" y="8733"/>
                      <a:pt x="2211" y="8729"/>
                    </a:cubicBezTo>
                    <a:cubicBezTo>
                      <a:pt x="2187" y="8721"/>
                      <a:pt x="2178" y="8696"/>
                      <a:pt x="2178" y="8680"/>
                    </a:cubicBezTo>
                    <a:lnTo>
                      <a:pt x="2269" y="7250"/>
                    </a:lnTo>
                    <a:cubicBezTo>
                      <a:pt x="2269" y="7234"/>
                      <a:pt x="2269" y="7217"/>
                      <a:pt x="2252" y="7201"/>
                    </a:cubicBezTo>
                    <a:cubicBezTo>
                      <a:pt x="601" y="6050"/>
                      <a:pt x="108" y="3831"/>
                      <a:pt x="1102" y="2081"/>
                    </a:cubicBezTo>
                    <a:cubicBezTo>
                      <a:pt x="1776" y="890"/>
                      <a:pt x="3033" y="142"/>
                      <a:pt x="4397" y="109"/>
                    </a:cubicBezTo>
                    <a:cubicBezTo>
                      <a:pt x="4432" y="108"/>
                      <a:pt x="4466" y="107"/>
                      <a:pt x="4501" y="107"/>
                    </a:cubicBezTo>
                    <a:close/>
                    <a:moveTo>
                      <a:pt x="4495" y="1"/>
                    </a:moveTo>
                    <a:cubicBezTo>
                      <a:pt x="3140" y="1"/>
                      <a:pt x="1783" y="673"/>
                      <a:pt x="1012" y="2032"/>
                    </a:cubicBezTo>
                    <a:cubicBezTo>
                      <a:pt x="1" y="3815"/>
                      <a:pt x="494" y="6075"/>
                      <a:pt x="2170" y="7267"/>
                    </a:cubicBezTo>
                    <a:lnTo>
                      <a:pt x="2080" y="8672"/>
                    </a:lnTo>
                    <a:cubicBezTo>
                      <a:pt x="2072" y="8729"/>
                      <a:pt x="2104" y="8787"/>
                      <a:pt x="2154" y="8820"/>
                    </a:cubicBezTo>
                    <a:cubicBezTo>
                      <a:pt x="2178" y="8836"/>
                      <a:pt x="2211" y="8844"/>
                      <a:pt x="2244" y="8844"/>
                    </a:cubicBezTo>
                    <a:cubicBezTo>
                      <a:pt x="2269" y="8844"/>
                      <a:pt x="2293" y="8836"/>
                      <a:pt x="2318" y="8828"/>
                    </a:cubicBezTo>
                    <a:lnTo>
                      <a:pt x="4044" y="7990"/>
                    </a:lnTo>
                    <a:cubicBezTo>
                      <a:pt x="4201" y="8007"/>
                      <a:pt x="4356" y="8016"/>
                      <a:pt x="4509" y="8016"/>
                    </a:cubicBezTo>
                    <a:cubicBezTo>
                      <a:pt x="7435" y="8016"/>
                      <a:pt x="9445" y="4890"/>
                      <a:pt x="8062" y="2188"/>
                    </a:cubicBezTo>
                    <a:cubicBezTo>
                      <a:pt x="7323" y="735"/>
                      <a:pt x="5911" y="1"/>
                      <a:pt x="44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9" name="Google Shape;429;p29"/>
              <p:cNvSpPr/>
              <p:nvPr/>
            </p:nvSpPr>
            <p:spPr>
              <a:xfrm rot="-8100000">
                <a:off x="2589959" y="1529951"/>
                <a:ext cx="94949" cy="102374"/>
              </a:xfrm>
              <a:custGeom>
                <a:rect b="b" l="l" r="r" t="t"/>
                <a:pathLst>
                  <a:path extrusionOk="0" h="4095" w="3798">
                    <a:moveTo>
                      <a:pt x="2141" y="1"/>
                    </a:moveTo>
                    <a:cubicBezTo>
                      <a:pt x="2071" y="1"/>
                      <a:pt x="2001" y="2"/>
                      <a:pt x="1932" y="3"/>
                    </a:cubicBezTo>
                    <a:cubicBezTo>
                      <a:pt x="1291" y="20"/>
                      <a:pt x="806" y="151"/>
                      <a:pt x="485" y="390"/>
                    </a:cubicBezTo>
                    <a:cubicBezTo>
                      <a:pt x="181" y="620"/>
                      <a:pt x="0" y="990"/>
                      <a:pt x="25" y="1376"/>
                    </a:cubicBezTo>
                    <a:cubicBezTo>
                      <a:pt x="41" y="1779"/>
                      <a:pt x="165" y="2066"/>
                      <a:pt x="403" y="2222"/>
                    </a:cubicBezTo>
                    <a:cubicBezTo>
                      <a:pt x="650" y="2387"/>
                      <a:pt x="1003" y="2469"/>
                      <a:pt x="1471" y="2493"/>
                    </a:cubicBezTo>
                    <a:lnTo>
                      <a:pt x="1471" y="2633"/>
                    </a:lnTo>
                    <a:cubicBezTo>
                      <a:pt x="1426" y="2635"/>
                      <a:pt x="1381" y="2635"/>
                      <a:pt x="1337" y="2635"/>
                    </a:cubicBezTo>
                    <a:cubicBezTo>
                      <a:pt x="1121" y="2635"/>
                      <a:pt x="910" y="2619"/>
                      <a:pt x="699" y="2592"/>
                    </a:cubicBezTo>
                    <a:cubicBezTo>
                      <a:pt x="543" y="2567"/>
                      <a:pt x="387" y="2543"/>
                      <a:pt x="230" y="2502"/>
                    </a:cubicBezTo>
                    <a:cubicBezTo>
                      <a:pt x="165" y="2477"/>
                      <a:pt x="107" y="2452"/>
                      <a:pt x="74" y="2444"/>
                    </a:cubicBezTo>
                    <a:lnTo>
                      <a:pt x="74" y="2444"/>
                    </a:lnTo>
                    <a:lnTo>
                      <a:pt x="115" y="3882"/>
                    </a:lnTo>
                    <a:lnTo>
                      <a:pt x="263" y="3940"/>
                    </a:lnTo>
                    <a:cubicBezTo>
                      <a:pt x="461" y="3997"/>
                      <a:pt x="658" y="4038"/>
                      <a:pt x="855" y="4055"/>
                    </a:cubicBezTo>
                    <a:cubicBezTo>
                      <a:pt x="1102" y="4079"/>
                      <a:pt x="1348" y="4094"/>
                      <a:pt x="1595" y="4094"/>
                    </a:cubicBezTo>
                    <a:cubicBezTo>
                      <a:pt x="1685" y="4094"/>
                      <a:pt x="1776" y="4092"/>
                      <a:pt x="1866" y="4088"/>
                    </a:cubicBezTo>
                    <a:cubicBezTo>
                      <a:pt x="2523" y="4071"/>
                      <a:pt x="3008" y="3956"/>
                      <a:pt x="3320" y="3726"/>
                    </a:cubicBezTo>
                    <a:cubicBezTo>
                      <a:pt x="3624" y="3529"/>
                      <a:pt x="3797" y="3176"/>
                      <a:pt x="3772" y="2814"/>
                    </a:cubicBezTo>
                    <a:cubicBezTo>
                      <a:pt x="3764" y="2485"/>
                      <a:pt x="3649" y="2247"/>
                      <a:pt x="3427" y="2091"/>
                    </a:cubicBezTo>
                    <a:cubicBezTo>
                      <a:pt x="3205" y="1935"/>
                      <a:pt x="2844" y="1844"/>
                      <a:pt x="2342" y="1820"/>
                    </a:cubicBezTo>
                    <a:lnTo>
                      <a:pt x="2342" y="1672"/>
                    </a:lnTo>
                    <a:cubicBezTo>
                      <a:pt x="2397" y="1670"/>
                      <a:pt x="2451" y="1669"/>
                      <a:pt x="2503" y="1669"/>
                    </a:cubicBezTo>
                    <a:cubicBezTo>
                      <a:pt x="2970" y="1669"/>
                      <a:pt x="3344" y="1734"/>
                      <a:pt x="3624" y="1852"/>
                    </a:cubicBezTo>
                    <a:lnTo>
                      <a:pt x="3583" y="209"/>
                    </a:lnTo>
                    <a:lnTo>
                      <a:pt x="3411" y="151"/>
                    </a:lnTo>
                    <a:cubicBezTo>
                      <a:pt x="3214" y="94"/>
                      <a:pt x="3016" y="61"/>
                      <a:pt x="2819" y="36"/>
                    </a:cubicBezTo>
                    <a:cubicBezTo>
                      <a:pt x="2593" y="11"/>
                      <a:pt x="2367" y="1"/>
                      <a:pt x="21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0" name="Google Shape;430;p29"/>
              <p:cNvSpPr/>
              <p:nvPr/>
            </p:nvSpPr>
            <p:spPr>
              <a:xfrm rot="-8100000">
                <a:off x="2588348" y="1528467"/>
                <a:ext cx="97799" cy="105149"/>
              </a:xfrm>
              <a:custGeom>
                <a:rect b="b" l="l" r="r" t="t"/>
                <a:pathLst>
                  <a:path extrusionOk="0" h="4206" w="3912">
                    <a:moveTo>
                      <a:pt x="2137" y="109"/>
                    </a:moveTo>
                    <a:cubicBezTo>
                      <a:pt x="2378" y="109"/>
                      <a:pt x="2622" y="125"/>
                      <a:pt x="2860" y="152"/>
                    </a:cubicBezTo>
                    <a:cubicBezTo>
                      <a:pt x="3057" y="168"/>
                      <a:pt x="3254" y="201"/>
                      <a:pt x="3443" y="250"/>
                    </a:cubicBezTo>
                    <a:lnTo>
                      <a:pt x="3583" y="300"/>
                    </a:lnTo>
                    <a:lnTo>
                      <a:pt x="3632" y="1837"/>
                    </a:lnTo>
                    <a:cubicBezTo>
                      <a:pt x="3303" y="1727"/>
                      <a:pt x="2957" y="1674"/>
                      <a:pt x="2607" y="1674"/>
                    </a:cubicBezTo>
                    <a:cubicBezTo>
                      <a:pt x="2538" y="1674"/>
                      <a:pt x="2469" y="1676"/>
                      <a:pt x="2400" y="1680"/>
                    </a:cubicBezTo>
                    <a:cubicBezTo>
                      <a:pt x="2375" y="1680"/>
                      <a:pt x="2350" y="1705"/>
                      <a:pt x="2350" y="1730"/>
                    </a:cubicBezTo>
                    <a:lnTo>
                      <a:pt x="2350" y="1886"/>
                    </a:lnTo>
                    <a:cubicBezTo>
                      <a:pt x="2359" y="1902"/>
                      <a:pt x="2375" y="1919"/>
                      <a:pt x="2400" y="1927"/>
                    </a:cubicBezTo>
                    <a:cubicBezTo>
                      <a:pt x="2885" y="1952"/>
                      <a:pt x="3246" y="2034"/>
                      <a:pt x="3452" y="2182"/>
                    </a:cubicBezTo>
                    <a:cubicBezTo>
                      <a:pt x="3665" y="2330"/>
                      <a:pt x="3772" y="2551"/>
                      <a:pt x="3780" y="2864"/>
                    </a:cubicBezTo>
                    <a:cubicBezTo>
                      <a:pt x="3797" y="3209"/>
                      <a:pt x="3632" y="3546"/>
                      <a:pt x="3345" y="3743"/>
                    </a:cubicBezTo>
                    <a:cubicBezTo>
                      <a:pt x="3041" y="3957"/>
                      <a:pt x="2564" y="4072"/>
                      <a:pt x="1915" y="4088"/>
                    </a:cubicBezTo>
                    <a:cubicBezTo>
                      <a:pt x="1825" y="4093"/>
                      <a:pt x="1735" y="4095"/>
                      <a:pt x="1645" y="4095"/>
                    </a:cubicBezTo>
                    <a:cubicBezTo>
                      <a:pt x="1401" y="4095"/>
                      <a:pt x="1159" y="4079"/>
                      <a:pt x="912" y="4055"/>
                    </a:cubicBezTo>
                    <a:cubicBezTo>
                      <a:pt x="723" y="4039"/>
                      <a:pt x="526" y="3998"/>
                      <a:pt x="337" y="3940"/>
                    </a:cubicBezTo>
                    <a:lnTo>
                      <a:pt x="214" y="3891"/>
                    </a:lnTo>
                    <a:lnTo>
                      <a:pt x="173" y="2576"/>
                    </a:lnTo>
                    <a:lnTo>
                      <a:pt x="263" y="2609"/>
                    </a:lnTo>
                    <a:cubicBezTo>
                      <a:pt x="419" y="2650"/>
                      <a:pt x="575" y="2683"/>
                      <a:pt x="740" y="2708"/>
                    </a:cubicBezTo>
                    <a:cubicBezTo>
                      <a:pt x="951" y="2735"/>
                      <a:pt x="1167" y="2751"/>
                      <a:pt x="1385" y="2751"/>
                    </a:cubicBezTo>
                    <a:cubicBezTo>
                      <a:pt x="1430" y="2751"/>
                      <a:pt x="1475" y="2750"/>
                      <a:pt x="1520" y="2749"/>
                    </a:cubicBezTo>
                    <a:cubicBezTo>
                      <a:pt x="1545" y="2749"/>
                      <a:pt x="1570" y="2724"/>
                      <a:pt x="1570" y="2691"/>
                    </a:cubicBezTo>
                    <a:lnTo>
                      <a:pt x="1570" y="2560"/>
                    </a:lnTo>
                    <a:cubicBezTo>
                      <a:pt x="1570" y="2527"/>
                      <a:pt x="1545" y="2510"/>
                      <a:pt x="1520" y="2510"/>
                    </a:cubicBezTo>
                    <a:cubicBezTo>
                      <a:pt x="1068" y="2486"/>
                      <a:pt x="707" y="2395"/>
                      <a:pt x="485" y="2247"/>
                    </a:cubicBezTo>
                    <a:cubicBezTo>
                      <a:pt x="255" y="2099"/>
                      <a:pt x="140" y="1828"/>
                      <a:pt x="123" y="1434"/>
                    </a:cubicBezTo>
                    <a:cubicBezTo>
                      <a:pt x="99" y="1064"/>
                      <a:pt x="271" y="711"/>
                      <a:pt x="567" y="497"/>
                    </a:cubicBezTo>
                    <a:cubicBezTo>
                      <a:pt x="879" y="259"/>
                      <a:pt x="1356" y="135"/>
                      <a:pt x="1989" y="111"/>
                    </a:cubicBezTo>
                    <a:cubicBezTo>
                      <a:pt x="2038" y="109"/>
                      <a:pt x="2088" y="109"/>
                      <a:pt x="2137" y="109"/>
                    </a:cubicBezTo>
                    <a:close/>
                    <a:moveTo>
                      <a:pt x="2191" y="1"/>
                    </a:moveTo>
                    <a:cubicBezTo>
                      <a:pt x="2121" y="1"/>
                      <a:pt x="2050" y="2"/>
                      <a:pt x="1981" y="4"/>
                    </a:cubicBezTo>
                    <a:cubicBezTo>
                      <a:pt x="1323" y="20"/>
                      <a:pt x="830" y="152"/>
                      <a:pt x="501" y="407"/>
                    </a:cubicBezTo>
                    <a:cubicBezTo>
                      <a:pt x="181" y="645"/>
                      <a:pt x="0" y="1031"/>
                      <a:pt x="25" y="1434"/>
                    </a:cubicBezTo>
                    <a:cubicBezTo>
                      <a:pt x="33" y="1861"/>
                      <a:pt x="173" y="2157"/>
                      <a:pt x="427" y="2321"/>
                    </a:cubicBezTo>
                    <a:cubicBezTo>
                      <a:pt x="666" y="2486"/>
                      <a:pt x="1011" y="2576"/>
                      <a:pt x="1463" y="2601"/>
                    </a:cubicBezTo>
                    <a:lnTo>
                      <a:pt x="1463" y="2642"/>
                    </a:lnTo>
                    <a:cubicBezTo>
                      <a:pt x="1422" y="2643"/>
                      <a:pt x="1381" y="2644"/>
                      <a:pt x="1340" y="2644"/>
                    </a:cubicBezTo>
                    <a:cubicBezTo>
                      <a:pt x="1143" y="2644"/>
                      <a:pt x="947" y="2628"/>
                      <a:pt x="756" y="2601"/>
                    </a:cubicBezTo>
                    <a:cubicBezTo>
                      <a:pt x="600" y="2584"/>
                      <a:pt x="444" y="2551"/>
                      <a:pt x="296" y="2510"/>
                    </a:cubicBezTo>
                    <a:cubicBezTo>
                      <a:pt x="230" y="2486"/>
                      <a:pt x="181" y="2469"/>
                      <a:pt x="140" y="2453"/>
                    </a:cubicBezTo>
                    <a:cubicBezTo>
                      <a:pt x="134" y="2450"/>
                      <a:pt x="128" y="2448"/>
                      <a:pt x="122" y="2448"/>
                    </a:cubicBezTo>
                    <a:cubicBezTo>
                      <a:pt x="96" y="2448"/>
                      <a:pt x="74" y="2475"/>
                      <a:pt x="74" y="2502"/>
                    </a:cubicBezTo>
                    <a:lnTo>
                      <a:pt x="115" y="3932"/>
                    </a:lnTo>
                    <a:cubicBezTo>
                      <a:pt x="115" y="3948"/>
                      <a:pt x="123" y="3973"/>
                      <a:pt x="140" y="3981"/>
                    </a:cubicBezTo>
                    <a:lnTo>
                      <a:pt x="304" y="4047"/>
                    </a:lnTo>
                    <a:cubicBezTo>
                      <a:pt x="493" y="4105"/>
                      <a:pt x="699" y="4146"/>
                      <a:pt x="904" y="4162"/>
                    </a:cubicBezTo>
                    <a:cubicBezTo>
                      <a:pt x="1183" y="4189"/>
                      <a:pt x="1462" y="4205"/>
                      <a:pt x="1741" y="4205"/>
                    </a:cubicBezTo>
                    <a:cubicBezTo>
                      <a:pt x="1799" y="4205"/>
                      <a:pt x="1857" y="4205"/>
                      <a:pt x="1915" y="4203"/>
                    </a:cubicBezTo>
                    <a:cubicBezTo>
                      <a:pt x="2589" y="4179"/>
                      <a:pt x="3090" y="4055"/>
                      <a:pt x="3402" y="3833"/>
                    </a:cubicBezTo>
                    <a:cubicBezTo>
                      <a:pt x="3731" y="3620"/>
                      <a:pt x="3912" y="3242"/>
                      <a:pt x="3879" y="2856"/>
                    </a:cubicBezTo>
                    <a:cubicBezTo>
                      <a:pt x="3871" y="2510"/>
                      <a:pt x="3731" y="2247"/>
                      <a:pt x="3509" y="2091"/>
                    </a:cubicBezTo>
                    <a:cubicBezTo>
                      <a:pt x="3287" y="1935"/>
                      <a:pt x="2934" y="1845"/>
                      <a:pt x="2449" y="1820"/>
                    </a:cubicBezTo>
                    <a:lnTo>
                      <a:pt x="2449" y="1771"/>
                    </a:lnTo>
                    <a:cubicBezTo>
                      <a:pt x="2501" y="1769"/>
                      <a:pt x="2551" y="1768"/>
                      <a:pt x="2601" y="1768"/>
                    </a:cubicBezTo>
                    <a:cubicBezTo>
                      <a:pt x="3039" y="1768"/>
                      <a:pt x="3391" y="1833"/>
                      <a:pt x="3657" y="1943"/>
                    </a:cubicBezTo>
                    <a:cubicBezTo>
                      <a:pt x="3665" y="1947"/>
                      <a:pt x="3673" y="1950"/>
                      <a:pt x="3682" y="1950"/>
                    </a:cubicBezTo>
                    <a:cubicBezTo>
                      <a:pt x="3690" y="1950"/>
                      <a:pt x="3698" y="1947"/>
                      <a:pt x="3706" y="1943"/>
                    </a:cubicBezTo>
                    <a:cubicBezTo>
                      <a:pt x="3723" y="1935"/>
                      <a:pt x="3731" y="1919"/>
                      <a:pt x="3731" y="1894"/>
                    </a:cubicBezTo>
                    <a:lnTo>
                      <a:pt x="3682" y="259"/>
                    </a:lnTo>
                    <a:cubicBezTo>
                      <a:pt x="3682" y="234"/>
                      <a:pt x="3665" y="218"/>
                      <a:pt x="3649" y="209"/>
                    </a:cubicBezTo>
                    <a:lnTo>
                      <a:pt x="3476" y="152"/>
                    </a:lnTo>
                    <a:cubicBezTo>
                      <a:pt x="3279" y="94"/>
                      <a:pt x="3074" y="61"/>
                      <a:pt x="2876" y="37"/>
                    </a:cubicBezTo>
                    <a:cubicBezTo>
                      <a:pt x="2650" y="12"/>
                      <a:pt x="2420" y="1"/>
                      <a:pt x="21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1" name="Google Shape;431;p29"/>
              <p:cNvSpPr/>
              <p:nvPr/>
            </p:nvSpPr>
            <p:spPr>
              <a:xfrm rot="-8100000">
                <a:off x="2591311" y="1540326"/>
                <a:ext cx="94949" cy="102749"/>
              </a:xfrm>
              <a:custGeom>
                <a:rect b="b" l="l" r="r" t="t"/>
                <a:pathLst>
                  <a:path extrusionOk="0" h="4110" w="3798">
                    <a:moveTo>
                      <a:pt x="1923" y="9"/>
                    </a:moveTo>
                    <a:cubicBezTo>
                      <a:pt x="2219" y="0"/>
                      <a:pt x="2515" y="9"/>
                      <a:pt x="2811" y="50"/>
                    </a:cubicBezTo>
                    <a:cubicBezTo>
                      <a:pt x="3008" y="66"/>
                      <a:pt x="3205" y="99"/>
                      <a:pt x="3403" y="156"/>
                    </a:cubicBezTo>
                    <a:lnTo>
                      <a:pt x="3575" y="214"/>
                    </a:lnTo>
                    <a:lnTo>
                      <a:pt x="3616" y="1858"/>
                    </a:lnTo>
                    <a:cubicBezTo>
                      <a:pt x="3304" y="1718"/>
                      <a:pt x="2885" y="1660"/>
                      <a:pt x="2343" y="1685"/>
                    </a:cubicBezTo>
                    <a:lnTo>
                      <a:pt x="2343" y="1833"/>
                    </a:lnTo>
                    <a:cubicBezTo>
                      <a:pt x="2836" y="1858"/>
                      <a:pt x="3197" y="1948"/>
                      <a:pt x="3419" y="2096"/>
                    </a:cubicBezTo>
                    <a:cubicBezTo>
                      <a:pt x="3641" y="2252"/>
                      <a:pt x="3756" y="2490"/>
                      <a:pt x="3772" y="2811"/>
                    </a:cubicBezTo>
                    <a:cubicBezTo>
                      <a:pt x="3797" y="3181"/>
                      <a:pt x="3625" y="3534"/>
                      <a:pt x="3320" y="3739"/>
                    </a:cubicBezTo>
                    <a:cubicBezTo>
                      <a:pt x="3008" y="3961"/>
                      <a:pt x="2515" y="4076"/>
                      <a:pt x="1858" y="4101"/>
                    </a:cubicBezTo>
                    <a:cubicBezTo>
                      <a:pt x="1521" y="4109"/>
                      <a:pt x="1184" y="4093"/>
                      <a:pt x="847" y="4060"/>
                    </a:cubicBezTo>
                    <a:cubicBezTo>
                      <a:pt x="650" y="4043"/>
                      <a:pt x="452" y="4002"/>
                      <a:pt x="263" y="3945"/>
                    </a:cubicBezTo>
                    <a:lnTo>
                      <a:pt x="107" y="3879"/>
                    </a:lnTo>
                    <a:lnTo>
                      <a:pt x="74" y="2449"/>
                    </a:lnTo>
                    <a:cubicBezTo>
                      <a:pt x="107" y="2466"/>
                      <a:pt x="157" y="2482"/>
                      <a:pt x="231" y="2507"/>
                    </a:cubicBezTo>
                    <a:cubicBezTo>
                      <a:pt x="378" y="2548"/>
                      <a:pt x="535" y="2581"/>
                      <a:pt x="691" y="2597"/>
                    </a:cubicBezTo>
                    <a:cubicBezTo>
                      <a:pt x="946" y="2638"/>
                      <a:pt x="1208" y="2646"/>
                      <a:pt x="1463" y="2638"/>
                    </a:cubicBezTo>
                    <a:lnTo>
                      <a:pt x="1463" y="2507"/>
                    </a:lnTo>
                    <a:cubicBezTo>
                      <a:pt x="995" y="2482"/>
                      <a:pt x="641" y="2392"/>
                      <a:pt x="403" y="2236"/>
                    </a:cubicBezTo>
                    <a:cubicBezTo>
                      <a:pt x="157" y="2071"/>
                      <a:pt x="33" y="1792"/>
                      <a:pt x="25" y="1381"/>
                    </a:cubicBezTo>
                    <a:cubicBezTo>
                      <a:pt x="0" y="995"/>
                      <a:pt x="173" y="625"/>
                      <a:pt x="485" y="403"/>
                    </a:cubicBezTo>
                    <a:cubicBezTo>
                      <a:pt x="798" y="156"/>
                      <a:pt x="1282" y="25"/>
                      <a:pt x="1923" y="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2" name="Google Shape;432;p29"/>
              <p:cNvSpPr/>
              <p:nvPr/>
            </p:nvSpPr>
            <p:spPr>
              <a:xfrm rot="-8100000">
                <a:off x="2590044" y="1539327"/>
                <a:ext cx="97624" cy="104924"/>
              </a:xfrm>
              <a:custGeom>
                <a:rect b="b" l="l" r="r" t="t"/>
                <a:pathLst>
                  <a:path extrusionOk="0" h="4197" w="3905">
                    <a:moveTo>
                      <a:pt x="2147" y="100"/>
                    </a:moveTo>
                    <a:cubicBezTo>
                      <a:pt x="2387" y="100"/>
                      <a:pt x="2631" y="116"/>
                      <a:pt x="2869" y="143"/>
                    </a:cubicBezTo>
                    <a:cubicBezTo>
                      <a:pt x="3066" y="159"/>
                      <a:pt x="3263" y="192"/>
                      <a:pt x="3452" y="242"/>
                    </a:cubicBezTo>
                    <a:lnTo>
                      <a:pt x="3592" y="291"/>
                    </a:lnTo>
                    <a:lnTo>
                      <a:pt x="3633" y="1819"/>
                    </a:lnTo>
                    <a:cubicBezTo>
                      <a:pt x="3306" y="1719"/>
                      <a:pt x="2973" y="1662"/>
                      <a:pt x="2634" y="1662"/>
                    </a:cubicBezTo>
                    <a:cubicBezTo>
                      <a:pt x="2557" y="1662"/>
                      <a:pt x="2479" y="1665"/>
                      <a:pt x="2401" y="1671"/>
                    </a:cubicBezTo>
                    <a:cubicBezTo>
                      <a:pt x="2368" y="1671"/>
                      <a:pt x="2351" y="1688"/>
                      <a:pt x="2351" y="1721"/>
                    </a:cubicBezTo>
                    <a:lnTo>
                      <a:pt x="2351" y="1869"/>
                    </a:lnTo>
                    <a:cubicBezTo>
                      <a:pt x="2351" y="1893"/>
                      <a:pt x="2368" y="1918"/>
                      <a:pt x="2401" y="1918"/>
                    </a:cubicBezTo>
                    <a:cubicBezTo>
                      <a:pt x="2885" y="1943"/>
                      <a:pt x="3247" y="2033"/>
                      <a:pt x="3452" y="2181"/>
                    </a:cubicBezTo>
                    <a:cubicBezTo>
                      <a:pt x="3666" y="2329"/>
                      <a:pt x="3773" y="2551"/>
                      <a:pt x="3781" y="2863"/>
                    </a:cubicBezTo>
                    <a:cubicBezTo>
                      <a:pt x="3806" y="3208"/>
                      <a:pt x="3641" y="3545"/>
                      <a:pt x="3346" y="3734"/>
                    </a:cubicBezTo>
                    <a:cubicBezTo>
                      <a:pt x="3050" y="3948"/>
                      <a:pt x="2565" y="4071"/>
                      <a:pt x="1916" y="4087"/>
                    </a:cubicBezTo>
                    <a:cubicBezTo>
                      <a:pt x="1840" y="4089"/>
                      <a:pt x="1765" y="4090"/>
                      <a:pt x="1690" y="4090"/>
                    </a:cubicBezTo>
                    <a:cubicBezTo>
                      <a:pt x="1431" y="4090"/>
                      <a:pt x="1176" y="4078"/>
                      <a:pt x="921" y="4046"/>
                    </a:cubicBezTo>
                    <a:cubicBezTo>
                      <a:pt x="724" y="4030"/>
                      <a:pt x="527" y="3997"/>
                      <a:pt x="338" y="3940"/>
                    </a:cubicBezTo>
                    <a:lnTo>
                      <a:pt x="215" y="3890"/>
                    </a:lnTo>
                    <a:lnTo>
                      <a:pt x="174" y="2567"/>
                    </a:lnTo>
                    <a:lnTo>
                      <a:pt x="174" y="2567"/>
                    </a:lnTo>
                    <a:lnTo>
                      <a:pt x="256" y="2600"/>
                    </a:lnTo>
                    <a:cubicBezTo>
                      <a:pt x="412" y="2641"/>
                      <a:pt x="576" y="2674"/>
                      <a:pt x="732" y="2699"/>
                    </a:cubicBezTo>
                    <a:cubicBezTo>
                      <a:pt x="950" y="2726"/>
                      <a:pt x="1168" y="2742"/>
                      <a:pt x="1381" y="2742"/>
                    </a:cubicBezTo>
                    <a:cubicBezTo>
                      <a:pt x="1425" y="2742"/>
                      <a:pt x="1469" y="2741"/>
                      <a:pt x="1513" y="2740"/>
                    </a:cubicBezTo>
                    <a:cubicBezTo>
                      <a:pt x="1546" y="2740"/>
                      <a:pt x="1571" y="2715"/>
                      <a:pt x="1571" y="2682"/>
                    </a:cubicBezTo>
                    <a:lnTo>
                      <a:pt x="1571" y="2551"/>
                    </a:lnTo>
                    <a:cubicBezTo>
                      <a:pt x="1571" y="2526"/>
                      <a:pt x="1554" y="2501"/>
                      <a:pt x="1529" y="2493"/>
                    </a:cubicBezTo>
                    <a:cubicBezTo>
                      <a:pt x="1069" y="2477"/>
                      <a:pt x="716" y="2386"/>
                      <a:pt x="494" y="2238"/>
                    </a:cubicBezTo>
                    <a:cubicBezTo>
                      <a:pt x="264" y="2091"/>
                      <a:pt x="141" y="1811"/>
                      <a:pt x="132" y="1425"/>
                    </a:cubicBezTo>
                    <a:cubicBezTo>
                      <a:pt x="108" y="1055"/>
                      <a:pt x="280" y="702"/>
                      <a:pt x="576" y="488"/>
                    </a:cubicBezTo>
                    <a:cubicBezTo>
                      <a:pt x="880" y="250"/>
                      <a:pt x="1365" y="118"/>
                      <a:pt x="1998" y="102"/>
                    </a:cubicBezTo>
                    <a:cubicBezTo>
                      <a:pt x="2047" y="100"/>
                      <a:pt x="2097" y="100"/>
                      <a:pt x="2147" y="100"/>
                    </a:cubicBezTo>
                    <a:close/>
                    <a:moveTo>
                      <a:pt x="2192" y="0"/>
                    </a:moveTo>
                    <a:cubicBezTo>
                      <a:pt x="2122" y="0"/>
                      <a:pt x="2051" y="1"/>
                      <a:pt x="1981" y="3"/>
                    </a:cubicBezTo>
                    <a:cubicBezTo>
                      <a:pt x="1324" y="20"/>
                      <a:pt x="831" y="151"/>
                      <a:pt x="502" y="406"/>
                    </a:cubicBezTo>
                    <a:cubicBezTo>
                      <a:pt x="182" y="644"/>
                      <a:pt x="1" y="1030"/>
                      <a:pt x="26" y="1433"/>
                    </a:cubicBezTo>
                    <a:cubicBezTo>
                      <a:pt x="34" y="1860"/>
                      <a:pt x="190" y="2164"/>
                      <a:pt x="428" y="2321"/>
                    </a:cubicBezTo>
                    <a:cubicBezTo>
                      <a:pt x="667" y="2485"/>
                      <a:pt x="1020" y="2575"/>
                      <a:pt x="1472" y="2600"/>
                    </a:cubicBezTo>
                    <a:lnTo>
                      <a:pt x="1472" y="2641"/>
                    </a:lnTo>
                    <a:cubicBezTo>
                      <a:pt x="1234" y="2641"/>
                      <a:pt x="995" y="2633"/>
                      <a:pt x="757" y="2592"/>
                    </a:cubicBezTo>
                    <a:cubicBezTo>
                      <a:pt x="601" y="2575"/>
                      <a:pt x="453" y="2551"/>
                      <a:pt x="297" y="2510"/>
                    </a:cubicBezTo>
                    <a:cubicBezTo>
                      <a:pt x="231" y="2485"/>
                      <a:pt x="182" y="2460"/>
                      <a:pt x="149" y="2452"/>
                    </a:cubicBezTo>
                    <a:cubicBezTo>
                      <a:pt x="141" y="2448"/>
                      <a:pt x="130" y="2446"/>
                      <a:pt x="121" y="2446"/>
                    </a:cubicBezTo>
                    <a:cubicBezTo>
                      <a:pt x="112" y="2446"/>
                      <a:pt x="104" y="2448"/>
                      <a:pt x="100" y="2452"/>
                    </a:cubicBezTo>
                    <a:cubicBezTo>
                      <a:pt x="83" y="2460"/>
                      <a:pt x="75" y="2477"/>
                      <a:pt x="75" y="2493"/>
                    </a:cubicBezTo>
                    <a:lnTo>
                      <a:pt x="116" y="3923"/>
                    </a:lnTo>
                    <a:cubicBezTo>
                      <a:pt x="116" y="3940"/>
                      <a:pt x="124" y="3964"/>
                      <a:pt x="149" y="3972"/>
                    </a:cubicBezTo>
                    <a:lnTo>
                      <a:pt x="305" y="4038"/>
                    </a:lnTo>
                    <a:cubicBezTo>
                      <a:pt x="502" y="4096"/>
                      <a:pt x="699" y="4129"/>
                      <a:pt x="905" y="4153"/>
                    </a:cubicBezTo>
                    <a:cubicBezTo>
                      <a:pt x="1184" y="4180"/>
                      <a:pt x="1463" y="4196"/>
                      <a:pt x="1742" y="4196"/>
                    </a:cubicBezTo>
                    <a:cubicBezTo>
                      <a:pt x="1800" y="4196"/>
                      <a:pt x="1858" y="4196"/>
                      <a:pt x="1916" y="4194"/>
                    </a:cubicBezTo>
                    <a:cubicBezTo>
                      <a:pt x="2590" y="4170"/>
                      <a:pt x="3091" y="4046"/>
                      <a:pt x="3411" y="3816"/>
                    </a:cubicBezTo>
                    <a:cubicBezTo>
                      <a:pt x="3724" y="3603"/>
                      <a:pt x="3904" y="3233"/>
                      <a:pt x="3880" y="2855"/>
                    </a:cubicBezTo>
                    <a:cubicBezTo>
                      <a:pt x="3872" y="2510"/>
                      <a:pt x="3732" y="2247"/>
                      <a:pt x="3510" y="2091"/>
                    </a:cubicBezTo>
                    <a:cubicBezTo>
                      <a:pt x="3288" y="1934"/>
                      <a:pt x="2935" y="1844"/>
                      <a:pt x="2450" y="1819"/>
                    </a:cubicBezTo>
                    <a:lnTo>
                      <a:pt x="2450" y="1762"/>
                    </a:lnTo>
                    <a:cubicBezTo>
                      <a:pt x="2478" y="1761"/>
                      <a:pt x="2506" y="1761"/>
                      <a:pt x="2534" y="1761"/>
                    </a:cubicBezTo>
                    <a:cubicBezTo>
                      <a:pt x="3004" y="1761"/>
                      <a:pt x="3379" y="1826"/>
                      <a:pt x="3658" y="1943"/>
                    </a:cubicBezTo>
                    <a:cubicBezTo>
                      <a:pt x="3666" y="1947"/>
                      <a:pt x="3674" y="1949"/>
                      <a:pt x="3683" y="1949"/>
                    </a:cubicBezTo>
                    <a:cubicBezTo>
                      <a:pt x="3691" y="1949"/>
                      <a:pt x="3699" y="1947"/>
                      <a:pt x="3707" y="1943"/>
                    </a:cubicBezTo>
                    <a:cubicBezTo>
                      <a:pt x="3724" y="1934"/>
                      <a:pt x="3732" y="1918"/>
                      <a:pt x="3732" y="1893"/>
                    </a:cubicBezTo>
                    <a:lnTo>
                      <a:pt x="3683" y="250"/>
                    </a:lnTo>
                    <a:cubicBezTo>
                      <a:pt x="3683" y="233"/>
                      <a:pt x="3666" y="217"/>
                      <a:pt x="3650" y="209"/>
                    </a:cubicBezTo>
                    <a:lnTo>
                      <a:pt x="3477" y="151"/>
                    </a:lnTo>
                    <a:cubicBezTo>
                      <a:pt x="3280" y="94"/>
                      <a:pt x="3074" y="61"/>
                      <a:pt x="2877" y="36"/>
                    </a:cubicBezTo>
                    <a:cubicBezTo>
                      <a:pt x="2651" y="11"/>
                      <a:pt x="2420" y="0"/>
                      <a:pt x="21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"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0"/>
          <p:cNvSpPr txBox="1"/>
          <p:nvPr>
            <p:ph type="ctrTitle"/>
          </p:nvPr>
        </p:nvSpPr>
        <p:spPr>
          <a:xfrm>
            <a:off x="865500" y="539500"/>
            <a:ext cx="3554100" cy="99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b="1" sz="55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35" name="Google Shape;435;p30"/>
          <p:cNvSpPr txBox="1"/>
          <p:nvPr>
            <p:ph idx="1" type="subTitle"/>
          </p:nvPr>
        </p:nvSpPr>
        <p:spPr>
          <a:xfrm>
            <a:off x="865500" y="1668650"/>
            <a:ext cx="3554100" cy="15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36" name="Google Shape;436;p30"/>
          <p:cNvSpPr/>
          <p:nvPr/>
        </p:nvSpPr>
        <p:spPr>
          <a:xfrm flipH="1">
            <a:off x="-503512" y="-306104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30"/>
          <p:cNvSpPr/>
          <p:nvPr/>
        </p:nvSpPr>
        <p:spPr>
          <a:xfrm flipH="1">
            <a:off x="-503505" y="4390529"/>
            <a:ext cx="1093392" cy="1093392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30"/>
          <p:cNvSpPr/>
          <p:nvPr/>
        </p:nvSpPr>
        <p:spPr>
          <a:xfrm flipH="1">
            <a:off x="7928935" y="-566950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30"/>
          <p:cNvSpPr txBox="1"/>
          <p:nvPr/>
        </p:nvSpPr>
        <p:spPr>
          <a:xfrm>
            <a:off x="865500" y="3134550"/>
            <a:ext cx="3554100" cy="837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1"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and infographics &amp; images by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b="1"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idx="1" type="body"/>
          </p:nvPr>
        </p:nvSpPr>
        <p:spPr>
          <a:xfrm>
            <a:off x="713225" y="1152475"/>
            <a:ext cx="7713600" cy="10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rgbClr val="EC80A2"/>
              </a:buClr>
              <a:buSzPts val="1200"/>
              <a:buFont typeface="Cabin"/>
              <a:buChar char="●"/>
              <a:defRPr sz="15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5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5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5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5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5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5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5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500"/>
            </a:lvl9pPr>
          </a:lstStyle>
          <a:p/>
        </p:txBody>
      </p:sp>
      <p:sp>
        <p:nvSpPr>
          <p:cNvPr id="25" name="Google Shape;25;p4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26" name="Google Shape;26;p4"/>
          <p:cNvSpPr/>
          <p:nvPr/>
        </p:nvSpPr>
        <p:spPr>
          <a:xfrm>
            <a:off x="-776934" y="3930909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8423396" y="-306104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4572003" y="4479752"/>
            <a:ext cx="1771920" cy="1772070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-123835" y="3294592"/>
            <a:ext cx="1093392" cy="1093392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8326303" y="1884900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" name="Google Shape;31;p4"/>
          <p:cNvGrpSpPr/>
          <p:nvPr/>
        </p:nvGrpSpPr>
        <p:grpSpPr>
          <a:xfrm>
            <a:off x="-54827" y="82312"/>
            <a:ext cx="768061" cy="782983"/>
            <a:chOff x="5579275" y="-571140"/>
            <a:chExt cx="728711" cy="782983"/>
          </a:xfrm>
        </p:grpSpPr>
        <p:sp>
          <p:nvSpPr>
            <p:cNvPr id="32" name="Google Shape;32;p4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3" name="Google Shape;33;p4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34" name="Google Shape;34;p4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4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" name="Google Shape;36;p4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" name="Google Shape;37;p4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" name="Google Shape;38;p4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4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" name="Google Shape;40;p4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" name="Google Shape;41;p4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" name="Google Shape;42;p4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" name="Google Shape;43;p4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8"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1" name="Google Shape;441;p31"/>
          <p:cNvGrpSpPr/>
          <p:nvPr/>
        </p:nvGrpSpPr>
        <p:grpSpPr>
          <a:xfrm rot="-2700000">
            <a:off x="-4661" y="201259"/>
            <a:ext cx="947373" cy="912881"/>
            <a:chOff x="6625569" y="-603340"/>
            <a:chExt cx="1158986" cy="1116790"/>
          </a:xfrm>
        </p:grpSpPr>
        <p:sp>
          <p:nvSpPr>
            <p:cNvPr id="442" name="Google Shape;442;p31"/>
            <p:cNvSpPr/>
            <p:nvPr/>
          </p:nvSpPr>
          <p:spPr>
            <a:xfrm>
              <a:off x="6632513" y="-603340"/>
              <a:ext cx="1110446" cy="1116788"/>
            </a:xfrm>
            <a:custGeom>
              <a:rect b="b" l="l" r="r" t="t"/>
              <a:pathLst>
                <a:path extrusionOk="0" h="9157" w="9105">
                  <a:moveTo>
                    <a:pt x="4516" y="1"/>
                  </a:moveTo>
                  <a:cubicBezTo>
                    <a:pt x="2030" y="1"/>
                    <a:pt x="0" y="2349"/>
                    <a:pt x="636" y="4957"/>
                  </a:cubicBezTo>
                  <a:cubicBezTo>
                    <a:pt x="792" y="5984"/>
                    <a:pt x="1351" y="6905"/>
                    <a:pt x="2181" y="7529"/>
                  </a:cubicBezTo>
                  <a:lnTo>
                    <a:pt x="2115" y="8672"/>
                  </a:lnTo>
                  <a:cubicBezTo>
                    <a:pt x="2107" y="8729"/>
                    <a:pt x="2132" y="8787"/>
                    <a:pt x="2181" y="8819"/>
                  </a:cubicBezTo>
                  <a:lnTo>
                    <a:pt x="2173" y="8984"/>
                  </a:lnTo>
                  <a:cubicBezTo>
                    <a:pt x="2165" y="9041"/>
                    <a:pt x="2197" y="9099"/>
                    <a:pt x="2247" y="9132"/>
                  </a:cubicBezTo>
                  <a:cubicBezTo>
                    <a:pt x="2271" y="9148"/>
                    <a:pt x="2304" y="9156"/>
                    <a:pt x="2337" y="9156"/>
                  </a:cubicBezTo>
                  <a:cubicBezTo>
                    <a:pt x="2362" y="9156"/>
                    <a:pt x="2386" y="9148"/>
                    <a:pt x="2403" y="9140"/>
                  </a:cubicBezTo>
                  <a:lnTo>
                    <a:pt x="4145" y="8302"/>
                  </a:lnTo>
                  <a:cubicBezTo>
                    <a:pt x="4301" y="8319"/>
                    <a:pt x="4455" y="8328"/>
                    <a:pt x="4607" y="8328"/>
                  </a:cubicBezTo>
                  <a:cubicBezTo>
                    <a:pt x="7149" y="8328"/>
                    <a:pt x="9104" y="5930"/>
                    <a:pt x="8484" y="3379"/>
                  </a:cubicBezTo>
                  <a:cubicBezTo>
                    <a:pt x="8418" y="3009"/>
                    <a:pt x="8312" y="2640"/>
                    <a:pt x="8147" y="2303"/>
                  </a:cubicBezTo>
                  <a:cubicBezTo>
                    <a:pt x="7662" y="1267"/>
                    <a:pt x="6758" y="487"/>
                    <a:pt x="5657" y="166"/>
                  </a:cubicBezTo>
                  <a:cubicBezTo>
                    <a:pt x="5272" y="54"/>
                    <a:pt x="4889" y="1"/>
                    <a:pt x="4516" y="1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43" name="Google Shape;443;p31"/>
            <p:cNvGrpSpPr/>
            <p:nvPr/>
          </p:nvGrpSpPr>
          <p:grpSpPr>
            <a:xfrm>
              <a:off x="6625569" y="-603338"/>
              <a:ext cx="1158986" cy="1116788"/>
              <a:chOff x="2522250" y="1488975"/>
              <a:chExt cx="237575" cy="228925"/>
            </a:xfrm>
          </p:grpSpPr>
          <p:sp>
            <p:nvSpPr>
              <p:cNvPr id="444" name="Google Shape;444;p31"/>
              <p:cNvSpPr/>
              <p:nvPr/>
            </p:nvSpPr>
            <p:spPr>
              <a:xfrm>
                <a:off x="2525125" y="1498050"/>
                <a:ext cx="233200" cy="218450"/>
              </a:xfrm>
              <a:custGeom>
                <a:rect b="b" l="l" r="r" t="t"/>
                <a:pathLst>
                  <a:path extrusionOk="0" h="8738" w="9328">
                    <a:moveTo>
                      <a:pt x="4446" y="1"/>
                    </a:moveTo>
                    <a:cubicBezTo>
                      <a:pt x="3108" y="1"/>
                      <a:pt x="1766" y="665"/>
                      <a:pt x="1003" y="2006"/>
                    </a:cubicBezTo>
                    <a:cubicBezTo>
                      <a:pt x="1" y="3773"/>
                      <a:pt x="502" y="6016"/>
                      <a:pt x="2170" y="7191"/>
                    </a:cubicBezTo>
                    <a:lnTo>
                      <a:pt x="2080" y="8621"/>
                    </a:lnTo>
                    <a:cubicBezTo>
                      <a:pt x="2073" y="8687"/>
                      <a:pt x="2130" y="8737"/>
                      <a:pt x="2192" y="8737"/>
                    </a:cubicBezTo>
                    <a:cubicBezTo>
                      <a:pt x="2206" y="8737"/>
                      <a:pt x="2222" y="8734"/>
                      <a:pt x="2236" y="8728"/>
                    </a:cubicBezTo>
                    <a:lnTo>
                      <a:pt x="3986" y="7881"/>
                    </a:lnTo>
                    <a:cubicBezTo>
                      <a:pt x="4150" y="7901"/>
                      <a:pt x="4312" y="7910"/>
                      <a:pt x="4471" y="7910"/>
                    </a:cubicBezTo>
                    <a:cubicBezTo>
                      <a:pt x="7346" y="7910"/>
                      <a:pt x="9327" y="4833"/>
                      <a:pt x="7972" y="2170"/>
                    </a:cubicBezTo>
                    <a:cubicBezTo>
                      <a:pt x="7245" y="728"/>
                      <a:pt x="5847" y="1"/>
                      <a:pt x="44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5" name="Google Shape;445;p31"/>
              <p:cNvSpPr/>
              <p:nvPr/>
            </p:nvSpPr>
            <p:spPr>
              <a:xfrm>
                <a:off x="2523700" y="1496800"/>
                <a:ext cx="236125" cy="221100"/>
              </a:xfrm>
              <a:custGeom>
                <a:rect b="b" l="l" r="r" t="t"/>
                <a:pathLst>
                  <a:path extrusionOk="0" h="8844" w="9445">
                    <a:moveTo>
                      <a:pt x="4497" y="106"/>
                    </a:moveTo>
                    <a:cubicBezTo>
                      <a:pt x="4862" y="106"/>
                      <a:pt x="5232" y="157"/>
                      <a:pt x="5597" y="264"/>
                    </a:cubicBezTo>
                    <a:cubicBezTo>
                      <a:pt x="6665" y="568"/>
                      <a:pt x="7552" y="1324"/>
                      <a:pt x="8029" y="2335"/>
                    </a:cubicBezTo>
                    <a:cubicBezTo>
                      <a:pt x="9267" y="4960"/>
                      <a:pt x="7317" y="7910"/>
                      <a:pt x="4514" y="7910"/>
                    </a:cubicBezTo>
                    <a:cubicBezTo>
                      <a:pt x="4360" y="7910"/>
                      <a:pt x="4203" y="7901"/>
                      <a:pt x="4043" y="7882"/>
                    </a:cubicBezTo>
                    <a:lnTo>
                      <a:pt x="4019" y="7882"/>
                    </a:lnTo>
                    <a:lnTo>
                      <a:pt x="2268" y="8729"/>
                    </a:lnTo>
                    <a:cubicBezTo>
                      <a:pt x="2260" y="8733"/>
                      <a:pt x="2250" y="8735"/>
                      <a:pt x="2240" y="8735"/>
                    </a:cubicBezTo>
                    <a:cubicBezTo>
                      <a:pt x="2229" y="8735"/>
                      <a:pt x="2219" y="8733"/>
                      <a:pt x="2211" y="8729"/>
                    </a:cubicBezTo>
                    <a:cubicBezTo>
                      <a:pt x="2194" y="8712"/>
                      <a:pt x="2186" y="8696"/>
                      <a:pt x="2186" y="8671"/>
                    </a:cubicBezTo>
                    <a:lnTo>
                      <a:pt x="2277" y="7241"/>
                    </a:lnTo>
                    <a:cubicBezTo>
                      <a:pt x="2277" y="7225"/>
                      <a:pt x="2268" y="7208"/>
                      <a:pt x="2252" y="7200"/>
                    </a:cubicBezTo>
                    <a:cubicBezTo>
                      <a:pt x="608" y="6041"/>
                      <a:pt x="107" y="3823"/>
                      <a:pt x="1101" y="2080"/>
                    </a:cubicBezTo>
                    <a:cubicBezTo>
                      <a:pt x="1815" y="834"/>
                      <a:pt x="3124" y="106"/>
                      <a:pt x="4497" y="106"/>
                    </a:cubicBezTo>
                    <a:close/>
                    <a:moveTo>
                      <a:pt x="4499" y="0"/>
                    </a:moveTo>
                    <a:cubicBezTo>
                      <a:pt x="3142" y="0"/>
                      <a:pt x="1783" y="673"/>
                      <a:pt x="1011" y="2031"/>
                    </a:cubicBezTo>
                    <a:cubicBezTo>
                      <a:pt x="0" y="3814"/>
                      <a:pt x="502" y="6074"/>
                      <a:pt x="2170" y="7266"/>
                    </a:cubicBezTo>
                    <a:lnTo>
                      <a:pt x="2079" y="8663"/>
                    </a:lnTo>
                    <a:cubicBezTo>
                      <a:pt x="2079" y="8720"/>
                      <a:pt x="2104" y="8778"/>
                      <a:pt x="2153" y="8811"/>
                    </a:cubicBezTo>
                    <a:cubicBezTo>
                      <a:pt x="2178" y="8827"/>
                      <a:pt x="2219" y="8844"/>
                      <a:pt x="2252" y="8844"/>
                    </a:cubicBezTo>
                    <a:cubicBezTo>
                      <a:pt x="2277" y="8835"/>
                      <a:pt x="2293" y="8835"/>
                      <a:pt x="2318" y="8819"/>
                    </a:cubicBezTo>
                    <a:lnTo>
                      <a:pt x="4052" y="7989"/>
                    </a:lnTo>
                    <a:cubicBezTo>
                      <a:pt x="4209" y="8006"/>
                      <a:pt x="4364" y="8015"/>
                      <a:pt x="4517" y="8015"/>
                    </a:cubicBezTo>
                    <a:cubicBezTo>
                      <a:pt x="7442" y="8015"/>
                      <a:pt x="9445" y="4890"/>
                      <a:pt x="8070" y="2187"/>
                    </a:cubicBezTo>
                    <a:cubicBezTo>
                      <a:pt x="7331" y="734"/>
                      <a:pt x="5916" y="0"/>
                      <a:pt x="44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6" name="Google Shape;446;p31"/>
              <p:cNvSpPr/>
              <p:nvPr/>
            </p:nvSpPr>
            <p:spPr>
              <a:xfrm>
                <a:off x="2523500" y="1490125"/>
                <a:ext cx="233175" cy="218550"/>
              </a:xfrm>
              <a:custGeom>
                <a:rect b="b" l="l" r="r" t="t"/>
                <a:pathLst>
                  <a:path extrusionOk="0" h="8742" w="9327">
                    <a:moveTo>
                      <a:pt x="4441" y="1"/>
                    </a:moveTo>
                    <a:cubicBezTo>
                      <a:pt x="3105" y="1"/>
                      <a:pt x="1768" y="663"/>
                      <a:pt x="1011" y="2002"/>
                    </a:cubicBezTo>
                    <a:lnTo>
                      <a:pt x="1011" y="2010"/>
                    </a:lnTo>
                    <a:cubicBezTo>
                      <a:pt x="0" y="3785"/>
                      <a:pt x="501" y="6029"/>
                      <a:pt x="2170" y="7196"/>
                    </a:cubicBezTo>
                    <a:lnTo>
                      <a:pt x="2079" y="8626"/>
                    </a:lnTo>
                    <a:cubicBezTo>
                      <a:pt x="2079" y="8692"/>
                      <a:pt x="2132" y="8742"/>
                      <a:pt x="2196" y="8742"/>
                    </a:cubicBezTo>
                    <a:cubicBezTo>
                      <a:pt x="2211" y="8742"/>
                      <a:pt x="2227" y="8739"/>
                      <a:pt x="2243" y="8733"/>
                    </a:cubicBezTo>
                    <a:lnTo>
                      <a:pt x="3986" y="7886"/>
                    </a:lnTo>
                    <a:cubicBezTo>
                      <a:pt x="4150" y="7905"/>
                      <a:pt x="4311" y="7915"/>
                      <a:pt x="4470" y="7915"/>
                    </a:cubicBezTo>
                    <a:cubicBezTo>
                      <a:pt x="7346" y="7915"/>
                      <a:pt x="9327" y="4838"/>
                      <a:pt x="7980" y="2175"/>
                    </a:cubicBezTo>
                    <a:cubicBezTo>
                      <a:pt x="7247" y="731"/>
                      <a:pt x="5844" y="1"/>
                      <a:pt x="444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7" name="Google Shape;447;p31"/>
              <p:cNvSpPr/>
              <p:nvPr/>
            </p:nvSpPr>
            <p:spPr>
              <a:xfrm>
                <a:off x="2522250" y="1488975"/>
                <a:ext cx="236125" cy="221125"/>
              </a:xfrm>
              <a:custGeom>
                <a:rect b="b" l="l" r="r" t="t"/>
                <a:pathLst>
                  <a:path extrusionOk="0" h="8845" w="9445">
                    <a:moveTo>
                      <a:pt x="4501" y="107"/>
                    </a:moveTo>
                    <a:cubicBezTo>
                      <a:pt x="6006" y="107"/>
                      <a:pt x="7379" y="978"/>
                      <a:pt x="8021" y="2344"/>
                    </a:cubicBezTo>
                    <a:cubicBezTo>
                      <a:pt x="9268" y="4969"/>
                      <a:pt x="7310" y="7918"/>
                      <a:pt x="4513" y="7918"/>
                    </a:cubicBezTo>
                    <a:cubicBezTo>
                      <a:pt x="4359" y="7918"/>
                      <a:pt x="4203" y="7910"/>
                      <a:pt x="4044" y="7891"/>
                    </a:cubicBezTo>
                    <a:cubicBezTo>
                      <a:pt x="4040" y="7887"/>
                      <a:pt x="4036" y="7885"/>
                      <a:pt x="4031" y="7885"/>
                    </a:cubicBezTo>
                    <a:cubicBezTo>
                      <a:pt x="4025" y="7885"/>
                      <a:pt x="4019" y="7887"/>
                      <a:pt x="4011" y="7891"/>
                    </a:cubicBezTo>
                    <a:lnTo>
                      <a:pt x="2269" y="8729"/>
                    </a:lnTo>
                    <a:cubicBezTo>
                      <a:pt x="2261" y="8733"/>
                      <a:pt x="2250" y="8735"/>
                      <a:pt x="2240" y="8735"/>
                    </a:cubicBezTo>
                    <a:cubicBezTo>
                      <a:pt x="2230" y="8735"/>
                      <a:pt x="2220" y="8733"/>
                      <a:pt x="2211" y="8729"/>
                    </a:cubicBezTo>
                    <a:cubicBezTo>
                      <a:pt x="2187" y="8721"/>
                      <a:pt x="2178" y="8696"/>
                      <a:pt x="2178" y="8680"/>
                    </a:cubicBezTo>
                    <a:lnTo>
                      <a:pt x="2269" y="7250"/>
                    </a:lnTo>
                    <a:cubicBezTo>
                      <a:pt x="2269" y="7234"/>
                      <a:pt x="2269" y="7217"/>
                      <a:pt x="2252" y="7201"/>
                    </a:cubicBezTo>
                    <a:cubicBezTo>
                      <a:pt x="601" y="6050"/>
                      <a:pt x="108" y="3831"/>
                      <a:pt x="1102" y="2081"/>
                    </a:cubicBezTo>
                    <a:cubicBezTo>
                      <a:pt x="1776" y="890"/>
                      <a:pt x="3033" y="142"/>
                      <a:pt x="4397" y="109"/>
                    </a:cubicBezTo>
                    <a:cubicBezTo>
                      <a:pt x="4432" y="108"/>
                      <a:pt x="4466" y="107"/>
                      <a:pt x="4501" y="107"/>
                    </a:cubicBezTo>
                    <a:close/>
                    <a:moveTo>
                      <a:pt x="4495" y="1"/>
                    </a:moveTo>
                    <a:cubicBezTo>
                      <a:pt x="3140" y="1"/>
                      <a:pt x="1783" y="673"/>
                      <a:pt x="1012" y="2032"/>
                    </a:cubicBezTo>
                    <a:cubicBezTo>
                      <a:pt x="1" y="3815"/>
                      <a:pt x="494" y="6075"/>
                      <a:pt x="2170" y="7267"/>
                    </a:cubicBezTo>
                    <a:lnTo>
                      <a:pt x="2080" y="8672"/>
                    </a:lnTo>
                    <a:cubicBezTo>
                      <a:pt x="2072" y="8729"/>
                      <a:pt x="2104" y="8787"/>
                      <a:pt x="2154" y="8820"/>
                    </a:cubicBezTo>
                    <a:cubicBezTo>
                      <a:pt x="2178" y="8836"/>
                      <a:pt x="2211" y="8844"/>
                      <a:pt x="2244" y="8844"/>
                    </a:cubicBezTo>
                    <a:cubicBezTo>
                      <a:pt x="2269" y="8844"/>
                      <a:pt x="2293" y="8836"/>
                      <a:pt x="2318" y="8828"/>
                    </a:cubicBezTo>
                    <a:lnTo>
                      <a:pt x="4044" y="7990"/>
                    </a:lnTo>
                    <a:cubicBezTo>
                      <a:pt x="4201" y="8007"/>
                      <a:pt x="4356" y="8016"/>
                      <a:pt x="4509" y="8016"/>
                    </a:cubicBezTo>
                    <a:cubicBezTo>
                      <a:pt x="7435" y="8016"/>
                      <a:pt x="9445" y="4890"/>
                      <a:pt x="8062" y="2188"/>
                    </a:cubicBezTo>
                    <a:cubicBezTo>
                      <a:pt x="7323" y="735"/>
                      <a:pt x="5911" y="1"/>
                      <a:pt x="44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8" name="Google Shape;448;p31"/>
              <p:cNvSpPr/>
              <p:nvPr/>
            </p:nvSpPr>
            <p:spPr>
              <a:xfrm rot="-8100000">
                <a:off x="2589959" y="1529951"/>
                <a:ext cx="94949" cy="102374"/>
              </a:xfrm>
              <a:custGeom>
                <a:rect b="b" l="l" r="r" t="t"/>
                <a:pathLst>
                  <a:path extrusionOk="0" h="4095" w="3798">
                    <a:moveTo>
                      <a:pt x="2141" y="1"/>
                    </a:moveTo>
                    <a:cubicBezTo>
                      <a:pt x="2071" y="1"/>
                      <a:pt x="2001" y="2"/>
                      <a:pt x="1932" y="3"/>
                    </a:cubicBezTo>
                    <a:cubicBezTo>
                      <a:pt x="1291" y="20"/>
                      <a:pt x="806" y="151"/>
                      <a:pt x="485" y="390"/>
                    </a:cubicBezTo>
                    <a:cubicBezTo>
                      <a:pt x="181" y="620"/>
                      <a:pt x="0" y="990"/>
                      <a:pt x="25" y="1376"/>
                    </a:cubicBezTo>
                    <a:cubicBezTo>
                      <a:pt x="41" y="1779"/>
                      <a:pt x="165" y="2066"/>
                      <a:pt x="403" y="2222"/>
                    </a:cubicBezTo>
                    <a:cubicBezTo>
                      <a:pt x="650" y="2387"/>
                      <a:pt x="1003" y="2469"/>
                      <a:pt x="1471" y="2493"/>
                    </a:cubicBezTo>
                    <a:lnTo>
                      <a:pt x="1471" y="2633"/>
                    </a:lnTo>
                    <a:cubicBezTo>
                      <a:pt x="1426" y="2635"/>
                      <a:pt x="1381" y="2635"/>
                      <a:pt x="1337" y="2635"/>
                    </a:cubicBezTo>
                    <a:cubicBezTo>
                      <a:pt x="1121" y="2635"/>
                      <a:pt x="910" y="2619"/>
                      <a:pt x="699" y="2592"/>
                    </a:cubicBezTo>
                    <a:cubicBezTo>
                      <a:pt x="543" y="2567"/>
                      <a:pt x="387" y="2543"/>
                      <a:pt x="230" y="2502"/>
                    </a:cubicBezTo>
                    <a:cubicBezTo>
                      <a:pt x="165" y="2477"/>
                      <a:pt x="107" y="2452"/>
                      <a:pt x="74" y="2444"/>
                    </a:cubicBezTo>
                    <a:lnTo>
                      <a:pt x="74" y="2444"/>
                    </a:lnTo>
                    <a:lnTo>
                      <a:pt x="115" y="3882"/>
                    </a:lnTo>
                    <a:lnTo>
                      <a:pt x="263" y="3940"/>
                    </a:lnTo>
                    <a:cubicBezTo>
                      <a:pt x="461" y="3997"/>
                      <a:pt x="658" y="4038"/>
                      <a:pt x="855" y="4055"/>
                    </a:cubicBezTo>
                    <a:cubicBezTo>
                      <a:pt x="1102" y="4079"/>
                      <a:pt x="1348" y="4094"/>
                      <a:pt x="1595" y="4094"/>
                    </a:cubicBezTo>
                    <a:cubicBezTo>
                      <a:pt x="1685" y="4094"/>
                      <a:pt x="1776" y="4092"/>
                      <a:pt x="1866" y="4088"/>
                    </a:cubicBezTo>
                    <a:cubicBezTo>
                      <a:pt x="2523" y="4071"/>
                      <a:pt x="3008" y="3956"/>
                      <a:pt x="3320" y="3726"/>
                    </a:cubicBezTo>
                    <a:cubicBezTo>
                      <a:pt x="3624" y="3529"/>
                      <a:pt x="3797" y="3176"/>
                      <a:pt x="3772" y="2814"/>
                    </a:cubicBezTo>
                    <a:cubicBezTo>
                      <a:pt x="3764" y="2485"/>
                      <a:pt x="3649" y="2247"/>
                      <a:pt x="3427" y="2091"/>
                    </a:cubicBezTo>
                    <a:cubicBezTo>
                      <a:pt x="3205" y="1935"/>
                      <a:pt x="2844" y="1844"/>
                      <a:pt x="2342" y="1820"/>
                    </a:cubicBezTo>
                    <a:lnTo>
                      <a:pt x="2342" y="1672"/>
                    </a:lnTo>
                    <a:cubicBezTo>
                      <a:pt x="2397" y="1670"/>
                      <a:pt x="2451" y="1669"/>
                      <a:pt x="2503" y="1669"/>
                    </a:cubicBezTo>
                    <a:cubicBezTo>
                      <a:pt x="2970" y="1669"/>
                      <a:pt x="3344" y="1734"/>
                      <a:pt x="3624" y="1852"/>
                    </a:cubicBezTo>
                    <a:lnTo>
                      <a:pt x="3583" y="209"/>
                    </a:lnTo>
                    <a:lnTo>
                      <a:pt x="3411" y="151"/>
                    </a:lnTo>
                    <a:cubicBezTo>
                      <a:pt x="3214" y="94"/>
                      <a:pt x="3016" y="61"/>
                      <a:pt x="2819" y="36"/>
                    </a:cubicBezTo>
                    <a:cubicBezTo>
                      <a:pt x="2593" y="11"/>
                      <a:pt x="2367" y="1"/>
                      <a:pt x="21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9" name="Google Shape;449;p31"/>
              <p:cNvSpPr/>
              <p:nvPr/>
            </p:nvSpPr>
            <p:spPr>
              <a:xfrm rot="-8100000">
                <a:off x="2588348" y="1528467"/>
                <a:ext cx="97799" cy="105149"/>
              </a:xfrm>
              <a:custGeom>
                <a:rect b="b" l="l" r="r" t="t"/>
                <a:pathLst>
                  <a:path extrusionOk="0" h="4206" w="3912">
                    <a:moveTo>
                      <a:pt x="2137" y="109"/>
                    </a:moveTo>
                    <a:cubicBezTo>
                      <a:pt x="2378" y="109"/>
                      <a:pt x="2622" y="125"/>
                      <a:pt x="2860" y="152"/>
                    </a:cubicBezTo>
                    <a:cubicBezTo>
                      <a:pt x="3057" y="168"/>
                      <a:pt x="3254" y="201"/>
                      <a:pt x="3443" y="250"/>
                    </a:cubicBezTo>
                    <a:lnTo>
                      <a:pt x="3583" y="300"/>
                    </a:lnTo>
                    <a:lnTo>
                      <a:pt x="3632" y="1837"/>
                    </a:lnTo>
                    <a:cubicBezTo>
                      <a:pt x="3303" y="1727"/>
                      <a:pt x="2957" y="1674"/>
                      <a:pt x="2607" y="1674"/>
                    </a:cubicBezTo>
                    <a:cubicBezTo>
                      <a:pt x="2538" y="1674"/>
                      <a:pt x="2469" y="1676"/>
                      <a:pt x="2400" y="1680"/>
                    </a:cubicBezTo>
                    <a:cubicBezTo>
                      <a:pt x="2375" y="1680"/>
                      <a:pt x="2350" y="1705"/>
                      <a:pt x="2350" y="1730"/>
                    </a:cubicBezTo>
                    <a:lnTo>
                      <a:pt x="2350" y="1886"/>
                    </a:lnTo>
                    <a:cubicBezTo>
                      <a:pt x="2359" y="1902"/>
                      <a:pt x="2375" y="1919"/>
                      <a:pt x="2400" y="1927"/>
                    </a:cubicBezTo>
                    <a:cubicBezTo>
                      <a:pt x="2885" y="1952"/>
                      <a:pt x="3246" y="2034"/>
                      <a:pt x="3452" y="2182"/>
                    </a:cubicBezTo>
                    <a:cubicBezTo>
                      <a:pt x="3665" y="2330"/>
                      <a:pt x="3772" y="2551"/>
                      <a:pt x="3780" y="2864"/>
                    </a:cubicBezTo>
                    <a:cubicBezTo>
                      <a:pt x="3797" y="3209"/>
                      <a:pt x="3632" y="3546"/>
                      <a:pt x="3345" y="3743"/>
                    </a:cubicBezTo>
                    <a:cubicBezTo>
                      <a:pt x="3041" y="3957"/>
                      <a:pt x="2564" y="4072"/>
                      <a:pt x="1915" y="4088"/>
                    </a:cubicBezTo>
                    <a:cubicBezTo>
                      <a:pt x="1825" y="4093"/>
                      <a:pt x="1735" y="4095"/>
                      <a:pt x="1645" y="4095"/>
                    </a:cubicBezTo>
                    <a:cubicBezTo>
                      <a:pt x="1401" y="4095"/>
                      <a:pt x="1159" y="4079"/>
                      <a:pt x="912" y="4055"/>
                    </a:cubicBezTo>
                    <a:cubicBezTo>
                      <a:pt x="723" y="4039"/>
                      <a:pt x="526" y="3998"/>
                      <a:pt x="337" y="3940"/>
                    </a:cubicBezTo>
                    <a:lnTo>
                      <a:pt x="214" y="3891"/>
                    </a:lnTo>
                    <a:lnTo>
                      <a:pt x="173" y="2576"/>
                    </a:lnTo>
                    <a:lnTo>
                      <a:pt x="263" y="2609"/>
                    </a:lnTo>
                    <a:cubicBezTo>
                      <a:pt x="419" y="2650"/>
                      <a:pt x="575" y="2683"/>
                      <a:pt x="740" y="2708"/>
                    </a:cubicBezTo>
                    <a:cubicBezTo>
                      <a:pt x="951" y="2735"/>
                      <a:pt x="1167" y="2751"/>
                      <a:pt x="1385" y="2751"/>
                    </a:cubicBezTo>
                    <a:cubicBezTo>
                      <a:pt x="1430" y="2751"/>
                      <a:pt x="1475" y="2750"/>
                      <a:pt x="1520" y="2749"/>
                    </a:cubicBezTo>
                    <a:cubicBezTo>
                      <a:pt x="1545" y="2749"/>
                      <a:pt x="1570" y="2724"/>
                      <a:pt x="1570" y="2691"/>
                    </a:cubicBezTo>
                    <a:lnTo>
                      <a:pt x="1570" y="2560"/>
                    </a:lnTo>
                    <a:cubicBezTo>
                      <a:pt x="1570" y="2527"/>
                      <a:pt x="1545" y="2510"/>
                      <a:pt x="1520" y="2510"/>
                    </a:cubicBezTo>
                    <a:cubicBezTo>
                      <a:pt x="1068" y="2486"/>
                      <a:pt x="707" y="2395"/>
                      <a:pt x="485" y="2247"/>
                    </a:cubicBezTo>
                    <a:cubicBezTo>
                      <a:pt x="255" y="2099"/>
                      <a:pt x="140" y="1828"/>
                      <a:pt x="123" y="1434"/>
                    </a:cubicBezTo>
                    <a:cubicBezTo>
                      <a:pt x="99" y="1064"/>
                      <a:pt x="271" y="711"/>
                      <a:pt x="567" y="497"/>
                    </a:cubicBezTo>
                    <a:cubicBezTo>
                      <a:pt x="879" y="259"/>
                      <a:pt x="1356" y="135"/>
                      <a:pt x="1989" y="111"/>
                    </a:cubicBezTo>
                    <a:cubicBezTo>
                      <a:pt x="2038" y="109"/>
                      <a:pt x="2088" y="109"/>
                      <a:pt x="2137" y="109"/>
                    </a:cubicBezTo>
                    <a:close/>
                    <a:moveTo>
                      <a:pt x="2191" y="1"/>
                    </a:moveTo>
                    <a:cubicBezTo>
                      <a:pt x="2121" y="1"/>
                      <a:pt x="2050" y="2"/>
                      <a:pt x="1981" y="4"/>
                    </a:cubicBezTo>
                    <a:cubicBezTo>
                      <a:pt x="1323" y="20"/>
                      <a:pt x="830" y="152"/>
                      <a:pt x="501" y="407"/>
                    </a:cubicBezTo>
                    <a:cubicBezTo>
                      <a:pt x="181" y="645"/>
                      <a:pt x="0" y="1031"/>
                      <a:pt x="25" y="1434"/>
                    </a:cubicBezTo>
                    <a:cubicBezTo>
                      <a:pt x="33" y="1861"/>
                      <a:pt x="173" y="2157"/>
                      <a:pt x="427" y="2321"/>
                    </a:cubicBezTo>
                    <a:cubicBezTo>
                      <a:pt x="666" y="2486"/>
                      <a:pt x="1011" y="2576"/>
                      <a:pt x="1463" y="2601"/>
                    </a:cubicBezTo>
                    <a:lnTo>
                      <a:pt x="1463" y="2642"/>
                    </a:lnTo>
                    <a:cubicBezTo>
                      <a:pt x="1422" y="2643"/>
                      <a:pt x="1381" y="2644"/>
                      <a:pt x="1340" y="2644"/>
                    </a:cubicBezTo>
                    <a:cubicBezTo>
                      <a:pt x="1143" y="2644"/>
                      <a:pt x="947" y="2628"/>
                      <a:pt x="756" y="2601"/>
                    </a:cubicBezTo>
                    <a:cubicBezTo>
                      <a:pt x="600" y="2584"/>
                      <a:pt x="444" y="2551"/>
                      <a:pt x="296" y="2510"/>
                    </a:cubicBezTo>
                    <a:cubicBezTo>
                      <a:pt x="230" y="2486"/>
                      <a:pt x="181" y="2469"/>
                      <a:pt x="140" y="2453"/>
                    </a:cubicBezTo>
                    <a:cubicBezTo>
                      <a:pt x="134" y="2450"/>
                      <a:pt x="128" y="2448"/>
                      <a:pt x="122" y="2448"/>
                    </a:cubicBezTo>
                    <a:cubicBezTo>
                      <a:pt x="96" y="2448"/>
                      <a:pt x="74" y="2475"/>
                      <a:pt x="74" y="2502"/>
                    </a:cubicBezTo>
                    <a:lnTo>
                      <a:pt x="115" y="3932"/>
                    </a:lnTo>
                    <a:cubicBezTo>
                      <a:pt x="115" y="3948"/>
                      <a:pt x="123" y="3973"/>
                      <a:pt x="140" y="3981"/>
                    </a:cubicBezTo>
                    <a:lnTo>
                      <a:pt x="304" y="4047"/>
                    </a:lnTo>
                    <a:cubicBezTo>
                      <a:pt x="493" y="4105"/>
                      <a:pt x="699" y="4146"/>
                      <a:pt x="904" y="4162"/>
                    </a:cubicBezTo>
                    <a:cubicBezTo>
                      <a:pt x="1183" y="4189"/>
                      <a:pt x="1462" y="4205"/>
                      <a:pt x="1741" y="4205"/>
                    </a:cubicBezTo>
                    <a:cubicBezTo>
                      <a:pt x="1799" y="4205"/>
                      <a:pt x="1857" y="4205"/>
                      <a:pt x="1915" y="4203"/>
                    </a:cubicBezTo>
                    <a:cubicBezTo>
                      <a:pt x="2589" y="4179"/>
                      <a:pt x="3090" y="4055"/>
                      <a:pt x="3402" y="3833"/>
                    </a:cubicBezTo>
                    <a:cubicBezTo>
                      <a:pt x="3731" y="3620"/>
                      <a:pt x="3912" y="3242"/>
                      <a:pt x="3879" y="2856"/>
                    </a:cubicBezTo>
                    <a:cubicBezTo>
                      <a:pt x="3871" y="2510"/>
                      <a:pt x="3731" y="2247"/>
                      <a:pt x="3509" y="2091"/>
                    </a:cubicBezTo>
                    <a:cubicBezTo>
                      <a:pt x="3287" y="1935"/>
                      <a:pt x="2934" y="1845"/>
                      <a:pt x="2449" y="1820"/>
                    </a:cubicBezTo>
                    <a:lnTo>
                      <a:pt x="2449" y="1771"/>
                    </a:lnTo>
                    <a:cubicBezTo>
                      <a:pt x="2501" y="1769"/>
                      <a:pt x="2551" y="1768"/>
                      <a:pt x="2601" y="1768"/>
                    </a:cubicBezTo>
                    <a:cubicBezTo>
                      <a:pt x="3039" y="1768"/>
                      <a:pt x="3391" y="1833"/>
                      <a:pt x="3657" y="1943"/>
                    </a:cubicBezTo>
                    <a:cubicBezTo>
                      <a:pt x="3665" y="1947"/>
                      <a:pt x="3673" y="1950"/>
                      <a:pt x="3682" y="1950"/>
                    </a:cubicBezTo>
                    <a:cubicBezTo>
                      <a:pt x="3690" y="1950"/>
                      <a:pt x="3698" y="1947"/>
                      <a:pt x="3706" y="1943"/>
                    </a:cubicBezTo>
                    <a:cubicBezTo>
                      <a:pt x="3723" y="1935"/>
                      <a:pt x="3731" y="1919"/>
                      <a:pt x="3731" y="1894"/>
                    </a:cubicBezTo>
                    <a:lnTo>
                      <a:pt x="3682" y="259"/>
                    </a:lnTo>
                    <a:cubicBezTo>
                      <a:pt x="3682" y="234"/>
                      <a:pt x="3665" y="218"/>
                      <a:pt x="3649" y="209"/>
                    </a:cubicBezTo>
                    <a:lnTo>
                      <a:pt x="3476" y="152"/>
                    </a:lnTo>
                    <a:cubicBezTo>
                      <a:pt x="3279" y="94"/>
                      <a:pt x="3074" y="61"/>
                      <a:pt x="2876" y="37"/>
                    </a:cubicBezTo>
                    <a:cubicBezTo>
                      <a:pt x="2650" y="12"/>
                      <a:pt x="2420" y="1"/>
                      <a:pt x="21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" name="Google Shape;450;p31"/>
              <p:cNvSpPr/>
              <p:nvPr/>
            </p:nvSpPr>
            <p:spPr>
              <a:xfrm rot="-8100000">
                <a:off x="2591311" y="1540326"/>
                <a:ext cx="94949" cy="102749"/>
              </a:xfrm>
              <a:custGeom>
                <a:rect b="b" l="l" r="r" t="t"/>
                <a:pathLst>
                  <a:path extrusionOk="0" h="4110" w="3798">
                    <a:moveTo>
                      <a:pt x="1923" y="9"/>
                    </a:moveTo>
                    <a:cubicBezTo>
                      <a:pt x="2219" y="0"/>
                      <a:pt x="2515" y="9"/>
                      <a:pt x="2811" y="50"/>
                    </a:cubicBezTo>
                    <a:cubicBezTo>
                      <a:pt x="3008" y="66"/>
                      <a:pt x="3205" y="99"/>
                      <a:pt x="3403" y="156"/>
                    </a:cubicBezTo>
                    <a:lnTo>
                      <a:pt x="3575" y="214"/>
                    </a:lnTo>
                    <a:lnTo>
                      <a:pt x="3616" y="1858"/>
                    </a:lnTo>
                    <a:cubicBezTo>
                      <a:pt x="3304" y="1718"/>
                      <a:pt x="2885" y="1660"/>
                      <a:pt x="2343" y="1685"/>
                    </a:cubicBezTo>
                    <a:lnTo>
                      <a:pt x="2343" y="1833"/>
                    </a:lnTo>
                    <a:cubicBezTo>
                      <a:pt x="2836" y="1858"/>
                      <a:pt x="3197" y="1948"/>
                      <a:pt x="3419" y="2096"/>
                    </a:cubicBezTo>
                    <a:cubicBezTo>
                      <a:pt x="3641" y="2252"/>
                      <a:pt x="3756" y="2490"/>
                      <a:pt x="3772" y="2811"/>
                    </a:cubicBezTo>
                    <a:cubicBezTo>
                      <a:pt x="3797" y="3181"/>
                      <a:pt x="3625" y="3534"/>
                      <a:pt x="3320" y="3739"/>
                    </a:cubicBezTo>
                    <a:cubicBezTo>
                      <a:pt x="3008" y="3961"/>
                      <a:pt x="2515" y="4076"/>
                      <a:pt x="1858" y="4101"/>
                    </a:cubicBezTo>
                    <a:cubicBezTo>
                      <a:pt x="1521" y="4109"/>
                      <a:pt x="1184" y="4093"/>
                      <a:pt x="847" y="4060"/>
                    </a:cubicBezTo>
                    <a:cubicBezTo>
                      <a:pt x="650" y="4043"/>
                      <a:pt x="452" y="4002"/>
                      <a:pt x="263" y="3945"/>
                    </a:cubicBezTo>
                    <a:lnTo>
                      <a:pt x="107" y="3879"/>
                    </a:lnTo>
                    <a:lnTo>
                      <a:pt x="74" y="2449"/>
                    </a:lnTo>
                    <a:cubicBezTo>
                      <a:pt x="107" y="2466"/>
                      <a:pt x="157" y="2482"/>
                      <a:pt x="231" y="2507"/>
                    </a:cubicBezTo>
                    <a:cubicBezTo>
                      <a:pt x="378" y="2548"/>
                      <a:pt x="535" y="2581"/>
                      <a:pt x="691" y="2597"/>
                    </a:cubicBezTo>
                    <a:cubicBezTo>
                      <a:pt x="946" y="2638"/>
                      <a:pt x="1208" y="2646"/>
                      <a:pt x="1463" y="2638"/>
                    </a:cubicBezTo>
                    <a:lnTo>
                      <a:pt x="1463" y="2507"/>
                    </a:lnTo>
                    <a:cubicBezTo>
                      <a:pt x="995" y="2482"/>
                      <a:pt x="641" y="2392"/>
                      <a:pt x="403" y="2236"/>
                    </a:cubicBezTo>
                    <a:cubicBezTo>
                      <a:pt x="157" y="2071"/>
                      <a:pt x="33" y="1792"/>
                      <a:pt x="25" y="1381"/>
                    </a:cubicBezTo>
                    <a:cubicBezTo>
                      <a:pt x="0" y="995"/>
                      <a:pt x="173" y="625"/>
                      <a:pt x="485" y="403"/>
                    </a:cubicBezTo>
                    <a:cubicBezTo>
                      <a:pt x="798" y="156"/>
                      <a:pt x="1282" y="25"/>
                      <a:pt x="1923" y="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" name="Google Shape;451;p31"/>
              <p:cNvSpPr/>
              <p:nvPr/>
            </p:nvSpPr>
            <p:spPr>
              <a:xfrm rot="-8100000">
                <a:off x="2590044" y="1539327"/>
                <a:ext cx="97624" cy="104924"/>
              </a:xfrm>
              <a:custGeom>
                <a:rect b="b" l="l" r="r" t="t"/>
                <a:pathLst>
                  <a:path extrusionOk="0" h="4197" w="3905">
                    <a:moveTo>
                      <a:pt x="2147" y="100"/>
                    </a:moveTo>
                    <a:cubicBezTo>
                      <a:pt x="2387" y="100"/>
                      <a:pt x="2631" y="116"/>
                      <a:pt x="2869" y="143"/>
                    </a:cubicBezTo>
                    <a:cubicBezTo>
                      <a:pt x="3066" y="159"/>
                      <a:pt x="3263" y="192"/>
                      <a:pt x="3452" y="242"/>
                    </a:cubicBezTo>
                    <a:lnTo>
                      <a:pt x="3592" y="291"/>
                    </a:lnTo>
                    <a:lnTo>
                      <a:pt x="3633" y="1819"/>
                    </a:lnTo>
                    <a:cubicBezTo>
                      <a:pt x="3306" y="1719"/>
                      <a:pt x="2973" y="1662"/>
                      <a:pt x="2634" y="1662"/>
                    </a:cubicBezTo>
                    <a:cubicBezTo>
                      <a:pt x="2557" y="1662"/>
                      <a:pt x="2479" y="1665"/>
                      <a:pt x="2401" y="1671"/>
                    </a:cubicBezTo>
                    <a:cubicBezTo>
                      <a:pt x="2368" y="1671"/>
                      <a:pt x="2351" y="1688"/>
                      <a:pt x="2351" y="1721"/>
                    </a:cubicBezTo>
                    <a:lnTo>
                      <a:pt x="2351" y="1869"/>
                    </a:lnTo>
                    <a:cubicBezTo>
                      <a:pt x="2351" y="1893"/>
                      <a:pt x="2368" y="1918"/>
                      <a:pt x="2401" y="1918"/>
                    </a:cubicBezTo>
                    <a:cubicBezTo>
                      <a:pt x="2885" y="1943"/>
                      <a:pt x="3247" y="2033"/>
                      <a:pt x="3452" y="2181"/>
                    </a:cubicBezTo>
                    <a:cubicBezTo>
                      <a:pt x="3666" y="2329"/>
                      <a:pt x="3773" y="2551"/>
                      <a:pt x="3781" y="2863"/>
                    </a:cubicBezTo>
                    <a:cubicBezTo>
                      <a:pt x="3806" y="3208"/>
                      <a:pt x="3641" y="3545"/>
                      <a:pt x="3346" y="3734"/>
                    </a:cubicBezTo>
                    <a:cubicBezTo>
                      <a:pt x="3050" y="3948"/>
                      <a:pt x="2565" y="4071"/>
                      <a:pt x="1916" y="4087"/>
                    </a:cubicBezTo>
                    <a:cubicBezTo>
                      <a:pt x="1840" y="4089"/>
                      <a:pt x="1765" y="4090"/>
                      <a:pt x="1690" y="4090"/>
                    </a:cubicBezTo>
                    <a:cubicBezTo>
                      <a:pt x="1431" y="4090"/>
                      <a:pt x="1176" y="4078"/>
                      <a:pt x="921" y="4046"/>
                    </a:cubicBezTo>
                    <a:cubicBezTo>
                      <a:pt x="724" y="4030"/>
                      <a:pt x="527" y="3997"/>
                      <a:pt x="338" y="3940"/>
                    </a:cubicBezTo>
                    <a:lnTo>
                      <a:pt x="215" y="3890"/>
                    </a:lnTo>
                    <a:lnTo>
                      <a:pt x="174" y="2567"/>
                    </a:lnTo>
                    <a:lnTo>
                      <a:pt x="174" y="2567"/>
                    </a:lnTo>
                    <a:lnTo>
                      <a:pt x="256" y="2600"/>
                    </a:lnTo>
                    <a:cubicBezTo>
                      <a:pt x="412" y="2641"/>
                      <a:pt x="576" y="2674"/>
                      <a:pt x="732" y="2699"/>
                    </a:cubicBezTo>
                    <a:cubicBezTo>
                      <a:pt x="950" y="2726"/>
                      <a:pt x="1168" y="2742"/>
                      <a:pt x="1381" y="2742"/>
                    </a:cubicBezTo>
                    <a:cubicBezTo>
                      <a:pt x="1425" y="2742"/>
                      <a:pt x="1469" y="2741"/>
                      <a:pt x="1513" y="2740"/>
                    </a:cubicBezTo>
                    <a:cubicBezTo>
                      <a:pt x="1546" y="2740"/>
                      <a:pt x="1571" y="2715"/>
                      <a:pt x="1571" y="2682"/>
                    </a:cubicBezTo>
                    <a:lnTo>
                      <a:pt x="1571" y="2551"/>
                    </a:lnTo>
                    <a:cubicBezTo>
                      <a:pt x="1571" y="2526"/>
                      <a:pt x="1554" y="2501"/>
                      <a:pt x="1529" y="2493"/>
                    </a:cubicBezTo>
                    <a:cubicBezTo>
                      <a:pt x="1069" y="2477"/>
                      <a:pt x="716" y="2386"/>
                      <a:pt x="494" y="2238"/>
                    </a:cubicBezTo>
                    <a:cubicBezTo>
                      <a:pt x="264" y="2091"/>
                      <a:pt x="141" y="1811"/>
                      <a:pt x="132" y="1425"/>
                    </a:cubicBezTo>
                    <a:cubicBezTo>
                      <a:pt x="108" y="1055"/>
                      <a:pt x="280" y="702"/>
                      <a:pt x="576" y="488"/>
                    </a:cubicBezTo>
                    <a:cubicBezTo>
                      <a:pt x="880" y="250"/>
                      <a:pt x="1365" y="118"/>
                      <a:pt x="1998" y="102"/>
                    </a:cubicBezTo>
                    <a:cubicBezTo>
                      <a:pt x="2047" y="100"/>
                      <a:pt x="2097" y="100"/>
                      <a:pt x="2147" y="100"/>
                    </a:cubicBezTo>
                    <a:close/>
                    <a:moveTo>
                      <a:pt x="2192" y="0"/>
                    </a:moveTo>
                    <a:cubicBezTo>
                      <a:pt x="2122" y="0"/>
                      <a:pt x="2051" y="1"/>
                      <a:pt x="1981" y="3"/>
                    </a:cubicBezTo>
                    <a:cubicBezTo>
                      <a:pt x="1324" y="20"/>
                      <a:pt x="831" y="151"/>
                      <a:pt x="502" y="406"/>
                    </a:cubicBezTo>
                    <a:cubicBezTo>
                      <a:pt x="182" y="644"/>
                      <a:pt x="1" y="1030"/>
                      <a:pt x="26" y="1433"/>
                    </a:cubicBezTo>
                    <a:cubicBezTo>
                      <a:pt x="34" y="1860"/>
                      <a:pt x="190" y="2164"/>
                      <a:pt x="428" y="2321"/>
                    </a:cubicBezTo>
                    <a:cubicBezTo>
                      <a:pt x="667" y="2485"/>
                      <a:pt x="1020" y="2575"/>
                      <a:pt x="1472" y="2600"/>
                    </a:cubicBezTo>
                    <a:lnTo>
                      <a:pt x="1472" y="2641"/>
                    </a:lnTo>
                    <a:cubicBezTo>
                      <a:pt x="1234" y="2641"/>
                      <a:pt x="995" y="2633"/>
                      <a:pt x="757" y="2592"/>
                    </a:cubicBezTo>
                    <a:cubicBezTo>
                      <a:pt x="601" y="2575"/>
                      <a:pt x="453" y="2551"/>
                      <a:pt x="297" y="2510"/>
                    </a:cubicBezTo>
                    <a:cubicBezTo>
                      <a:pt x="231" y="2485"/>
                      <a:pt x="182" y="2460"/>
                      <a:pt x="149" y="2452"/>
                    </a:cubicBezTo>
                    <a:cubicBezTo>
                      <a:pt x="141" y="2448"/>
                      <a:pt x="130" y="2446"/>
                      <a:pt x="121" y="2446"/>
                    </a:cubicBezTo>
                    <a:cubicBezTo>
                      <a:pt x="112" y="2446"/>
                      <a:pt x="104" y="2448"/>
                      <a:pt x="100" y="2452"/>
                    </a:cubicBezTo>
                    <a:cubicBezTo>
                      <a:pt x="83" y="2460"/>
                      <a:pt x="75" y="2477"/>
                      <a:pt x="75" y="2493"/>
                    </a:cubicBezTo>
                    <a:lnTo>
                      <a:pt x="116" y="3923"/>
                    </a:lnTo>
                    <a:cubicBezTo>
                      <a:pt x="116" y="3940"/>
                      <a:pt x="124" y="3964"/>
                      <a:pt x="149" y="3972"/>
                    </a:cubicBezTo>
                    <a:lnTo>
                      <a:pt x="305" y="4038"/>
                    </a:lnTo>
                    <a:cubicBezTo>
                      <a:pt x="502" y="4096"/>
                      <a:pt x="699" y="4129"/>
                      <a:pt x="905" y="4153"/>
                    </a:cubicBezTo>
                    <a:cubicBezTo>
                      <a:pt x="1184" y="4180"/>
                      <a:pt x="1463" y="4196"/>
                      <a:pt x="1742" y="4196"/>
                    </a:cubicBezTo>
                    <a:cubicBezTo>
                      <a:pt x="1800" y="4196"/>
                      <a:pt x="1858" y="4196"/>
                      <a:pt x="1916" y="4194"/>
                    </a:cubicBezTo>
                    <a:cubicBezTo>
                      <a:pt x="2590" y="4170"/>
                      <a:pt x="3091" y="4046"/>
                      <a:pt x="3411" y="3816"/>
                    </a:cubicBezTo>
                    <a:cubicBezTo>
                      <a:pt x="3724" y="3603"/>
                      <a:pt x="3904" y="3233"/>
                      <a:pt x="3880" y="2855"/>
                    </a:cubicBezTo>
                    <a:cubicBezTo>
                      <a:pt x="3872" y="2510"/>
                      <a:pt x="3732" y="2247"/>
                      <a:pt x="3510" y="2091"/>
                    </a:cubicBezTo>
                    <a:cubicBezTo>
                      <a:pt x="3288" y="1934"/>
                      <a:pt x="2935" y="1844"/>
                      <a:pt x="2450" y="1819"/>
                    </a:cubicBezTo>
                    <a:lnTo>
                      <a:pt x="2450" y="1762"/>
                    </a:lnTo>
                    <a:cubicBezTo>
                      <a:pt x="2478" y="1761"/>
                      <a:pt x="2506" y="1761"/>
                      <a:pt x="2534" y="1761"/>
                    </a:cubicBezTo>
                    <a:cubicBezTo>
                      <a:pt x="3004" y="1761"/>
                      <a:pt x="3379" y="1826"/>
                      <a:pt x="3658" y="1943"/>
                    </a:cubicBezTo>
                    <a:cubicBezTo>
                      <a:pt x="3666" y="1947"/>
                      <a:pt x="3674" y="1949"/>
                      <a:pt x="3683" y="1949"/>
                    </a:cubicBezTo>
                    <a:cubicBezTo>
                      <a:pt x="3691" y="1949"/>
                      <a:pt x="3699" y="1947"/>
                      <a:pt x="3707" y="1943"/>
                    </a:cubicBezTo>
                    <a:cubicBezTo>
                      <a:pt x="3724" y="1934"/>
                      <a:pt x="3732" y="1918"/>
                      <a:pt x="3732" y="1893"/>
                    </a:cubicBezTo>
                    <a:lnTo>
                      <a:pt x="3683" y="250"/>
                    </a:lnTo>
                    <a:cubicBezTo>
                      <a:pt x="3683" y="233"/>
                      <a:pt x="3666" y="217"/>
                      <a:pt x="3650" y="209"/>
                    </a:cubicBezTo>
                    <a:lnTo>
                      <a:pt x="3477" y="151"/>
                    </a:lnTo>
                    <a:cubicBezTo>
                      <a:pt x="3280" y="94"/>
                      <a:pt x="3074" y="61"/>
                      <a:pt x="2877" y="36"/>
                    </a:cubicBezTo>
                    <a:cubicBezTo>
                      <a:pt x="2651" y="11"/>
                      <a:pt x="2420" y="0"/>
                      <a:pt x="21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52" name="Google Shape;452;p31"/>
          <p:cNvSpPr/>
          <p:nvPr/>
        </p:nvSpPr>
        <p:spPr>
          <a:xfrm flipH="1">
            <a:off x="7045372" y="4735255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31"/>
          <p:cNvSpPr/>
          <p:nvPr/>
        </p:nvSpPr>
        <p:spPr>
          <a:xfrm flipH="1">
            <a:off x="5279356" y="-515188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31"/>
          <p:cNvSpPr/>
          <p:nvPr/>
        </p:nvSpPr>
        <p:spPr>
          <a:xfrm flipH="1" rot="-9552100">
            <a:off x="-770507" y="3659287"/>
            <a:ext cx="1771912" cy="1772062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31"/>
          <p:cNvSpPr/>
          <p:nvPr/>
        </p:nvSpPr>
        <p:spPr>
          <a:xfrm flipH="1">
            <a:off x="8322228" y="1292874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31"/>
          <p:cNvSpPr/>
          <p:nvPr/>
        </p:nvSpPr>
        <p:spPr>
          <a:xfrm flipH="1">
            <a:off x="1431070" y="96994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31"/>
          <p:cNvSpPr/>
          <p:nvPr/>
        </p:nvSpPr>
        <p:spPr>
          <a:xfrm flipH="1" rot="-9552100">
            <a:off x="356946" y="4660998"/>
            <a:ext cx="1093387" cy="1093387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31"/>
          <p:cNvSpPr/>
          <p:nvPr/>
        </p:nvSpPr>
        <p:spPr>
          <a:xfrm flipH="1">
            <a:off x="4195026" y="-1182580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8_1"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2"/>
          <p:cNvSpPr/>
          <p:nvPr/>
        </p:nvSpPr>
        <p:spPr>
          <a:xfrm rot="10800000">
            <a:off x="7045372" y="-1182580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32"/>
          <p:cNvSpPr/>
          <p:nvPr/>
        </p:nvSpPr>
        <p:spPr>
          <a:xfrm rot="10800000">
            <a:off x="5279356" y="4270965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32"/>
          <p:cNvSpPr/>
          <p:nvPr/>
        </p:nvSpPr>
        <p:spPr>
          <a:xfrm rot="-1247900">
            <a:off x="-770507" y="-309007"/>
            <a:ext cx="1771912" cy="1772062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32"/>
          <p:cNvSpPr/>
          <p:nvPr/>
        </p:nvSpPr>
        <p:spPr>
          <a:xfrm rot="10800000">
            <a:off x="8322228" y="1519975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32"/>
          <p:cNvSpPr/>
          <p:nvPr/>
        </p:nvSpPr>
        <p:spPr>
          <a:xfrm rot="10800000">
            <a:off x="97570" y="3954199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32"/>
          <p:cNvSpPr/>
          <p:nvPr/>
        </p:nvSpPr>
        <p:spPr>
          <a:xfrm rot="-1247900">
            <a:off x="356946" y="-632043"/>
            <a:ext cx="1093387" cy="1093387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32"/>
          <p:cNvSpPr/>
          <p:nvPr/>
        </p:nvSpPr>
        <p:spPr>
          <a:xfrm rot="10800000">
            <a:off x="4195026" y="4575759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7" name="Google Shape;467;p32"/>
          <p:cNvGrpSpPr/>
          <p:nvPr/>
        </p:nvGrpSpPr>
        <p:grpSpPr>
          <a:xfrm rot="10800000">
            <a:off x="8268023" y="4209962"/>
            <a:ext cx="768061" cy="782983"/>
            <a:chOff x="5579275" y="-571140"/>
            <a:chExt cx="728711" cy="782983"/>
          </a:xfrm>
        </p:grpSpPr>
        <p:sp>
          <p:nvSpPr>
            <p:cNvPr id="468" name="Google Shape;468;p32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69" name="Google Shape;469;p32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470" name="Google Shape;470;p32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1" name="Google Shape;471;p32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2" name="Google Shape;472;p32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3" name="Google Shape;473;p32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4" name="Google Shape;474;p32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5" name="Google Shape;475;p32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6" name="Google Shape;476;p32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7" name="Google Shape;477;p32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8" name="Google Shape;478;p32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9" name="Google Shape;479;p32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8_1_1"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3"/>
          <p:cNvSpPr/>
          <p:nvPr/>
        </p:nvSpPr>
        <p:spPr>
          <a:xfrm rot="10800000">
            <a:off x="8423397" y="1090370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33"/>
          <p:cNvSpPr/>
          <p:nvPr/>
        </p:nvSpPr>
        <p:spPr>
          <a:xfrm rot="10800000">
            <a:off x="897856" y="4518615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33"/>
          <p:cNvSpPr/>
          <p:nvPr/>
        </p:nvSpPr>
        <p:spPr>
          <a:xfrm rot="-1247900">
            <a:off x="-903857" y="1906356"/>
            <a:ext cx="1771912" cy="1772062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33"/>
          <p:cNvSpPr/>
          <p:nvPr/>
        </p:nvSpPr>
        <p:spPr>
          <a:xfrm rot="10800000">
            <a:off x="7469920" y="63649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33"/>
          <p:cNvSpPr/>
          <p:nvPr/>
        </p:nvSpPr>
        <p:spPr>
          <a:xfrm rot="-1247900">
            <a:off x="71196" y="1408157"/>
            <a:ext cx="1093387" cy="1093387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33"/>
          <p:cNvSpPr/>
          <p:nvPr/>
        </p:nvSpPr>
        <p:spPr>
          <a:xfrm rot="10800000">
            <a:off x="8087476" y="1984959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7" name="Google Shape;487;p33"/>
          <p:cNvGrpSpPr/>
          <p:nvPr/>
        </p:nvGrpSpPr>
        <p:grpSpPr>
          <a:xfrm flipH="1" rot="10800000">
            <a:off x="46048" y="4209962"/>
            <a:ext cx="768061" cy="782983"/>
            <a:chOff x="5579275" y="-571140"/>
            <a:chExt cx="728711" cy="782983"/>
          </a:xfrm>
        </p:grpSpPr>
        <p:sp>
          <p:nvSpPr>
            <p:cNvPr id="488" name="Google Shape;488;p33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89" name="Google Shape;489;p33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490" name="Google Shape;490;p33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1" name="Google Shape;491;p33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2" name="Google Shape;492;p33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3" name="Google Shape;493;p33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4" name="Google Shape;494;p33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5" name="Google Shape;495;p33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6" name="Google Shape;496;p33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" name="Google Shape;497;p33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8" name="Google Shape;498;p33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9" name="Google Shape;499;p33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500" name="Google Shape;500;p33"/>
          <p:cNvGrpSpPr/>
          <p:nvPr/>
        </p:nvGrpSpPr>
        <p:grpSpPr>
          <a:xfrm rot="-441533">
            <a:off x="8142047" y="120569"/>
            <a:ext cx="947393" cy="912901"/>
            <a:chOff x="6625569" y="-603340"/>
            <a:chExt cx="1158986" cy="1116790"/>
          </a:xfrm>
        </p:grpSpPr>
        <p:sp>
          <p:nvSpPr>
            <p:cNvPr id="501" name="Google Shape;501;p33"/>
            <p:cNvSpPr/>
            <p:nvPr/>
          </p:nvSpPr>
          <p:spPr>
            <a:xfrm>
              <a:off x="6632513" y="-603340"/>
              <a:ext cx="1110446" cy="1116788"/>
            </a:xfrm>
            <a:custGeom>
              <a:rect b="b" l="l" r="r" t="t"/>
              <a:pathLst>
                <a:path extrusionOk="0" h="9157" w="9105">
                  <a:moveTo>
                    <a:pt x="4516" y="1"/>
                  </a:moveTo>
                  <a:cubicBezTo>
                    <a:pt x="2030" y="1"/>
                    <a:pt x="0" y="2349"/>
                    <a:pt x="636" y="4957"/>
                  </a:cubicBezTo>
                  <a:cubicBezTo>
                    <a:pt x="792" y="5984"/>
                    <a:pt x="1351" y="6905"/>
                    <a:pt x="2181" y="7529"/>
                  </a:cubicBezTo>
                  <a:lnTo>
                    <a:pt x="2115" y="8672"/>
                  </a:lnTo>
                  <a:cubicBezTo>
                    <a:pt x="2107" y="8729"/>
                    <a:pt x="2132" y="8787"/>
                    <a:pt x="2181" y="8819"/>
                  </a:cubicBezTo>
                  <a:lnTo>
                    <a:pt x="2173" y="8984"/>
                  </a:lnTo>
                  <a:cubicBezTo>
                    <a:pt x="2165" y="9041"/>
                    <a:pt x="2197" y="9099"/>
                    <a:pt x="2247" y="9132"/>
                  </a:cubicBezTo>
                  <a:cubicBezTo>
                    <a:pt x="2271" y="9148"/>
                    <a:pt x="2304" y="9156"/>
                    <a:pt x="2337" y="9156"/>
                  </a:cubicBezTo>
                  <a:cubicBezTo>
                    <a:pt x="2362" y="9156"/>
                    <a:pt x="2386" y="9148"/>
                    <a:pt x="2403" y="9140"/>
                  </a:cubicBezTo>
                  <a:lnTo>
                    <a:pt x="4145" y="8302"/>
                  </a:lnTo>
                  <a:cubicBezTo>
                    <a:pt x="4301" y="8319"/>
                    <a:pt x="4455" y="8328"/>
                    <a:pt x="4607" y="8328"/>
                  </a:cubicBezTo>
                  <a:cubicBezTo>
                    <a:pt x="7149" y="8328"/>
                    <a:pt x="9104" y="5930"/>
                    <a:pt x="8484" y="3379"/>
                  </a:cubicBezTo>
                  <a:cubicBezTo>
                    <a:pt x="8418" y="3009"/>
                    <a:pt x="8312" y="2640"/>
                    <a:pt x="8147" y="2303"/>
                  </a:cubicBezTo>
                  <a:cubicBezTo>
                    <a:pt x="7662" y="1267"/>
                    <a:pt x="6758" y="487"/>
                    <a:pt x="5657" y="166"/>
                  </a:cubicBezTo>
                  <a:cubicBezTo>
                    <a:pt x="5272" y="54"/>
                    <a:pt x="4889" y="1"/>
                    <a:pt x="4516" y="1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02" name="Google Shape;502;p33"/>
            <p:cNvGrpSpPr/>
            <p:nvPr/>
          </p:nvGrpSpPr>
          <p:grpSpPr>
            <a:xfrm>
              <a:off x="6625569" y="-603338"/>
              <a:ext cx="1158986" cy="1116788"/>
              <a:chOff x="2522250" y="1488975"/>
              <a:chExt cx="237575" cy="228925"/>
            </a:xfrm>
          </p:grpSpPr>
          <p:sp>
            <p:nvSpPr>
              <p:cNvPr id="503" name="Google Shape;503;p33"/>
              <p:cNvSpPr/>
              <p:nvPr/>
            </p:nvSpPr>
            <p:spPr>
              <a:xfrm>
                <a:off x="2525125" y="1498050"/>
                <a:ext cx="233200" cy="218450"/>
              </a:xfrm>
              <a:custGeom>
                <a:rect b="b" l="l" r="r" t="t"/>
                <a:pathLst>
                  <a:path extrusionOk="0" h="8738" w="9328">
                    <a:moveTo>
                      <a:pt x="4446" y="1"/>
                    </a:moveTo>
                    <a:cubicBezTo>
                      <a:pt x="3108" y="1"/>
                      <a:pt x="1766" y="665"/>
                      <a:pt x="1003" y="2006"/>
                    </a:cubicBezTo>
                    <a:cubicBezTo>
                      <a:pt x="1" y="3773"/>
                      <a:pt x="502" y="6016"/>
                      <a:pt x="2170" y="7191"/>
                    </a:cubicBezTo>
                    <a:lnTo>
                      <a:pt x="2080" y="8621"/>
                    </a:lnTo>
                    <a:cubicBezTo>
                      <a:pt x="2073" y="8687"/>
                      <a:pt x="2130" y="8737"/>
                      <a:pt x="2192" y="8737"/>
                    </a:cubicBezTo>
                    <a:cubicBezTo>
                      <a:pt x="2206" y="8737"/>
                      <a:pt x="2222" y="8734"/>
                      <a:pt x="2236" y="8728"/>
                    </a:cubicBezTo>
                    <a:lnTo>
                      <a:pt x="3986" y="7881"/>
                    </a:lnTo>
                    <a:cubicBezTo>
                      <a:pt x="4150" y="7901"/>
                      <a:pt x="4312" y="7910"/>
                      <a:pt x="4471" y="7910"/>
                    </a:cubicBezTo>
                    <a:cubicBezTo>
                      <a:pt x="7346" y="7910"/>
                      <a:pt x="9327" y="4833"/>
                      <a:pt x="7972" y="2170"/>
                    </a:cubicBezTo>
                    <a:cubicBezTo>
                      <a:pt x="7245" y="728"/>
                      <a:pt x="5847" y="1"/>
                      <a:pt x="44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4" name="Google Shape;504;p33"/>
              <p:cNvSpPr/>
              <p:nvPr/>
            </p:nvSpPr>
            <p:spPr>
              <a:xfrm>
                <a:off x="2523700" y="1496800"/>
                <a:ext cx="236125" cy="221100"/>
              </a:xfrm>
              <a:custGeom>
                <a:rect b="b" l="l" r="r" t="t"/>
                <a:pathLst>
                  <a:path extrusionOk="0" h="8844" w="9445">
                    <a:moveTo>
                      <a:pt x="4497" y="106"/>
                    </a:moveTo>
                    <a:cubicBezTo>
                      <a:pt x="4862" y="106"/>
                      <a:pt x="5232" y="157"/>
                      <a:pt x="5597" y="264"/>
                    </a:cubicBezTo>
                    <a:cubicBezTo>
                      <a:pt x="6665" y="568"/>
                      <a:pt x="7552" y="1324"/>
                      <a:pt x="8029" y="2335"/>
                    </a:cubicBezTo>
                    <a:cubicBezTo>
                      <a:pt x="9267" y="4960"/>
                      <a:pt x="7317" y="7910"/>
                      <a:pt x="4514" y="7910"/>
                    </a:cubicBezTo>
                    <a:cubicBezTo>
                      <a:pt x="4360" y="7910"/>
                      <a:pt x="4203" y="7901"/>
                      <a:pt x="4043" y="7882"/>
                    </a:cubicBezTo>
                    <a:lnTo>
                      <a:pt x="4019" y="7882"/>
                    </a:lnTo>
                    <a:lnTo>
                      <a:pt x="2268" y="8729"/>
                    </a:lnTo>
                    <a:cubicBezTo>
                      <a:pt x="2260" y="8733"/>
                      <a:pt x="2250" y="8735"/>
                      <a:pt x="2240" y="8735"/>
                    </a:cubicBezTo>
                    <a:cubicBezTo>
                      <a:pt x="2229" y="8735"/>
                      <a:pt x="2219" y="8733"/>
                      <a:pt x="2211" y="8729"/>
                    </a:cubicBezTo>
                    <a:cubicBezTo>
                      <a:pt x="2194" y="8712"/>
                      <a:pt x="2186" y="8696"/>
                      <a:pt x="2186" y="8671"/>
                    </a:cubicBezTo>
                    <a:lnTo>
                      <a:pt x="2277" y="7241"/>
                    </a:lnTo>
                    <a:cubicBezTo>
                      <a:pt x="2277" y="7225"/>
                      <a:pt x="2268" y="7208"/>
                      <a:pt x="2252" y="7200"/>
                    </a:cubicBezTo>
                    <a:cubicBezTo>
                      <a:pt x="608" y="6041"/>
                      <a:pt x="107" y="3823"/>
                      <a:pt x="1101" y="2080"/>
                    </a:cubicBezTo>
                    <a:cubicBezTo>
                      <a:pt x="1815" y="834"/>
                      <a:pt x="3124" y="106"/>
                      <a:pt x="4497" y="106"/>
                    </a:cubicBezTo>
                    <a:close/>
                    <a:moveTo>
                      <a:pt x="4499" y="0"/>
                    </a:moveTo>
                    <a:cubicBezTo>
                      <a:pt x="3142" y="0"/>
                      <a:pt x="1783" y="673"/>
                      <a:pt x="1011" y="2031"/>
                    </a:cubicBezTo>
                    <a:cubicBezTo>
                      <a:pt x="0" y="3814"/>
                      <a:pt x="502" y="6074"/>
                      <a:pt x="2170" y="7266"/>
                    </a:cubicBezTo>
                    <a:lnTo>
                      <a:pt x="2079" y="8663"/>
                    </a:lnTo>
                    <a:cubicBezTo>
                      <a:pt x="2079" y="8720"/>
                      <a:pt x="2104" y="8778"/>
                      <a:pt x="2153" y="8811"/>
                    </a:cubicBezTo>
                    <a:cubicBezTo>
                      <a:pt x="2178" y="8827"/>
                      <a:pt x="2219" y="8844"/>
                      <a:pt x="2252" y="8844"/>
                    </a:cubicBezTo>
                    <a:cubicBezTo>
                      <a:pt x="2277" y="8835"/>
                      <a:pt x="2293" y="8835"/>
                      <a:pt x="2318" y="8819"/>
                    </a:cubicBezTo>
                    <a:lnTo>
                      <a:pt x="4052" y="7989"/>
                    </a:lnTo>
                    <a:cubicBezTo>
                      <a:pt x="4209" y="8006"/>
                      <a:pt x="4364" y="8015"/>
                      <a:pt x="4517" y="8015"/>
                    </a:cubicBezTo>
                    <a:cubicBezTo>
                      <a:pt x="7442" y="8015"/>
                      <a:pt x="9445" y="4890"/>
                      <a:pt x="8070" y="2187"/>
                    </a:cubicBezTo>
                    <a:cubicBezTo>
                      <a:pt x="7331" y="734"/>
                      <a:pt x="5916" y="0"/>
                      <a:pt x="44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5" name="Google Shape;505;p33"/>
              <p:cNvSpPr/>
              <p:nvPr/>
            </p:nvSpPr>
            <p:spPr>
              <a:xfrm>
                <a:off x="2523500" y="1490125"/>
                <a:ext cx="233175" cy="218550"/>
              </a:xfrm>
              <a:custGeom>
                <a:rect b="b" l="l" r="r" t="t"/>
                <a:pathLst>
                  <a:path extrusionOk="0" h="8742" w="9327">
                    <a:moveTo>
                      <a:pt x="4441" y="1"/>
                    </a:moveTo>
                    <a:cubicBezTo>
                      <a:pt x="3105" y="1"/>
                      <a:pt x="1768" y="663"/>
                      <a:pt x="1011" y="2002"/>
                    </a:cubicBezTo>
                    <a:lnTo>
                      <a:pt x="1011" y="2010"/>
                    </a:lnTo>
                    <a:cubicBezTo>
                      <a:pt x="0" y="3785"/>
                      <a:pt x="501" y="6029"/>
                      <a:pt x="2170" y="7196"/>
                    </a:cubicBezTo>
                    <a:lnTo>
                      <a:pt x="2079" y="8626"/>
                    </a:lnTo>
                    <a:cubicBezTo>
                      <a:pt x="2079" y="8692"/>
                      <a:pt x="2132" y="8742"/>
                      <a:pt x="2196" y="8742"/>
                    </a:cubicBezTo>
                    <a:cubicBezTo>
                      <a:pt x="2211" y="8742"/>
                      <a:pt x="2227" y="8739"/>
                      <a:pt x="2243" y="8733"/>
                    </a:cubicBezTo>
                    <a:lnTo>
                      <a:pt x="3986" y="7886"/>
                    </a:lnTo>
                    <a:cubicBezTo>
                      <a:pt x="4150" y="7905"/>
                      <a:pt x="4311" y="7915"/>
                      <a:pt x="4470" y="7915"/>
                    </a:cubicBezTo>
                    <a:cubicBezTo>
                      <a:pt x="7346" y="7915"/>
                      <a:pt x="9327" y="4838"/>
                      <a:pt x="7980" y="2175"/>
                    </a:cubicBezTo>
                    <a:cubicBezTo>
                      <a:pt x="7247" y="731"/>
                      <a:pt x="5844" y="1"/>
                      <a:pt x="444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6" name="Google Shape;506;p33"/>
              <p:cNvSpPr/>
              <p:nvPr/>
            </p:nvSpPr>
            <p:spPr>
              <a:xfrm>
                <a:off x="2522250" y="1488975"/>
                <a:ext cx="236125" cy="221125"/>
              </a:xfrm>
              <a:custGeom>
                <a:rect b="b" l="l" r="r" t="t"/>
                <a:pathLst>
                  <a:path extrusionOk="0" h="8845" w="9445">
                    <a:moveTo>
                      <a:pt x="4501" y="107"/>
                    </a:moveTo>
                    <a:cubicBezTo>
                      <a:pt x="6006" y="107"/>
                      <a:pt x="7379" y="978"/>
                      <a:pt x="8021" y="2344"/>
                    </a:cubicBezTo>
                    <a:cubicBezTo>
                      <a:pt x="9268" y="4969"/>
                      <a:pt x="7310" y="7918"/>
                      <a:pt x="4513" y="7918"/>
                    </a:cubicBezTo>
                    <a:cubicBezTo>
                      <a:pt x="4359" y="7918"/>
                      <a:pt x="4203" y="7910"/>
                      <a:pt x="4044" y="7891"/>
                    </a:cubicBezTo>
                    <a:cubicBezTo>
                      <a:pt x="4040" y="7887"/>
                      <a:pt x="4036" y="7885"/>
                      <a:pt x="4031" y="7885"/>
                    </a:cubicBezTo>
                    <a:cubicBezTo>
                      <a:pt x="4025" y="7885"/>
                      <a:pt x="4019" y="7887"/>
                      <a:pt x="4011" y="7891"/>
                    </a:cubicBezTo>
                    <a:lnTo>
                      <a:pt x="2269" y="8729"/>
                    </a:lnTo>
                    <a:cubicBezTo>
                      <a:pt x="2261" y="8733"/>
                      <a:pt x="2250" y="8735"/>
                      <a:pt x="2240" y="8735"/>
                    </a:cubicBezTo>
                    <a:cubicBezTo>
                      <a:pt x="2230" y="8735"/>
                      <a:pt x="2220" y="8733"/>
                      <a:pt x="2211" y="8729"/>
                    </a:cubicBezTo>
                    <a:cubicBezTo>
                      <a:pt x="2187" y="8721"/>
                      <a:pt x="2178" y="8696"/>
                      <a:pt x="2178" y="8680"/>
                    </a:cubicBezTo>
                    <a:lnTo>
                      <a:pt x="2269" y="7250"/>
                    </a:lnTo>
                    <a:cubicBezTo>
                      <a:pt x="2269" y="7234"/>
                      <a:pt x="2269" y="7217"/>
                      <a:pt x="2252" y="7201"/>
                    </a:cubicBezTo>
                    <a:cubicBezTo>
                      <a:pt x="601" y="6050"/>
                      <a:pt x="108" y="3831"/>
                      <a:pt x="1102" y="2081"/>
                    </a:cubicBezTo>
                    <a:cubicBezTo>
                      <a:pt x="1776" y="890"/>
                      <a:pt x="3033" y="142"/>
                      <a:pt x="4397" y="109"/>
                    </a:cubicBezTo>
                    <a:cubicBezTo>
                      <a:pt x="4432" y="108"/>
                      <a:pt x="4466" y="107"/>
                      <a:pt x="4501" y="107"/>
                    </a:cubicBezTo>
                    <a:close/>
                    <a:moveTo>
                      <a:pt x="4495" y="1"/>
                    </a:moveTo>
                    <a:cubicBezTo>
                      <a:pt x="3140" y="1"/>
                      <a:pt x="1783" y="673"/>
                      <a:pt x="1012" y="2032"/>
                    </a:cubicBezTo>
                    <a:cubicBezTo>
                      <a:pt x="1" y="3815"/>
                      <a:pt x="494" y="6075"/>
                      <a:pt x="2170" y="7267"/>
                    </a:cubicBezTo>
                    <a:lnTo>
                      <a:pt x="2080" y="8672"/>
                    </a:lnTo>
                    <a:cubicBezTo>
                      <a:pt x="2072" y="8729"/>
                      <a:pt x="2104" y="8787"/>
                      <a:pt x="2154" y="8820"/>
                    </a:cubicBezTo>
                    <a:cubicBezTo>
                      <a:pt x="2178" y="8836"/>
                      <a:pt x="2211" y="8844"/>
                      <a:pt x="2244" y="8844"/>
                    </a:cubicBezTo>
                    <a:cubicBezTo>
                      <a:pt x="2269" y="8844"/>
                      <a:pt x="2293" y="8836"/>
                      <a:pt x="2318" y="8828"/>
                    </a:cubicBezTo>
                    <a:lnTo>
                      <a:pt x="4044" y="7990"/>
                    </a:lnTo>
                    <a:cubicBezTo>
                      <a:pt x="4201" y="8007"/>
                      <a:pt x="4356" y="8016"/>
                      <a:pt x="4509" y="8016"/>
                    </a:cubicBezTo>
                    <a:cubicBezTo>
                      <a:pt x="7435" y="8016"/>
                      <a:pt x="9445" y="4890"/>
                      <a:pt x="8062" y="2188"/>
                    </a:cubicBezTo>
                    <a:cubicBezTo>
                      <a:pt x="7323" y="735"/>
                      <a:pt x="5911" y="1"/>
                      <a:pt x="44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7" name="Google Shape;507;p33"/>
              <p:cNvSpPr/>
              <p:nvPr/>
            </p:nvSpPr>
            <p:spPr>
              <a:xfrm rot="-8100000">
                <a:off x="2589959" y="1529951"/>
                <a:ext cx="94949" cy="102374"/>
              </a:xfrm>
              <a:custGeom>
                <a:rect b="b" l="l" r="r" t="t"/>
                <a:pathLst>
                  <a:path extrusionOk="0" h="4095" w="3798">
                    <a:moveTo>
                      <a:pt x="2141" y="1"/>
                    </a:moveTo>
                    <a:cubicBezTo>
                      <a:pt x="2071" y="1"/>
                      <a:pt x="2001" y="2"/>
                      <a:pt x="1932" y="3"/>
                    </a:cubicBezTo>
                    <a:cubicBezTo>
                      <a:pt x="1291" y="20"/>
                      <a:pt x="806" y="151"/>
                      <a:pt x="485" y="390"/>
                    </a:cubicBezTo>
                    <a:cubicBezTo>
                      <a:pt x="181" y="620"/>
                      <a:pt x="0" y="990"/>
                      <a:pt x="25" y="1376"/>
                    </a:cubicBezTo>
                    <a:cubicBezTo>
                      <a:pt x="41" y="1779"/>
                      <a:pt x="165" y="2066"/>
                      <a:pt x="403" y="2222"/>
                    </a:cubicBezTo>
                    <a:cubicBezTo>
                      <a:pt x="650" y="2387"/>
                      <a:pt x="1003" y="2469"/>
                      <a:pt x="1471" y="2493"/>
                    </a:cubicBezTo>
                    <a:lnTo>
                      <a:pt x="1471" y="2633"/>
                    </a:lnTo>
                    <a:cubicBezTo>
                      <a:pt x="1426" y="2635"/>
                      <a:pt x="1381" y="2635"/>
                      <a:pt x="1337" y="2635"/>
                    </a:cubicBezTo>
                    <a:cubicBezTo>
                      <a:pt x="1121" y="2635"/>
                      <a:pt x="910" y="2619"/>
                      <a:pt x="699" y="2592"/>
                    </a:cubicBezTo>
                    <a:cubicBezTo>
                      <a:pt x="543" y="2567"/>
                      <a:pt x="387" y="2543"/>
                      <a:pt x="230" y="2502"/>
                    </a:cubicBezTo>
                    <a:cubicBezTo>
                      <a:pt x="165" y="2477"/>
                      <a:pt x="107" y="2452"/>
                      <a:pt x="74" y="2444"/>
                    </a:cubicBezTo>
                    <a:lnTo>
                      <a:pt x="74" y="2444"/>
                    </a:lnTo>
                    <a:lnTo>
                      <a:pt x="115" y="3882"/>
                    </a:lnTo>
                    <a:lnTo>
                      <a:pt x="263" y="3940"/>
                    </a:lnTo>
                    <a:cubicBezTo>
                      <a:pt x="461" y="3997"/>
                      <a:pt x="658" y="4038"/>
                      <a:pt x="855" y="4055"/>
                    </a:cubicBezTo>
                    <a:cubicBezTo>
                      <a:pt x="1102" y="4079"/>
                      <a:pt x="1348" y="4094"/>
                      <a:pt x="1595" y="4094"/>
                    </a:cubicBezTo>
                    <a:cubicBezTo>
                      <a:pt x="1685" y="4094"/>
                      <a:pt x="1776" y="4092"/>
                      <a:pt x="1866" y="4088"/>
                    </a:cubicBezTo>
                    <a:cubicBezTo>
                      <a:pt x="2523" y="4071"/>
                      <a:pt x="3008" y="3956"/>
                      <a:pt x="3320" y="3726"/>
                    </a:cubicBezTo>
                    <a:cubicBezTo>
                      <a:pt x="3624" y="3529"/>
                      <a:pt x="3797" y="3176"/>
                      <a:pt x="3772" y="2814"/>
                    </a:cubicBezTo>
                    <a:cubicBezTo>
                      <a:pt x="3764" y="2485"/>
                      <a:pt x="3649" y="2247"/>
                      <a:pt x="3427" y="2091"/>
                    </a:cubicBezTo>
                    <a:cubicBezTo>
                      <a:pt x="3205" y="1935"/>
                      <a:pt x="2844" y="1844"/>
                      <a:pt x="2342" y="1820"/>
                    </a:cubicBezTo>
                    <a:lnTo>
                      <a:pt x="2342" y="1672"/>
                    </a:lnTo>
                    <a:cubicBezTo>
                      <a:pt x="2397" y="1670"/>
                      <a:pt x="2451" y="1669"/>
                      <a:pt x="2503" y="1669"/>
                    </a:cubicBezTo>
                    <a:cubicBezTo>
                      <a:pt x="2970" y="1669"/>
                      <a:pt x="3344" y="1734"/>
                      <a:pt x="3624" y="1852"/>
                    </a:cubicBezTo>
                    <a:lnTo>
                      <a:pt x="3583" y="209"/>
                    </a:lnTo>
                    <a:lnTo>
                      <a:pt x="3411" y="151"/>
                    </a:lnTo>
                    <a:cubicBezTo>
                      <a:pt x="3214" y="94"/>
                      <a:pt x="3016" y="61"/>
                      <a:pt x="2819" y="36"/>
                    </a:cubicBezTo>
                    <a:cubicBezTo>
                      <a:pt x="2593" y="11"/>
                      <a:pt x="2367" y="1"/>
                      <a:pt x="21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" name="Google Shape;508;p33"/>
              <p:cNvSpPr/>
              <p:nvPr/>
            </p:nvSpPr>
            <p:spPr>
              <a:xfrm rot="-8100000">
                <a:off x="2588348" y="1528467"/>
                <a:ext cx="97799" cy="105149"/>
              </a:xfrm>
              <a:custGeom>
                <a:rect b="b" l="l" r="r" t="t"/>
                <a:pathLst>
                  <a:path extrusionOk="0" h="4206" w="3912">
                    <a:moveTo>
                      <a:pt x="2137" y="109"/>
                    </a:moveTo>
                    <a:cubicBezTo>
                      <a:pt x="2378" y="109"/>
                      <a:pt x="2622" y="125"/>
                      <a:pt x="2860" y="152"/>
                    </a:cubicBezTo>
                    <a:cubicBezTo>
                      <a:pt x="3057" y="168"/>
                      <a:pt x="3254" y="201"/>
                      <a:pt x="3443" y="250"/>
                    </a:cubicBezTo>
                    <a:lnTo>
                      <a:pt x="3583" y="300"/>
                    </a:lnTo>
                    <a:lnTo>
                      <a:pt x="3632" y="1837"/>
                    </a:lnTo>
                    <a:cubicBezTo>
                      <a:pt x="3303" y="1727"/>
                      <a:pt x="2957" y="1674"/>
                      <a:pt x="2607" y="1674"/>
                    </a:cubicBezTo>
                    <a:cubicBezTo>
                      <a:pt x="2538" y="1674"/>
                      <a:pt x="2469" y="1676"/>
                      <a:pt x="2400" y="1680"/>
                    </a:cubicBezTo>
                    <a:cubicBezTo>
                      <a:pt x="2375" y="1680"/>
                      <a:pt x="2350" y="1705"/>
                      <a:pt x="2350" y="1730"/>
                    </a:cubicBezTo>
                    <a:lnTo>
                      <a:pt x="2350" y="1886"/>
                    </a:lnTo>
                    <a:cubicBezTo>
                      <a:pt x="2359" y="1902"/>
                      <a:pt x="2375" y="1919"/>
                      <a:pt x="2400" y="1927"/>
                    </a:cubicBezTo>
                    <a:cubicBezTo>
                      <a:pt x="2885" y="1952"/>
                      <a:pt x="3246" y="2034"/>
                      <a:pt x="3452" y="2182"/>
                    </a:cubicBezTo>
                    <a:cubicBezTo>
                      <a:pt x="3665" y="2330"/>
                      <a:pt x="3772" y="2551"/>
                      <a:pt x="3780" y="2864"/>
                    </a:cubicBezTo>
                    <a:cubicBezTo>
                      <a:pt x="3797" y="3209"/>
                      <a:pt x="3632" y="3546"/>
                      <a:pt x="3345" y="3743"/>
                    </a:cubicBezTo>
                    <a:cubicBezTo>
                      <a:pt x="3041" y="3957"/>
                      <a:pt x="2564" y="4072"/>
                      <a:pt x="1915" y="4088"/>
                    </a:cubicBezTo>
                    <a:cubicBezTo>
                      <a:pt x="1825" y="4093"/>
                      <a:pt x="1735" y="4095"/>
                      <a:pt x="1645" y="4095"/>
                    </a:cubicBezTo>
                    <a:cubicBezTo>
                      <a:pt x="1401" y="4095"/>
                      <a:pt x="1159" y="4079"/>
                      <a:pt x="912" y="4055"/>
                    </a:cubicBezTo>
                    <a:cubicBezTo>
                      <a:pt x="723" y="4039"/>
                      <a:pt x="526" y="3998"/>
                      <a:pt x="337" y="3940"/>
                    </a:cubicBezTo>
                    <a:lnTo>
                      <a:pt x="214" y="3891"/>
                    </a:lnTo>
                    <a:lnTo>
                      <a:pt x="173" y="2576"/>
                    </a:lnTo>
                    <a:lnTo>
                      <a:pt x="263" y="2609"/>
                    </a:lnTo>
                    <a:cubicBezTo>
                      <a:pt x="419" y="2650"/>
                      <a:pt x="575" y="2683"/>
                      <a:pt x="740" y="2708"/>
                    </a:cubicBezTo>
                    <a:cubicBezTo>
                      <a:pt x="951" y="2735"/>
                      <a:pt x="1167" y="2751"/>
                      <a:pt x="1385" y="2751"/>
                    </a:cubicBezTo>
                    <a:cubicBezTo>
                      <a:pt x="1430" y="2751"/>
                      <a:pt x="1475" y="2750"/>
                      <a:pt x="1520" y="2749"/>
                    </a:cubicBezTo>
                    <a:cubicBezTo>
                      <a:pt x="1545" y="2749"/>
                      <a:pt x="1570" y="2724"/>
                      <a:pt x="1570" y="2691"/>
                    </a:cubicBezTo>
                    <a:lnTo>
                      <a:pt x="1570" y="2560"/>
                    </a:lnTo>
                    <a:cubicBezTo>
                      <a:pt x="1570" y="2527"/>
                      <a:pt x="1545" y="2510"/>
                      <a:pt x="1520" y="2510"/>
                    </a:cubicBezTo>
                    <a:cubicBezTo>
                      <a:pt x="1068" y="2486"/>
                      <a:pt x="707" y="2395"/>
                      <a:pt x="485" y="2247"/>
                    </a:cubicBezTo>
                    <a:cubicBezTo>
                      <a:pt x="255" y="2099"/>
                      <a:pt x="140" y="1828"/>
                      <a:pt x="123" y="1434"/>
                    </a:cubicBezTo>
                    <a:cubicBezTo>
                      <a:pt x="99" y="1064"/>
                      <a:pt x="271" y="711"/>
                      <a:pt x="567" y="497"/>
                    </a:cubicBezTo>
                    <a:cubicBezTo>
                      <a:pt x="879" y="259"/>
                      <a:pt x="1356" y="135"/>
                      <a:pt x="1989" y="111"/>
                    </a:cubicBezTo>
                    <a:cubicBezTo>
                      <a:pt x="2038" y="109"/>
                      <a:pt x="2088" y="109"/>
                      <a:pt x="2137" y="109"/>
                    </a:cubicBezTo>
                    <a:close/>
                    <a:moveTo>
                      <a:pt x="2191" y="1"/>
                    </a:moveTo>
                    <a:cubicBezTo>
                      <a:pt x="2121" y="1"/>
                      <a:pt x="2050" y="2"/>
                      <a:pt x="1981" y="4"/>
                    </a:cubicBezTo>
                    <a:cubicBezTo>
                      <a:pt x="1323" y="20"/>
                      <a:pt x="830" y="152"/>
                      <a:pt x="501" y="407"/>
                    </a:cubicBezTo>
                    <a:cubicBezTo>
                      <a:pt x="181" y="645"/>
                      <a:pt x="0" y="1031"/>
                      <a:pt x="25" y="1434"/>
                    </a:cubicBezTo>
                    <a:cubicBezTo>
                      <a:pt x="33" y="1861"/>
                      <a:pt x="173" y="2157"/>
                      <a:pt x="427" y="2321"/>
                    </a:cubicBezTo>
                    <a:cubicBezTo>
                      <a:pt x="666" y="2486"/>
                      <a:pt x="1011" y="2576"/>
                      <a:pt x="1463" y="2601"/>
                    </a:cubicBezTo>
                    <a:lnTo>
                      <a:pt x="1463" y="2642"/>
                    </a:lnTo>
                    <a:cubicBezTo>
                      <a:pt x="1422" y="2643"/>
                      <a:pt x="1381" y="2644"/>
                      <a:pt x="1340" y="2644"/>
                    </a:cubicBezTo>
                    <a:cubicBezTo>
                      <a:pt x="1143" y="2644"/>
                      <a:pt x="947" y="2628"/>
                      <a:pt x="756" y="2601"/>
                    </a:cubicBezTo>
                    <a:cubicBezTo>
                      <a:pt x="600" y="2584"/>
                      <a:pt x="444" y="2551"/>
                      <a:pt x="296" y="2510"/>
                    </a:cubicBezTo>
                    <a:cubicBezTo>
                      <a:pt x="230" y="2486"/>
                      <a:pt x="181" y="2469"/>
                      <a:pt x="140" y="2453"/>
                    </a:cubicBezTo>
                    <a:cubicBezTo>
                      <a:pt x="134" y="2450"/>
                      <a:pt x="128" y="2448"/>
                      <a:pt x="122" y="2448"/>
                    </a:cubicBezTo>
                    <a:cubicBezTo>
                      <a:pt x="96" y="2448"/>
                      <a:pt x="74" y="2475"/>
                      <a:pt x="74" y="2502"/>
                    </a:cubicBezTo>
                    <a:lnTo>
                      <a:pt x="115" y="3932"/>
                    </a:lnTo>
                    <a:cubicBezTo>
                      <a:pt x="115" y="3948"/>
                      <a:pt x="123" y="3973"/>
                      <a:pt x="140" y="3981"/>
                    </a:cubicBezTo>
                    <a:lnTo>
                      <a:pt x="304" y="4047"/>
                    </a:lnTo>
                    <a:cubicBezTo>
                      <a:pt x="493" y="4105"/>
                      <a:pt x="699" y="4146"/>
                      <a:pt x="904" y="4162"/>
                    </a:cubicBezTo>
                    <a:cubicBezTo>
                      <a:pt x="1183" y="4189"/>
                      <a:pt x="1462" y="4205"/>
                      <a:pt x="1741" y="4205"/>
                    </a:cubicBezTo>
                    <a:cubicBezTo>
                      <a:pt x="1799" y="4205"/>
                      <a:pt x="1857" y="4205"/>
                      <a:pt x="1915" y="4203"/>
                    </a:cubicBezTo>
                    <a:cubicBezTo>
                      <a:pt x="2589" y="4179"/>
                      <a:pt x="3090" y="4055"/>
                      <a:pt x="3402" y="3833"/>
                    </a:cubicBezTo>
                    <a:cubicBezTo>
                      <a:pt x="3731" y="3620"/>
                      <a:pt x="3912" y="3242"/>
                      <a:pt x="3879" y="2856"/>
                    </a:cubicBezTo>
                    <a:cubicBezTo>
                      <a:pt x="3871" y="2510"/>
                      <a:pt x="3731" y="2247"/>
                      <a:pt x="3509" y="2091"/>
                    </a:cubicBezTo>
                    <a:cubicBezTo>
                      <a:pt x="3287" y="1935"/>
                      <a:pt x="2934" y="1845"/>
                      <a:pt x="2449" y="1820"/>
                    </a:cubicBezTo>
                    <a:lnTo>
                      <a:pt x="2449" y="1771"/>
                    </a:lnTo>
                    <a:cubicBezTo>
                      <a:pt x="2501" y="1769"/>
                      <a:pt x="2551" y="1768"/>
                      <a:pt x="2601" y="1768"/>
                    </a:cubicBezTo>
                    <a:cubicBezTo>
                      <a:pt x="3039" y="1768"/>
                      <a:pt x="3391" y="1833"/>
                      <a:pt x="3657" y="1943"/>
                    </a:cubicBezTo>
                    <a:cubicBezTo>
                      <a:pt x="3665" y="1947"/>
                      <a:pt x="3673" y="1950"/>
                      <a:pt x="3682" y="1950"/>
                    </a:cubicBezTo>
                    <a:cubicBezTo>
                      <a:pt x="3690" y="1950"/>
                      <a:pt x="3698" y="1947"/>
                      <a:pt x="3706" y="1943"/>
                    </a:cubicBezTo>
                    <a:cubicBezTo>
                      <a:pt x="3723" y="1935"/>
                      <a:pt x="3731" y="1919"/>
                      <a:pt x="3731" y="1894"/>
                    </a:cubicBezTo>
                    <a:lnTo>
                      <a:pt x="3682" y="259"/>
                    </a:lnTo>
                    <a:cubicBezTo>
                      <a:pt x="3682" y="234"/>
                      <a:pt x="3665" y="218"/>
                      <a:pt x="3649" y="209"/>
                    </a:cubicBezTo>
                    <a:lnTo>
                      <a:pt x="3476" y="152"/>
                    </a:lnTo>
                    <a:cubicBezTo>
                      <a:pt x="3279" y="94"/>
                      <a:pt x="3074" y="61"/>
                      <a:pt x="2876" y="37"/>
                    </a:cubicBezTo>
                    <a:cubicBezTo>
                      <a:pt x="2650" y="12"/>
                      <a:pt x="2420" y="1"/>
                      <a:pt x="21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" name="Google Shape;509;p33"/>
              <p:cNvSpPr/>
              <p:nvPr/>
            </p:nvSpPr>
            <p:spPr>
              <a:xfrm rot="-8100000">
                <a:off x="2591311" y="1540326"/>
                <a:ext cx="94949" cy="102749"/>
              </a:xfrm>
              <a:custGeom>
                <a:rect b="b" l="l" r="r" t="t"/>
                <a:pathLst>
                  <a:path extrusionOk="0" h="4110" w="3798">
                    <a:moveTo>
                      <a:pt x="1923" y="9"/>
                    </a:moveTo>
                    <a:cubicBezTo>
                      <a:pt x="2219" y="0"/>
                      <a:pt x="2515" y="9"/>
                      <a:pt x="2811" y="50"/>
                    </a:cubicBezTo>
                    <a:cubicBezTo>
                      <a:pt x="3008" y="66"/>
                      <a:pt x="3205" y="99"/>
                      <a:pt x="3403" y="156"/>
                    </a:cubicBezTo>
                    <a:lnTo>
                      <a:pt x="3575" y="214"/>
                    </a:lnTo>
                    <a:lnTo>
                      <a:pt x="3616" y="1858"/>
                    </a:lnTo>
                    <a:cubicBezTo>
                      <a:pt x="3304" y="1718"/>
                      <a:pt x="2885" y="1660"/>
                      <a:pt x="2343" y="1685"/>
                    </a:cubicBezTo>
                    <a:lnTo>
                      <a:pt x="2343" y="1833"/>
                    </a:lnTo>
                    <a:cubicBezTo>
                      <a:pt x="2836" y="1858"/>
                      <a:pt x="3197" y="1948"/>
                      <a:pt x="3419" y="2096"/>
                    </a:cubicBezTo>
                    <a:cubicBezTo>
                      <a:pt x="3641" y="2252"/>
                      <a:pt x="3756" y="2490"/>
                      <a:pt x="3772" y="2811"/>
                    </a:cubicBezTo>
                    <a:cubicBezTo>
                      <a:pt x="3797" y="3181"/>
                      <a:pt x="3625" y="3534"/>
                      <a:pt x="3320" y="3739"/>
                    </a:cubicBezTo>
                    <a:cubicBezTo>
                      <a:pt x="3008" y="3961"/>
                      <a:pt x="2515" y="4076"/>
                      <a:pt x="1858" y="4101"/>
                    </a:cubicBezTo>
                    <a:cubicBezTo>
                      <a:pt x="1521" y="4109"/>
                      <a:pt x="1184" y="4093"/>
                      <a:pt x="847" y="4060"/>
                    </a:cubicBezTo>
                    <a:cubicBezTo>
                      <a:pt x="650" y="4043"/>
                      <a:pt x="452" y="4002"/>
                      <a:pt x="263" y="3945"/>
                    </a:cubicBezTo>
                    <a:lnTo>
                      <a:pt x="107" y="3879"/>
                    </a:lnTo>
                    <a:lnTo>
                      <a:pt x="74" y="2449"/>
                    </a:lnTo>
                    <a:cubicBezTo>
                      <a:pt x="107" y="2466"/>
                      <a:pt x="157" y="2482"/>
                      <a:pt x="231" y="2507"/>
                    </a:cubicBezTo>
                    <a:cubicBezTo>
                      <a:pt x="378" y="2548"/>
                      <a:pt x="535" y="2581"/>
                      <a:pt x="691" y="2597"/>
                    </a:cubicBezTo>
                    <a:cubicBezTo>
                      <a:pt x="946" y="2638"/>
                      <a:pt x="1208" y="2646"/>
                      <a:pt x="1463" y="2638"/>
                    </a:cubicBezTo>
                    <a:lnTo>
                      <a:pt x="1463" y="2507"/>
                    </a:lnTo>
                    <a:cubicBezTo>
                      <a:pt x="995" y="2482"/>
                      <a:pt x="641" y="2392"/>
                      <a:pt x="403" y="2236"/>
                    </a:cubicBezTo>
                    <a:cubicBezTo>
                      <a:pt x="157" y="2071"/>
                      <a:pt x="33" y="1792"/>
                      <a:pt x="25" y="1381"/>
                    </a:cubicBezTo>
                    <a:cubicBezTo>
                      <a:pt x="0" y="995"/>
                      <a:pt x="173" y="625"/>
                      <a:pt x="485" y="403"/>
                    </a:cubicBezTo>
                    <a:cubicBezTo>
                      <a:pt x="798" y="156"/>
                      <a:pt x="1282" y="25"/>
                      <a:pt x="1923" y="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" name="Google Shape;510;p33"/>
              <p:cNvSpPr/>
              <p:nvPr/>
            </p:nvSpPr>
            <p:spPr>
              <a:xfrm rot="-8100000">
                <a:off x="2590044" y="1539327"/>
                <a:ext cx="97624" cy="104924"/>
              </a:xfrm>
              <a:custGeom>
                <a:rect b="b" l="l" r="r" t="t"/>
                <a:pathLst>
                  <a:path extrusionOk="0" h="4197" w="3905">
                    <a:moveTo>
                      <a:pt x="2147" y="100"/>
                    </a:moveTo>
                    <a:cubicBezTo>
                      <a:pt x="2387" y="100"/>
                      <a:pt x="2631" y="116"/>
                      <a:pt x="2869" y="143"/>
                    </a:cubicBezTo>
                    <a:cubicBezTo>
                      <a:pt x="3066" y="159"/>
                      <a:pt x="3263" y="192"/>
                      <a:pt x="3452" y="242"/>
                    </a:cubicBezTo>
                    <a:lnTo>
                      <a:pt x="3592" y="291"/>
                    </a:lnTo>
                    <a:lnTo>
                      <a:pt x="3633" y="1819"/>
                    </a:lnTo>
                    <a:cubicBezTo>
                      <a:pt x="3306" y="1719"/>
                      <a:pt x="2973" y="1662"/>
                      <a:pt x="2634" y="1662"/>
                    </a:cubicBezTo>
                    <a:cubicBezTo>
                      <a:pt x="2557" y="1662"/>
                      <a:pt x="2479" y="1665"/>
                      <a:pt x="2401" y="1671"/>
                    </a:cubicBezTo>
                    <a:cubicBezTo>
                      <a:pt x="2368" y="1671"/>
                      <a:pt x="2351" y="1688"/>
                      <a:pt x="2351" y="1721"/>
                    </a:cubicBezTo>
                    <a:lnTo>
                      <a:pt x="2351" y="1869"/>
                    </a:lnTo>
                    <a:cubicBezTo>
                      <a:pt x="2351" y="1893"/>
                      <a:pt x="2368" y="1918"/>
                      <a:pt x="2401" y="1918"/>
                    </a:cubicBezTo>
                    <a:cubicBezTo>
                      <a:pt x="2885" y="1943"/>
                      <a:pt x="3247" y="2033"/>
                      <a:pt x="3452" y="2181"/>
                    </a:cubicBezTo>
                    <a:cubicBezTo>
                      <a:pt x="3666" y="2329"/>
                      <a:pt x="3773" y="2551"/>
                      <a:pt x="3781" y="2863"/>
                    </a:cubicBezTo>
                    <a:cubicBezTo>
                      <a:pt x="3806" y="3208"/>
                      <a:pt x="3641" y="3545"/>
                      <a:pt x="3346" y="3734"/>
                    </a:cubicBezTo>
                    <a:cubicBezTo>
                      <a:pt x="3050" y="3948"/>
                      <a:pt x="2565" y="4071"/>
                      <a:pt x="1916" y="4087"/>
                    </a:cubicBezTo>
                    <a:cubicBezTo>
                      <a:pt x="1840" y="4089"/>
                      <a:pt x="1765" y="4090"/>
                      <a:pt x="1690" y="4090"/>
                    </a:cubicBezTo>
                    <a:cubicBezTo>
                      <a:pt x="1431" y="4090"/>
                      <a:pt x="1176" y="4078"/>
                      <a:pt x="921" y="4046"/>
                    </a:cubicBezTo>
                    <a:cubicBezTo>
                      <a:pt x="724" y="4030"/>
                      <a:pt x="527" y="3997"/>
                      <a:pt x="338" y="3940"/>
                    </a:cubicBezTo>
                    <a:lnTo>
                      <a:pt x="215" y="3890"/>
                    </a:lnTo>
                    <a:lnTo>
                      <a:pt x="174" y="2567"/>
                    </a:lnTo>
                    <a:lnTo>
                      <a:pt x="174" y="2567"/>
                    </a:lnTo>
                    <a:lnTo>
                      <a:pt x="256" y="2600"/>
                    </a:lnTo>
                    <a:cubicBezTo>
                      <a:pt x="412" y="2641"/>
                      <a:pt x="576" y="2674"/>
                      <a:pt x="732" y="2699"/>
                    </a:cubicBezTo>
                    <a:cubicBezTo>
                      <a:pt x="950" y="2726"/>
                      <a:pt x="1168" y="2742"/>
                      <a:pt x="1381" y="2742"/>
                    </a:cubicBezTo>
                    <a:cubicBezTo>
                      <a:pt x="1425" y="2742"/>
                      <a:pt x="1469" y="2741"/>
                      <a:pt x="1513" y="2740"/>
                    </a:cubicBezTo>
                    <a:cubicBezTo>
                      <a:pt x="1546" y="2740"/>
                      <a:pt x="1571" y="2715"/>
                      <a:pt x="1571" y="2682"/>
                    </a:cubicBezTo>
                    <a:lnTo>
                      <a:pt x="1571" y="2551"/>
                    </a:lnTo>
                    <a:cubicBezTo>
                      <a:pt x="1571" y="2526"/>
                      <a:pt x="1554" y="2501"/>
                      <a:pt x="1529" y="2493"/>
                    </a:cubicBezTo>
                    <a:cubicBezTo>
                      <a:pt x="1069" y="2477"/>
                      <a:pt x="716" y="2386"/>
                      <a:pt x="494" y="2238"/>
                    </a:cubicBezTo>
                    <a:cubicBezTo>
                      <a:pt x="264" y="2091"/>
                      <a:pt x="141" y="1811"/>
                      <a:pt x="132" y="1425"/>
                    </a:cubicBezTo>
                    <a:cubicBezTo>
                      <a:pt x="108" y="1055"/>
                      <a:pt x="280" y="702"/>
                      <a:pt x="576" y="488"/>
                    </a:cubicBezTo>
                    <a:cubicBezTo>
                      <a:pt x="880" y="250"/>
                      <a:pt x="1365" y="118"/>
                      <a:pt x="1998" y="102"/>
                    </a:cubicBezTo>
                    <a:cubicBezTo>
                      <a:pt x="2047" y="100"/>
                      <a:pt x="2097" y="100"/>
                      <a:pt x="2147" y="100"/>
                    </a:cubicBezTo>
                    <a:close/>
                    <a:moveTo>
                      <a:pt x="2192" y="0"/>
                    </a:moveTo>
                    <a:cubicBezTo>
                      <a:pt x="2122" y="0"/>
                      <a:pt x="2051" y="1"/>
                      <a:pt x="1981" y="3"/>
                    </a:cubicBezTo>
                    <a:cubicBezTo>
                      <a:pt x="1324" y="20"/>
                      <a:pt x="831" y="151"/>
                      <a:pt x="502" y="406"/>
                    </a:cubicBezTo>
                    <a:cubicBezTo>
                      <a:pt x="182" y="644"/>
                      <a:pt x="1" y="1030"/>
                      <a:pt x="26" y="1433"/>
                    </a:cubicBezTo>
                    <a:cubicBezTo>
                      <a:pt x="34" y="1860"/>
                      <a:pt x="190" y="2164"/>
                      <a:pt x="428" y="2321"/>
                    </a:cubicBezTo>
                    <a:cubicBezTo>
                      <a:pt x="667" y="2485"/>
                      <a:pt x="1020" y="2575"/>
                      <a:pt x="1472" y="2600"/>
                    </a:cubicBezTo>
                    <a:lnTo>
                      <a:pt x="1472" y="2641"/>
                    </a:lnTo>
                    <a:cubicBezTo>
                      <a:pt x="1234" y="2641"/>
                      <a:pt x="995" y="2633"/>
                      <a:pt x="757" y="2592"/>
                    </a:cubicBezTo>
                    <a:cubicBezTo>
                      <a:pt x="601" y="2575"/>
                      <a:pt x="453" y="2551"/>
                      <a:pt x="297" y="2510"/>
                    </a:cubicBezTo>
                    <a:cubicBezTo>
                      <a:pt x="231" y="2485"/>
                      <a:pt x="182" y="2460"/>
                      <a:pt x="149" y="2452"/>
                    </a:cubicBezTo>
                    <a:cubicBezTo>
                      <a:pt x="141" y="2448"/>
                      <a:pt x="130" y="2446"/>
                      <a:pt x="121" y="2446"/>
                    </a:cubicBezTo>
                    <a:cubicBezTo>
                      <a:pt x="112" y="2446"/>
                      <a:pt x="104" y="2448"/>
                      <a:pt x="100" y="2452"/>
                    </a:cubicBezTo>
                    <a:cubicBezTo>
                      <a:pt x="83" y="2460"/>
                      <a:pt x="75" y="2477"/>
                      <a:pt x="75" y="2493"/>
                    </a:cubicBezTo>
                    <a:lnTo>
                      <a:pt x="116" y="3923"/>
                    </a:lnTo>
                    <a:cubicBezTo>
                      <a:pt x="116" y="3940"/>
                      <a:pt x="124" y="3964"/>
                      <a:pt x="149" y="3972"/>
                    </a:cubicBezTo>
                    <a:lnTo>
                      <a:pt x="305" y="4038"/>
                    </a:lnTo>
                    <a:cubicBezTo>
                      <a:pt x="502" y="4096"/>
                      <a:pt x="699" y="4129"/>
                      <a:pt x="905" y="4153"/>
                    </a:cubicBezTo>
                    <a:cubicBezTo>
                      <a:pt x="1184" y="4180"/>
                      <a:pt x="1463" y="4196"/>
                      <a:pt x="1742" y="4196"/>
                    </a:cubicBezTo>
                    <a:cubicBezTo>
                      <a:pt x="1800" y="4196"/>
                      <a:pt x="1858" y="4196"/>
                      <a:pt x="1916" y="4194"/>
                    </a:cubicBezTo>
                    <a:cubicBezTo>
                      <a:pt x="2590" y="4170"/>
                      <a:pt x="3091" y="4046"/>
                      <a:pt x="3411" y="3816"/>
                    </a:cubicBezTo>
                    <a:cubicBezTo>
                      <a:pt x="3724" y="3603"/>
                      <a:pt x="3904" y="3233"/>
                      <a:pt x="3880" y="2855"/>
                    </a:cubicBezTo>
                    <a:cubicBezTo>
                      <a:pt x="3872" y="2510"/>
                      <a:pt x="3732" y="2247"/>
                      <a:pt x="3510" y="2091"/>
                    </a:cubicBezTo>
                    <a:cubicBezTo>
                      <a:pt x="3288" y="1934"/>
                      <a:pt x="2935" y="1844"/>
                      <a:pt x="2450" y="1819"/>
                    </a:cubicBezTo>
                    <a:lnTo>
                      <a:pt x="2450" y="1762"/>
                    </a:lnTo>
                    <a:cubicBezTo>
                      <a:pt x="2478" y="1761"/>
                      <a:pt x="2506" y="1761"/>
                      <a:pt x="2534" y="1761"/>
                    </a:cubicBezTo>
                    <a:cubicBezTo>
                      <a:pt x="3004" y="1761"/>
                      <a:pt x="3379" y="1826"/>
                      <a:pt x="3658" y="1943"/>
                    </a:cubicBezTo>
                    <a:cubicBezTo>
                      <a:pt x="3666" y="1947"/>
                      <a:pt x="3674" y="1949"/>
                      <a:pt x="3683" y="1949"/>
                    </a:cubicBezTo>
                    <a:cubicBezTo>
                      <a:pt x="3691" y="1949"/>
                      <a:pt x="3699" y="1947"/>
                      <a:pt x="3707" y="1943"/>
                    </a:cubicBezTo>
                    <a:cubicBezTo>
                      <a:pt x="3724" y="1934"/>
                      <a:pt x="3732" y="1918"/>
                      <a:pt x="3732" y="1893"/>
                    </a:cubicBezTo>
                    <a:lnTo>
                      <a:pt x="3683" y="250"/>
                    </a:lnTo>
                    <a:cubicBezTo>
                      <a:pt x="3683" y="233"/>
                      <a:pt x="3666" y="217"/>
                      <a:pt x="3650" y="209"/>
                    </a:cubicBezTo>
                    <a:lnTo>
                      <a:pt x="3477" y="151"/>
                    </a:lnTo>
                    <a:cubicBezTo>
                      <a:pt x="3280" y="94"/>
                      <a:pt x="3074" y="61"/>
                      <a:pt x="2877" y="36"/>
                    </a:cubicBezTo>
                    <a:cubicBezTo>
                      <a:pt x="2651" y="11"/>
                      <a:pt x="2420" y="0"/>
                      <a:pt x="21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"/>
          <p:cNvSpPr txBox="1"/>
          <p:nvPr>
            <p:ph idx="1" type="subTitle"/>
          </p:nvPr>
        </p:nvSpPr>
        <p:spPr>
          <a:xfrm>
            <a:off x="5023275" y="3114175"/>
            <a:ext cx="2820600" cy="130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0"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5"/>
          <p:cNvSpPr txBox="1"/>
          <p:nvPr>
            <p:ph idx="2" type="subTitle"/>
          </p:nvPr>
        </p:nvSpPr>
        <p:spPr>
          <a:xfrm>
            <a:off x="1300105" y="3114175"/>
            <a:ext cx="2816400" cy="130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0" sz="15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"/>
          <p:cNvSpPr txBox="1"/>
          <p:nvPr>
            <p:ph idx="3" type="subTitle"/>
          </p:nvPr>
        </p:nvSpPr>
        <p:spPr>
          <a:xfrm>
            <a:off x="1300116" y="2555275"/>
            <a:ext cx="28164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8" name="Google Shape;48;p5"/>
          <p:cNvSpPr txBox="1"/>
          <p:nvPr>
            <p:ph idx="4" type="subTitle"/>
          </p:nvPr>
        </p:nvSpPr>
        <p:spPr>
          <a:xfrm>
            <a:off x="5023295" y="2555275"/>
            <a:ext cx="2820600" cy="55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b="1" sz="2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49" name="Google Shape;49;p5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grpSp>
        <p:nvGrpSpPr>
          <p:cNvPr id="50" name="Google Shape;50;p5"/>
          <p:cNvGrpSpPr/>
          <p:nvPr/>
        </p:nvGrpSpPr>
        <p:grpSpPr>
          <a:xfrm rot="8100000">
            <a:off x="8108982" y="4104639"/>
            <a:ext cx="947537" cy="913039"/>
            <a:chOff x="6625569" y="-603340"/>
            <a:chExt cx="1158986" cy="1116790"/>
          </a:xfrm>
        </p:grpSpPr>
        <p:sp>
          <p:nvSpPr>
            <p:cNvPr id="51" name="Google Shape;51;p5"/>
            <p:cNvSpPr/>
            <p:nvPr/>
          </p:nvSpPr>
          <p:spPr>
            <a:xfrm>
              <a:off x="6632513" y="-603340"/>
              <a:ext cx="1110446" cy="1116788"/>
            </a:xfrm>
            <a:custGeom>
              <a:rect b="b" l="l" r="r" t="t"/>
              <a:pathLst>
                <a:path extrusionOk="0" h="9157" w="9105">
                  <a:moveTo>
                    <a:pt x="4516" y="1"/>
                  </a:moveTo>
                  <a:cubicBezTo>
                    <a:pt x="2030" y="1"/>
                    <a:pt x="0" y="2349"/>
                    <a:pt x="636" y="4957"/>
                  </a:cubicBezTo>
                  <a:cubicBezTo>
                    <a:pt x="792" y="5984"/>
                    <a:pt x="1351" y="6905"/>
                    <a:pt x="2181" y="7529"/>
                  </a:cubicBezTo>
                  <a:lnTo>
                    <a:pt x="2115" y="8672"/>
                  </a:lnTo>
                  <a:cubicBezTo>
                    <a:pt x="2107" y="8729"/>
                    <a:pt x="2132" y="8787"/>
                    <a:pt x="2181" y="8819"/>
                  </a:cubicBezTo>
                  <a:lnTo>
                    <a:pt x="2173" y="8984"/>
                  </a:lnTo>
                  <a:cubicBezTo>
                    <a:pt x="2165" y="9041"/>
                    <a:pt x="2197" y="9099"/>
                    <a:pt x="2247" y="9132"/>
                  </a:cubicBezTo>
                  <a:cubicBezTo>
                    <a:pt x="2271" y="9148"/>
                    <a:pt x="2304" y="9156"/>
                    <a:pt x="2337" y="9156"/>
                  </a:cubicBezTo>
                  <a:cubicBezTo>
                    <a:pt x="2362" y="9156"/>
                    <a:pt x="2386" y="9148"/>
                    <a:pt x="2403" y="9140"/>
                  </a:cubicBezTo>
                  <a:lnTo>
                    <a:pt x="4145" y="8302"/>
                  </a:lnTo>
                  <a:cubicBezTo>
                    <a:pt x="4301" y="8319"/>
                    <a:pt x="4455" y="8328"/>
                    <a:pt x="4607" y="8328"/>
                  </a:cubicBezTo>
                  <a:cubicBezTo>
                    <a:pt x="7149" y="8328"/>
                    <a:pt x="9104" y="5930"/>
                    <a:pt x="8484" y="3379"/>
                  </a:cubicBezTo>
                  <a:cubicBezTo>
                    <a:pt x="8418" y="3009"/>
                    <a:pt x="8312" y="2640"/>
                    <a:pt x="8147" y="2303"/>
                  </a:cubicBezTo>
                  <a:cubicBezTo>
                    <a:pt x="7662" y="1267"/>
                    <a:pt x="6758" y="487"/>
                    <a:pt x="5657" y="166"/>
                  </a:cubicBezTo>
                  <a:cubicBezTo>
                    <a:pt x="5272" y="54"/>
                    <a:pt x="4889" y="1"/>
                    <a:pt x="4516" y="1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2" name="Google Shape;52;p5"/>
            <p:cNvGrpSpPr/>
            <p:nvPr/>
          </p:nvGrpSpPr>
          <p:grpSpPr>
            <a:xfrm>
              <a:off x="6625569" y="-603338"/>
              <a:ext cx="1158986" cy="1116788"/>
              <a:chOff x="2522250" y="1488975"/>
              <a:chExt cx="237575" cy="228925"/>
            </a:xfrm>
          </p:grpSpPr>
          <p:sp>
            <p:nvSpPr>
              <p:cNvPr id="53" name="Google Shape;53;p5"/>
              <p:cNvSpPr/>
              <p:nvPr/>
            </p:nvSpPr>
            <p:spPr>
              <a:xfrm>
                <a:off x="2525125" y="1498050"/>
                <a:ext cx="233200" cy="218450"/>
              </a:xfrm>
              <a:custGeom>
                <a:rect b="b" l="l" r="r" t="t"/>
                <a:pathLst>
                  <a:path extrusionOk="0" h="8738" w="9328">
                    <a:moveTo>
                      <a:pt x="4446" y="1"/>
                    </a:moveTo>
                    <a:cubicBezTo>
                      <a:pt x="3108" y="1"/>
                      <a:pt x="1766" y="665"/>
                      <a:pt x="1003" y="2006"/>
                    </a:cubicBezTo>
                    <a:cubicBezTo>
                      <a:pt x="1" y="3773"/>
                      <a:pt x="502" y="6016"/>
                      <a:pt x="2170" y="7191"/>
                    </a:cubicBezTo>
                    <a:lnTo>
                      <a:pt x="2080" y="8621"/>
                    </a:lnTo>
                    <a:cubicBezTo>
                      <a:pt x="2073" y="8687"/>
                      <a:pt x="2130" y="8737"/>
                      <a:pt x="2192" y="8737"/>
                    </a:cubicBezTo>
                    <a:cubicBezTo>
                      <a:pt x="2206" y="8737"/>
                      <a:pt x="2222" y="8734"/>
                      <a:pt x="2236" y="8728"/>
                    </a:cubicBezTo>
                    <a:lnTo>
                      <a:pt x="3986" y="7881"/>
                    </a:lnTo>
                    <a:cubicBezTo>
                      <a:pt x="4150" y="7901"/>
                      <a:pt x="4312" y="7910"/>
                      <a:pt x="4471" y="7910"/>
                    </a:cubicBezTo>
                    <a:cubicBezTo>
                      <a:pt x="7346" y="7910"/>
                      <a:pt x="9327" y="4833"/>
                      <a:pt x="7972" y="2170"/>
                    </a:cubicBezTo>
                    <a:cubicBezTo>
                      <a:pt x="7245" y="728"/>
                      <a:pt x="5847" y="1"/>
                      <a:pt x="44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" name="Google Shape;54;p5"/>
              <p:cNvSpPr/>
              <p:nvPr/>
            </p:nvSpPr>
            <p:spPr>
              <a:xfrm>
                <a:off x="2523700" y="1496800"/>
                <a:ext cx="236125" cy="221100"/>
              </a:xfrm>
              <a:custGeom>
                <a:rect b="b" l="l" r="r" t="t"/>
                <a:pathLst>
                  <a:path extrusionOk="0" h="8844" w="9445">
                    <a:moveTo>
                      <a:pt x="4497" y="106"/>
                    </a:moveTo>
                    <a:cubicBezTo>
                      <a:pt x="4862" y="106"/>
                      <a:pt x="5232" y="157"/>
                      <a:pt x="5597" y="264"/>
                    </a:cubicBezTo>
                    <a:cubicBezTo>
                      <a:pt x="6665" y="568"/>
                      <a:pt x="7552" y="1324"/>
                      <a:pt x="8029" y="2335"/>
                    </a:cubicBezTo>
                    <a:cubicBezTo>
                      <a:pt x="9267" y="4960"/>
                      <a:pt x="7317" y="7910"/>
                      <a:pt x="4514" y="7910"/>
                    </a:cubicBezTo>
                    <a:cubicBezTo>
                      <a:pt x="4360" y="7910"/>
                      <a:pt x="4203" y="7901"/>
                      <a:pt x="4043" y="7882"/>
                    </a:cubicBezTo>
                    <a:lnTo>
                      <a:pt x="4019" y="7882"/>
                    </a:lnTo>
                    <a:lnTo>
                      <a:pt x="2268" y="8729"/>
                    </a:lnTo>
                    <a:cubicBezTo>
                      <a:pt x="2260" y="8733"/>
                      <a:pt x="2250" y="8735"/>
                      <a:pt x="2240" y="8735"/>
                    </a:cubicBezTo>
                    <a:cubicBezTo>
                      <a:pt x="2229" y="8735"/>
                      <a:pt x="2219" y="8733"/>
                      <a:pt x="2211" y="8729"/>
                    </a:cubicBezTo>
                    <a:cubicBezTo>
                      <a:pt x="2194" y="8712"/>
                      <a:pt x="2186" y="8696"/>
                      <a:pt x="2186" y="8671"/>
                    </a:cubicBezTo>
                    <a:lnTo>
                      <a:pt x="2277" y="7241"/>
                    </a:lnTo>
                    <a:cubicBezTo>
                      <a:pt x="2277" y="7225"/>
                      <a:pt x="2268" y="7208"/>
                      <a:pt x="2252" y="7200"/>
                    </a:cubicBezTo>
                    <a:cubicBezTo>
                      <a:pt x="608" y="6041"/>
                      <a:pt x="107" y="3823"/>
                      <a:pt x="1101" y="2080"/>
                    </a:cubicBezTo>
                    <a:cubicBezTo>
                      <a:pt x="1815" y="834"/>
                      <a:pt x="3124" y="106"/>
                      <a:pt x="4497" y="106"/>
                    </a:cubicBezTo>
                    <a:close/>
                    <a:moveTo>
                      <a:pt x="4499" y="0"/>
                    </a:moveTo>
                    <a:cubicBezTo>
                      <a:pt x="3142" y="0"/>
                      <a:pt x="1783" y="673"/>
                      <a:pt x="1011" y="2031"/>
                    </a:cubicBezTo>
                    <a:cubicBezTo>
                      <a:pt x="0" y="3814"/>
                      <a:pt x="502" y="6074"/>
                      <a:pt x="2170" y="7266"/>
                    </a:cubicBezTo>
                    <a:lnTo>
                      <a:pt x="2079" y="8663"/>
                    </a:lnTo>
                    <a:cubicBezTo>
                      <a:pt x="2079" y="8720"/>
                      <a:pt x="2104" y="8778"/>
                      <a:pt x="2153" y="8811"/>
                    </a:cubicBezTo>
                    <a:cubicBezTo>
                      <a:pt x="2178" y="8827"/>
                      <a:pt x="2219" y="8844"/>
                      <a:pt x="2252" y="8844"/>
                    </a:cubicBezTo>
                    <a:cubicBezTo>
                      <a:pt x="2277" y="8835"/>
                      <a:pt x="2293" y="8835"/>
                      <a:pt x="2318" y="8819"/>
                    </a:cubicBezTo>
                    <a:lnTo>
                      <a:pt x="4052" y="7989"/>
                    </a:lnTo>
                    <a:cubicBezTo>
                      <a:pt x="4209" y="8006"/>
                      <a:pt x="4364" y="8015"/>
                      <a:pt x="4517" y="8015"/>
                    </a:cubicBezTo>
                    <a:cubicBezTo>
                      <a:pt x="7442" y="8015"/>
                      <a:pt x="9445" y="4890"/>
                      <a:pt x="8070" y="2187"/>
                    </a:cubicBezTo>
                    <a:cubicBezTo>
                      <a:pt x="7331" y="734"/>
                      <a:pt x="5916" y="0"/>
                      <a:pt x="44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" name="Google Shape;55;p5"/>
              <p:cNvSpPr/>
              <p:nvPr/>
            </p:nvSpPr>
            <p:spPr>
              <a:xfrm>
                <a:off x="2523500" y="1490125"/>
                <a:ext cx="233175" cy="218550"/>
              </a:xfrm>
              <a:custGeom>
                <a:rect b="b" l="l" r="r" t="t"/>
                <a:pathLst>
                  <a:path extrusionOk="0" h="8742" w="9327">
                    <a:moveTo>
                      <a:pt x="4441" y="1"/>
                    </a:moveTo>
                    <a:cubicBezTo>
                      <a:pt x="3105" y="1"/>
                      <a:pt x="1768" y="663"/>
                      <a:pt x="1011" y="2002"/>
                    </a:cubicBezTo>
                    <a:lnTo>
                      <a:pt x="1011" y="2010"/>
                    </a:lnTo>
                    <a:cubicBezTo>
                      <a:pt x="0" y="3785"/>
                      <a:pt x="501" y="6029"/>
                      <a:pt x="2170" y="7196"/>
                    </a:cubicBezTo>
                    <a:lnTo>
                      <a:pt x="2079" y="8626"/>
                    </a:lnTo>
                    <a:cubicBezTo>
                      <a:pt x="2079" y="8692"/>
                      <a:pt x="2132" y="8742"/>
                      <a:pt x="2196" y="8742"/>
                    </a:cubicBezTo>
                    <a:cubicBezTo>
                      <a:pt x="2211" y="8742"/>
                      <a:pt x="2227" y="8739"/>
                      <a:pt x="2243" y="8733"/>
                    </a:cubicBezTo>
                    <a:lnTo>
                      <a:pt x="3986" y="7886"/>
                    </a:lnTo>
                    <a:cubicBezTo>
                      <a:pt x="4150" y="7905"/>
                      <a:pt x="4311" y="7915"/>
                      <a:pt x="4470" y="7915"/>
                    </a:cubicBezTo>
                    <a:cubicBezTo>
                      <a:pt x="7346" y="7915"/>
                      <a:pt x="9327" y="4838"/>
                      <a:pt x="7980" y="2175"/>
                    </a:cubicBezTo>
                    <a:cubicBezTo>
                      <a:pt x="7247" y="731"/>
                      <a:pt x="5844" y="1"/>
                      <a:pt x="444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5"/>
              <p:cNvSpPr/>
              <p:nvPr/>
            </p:nvSpPr>
            <p:spPr>
              <a:xfrm>
                <a:off x="2522250" y="1488975"/>
                <a:ext cx="236125" cy="221125"/>
              </a:xfrm>
              <a:custGeom>
                <a:rect b="b" l="l" r="r" t="t"/>
                <a:pathLst>
                  <a:path extrusionOk="0" h="8845" w="9445">
                    <a:moveTo>
                      <a:pt x="4501" y="107"/>
                    </a:moveTo>
                    <a:cubicBezTo>
                      <a:pt x="6006" y="107"/>
                      <a:pt x="7379" y="978"/>
                      <a:pt x="8021" y="2344"/>
                    </a:cubicBezTo>
                    <a:cubicBezTo>
                      <a:pt x="9268" y="4969"/>
                      <a:pt x="7310" y="7918"/>
                      <a:pt x="4513" y="7918"/>
                    </a:cubicBezTo>
                    <a:cubicBezTo>
                      <a:pt x="4359" y="7918"/>
                      <a:pt x="4203" y="7910"/>
                      <a:pt x="4044" y="7891"/>
                    </a:cubicBezTo>
                    <a:cubicBezTo>
                      <a:pt x="4040" y="7887"/>
                      <a:pt x="4036" y="7885"/>
                      <a:pt x="4031" y="7885"/>
                    </a:cubicBezTo>
                    <a:cubicBezTo>
                      <a:pt x="4025" y="7885"/>
                      <a:pt x="4019" y="7887"/>
                      <a:pt x="4011" y="7891"/>
                    </a:cubicBezTo>
                    <a:lnTo>
                      <a:pt x="2269" y="8729"/>
                    </a:lnTo>
                    <a:cubicBezTo>
                      <a:pt x="2261" y="8733"/>
                      <a:pt x="2250" y="8735"/>
                      <a:pt x="2240" y="8735"/>
                    </a:cubicBezTo>
                    <a:cubicBezTo>
                      <a:pt x="2230" y="8735"/>
                      <a:pt x="2220" y="8733"/>
                      <a:pt x="2211" y="8729"/>
                    </a:cubicBezTo>
                    <a:cubicBezTo>
                      <a:pt x="2187" y="8721"/>
                      <a:pt x="2178" y="8696"/>
                      <a:pt x="2178" y="8680"/>
                    </a:cubicBezTo>
                    <a:lnTo>
                      <a:pt x="2269" y="7250"/>
                    </a:lnTo>
                    <a:cubicBezTo>
                      <a:pt x="2269" y="7234"/>
                      <a:pt x="2269" y="7217"/>
                      <a:pt x="2252" y="7201"/>
                    </a:cubicBezTo>
                    <a:cubicBezTo>
                      <a:pt x="601" y="6050"/>
                      <a:pt x="108" y="3831"/>
                      <a:pt x="1102" y="2081"/>
                    </a:cubicBezTo>
                    <a:cubicBezTo>
                      <a:pt x="1776" y="890"/>
                      <a:pt x="3033" y="142"/>
                      <a:pt x="4397" y="109"/>
                    </a:cubicBezTo>
                    <a:cubicBezTo>
                      <a:pt x="4432" y="108"/>
                      <a:pt x="4466" y="107"/>
                      <a:pt x="4501" y="107"/>
                    </a:cubicBezTo>
                    <a:close/>
                    <a:moveTo>
                      <a:pt x="4495" y="1"/>
                    </a:moveTo>
                    <a:cubicBezTo>
                      <a:pt x="3140" y="1"/>
                      <a:pt x="1783" y="673"/>
                      <a:pt x="1012" y="2032"/>
                    </a:cubicBezTo>
                    <a:cubicBezTo>
                      <a:pt x="1" y="3815"/>
                      <a:pt x="494" y="6075"/>
                      <a:pt x="2170" y="7267"/>
                    </a:cubicBezTo>
                    <a:lnTo>
                      <a:pt x="2080" y="8672"/>
                    </a:lnTo>
                    <a:cubicBezTo>
                      <a:pt x="2072" y="8729"/>
                      <a:pt x="2104" y="8787"/>
                      <a:pt x="2154" y="8820"/>
                    </a:cubicBezTo>
                    <a:cubicBezTo>
                      <a:pt x="2178" y="8836"/>
                      <a:pt x="2211" y="8844"/>
                      <a:pt x="2244" y="8844"/>
                    </a:cubicBezTo>
                    <a:cubicBezTo>
                      <a:pt x="2269" y="8844"/>
                      <a:pt x="2293" y="8836"/>
                      <a:pt x="2318" y="8828"/>
                    </a:cubicBezTo>
                    <a:lnTo>
                      <a:pt x="4044" y="7990"/>
                    </a:lnTo>
                    <a:cubicBezTo>
                      <a:pt x="4201" y="8007"/>
                      <a:pt x="4356" y="8016"/>
                      <a:pt x="4509" y="8016"/>
                    </a:cubicBezTo>
                    <a:cubicBezTo>
                      <a:pt x="7435" y="8016"/>
                      <a:pt x="9445" y="4890"/>
                      <a:pt x="8062" y="2188"/>
                    </a:cubicBezTo>
                    <a:cubicBezTo>
                      <a:pt x="7323" y="735"/>
                      <a:pt x="5911" y="1"/>
                      <a:pt x="44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5"/>
              <p:cNvSpPr/>
              <p:nvPr/>
            </p:nvSpPr>
            <p:spPr>
              <a:xfrm rot="-8100000">
                <a:off x="2589959" y="1529951"/>
                <a:ext cx="94949" cy="102374"/>
              </a:xfrm>
              <a:custGeom>
                <a:rect b="b" l="l" r="r" t="t"/>
                <a:pathLst>
                  <a:path extrusionOk="0" h="4095" w="3798">
                    <a:moveTo>
                      <a:pt x="2141" y="1"/>
                    </a:moveTo>
                    <a:cubicBezTo>
                      <a:pt x="2071" y="1"/>
                      <a:pt x="2001" y="2"/>
                      <a:pt x="1932" y="3"/>
                    </a:cubicBezTo>
                    <a:cubicBezTo>
                      <a:pt x="1291" y="20"/>
                      <a:pt x="806" y="151"/>
                      <a:pt x="485" y="390"/>
                    </a:cubicBezTo>
                    <a:cubicBezTo>
                      <a:pt x="181" y="620"/>
                      <a:pt x="0" y="990"/>
                      <a:pt x="25" y="1376"/>
                    </a:cubicBezTo>
                    <a:cubicBezTo>
                      <a:pt x="41" y="1779"/>
                      <a:pt x="165" y="2066"/>
                      <a:pt x="403" y="2222"/>
                    </a:cubicBezTo>
                    <a:cubicBezTo>
                      <a:pt x="650" y="2387"/>
                      <a:pt x="1003" y="2469"/>
                      <a:pt x="1471" y="2493"/>
                    </a:cubicBezTo>
                    <a:lnTo>
                      <a:pt x="1471" y="2633"/>
                    </a:lnTo>
                    <a:cubicBezTo>
                      <a:pt x="1426" y="2635"/>
                      <a:pt x="1381" y="2635"/>
                      <a:pt x="1337" y="2635"/>
                    </a:cubicBezTo>
                    <a:cubicBezTo>
                      <a:pt x="1121" y="2635"/>
                      <a:pt x="910" y="2619"/>
                      <a:pt x="699" y="2592"/>
                    </a:cubicBezTo>
                    <a:cubicBezTo>
                      <a:pt x="543" y="2567"/>
                      <a:pt x="387" y="2543"/>
                      <a:pt x="230" y="2502"/>
                    </a:cubicBezTo>
                    <a:cubicBezTo>
                      <a:pt x="165" y="2477"/>
                      <a:pt x="107" y="2452"/>
                      <a:pt x="74" y="2444"/>
                    </a:cubicBezTo>
                    <a:lnTo>
                      <a:pt x="74" y="2444"/>
                    </a:lnTo>
                    <a:lnTo>
                      <a:pt x="115" y="3882"/>
                    </a:lnTo>
                    <a:lnTo>
                      <a:pt x="263" y="3940"/>
                    </a:lnTo>
                    <a:cubicBezTo>
                      <a:pt x="461" y="3997"/>
                      <a:pt x="658" y="4038"/>
                      <a:pt x="855" y="4055"/>
                    </a:cubicBezTo>
                    <a:cubicBezTo>
                      <a:pt x="1102" y="4079"/>
                      <a:pt x="1348" y="4094"/>
                      <a:pt x="1595" y="4094"/>
                    </a:cubicBezTo>
                    <a:cubicBezTo>
                      <a:pt x="1685" y="4094"/>
                      <a:pt x="1776" y="4092"/>
                      <a:pt x="1866" y="4088"/>
                    </a:cubicBezTo>
                    <a:cubicBezTo>
                      <a:pt x="2523" y="4071"/>
                      <a:pt x="3008" y="3956"/>
                      <a:pt x="3320" y="3726"/>
                    </a:cubicBezTo>
                    <a:cubicBezTo>
                      <a:pt x="3624" y="3529"/>
                      <a:pt x="3797" y="3176"/>
                      <a:pt x="3772" y="2814"/>
                    </a:cubicBezTo>
                    <a:cubicBezTo>
                      <a:pt x="3764" y="2485"/>
                      <a:pt x="3649" y="2247"/>
                      <a:pt x="3427" y="2091"/>
                    </a:cubicBezTo>
                    <a:cubicBezTo>
                      <a:pt x="3205" y="1935"/>
                      <a:pt x="2844" y="1844"/>
                      <a:pt x="2342" y="1820"/>
                    </a:cubicBezTo>
                    <a:lnTo>
                      <a:pt x="2342" y="1672"/>
                    </a:lnTo>
                    <a:cubicBezTo>
                      <a:pt x="2397" y="1670"/>
                      <a:pt x="2451" y="1669"/>
                      <a:pt x="2503" y="1669"/>
                    </a:cubicBezTo>
                    <a:cubicBezTo>
                      <a:pt x="2970" y="1669"/>
                      <a:pt x="3344" y="1734"/>
                      <a:pt x="3624" y="1852"/>
                    </a:cubicBezTo>
                    <a:lnTo>
                      <a:pt x="3583" y="209"/>
                    </a:lnTo>
                    <a:lnTo>
                      <a:pt x="3411" y="151"/>
                    </a:lnTo>
                    <a:cubicBezTo>
                      <a:pt x="3214" y="94"/>
                      <a:pt x="3016" y="61"/>
                      <a:pt x="2819" y="36"/>
                    </a:cubicBezTo>
                    <a:cubicBezTo>
                      <a:pt x="2593" y="11"/>
                      <a:pt x="2367" y="1"/>
                      <a:pt x="21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" name="Google Shape;58;p5"/>
              <p:cNvSpPr/>
              <p:nvPr/>
            </p:nvSpPr>
            <p:spPr>
              <a:xfrm rot="-8100000">
                <a:off x="2588348" y="1528467"/>
                <a:ext cx="97799" cy="105149"/>
              </a:xfrm>
              <a:custGeom>
                <a:rect b="b" l="l" r="r" t="t"/>
                <a:pathLst>
                  <a:path extrusionOk="0" h="4206" w="3912">
                    <a:moveTo>
                      <a:pt x="2137" y="109"/>
                    </a:moveTo>
                    <a:cubicBezTo>
                      <a:pt x="2378" y="109"/>
                      <a:pt x="2622" y="125"/>
                      <a:pt x="2860" y="152"/>
                    </a:cubicBezTo>
                    <a:cubicBezTo>
                      <a:pt x="3057" y="168"/>
                      <a:pt x="3254" y="201"/>
                      <a:pt x="3443" y="250"/>
                    </a:cubicBezTo>
                    <a:lnTo>
                      <a:pt x="3583" y="300"/>
                    </a:lnTo>
                    <a:lnTo>
                      <a:pt x="3632" y="1837"/>
                    </a:lnTo>
                    <a:cubicBezTo>
                      <a:pt x="3303" y="1727"/>
                      <a:pt x="2957" y="1674"/>
                      <a:pt x="2607" y="1674"/>
                    </a:cubicBezTo>
                    <a:cubicBezTo>
                      <a:pt x="2538" y="1674"/>
                      <a:pt x="2469" y="1676"/>
                      <a:pt x="2400" y="1680"/>
                    </a:cubicBezTo>
                    <a:cubicBezTo>
                      <a:pt x="2375" y="1680"/>
                      <a:pt x="2350" y="1705"/>
                      <a:pt x="2350" y="1730"/>
                    </a:cubicBezTo>
                    <a:lnTo>
                      <a:pt x="2350" y="1886"/>
                    </a:lnTo>
                    <a:cubicBezTo>
                      <a:pt x="2359" y="1902"/>
                      <a:pt x="2375" y="1919"/>
                      <a:pt x="2400" y="1927"/>
                    </a:cubicBezTo>
                    <a:cubicBezTo>
                      <a:pt x="2885" y="1952"/>
                      <a:pt x="3246" y="2034"/>
                      <a:pt x="3452" y="2182"/>
                    </a:cubicBezTo>
                    <a:cubicBezTo>
                      <a:pt x="3665" y="2330"/>
                      <a:pt x="3772" y="2551"/>
                      <a:pt x="3780" y="2864"/>
                    </a:cubicBezTo>
                    <a:cubicBezTo>
                      <a:pt x="3797" y="3209"/>
                      <a:pt x="3632" y="3546"/>
                      <a:pt x="3345" y="3743"/>
                    </a:cubicBezTo>
                    <a:cubicBezTo>
                      <a:pt x="3041" y="3957"/>
                      <a:pt x="2564" y="4072"/>
                      <a:pt x="1915" y="4088"/>
                    </a:cubicBezTo>
                    <a:cubicBezTo>
                      <a:pt x="1825" y="4093"/>
                      <a:pt x="1735" y="4095"/>
                      <a:pt x="1645" y="4095"/>
                    </a:cubicBezTo>
                    <a:cubicBezTo>
                      <a:pt x="1401" y="4095"/>
                      <a:pt x="1159" y="4079"/>
                      <a:pt x="912" y="4055"/>
                    </a:cubicBezTo>
                    <a:cubicBezTo>
                      <a:pt x="723" y="4039"/>
                      <a:pt x="526" y="3998"/>
                      <a:pt x="337" y="3940"/>
                    </a:cubicBezTo>
                    <a:lnTo>
                      <a:pt x="214" y="3891"/>
                    </a:lnTo>
                    <a:lnTo>
                      <a:pt x="173" y="2576"/>
                    </a:lnTo>
                    <a:lnTo>
                      <a:pt x="263" y="2609"/>
                    </a:lnTo>
                    <a:cubicBezTo>
                      <a:pt x="419" y="2650"/>
                      <a:pt x="575" y="2683"/>
                      <a:pt x="740" y="2708"/>
                    </a:cubicBezTo>
                    <a:cubicBezTo>
                      <a:pt x="951" y="2735"/>
                      <a:pt x="1167" y="2751"/>
                      <a:pt x="1385" y="2751"/>
                    </a:cubicBezTo>
                    <a:cubicBezTo>
                      <a:pt x="1430" y="2751"/>
                      <a:pt x="1475" y="2750"/>
                      <a:pt x="1520" y="2749"/>
                    </a:cubicBezTo>
                    <a:cubicBezTo>
                      <a:pt x="1545" y="2749"/>
                      <a:pt x="1570" y="2724"/>
                      <a:pt x="1570" y="2691"/>
                    </a:cubicBezTo>
                    <a:lnTo>
                      <a:pt x="1570" y="2560"/>
                    </a:lnTo>
                    <a:cubicBezTo>
                      <a:pt x="1570" y="2527"/>
                      <a:pt x="1545" y="2510"/>
                      <a:pt x="1520" y="2510"/>
                    </a:cubicBezTo>
                    <a:cubicBezTo>
                      <a:pt x="1068" y="2486"/>
                      <a:pt x="707" y="2395"/>
                      <a:pt x="485" y="2247"/>
                    </a:cubicBezTo>
                    <a:cubicBezTo>
                      <a:pt x="255" y="2099"/>
                      <a:pt x="140" y="1828"/>
                      <a:pt x="123" y="1434"/>
                    </a:cubicBezTo>
                    <a:cubicBezTo>
                      <a:pt x="99" y="1064"/>
                      <a:pt x="271" y="711"/>
                      <a:pt x="567" y="497"/>
                    </a:cubicBezTo>
                    <a:cubicBezTo>
                      <a:pt x="879" y="259"/>
                      <a:pt x="1356" y="135"/>
                      <a:pt x="1989" y="111"/>
                    </a:cubicBezTo>
                    <a:cubicBezTo>
                      <a:pt x="2038" y="109"/>
                      <a:pt x="2088" y="109"/>
                      <a:pt x="2137" y="109"/>
                    </a:cubicBezTo>
                    <a:close/>
                    <a:moveTo>
                      <a:pt x="2191" y="1"/>
                    </a:moveTo>
                    <a:cubicBezTo>
                      <a:pt x="2121" y="1"/>
                      <a:pt x="2050" y="2"/>
                      <a:pt x="1981" y="4"/>
                    </a:cubicBezTo>
                    <a:cubicBezTo>
                      <a:pt x="1323" y="20"/>
                      <a:pt x="830" y="152"/>
                      <a:pt x="501" y="407"/>
                    </a:cubicBezTo>
                    <a:cubicBezTo>
                      <a:pt x="181" y="645"/>
                      <a:pt x="0" y="1031"/>
                      <a:pt x="25" y="1434"/>
                    </a:cubicBezTo>
                    <a:cubicBezTo>
                      <a:pt x="33" y="1861"/>
                      <a:pt x="173" y="2157"/>
                      <a:pt x="427" y="2321"/>
                    </a:cubicBezTo>
                    <a:cubicBezTo>
                      <a:pt x="666" y="2486"/>
                      <a:pt x="1011" y="2576"/>
                      <a:pt x="1463" y="2601"/>
                    </a:cubicBezTo>
                    <a:lnTo>
                      <a:pt x="1463" y="2642"/>
                    </a:lnTo>
                    <a:cubicBezTo>
                      <a:pt x="1422" y="2643"/>
                      <a:pt x="1381" y="2644"/>
                      <a:pt x="1340" y="2644"/>
                    </a:cubicBezTo>
                    <a:cubicBezTo>
                      <a:pt x="1143" y="2644"/>
                      <a:pt x="947" y="2628"/>
                      <a:pt x="756" y="2601"/>
                    </a:cubicBezTo>
                    <a:cubicBezTo>
                      <a:pt x="600" y="2584"/>
                      <a:pt x="444" y="2551"/>
                      <a:pt x="296" y="2510"/>
                    </a:cubicBezTo>
                    <a:cubicBezTo>
                      <a:pt x="230" y="2486"/>
                      <a:pt x="181" y="2469"/>
                      <a:pt x="140" y="2453"/>
                    </a:cubicBezTo>
                    <a:cubicBezTo>
                      <a:pt x="134" y="2450"/>
                      <a:pt x="128" y="2448"/>
                      <a:pt x="122" y="2448"/>
                    </a:cubicBezTo>
                    <a:cubicBezTo>
                      <a:pt x="96" y="2448"/>
                      <a:pt x="74" y="2475"/>
                      <a:pt x="74" y="2502"/>
                    </a:cubicBezTo>
                    <a:lnTo>
                      <a:pt x="115" y="3932"/>
                    </a:lnTo>
                    <a:cubicBezTo>
                      <a:pt x="115" y="3948"/>
                      <a:pt x="123" y="3973"/>
                      <a:pt x="140" y="3981"/>
                    </a:cubicBezTo>
                    <a:lnTo>
                      <a:pt x="304" y="4047"/>
                    </a:lnTo>
                    <a:cubicBezTo>
                      <a:pt x="493" y="4105"/>
                      <a:pt x="699" y="4146"/>
                      <a:pt x="904" y="4162"/>
                    </a:cubicBezTo>
                    <a:cubicBezTo>
                      <a:pt x="1183" y="4189"/>
                      <a:pt x="1462" y="4205"/>
                      <a:pt x="1741" y="4205"/>
                    </a:cubicBezTo>
                    <a:cubicBezTo>
                      <a:pt x="1799" y="4205"/>
                      <a:pt x="1857" y="4205"/>
                      <a:pt x="1915" y="4203"/>
                    </a:cubicBezTo>
                    <a:cubicBezTo>
                      <a:pt x="2589" y="4179"/>
                      <a:pt x="3090" y="4055"/>
                      <a:pt x="3402" y="3833"/>
                    </a:cubicBezTo>
                    <a:cubicBezTo>
                      <a:pt x="3731" y="3620"/>
                      <a:pt x="3912" y="3242"/>
                      <a:pt x="3879" y="2856"/>
                    </a:cubicBezTo>
                    <a:cubicBezTo>
                      <a:pt x="3871" y="2510"/>
                      <a:pt x="3731" y="2247"/>
                      <a:pt x="3509" y="2091"/>
                    </a:cubicBezTo>
                    <a:cubicBezTo>
                      <a:pt x="3287" y="1935"/>
                      <a:pt x="2934" y="1845"/>
                      <a:pt x="2449" y="1820"/>
                    </a:cubicBezTo>
                    <a:lnTo>
                      <a:pt x="2449" y="1771"/>
                    </a:lnTo>
                    <a:cubicBezTo>
                      <a:pt x="2501" y="1769"/>
                      <a:pt x="2551" y="1768"/>
                      <a:pt x="2601" y="1768"/>
                    </a:cubicBezTo>
                    <a:cubicBezTo>
                      <a:pt x="3039" y="1768"/>
                      <a:pt x="3391" y="1833"/>
                      <a:pt x="3657" y="1943"/>
                    </a:cubicBezTo>
                    <a:cubicBezTo>
                      <a:pt x="3665" y="1947"/>
                      <a:pt x="3673" y="1950"/>
                      <a:pt x="3682" y="1950"/>
                    </a:cubicBezTo>
                    <a:cubicBezTo>
                      <a:pt x="3690" y="1950"/>
                      <a:pt x="3698" y="1947"/>
                      <a:pt x="3706" y="1943"/>
                    </a:cubicBezTo>
                    <a:cubicBezTo>
                      <a:pt x="3723" y="1935"/>
                      <a:pt x="3731" y="1919"/>
                      <a:pt x="3731" y="1894"/>
                    </a:cubicBezTo>
                    <a:lnTo>
                      <a:pt x="3682" y="259"/>
                    </a:lnTo>
                    <a:cubicBezTo>
                      <a:pt x="3682" y="234"/>
                      <a:pt x="3665" y="218"/>
                      <a:pt x="3649" y="209"/>
                    </a:cubicBezTo>
                    <a:lnTo>
                      <a:pt x="3476" y="152"/>
                    </a:lnTo>
                    <a:cubicBezTo>
                      <a:pt x="3279" y="94"/>
                      <a:pt x="3074" y="61"/>
                      <a:pt x="2876" y="37"/>
                    </a:cubicBezTo>
                    <a:cubicBezTo>
                      <a:pt x="2650" y="12"/>
                      <a:pt x="2420" y="1"/>
                      <a:pt x="21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" name="Google Shape;59;p5"/>
              <p:cNvSpPr/>
              <p:nvPr/>
            </p:nvSpPr>
            <p:spPr>
              <a:xfrm rot="-8100000">
                <a:off x="2591311" y="1540326"/>
                <a:ext cx="94949" cy="102749"/>
              </a:xfrm>
              <a:custGeom>
                <a:rect b="b" l="l" r="r" t="t"/>
                <a:pathLst>
                  <a:path extrusionOk="0" h="4110" w="3798">
                    <a:moveTo>
                      <a:pt x="1923" y="9"/>
                    </a:moveTo>
                    <a:cubicBezTo>
                      <a:pt x="2219" y="0"/>
                      <a:pt x="2515" y="9"/>
                      <a:pt x="2811" y="50"/>
                    </a:cubicBezTo>
                    <a:cubicBezTo>
                      <a:pt x="3008" y="66"/>
                      <a:pt x="3205" y="99"/>
                      <a:pt x="3403" y="156"/>
                    </a:cubicBezTo>
                    <a:lnTo>
                      <a:pt x="3575" y="214"/>
                    </a:lnTo>
                    <a:lnTo>
                      <a:pt x="3616" y="1858"/>
                    </a:lnTo>
                    <a:cubicBezTo>
                      <a:pt x="3304" y="1718"/>
                      <a:pt x="2885" y="1660"/>
                      <a:pt x="2343" y="1685"/>
                    </a:cubicBezTo>
                    <a:lnTo>
                      <a:pt x="2343" y="1833"/>
                    </a:lnTo>
                    <a:cubicBezTo>
                      <a:pt x="2836" y="1858"/>
                      <a:pt x="3197" y="1948"/>
                      <a:pt x="3419" y="2096"/>
                    </a:cubicBezTo>
                    <a:cubicBezTo>
                      <a:pt x="3641" y="2252"/>
                      <a:pt x="3756" y="2490"/>
                      <a:pt x="3772" y="2811"/>
                    </a:cubicBezTo>
                    <a:cubicBezTo>
                      <a:pt x="3797" y="3181"/>
                      <a:pt x="3625" y="3534"/>
                      <a:pt x="3320" y="3739"/>
                    </a:cubicBezTo>
                    <a:cubicBezTo>
                      <a:pt x="3008" y="3961"/>
                      <a:pt x="2515" y="4076"/>
                      <a:pt x="1858" y="4101"/>
                    </a:cubicBezTo>
                    <a:cubicBezTo>
                      <a:pt x="1521" y="4109"/>
                      <a:pt x="1184" y="4093"/>
                      <a:pt x="847" y="4060"/>
                    </a:cubicBezTo>
                    <a:cubicBezTo>
                      <a:pt x="650" y="4043"/>
                      <a:pt x="452" y="4002"/>
                      <a:pt x="263" y="3945"/>
                    </a:cubicBezTo>
                    <a:lnTo>
                      <a:pt x="107" y="3879"/>
                    </a:lnTo>
                    <a:lnTo>
                      <a:pt x="74" y="2449"/>
                    </a:lnTo>
                    <a:cubicBezTo>
                      <a:pt x="107" y="2466"/>
                      <a:pt x="157" y="2482"/>
                      <a:pt x="231" y="2507"/>
                    </a:cubicBezTo>
                    <a:cubicBezTo>
                      <a:pt x="378" y="2548"/>
                      <a:pt x="535" y="2581"/>
                      <a:pt x="691" y="2597"/>
                    </a:cubicBezTo>
                    <a:cubicBezTo>
                      <a:pt x="946" y="2638"/>
                      <a:pt x="1208" y="2646"/>
                      <a:pt x="1463" y="2638"/>
                    </a:cubicBezTo>
                    <a:lnTo>
                      <a:pt x="1463" y="2507"/>
                    </a:lnTo>
                    <a:cubicBezTo>
                      <a:pt x="995" y="2482"/>
                      <a:pt x="641" y="2392"/>
                      <a:pt x="403" y="2236"/>
                    </a:cubicBezTo>
                    <a:cubicBezTo>
                      <a:pt x="157" y="2071"/>
                      <a:pt x="33" y="1792"/>
                      <a:pt x="25" y="1381"/>
                    </a:cubicBezTo>
                    <a:cubicBezTo>
                      <a:pt x="0" y="995"/>
                      <a:pt x="173" y="625"/>
                      <a:pt x="485" y="403"/>
                    </a:cubicBezTo>
                    <a:cubicBezTo>
                      <a:pt x="798" y="156"/>
                      <a:pt x="1282" y="25"/>
                      <a:pt x="1923" y="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5"/>
              <p:cNvSpPr/>
              <p:nvPr/>
            </p:nvSpPr>
            <p:spPr>
              <a:xfrm rot="-8100000">
                <a:off x="2590044" y="1539327"/>
                <a:ext cx="97624" cy="104924"/>
              </a:xfrm>
              <a:custGeom>
                <a:rect b="b" l="l" r="r" t="t"/>
                <a:pathLst>
                  <a:path extrusionOk="0" h="4197" w="3905">
                    <a:moveTo>
                      <a:pt x="2147" y="100"/>
                    </a:moveTo>
                    <a:cubicBezTo>
                      <a:pt x="2387" y="100"/>
                      <a:pt x="2631" y="116"/>
                      <a:pt x="2869" y="143"/>
                    </a:cubicBezTo>
                    <a:cubicBezTo>
                      <a:pt x="3066" y="159"/>
                      <a:pt x="3263" y="192"/>
                      <a:pt x="3452" y="242"/>
                    </a:cubicBezTo>
                    <a:lnTo>
                      <a:pt x="3592" y="291"/>
                    </a:lnTo>
                    <a:lnTo>
                      <a:pt x="3633" y="1819"/>
                    </a:lnTo>
                    <a:cubicBezTo>
                      <a:pt x="3306" y="1719"/>
                      <a:pt x="2973" y="1662"/>
                      <a:pt x="2634" y="1662"/>
                    </a:cubicBezTo>
                    <a:cubicBezTo>
                      <a:pt x="2557" y="1662"/>
                      <a:pt x="2479" y="1665"/>
                      <a:pt x="2401" y="1671"/>
                    </a:cubicBezTo>
                    <a:cubicBezTo>
                      <a:pt x="2368" y="1671"/>
                      <a:pt x="2351" y="1688"/>
                      <a:pt x="2351" y="1721"/>
                    </a:cubicBezTo>
                    <a:lnTo>
                      <a:pt x="2351" y="1869"/>
                    </a:lnTo>
                    <a:cubicBezTo>
                      <a:pt x="2351" y="1893"/>
                      <a:pt x="2368" y="1918"/>
                      <a:pt x="2401" y="1918"/>
                    </a:cubicBezTo>
                    <a:cubicBezTo>
                      <a:pt x="2885" y="1943"/>
                      <a:pt x="3247" y="2033"/>
                      <a:pt x="3452" y="2181"/>
                    </a:cubicBezTo>
                    <a:cubicBezTo>
                      <a:pt x="3666" y="2329"/>
                      <a:pt x="3773" y="2551"/>
                      <a:pt x="3781" y="2863"/>
                    </a:cubicBezTo>
                    <a:cubicBezTo>
                      <a:pt x="3806" y="3208"/>
                      <a:pt x="3641" y="3545"/>
                      <a:pt x="3346" y="3734"/>
                    </a:cubicBezTo>
                    <a:cubicBezTo>
                      <a:pt x="3050" y="3948"/>
                      <a:pt x="2565" y="4071"/>
                      <a:pt x="1916" y="4087"/>
                    </a:cubicBezTo>
                    <a:cubicBezTo>
                      <a:pt x="1840" y="4089"/>
                      <a:pt x="1765" y="4090"/>
                      <a:pt x="1690" y="4090"/>
                    </a:cubicBezTo>
                    <a:cubicBezTo>
                      <a:pt x="1431" y="4090"/>
                      <a:pt x="1176" y="4078"/>
                      <a:pt x="921" y="4046"/>
                    </a:cubicBezTo>
                    <a:cubicBezTo>
                      <a:pt x="724" y="4030"/>
                      <a:pt x="527" y="3997"/>
                      <a:pt x="338" y="3940"/>
                    </a:cubicBezTo>
                    <a:lnTo>
                      <a:pt x="215" y="3890"/>
                    </a:lnTo>
                    <a:lnTo>
                      <a:pt x="174" y="2567"/>
                    </a:lnTo>
                    <a:lnTo>
                      <a:pt x="174" y="2567"/>
                    </a:lnTo>
                    <a:lnTo>
                      <a:pt x="256" y="2600"/>
                    </a:lnTo>
                    <a:cubicBezTo>
                      <a:pt x="412" y="2641"/>
                      <a:pt x="576" y="2674"/>
                      <a:pt x="732" y="2699"/>
                    </a:cubicBezTo>
                    <a:cubicBezTo>
                      <a:pt x="950" y="2726"/>
                      <a:pt x="1168" y="2742"/>
                      <a:pt x="1381" y="2742"/>
                    </a:cubicBezTo>
                    <a:cubicBezTo>
                      <a:pt x="1425" y="2742"/>
                      <a:pt x="1469" y="2741"/>
                      <a:pt x="1513" y="2740"/>
                    </a:cubicBezTo>
                    <a:cubicBezTo>
                      <a:pt x="1546" y="2740"/>
                      <a:pt x="1571" y="2715"/>
                      <a:pt x="1571" y="2682"/>
                    </a:cubicBezTo>
                    <a:lnTo>
                      <a:pt x="1571" y="2551"/>
                    </a:lnTo>
                    <a:cubicBezTo>
                      <a:pt x="1571" y="2526"/>
                      <a:pt x="1554" y="2501"/>
                      <a:pt x="1529" y="2493"/>
                    </a:cubicBezTo>
                    <a:cubicBezTo>
                      <a:pt x="1069" y="2477"/>
                      <a:pt x="716" y="2386"/>
                      <a:pt x="494" y="2238"/>
                    </a:cubicBezTo>
                    <a:cubicBezTo>
                      <a:pt x="264" y="2091"/>
                      <a:pt x="141" y="1811"/>
                      <a:pt x="132" y="1425"/>
                    </a:cubicBezTo>
                    <a:cubicBezTo>
                      <a:pt x="108" y="1055"/>
                      <a:pt x="280" y="702"/>
                      <a:pt x="576" y="488"/>
                    </a:cubicBezTo>
                    <a:cubicBezTo>
                      <a:pt x="880" y="250"/>
                      <a:pt x="1365" y="118"/>
                      <a:pt x="1998" y="102"/>
                    </a:cubicBezTo>
                    <a:cubicBezTo>
                      <a:pt x="2047" y="100"/>
                      <a:pt x="2097" y="100"/>
                      <a:pt x="2147" y="100"/>
                    </a:cubicBezTo>
                    <a:close/>
                    <a:moveTo>
                      <a:pt x="2192" y="0"/>
                    </a:moveTo>
                    <a:cubicBezTo>
                      <a:pt x="2122" y="0"/>
                      <a:pt x="2051" y="1"/>
                      <a:pt x="1981" y="3"/>
                    </a:cubicBezTo>
                    <a:cubicBezTo>
                      <a:pt x="1324" y="20"/>
                      <a:pt x="831" y="151"/>
                      <a:pt x="502" y="406"/>
                    </a:cubicBezTo>
                    <a:cubicBezTo>
                      <a:pt x="182" y="644"/>
                      <a:pt x="1" y="1030"/>
                      <a:pt x="26" y="1433"/>
                    </a:cubicBezTo>
                    <a:cubicBezTo>
                      <a:pt x="34" y="1860"/>
                      <a:pt x="190" y="2164"/>
                      <a:pt x="428" y="2321"/>
                    </a:cubicBezTo>
                    <a:cubicBezTo>
                      <a:pt x="667" y="2485"/>
                      <a:pt x="1020" y="2575"/>
                      <a:pt x="1472" y="2600"/>
                    </a:cubicBezTo>
                    <a:lnTo>
                      <a:pt x="1472" y="2641"/>
                    </a:lnTo>
                    <a:cubicBezTo>
                      <a:pt x="1234" y="2641"/>
                      <a:pt x="995" y="2633"/>
                      <a:pt x="757" y="2592"/>
                    </a:cubicBezTo>
                    <a:cubicBezTo>
                      <a:pt x="601" y="2575"/>
                      <a:pt x="453" y="2551"/>
                      <a:pt x="297" y="2510"/>
                    </a:cubicBezTo>
                    <a:cubicBezTo>
                      <a:pt x="231" y="2485"/>
                      <a:pt x="182" y="2460"/>
                      <a:pt x="149" y="2452"/>
                    </a:cubicBezTo>
                    <a:cubicBezTo>
                      <a:pt x="141" y="2448"/>
                      <a:pt x="130" y="2446"/>
                      <a:pt x="121" y="2446"/>
                    </a:cubicBezTo>
                    <a:cubicBezTo>
                      <a:pt x="112" y="2446"/>
                      <a:pt x="104" y="2448"/>
                      <a:pt x="100" y="2452"/>
                    </a:cubicBezTo>
                    <a:cubicBezTo>
                      <a:pt x="83" y="2460"/>
                      <a:pt x="75" y="2477"/>
                      <a:pt x="75" y="2493"/>
                    </a:cubicBezTo>
                    <a:lnTo>
                      <a:pt x="116" y="3923"/>
                    </a:lnTo>
                    <a:cubicBezTo>
                      <a:pt x="116" y="3940"/>
                      <a:pt x="124" y="3964"/>
                      <a:pt x="149" y="3972"/>
                    </a:cubicBezTo>
                    <a:lnTo>
                      <a:pt x="305" y="4038"/>
                    </a:lnTo>
                    <a:cubicBezTo>
                      <a:pt x="502" y="4096"/>
                      <a:pt x="699" y="4129"/>
                      <a:pt x="905" y="4153"/>
                    </a:cubicBezTo>
                    <a:cubicBezTo>
                      <a:pt x="1184" y="4180"/>
                      <a:pt x="1463" y="4196"/>
                      <a:pt x="1742" y="4196"/>
                    </a:cubicBezTo>
                    <a:cubicBezTo>
                      <a:pt x="1800" y="4196"/>
                      <a:pt x="1858" y="4196"/>
                      <a:pt x="1916" y="4194"/>
                    </a:cubicBezTo>
                    <a:cubicBezTo>
                      <a:pt x="2590" y="4170"/>
                      <a:pt x="3091" y="4046"/>
                      <a:pt x="3411" y="3816"/>
                    </a:cubicBezTo>
                    <a:cubicBezTo>
                      <a:pt x="3724" y="3603"/>
                      <a:pt x="3904" y="3233"/>
                      <a:pt x="3880" y="2855"/>
                    </a:cubicBezTo>
                    <a:cubicBezTo>
                      <a:pt x="3872" y="2510"/>
                      <a:pt x="3732" y="2247"/>
                      <a:pt x="3510" y="2091"/>
                    </a:cubicBezTo>
                    <a:cubicBezTo>
                      <a:pt x="3288" y="1934"/>
                      <a:pt x="2935" y="1844"/>
                      <a:pt x="2450" y="1819"/>
                    </a:cubicBezTo>
                    <a:lnTo>
                      <a:pt x="2450" y="1762"/>
                    </a:lnTo>
                    <a:cubicBezTo>
                      <a:pt x="2478" y="1761"/>
                      <a:pt x="2506" y="1761"/>
                      <a:pt x="2534" y="1761"/>
                    </a:cubicBezTo>
                    <a:cubicBezTo>
                      <a:pt x="3004" y="1761"/>
                      <a:pt x="3379" y="1826"/>
                      <a:pt x="3658" y="1943"/>
                    </a:cubicBezTo>
                    <a:cubicBezTo>
                      <a:pt x="3666" y="1947"/>
                      <a:pt x="3674" y="1949"/>
                      <a:pt x="3683" y="1949"/>
                    </a:cubicBezTo>
                    <a:cubicBezTo>
                      <a:pt x="3691" y="1949"/>
                      <a:pt x="3699" y="1947"/>
                      <a:pt x="3707" y="1943"/>
                    </a:cubicBezTo>
                    <a:cubicBezTo>
                      <a:pt x="3724" y="1934"/>
                      <a:pt x="3732" y="1918"/>
                      <a:pt x="3732" y="1893"/>
                    </a:cubicBezTo>
                    <a:lnTo>
                      <a:pt x="3683" y="250"/>
                    </a:lnTo>
                    <a:cubicBezTo>
                      <a:pt x="3683" y="233"/>
                      <a:pt x="3666" y="217"/>
                      <a:pt x="3650" y="209"/>
                    </a:cubicBezTo>
                    <a:lnTo>
                      <a:pt x="3477" y="151"/>
                    </a:lnTo>
                    <a:cubicBezTo>
                      <a:pt x="3280" y="94"/>
                      <a:pt x="3074" y="61"/>
                      <a:pt x="2877" y="36"/>
                    </a:cubicBezTo>
                    <a:cubicBezTo>
                      <a:pt x="2651" y="11"/>
                      <a:pt x="2420" y="0"/>
                      <a:pt x="21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1" name="Google Shape;61;p5"/>
          <p:cNvGrpSpPr/>
          <p:nvPr/>
        </p:nvGrpSpPr>
        <p:grpSpPr>
          <a:xfrm>
            <a:off x="114298" y="88030"/>
            <a:ext cx="768061" cy="782983"/>
            <a:chOff x="5579275" y="-571140"/>
            <a:chExt cx="728711" cy="782983"/>
          </a:xfrm>
        </p:grpSpPr>
        <p:sp>
          <p:nvSpPr>
            <p:cNvPr id="62" name="Google Shape;62;p5"/>
            <p:cNvSpPr/>
            <p:nvPr/>
          </p:nvSpPr>
          <p:spPr>
            <a:xfrm>
              <a:off x="5611574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3" name="Google Shape;63;p5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64" name="Google Shape;64;p5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" name="Google Shape;65;p5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" name="Google Shape;67;p5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" name="Google Shape;68;p5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5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" name="Google Shape;71;p5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" name="Google Shape;72;p5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5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74" name="Google Shape;74;p5"/>
          <p:cNvSpPr/>
          <p:nvPr/>
        </p:nvSpPr>
        <p:spPr>
          <a:xfrm>
            <a:off x="-872228" y="3357728"/>
            <a:ext cx="1678382" cy="1678343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5"/>
          <p:cNvSpPr/>
          <p:nvPr/>
        </p:nvSpPr>
        <p:spPr>
          <a:xfrm>
            <a:off x="8423396" y="-306104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3473203" y="4419477"/>
            <a:ext cx="1771920" cy="1772070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4917840" y="4580467"/>
            <a:ext cx="1093392" cy="1093392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5"/>
          <p:cNvSpPr/>
          <p:nvPr/>
        </p:nvSpPr>
        <p:spPr>
          <a:xfrm>
            <a:off x="1498053" y="-1207950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81" name="Google Shape;81;p6"/>
          <p:cNvSpPr/>
          <p:nvPr/>
        </p:nvSpPr>
        <p:spPr>
          <a:xfrm>
            <a:off x="-539042" y="67141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6"/>
          <p:cNvSpPr/>
          <p:nvPr/>
        </p:nvSpPr>
        <p:spPr>
          <a:xfrm>
            <a:off x="8423396" y="-306104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6"/>
          <p:cNvSpPr/>
          <p:nvPr/>
        </p:nvSpPr>
        <p:spPr>
          <a:xfrm>
            <a:off x="3225553" y="4601452"/>
            <a:ext cx="1771920" cy="1772070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6"/>
          <p:cNvSpPr/>
          <p:nvPr/>
        </p:nvSpPr>
        <p:spPr>
          <a:xfrm>
            <a:off x="3978490" y="4595367"/>
            <a:ext cx="1093392" cy="1093392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6"/>
          <p:cNvGrpSpPr/>
          <p:nvPr/>
        </p:nvGrpSpPr>
        <p:grpSpPr>
          <a:xfrm>
            <a:off x="9" y="4270186"/>
            <a:ext cx="786538" cy="729240"/>
            <a:chOff x="9" y="4270186"/>
            <a:chExt cx="786538" cy="729240"/>
          </a:xfrm>
        </p:grpSpPr>
        <p:grpSp>
          <p:nvGrpSpPr>
            <p:cNvPr id="86" name="Google Shape;86;p6"/>
            <p:cNvGrpSpPr/>
            <p:nvPr/>
          </p:nvGrpSpPr>
          <p:grpSpPr>
            <a:xfrm rot="10800000">
              <a:off x="9" y="4270186"/>
              <a:ext cx="786538" cy="729240"/>
              <a:chOff x="1380391" y="7996920"/>
              <a:chExt cx="786538" cy="729240"/>
            </a:xfrm>
          </p:grpSpPr>
          <p:sp>
            <p:nvSpPr>
              <p:cNvPr id="87" name="Google Shape;87;p6"/>
              <p:cNvSpPr/>
              <p:nvPr/>
            </p:nvSpPr>
            <p:spPr>
              <a:xfrm>
                <a:off x="1380391" y="7997931"/>
                <a:ext cx="780029" cy="728230"/>
              </a:xfrm>
              <a:custGeom>
                <a:rect b="b" l="l" r="r" t="t"/>
                <a:pathLst>
                  <a:path extrusionOk="0" h="7156" w="7665">
                    <a:moveTo>
                      <a:pt x="3869" y="1"/>
                    </a:moveTo>
                    <a:cubicBezTo>
                      <a:pt x="3124" y="1"/>
                      <a:pt x="2388" y="261"/>
                      <a:pt x="1797" y="756"/>
                    </a:cubicBezTo>
                    <a:cubicBezTo>
                      <a:pt x="1436" y="997"/>
                      <a:pt x="1129" y="1304"/>
                      <a:pt x="899" y="1666"/>
                    </a:cubicBezTo>
                    <a:cubicBezTo>
                      <a:pt x="0" y="3035"/>
                      <a:pt x="285" y="4854"/>
                      <a:pt x="1556" y="5884"/>
                    </a:cubicBezTo>
                    <a:lnTo>
                      <a:pt x="1414" y="6980"/>
                    </a:lnTo>
                    <a:cubicBezTo>
                      <a:pt x="1414" y="7035"/>
                      <a:pt x="1436" y="7090"/>
                      <a:pt x="1480" y="7123"/>
                    </a:cubicBezTo>
                    <a:cubicBezTo>
                      <a:pt x="1502" y="7145"/>
                      <a:pt x="1534" y="7155"/>
                      <a:pt x="1578" y="7155"/>
                    </a:cubicBezTo>
                    <a:cubicBezTo>
                      <a:pt x="1589" y="7155"/>
                      <a:pt x="1611" y="7145"/>
                      <a:pt x="1633" y="7145"/>
                    </a:cubicBezTo>
                    <a:lnTo>
                      <a:pt x="3036" y="6564"/>
                    </a:lnTo>
                    <a:cubicBezTo>
                      <a:pt x="3240" y="6599"/>
                      <a:pt x="3440" y="6616"/>
                      <a:pt x="3637" y="6616"/>
                    </a:cubicBezTo>
                    <a:cubicBezTo>
                      <a:pt x="5944" y="6616"/>
                      <a:pt x="7665" y="4287"/>
                      <a:pt x="6827" y="2005"/>
                    </a:cubicBezTo>
                    <a:cubicBezTo>
                      <a:pt x="6498" y="1162"/>
                      <a:pt x="5808" y="493"/>
                      <a:pt x="4942" y="186"/>
                    </a:cubicBezTo>
                    <a:cubicBezTo>
                      <a:pt x="4592" y="62"/>
                      <a:pt x="4229" y="1"/>
                      <a:pt x="38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cap="flat" cmpd="sng" w="76200">
                <a:solidFill>
                  <a:schemeClr val="accent6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chemeClr val="dk1">
                    <a:alpha val="50000"/>
                  </a:scheme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88" name="Google Shape;88;p6"/>
              <p:cNvGrpSpPr/>
              <p:nvPr/>
            </p:nvGrpSpPr>
            <p:grpSpPr>
              <a:xfrm>
                <a:off x="1380692" y="7996920"/>
                <a:ext cx="786236" cy="728434"/>
                <a:chOff x="4092150" y="1675525"/>
                <a:chExt cx="193150" cy="178950"/>
              </a:xfrm>
            </p:grpSpPr>
            <p:sp>
              <p:nvSpPr>
                <p:cNvPr id="89" name="Google Shape;89;p6"/>
                <p:cNvSpPr/>
                <p:nvPr/>
              </p:nvSpPr>
              <p:spPr>
                <a:xfrm>
                  <a:off x="4093775" y="1682450"/>
                  <a:ext cx="182475" cy="170225"/>
                </a:xfrm>
                <a:custGeom>
                  <a:rect b="b" l="l" r="r" t="t"/>
                  <a:pathLst>
                    <a:path extrusionOk="0" h="6809" w="7299">
                      <a:moveTo>
                        <a:pt x="3504" y="0"/>
                      </a:moveTo>
                      <a:cubicBezTo>
                        <a:pt x="2509" y="0"/>
                        <a:pt x="1511" y="465"/>
                        <a:pt x="889" y="1424"/>
                      </a:cubicBezTo>
                      <a:cubicBezTo>
                        <a:pt x="1" y="2772"/>
                        <a:pt x="297" y="4580"/>
                        <a:pt x="1557" y="5588"/>
                      </a:cubicBezTo>
                      <a:lnTo>
                        <a:pt x="1415" y="6705"/>
                      </a:lnTo>
                      <a:cubicBezTo>
                        <a:pt x="1405" y="6761"/>
                        <a:pt x="1459" y="6809"/>
                        <a:pt x="1509" y="6809"/>
                      </a:cubicBezTo>
                      <a:cubicBezTo>
                        <a:pt x="1518" y="6809"/>
                        <a:pt x="1527" y="6807"/>
                        <a:pt x="1535" y="6804"/>
                      </a:cubicBezTo>
                      <a:lnTo>
                        <a:pt x="2960" y="6223"/>
                      </a:lnTo>
                      <a:cubicBezTo>
                        <a:pt x="3153" y="6258"/>
                        <a:pt x="3343" y="6274"/>
                        <a:pt x="3529" y="6274"/>
                      </a:cubicBezTo>
                      <a:cubicBezTo>
                        <a:pt x="5713" y="6274"/>
                        <a:pt x="7298" y="4005"/>
                        <a:pt x="6389" y="1895"/>
                      </a:cubicBezTo>
                      <a:cubicBezTo>
                        <a:pt x="5849" y="649"/>
                        <a:pt x="4679" y="0"/>
                        <a:pt x="350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" name="Google Shape;90;p6"/>
                <p:cNvSpPr/>
                <p:nvPr/>
              </p:nvSpPr>
              <p:spPr>
                <a:xfrm>
                  <a:off x="4092150" y="1680775"/>
                  <a:ext cx="186550" cy="173700"/>
                </a:xfrm>
                <a:custGeom>
                  <a:rect b="b" l="l" r="r" t="t"/>
                  <a:pathLst>
                    <a:path extrusionOk="0" h="6948" w="7462">
                      <a:moveTo>
                        <a:pt x="3578" y="139"/>
                      </a:moveTo>
                      <a:cubicBezTo>
                        <a:pt x="4753" y="139"/>
                        <a:pt x="5923" y="801"/>
                        <a:pt x="6432" y="2061"/>
                      </a:cubicBezTo>
                      <a:cubicBezTo>
                        <a:pt x="7250" y="4120"/>
                        <a:pt x="5696" y="6273"/>
                        <a:pt x="3595" y="6273"/>
                      </a:cubicBezTo>
                      <a:cubicBezTo>
                        <a:pt x="3416" y="6273"/>
                        <a:pt x="3232" y="6257"/>
                        <a:pt x="3046" y="6224"/>
                      </a:cubicBezTo>
                      <a:cubicBezTo>
                        <a:pt x="3041" y="6219"/>
                        <a:pt x="3035" y="6216"/>
                        <a:pt x="3030" y="6216"/>
                      </a:cubicBezTo>
                      <a:cubicBezTo>
                        <a:pt x="3025" y="6216"/>
                        <a:pt x="3019" y="6219"/>
                        <a:pt x="3014" y="6224"/>
                      </a:cubicBezTo>
                      <a:lnTo>
                        <a:pt x="1589" y="6805"/>
                      </a:lnTo>
                      <a:cubicBezTo>
                        <a:pt x="1567" y="6805"/>
                        <a:pt x="1556" y="6794"/>
                        <a:pt x="1556" y="6783"/>
                      </a:cubicBezTo>
                      <a:lnTo>
                        <a:pt x="1699" y="5655"/>
                      </a:lnTo>
                      <a:cubicBezTo>
                        <a:pt x="1699" y="5633"/>
                        <a:pt x="1688" y="5611"/>
                        <a:pt x="1666" y="5600"/>
                      </a:cubicBezTo>
                      <a:cubicBezTo>
                        <a:pt x="439" y="4614"/>
                        <a:pt x="154" y="2852"/>
                        <a:pt x="1007" y="1526"/>
                      </a:cubicBezTo>
                      <a:lnTo>
                        <a:pt x="1007" y="1526"/>
                      </a:lnTo>
                      <a:lnTo>
                        <a:pt x="1019" y="1535"/>
                      </a:lnTo>
                      <a:cubicBezTo>
                        <a:pt x="1629" y="592"/>
                        <a:pt x="2606" y="139"/>
                        <a:pt x="3578" y="139"/>
                      </a:cubicBezTo>
                      <a:close/>
                      <a:moveTo>
                        <a:pt x="3577" y="1"/>
                      </a:moveTo>
                      <a:cubicBezTo>
                        <a:pt x="2560" y="1"/>
                        <a:pt x="1538" y="476"/>
                        <a:pt x="899" y="1458"/>
                      </a:cubicBezTo>
                      <a:cubicBezTo>
                        <a:pt x="0" y="2828"/>
                        <a:pt x="285" y="4647"/>
                        <a:pt x="1556" y="5677"/>
                      </a:cubicBezTo>
                      <a:lnTo>
                        <a:pt x="1414" y="6761"/>
                      </a:lnTo>
                      <a:cubicBezTo>
                        <a:pt x="1403" y="6860"/>
                        <a:pt x="1480" y="6948"/>
                        <a:pt x="1578" y="6948"/>
                      </a:cubicBezTo>
                      <a:cubicBezTo>
                        <a:pt x="1589" y="6948"/>
                        <a:pt x="1611" y="6937"/>
                        <a:pt x="1633" y="6926"/>
                      </a:cubicBezTo>
                      <a:lnTo>
                        <a:pt x="3035" y="6356"/>
                      </a:lnTo>
                      <a:cubicBezTo>
                        <a:pt x="3225" y="6388"/>
                        <a:pt x="3412" y="6403"/>
                        <a:pt x="3594" y="6403"/>
                      </a:cubicBezTo>
                      <a:cubicBezTo>
                        <a:pt x="5837" y="6403"/>
                        <a:pt x="7462" y="4076"/>
                        <a:pt x="6509" y="1918"/>
                      </a:cubicBezTo>
                      <a:cubicBezTo>
                        <a:pt x="5958" y="657"/>
                        <a:pt x="4771" y="1"/>
                        <a:pt x="357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" name="Google Shape;91;p6"/>
                <p:cNvSpPr/>
                <p:nvPr/>
              </p:nvSpPr>
              <p:spPr>
                <a:xfrm>
                  <a:off x="4100900" y="1677200"/>
                  <a:ext cx="182425" cy="170275"/>
                </a:xfrm>
                <a:custGeom>
                  <a:rect b="b" l="l" r="r" t="t"/>
                  <a:pathLst>
                    <a:path extrusionOk="0" h="6811" w="7297">
                      <a:moveTo>
                        <a:pt x="3504" y="1"/>
                      </a:moveTo>
                      <a:cubicBezTo>
                        <a:pt x="2508" y="1"/>
                        <a:pt x="1506" y="465"/>
                        <a:pt x="877" y="1426"/>
                      </a:cubicBezTo>
                      <a:cubicBezTo>
                        <a:pt x="1" y="2773"/>
                        <a:pt x="286" y="4581"/>
                        <a:pt x="1546" y="5578"/>
                      </a:cubicBezTo>
                      <a:lnTo>
                        <a:pt x="1414" y="6707"/>
                      </a:lnTo>
                      <a:cubicBezTo>
                        <a:pt x="1405" y="6763"/>
                        <a:pt x="1451" y="6811"/>
                        <a:pt x="1505" y="6811"/>
                      </a:cubicBezTo>
                      <a:cubicBezTo>
                        <a:pt x="1515" y="6811"/>
                        <a:pt x="1525" y="6809"/>
                        <a:pt x="1535" y="6806"/>
                      </a:cubicBezTo>
                      <a:lnTo>
                        <a:pt x="2959" y="6214"/>
                      </a:lnTo>
                      <a:cubicBezTo>
                        <a:pt x="3153" y="6249"/>
                        <a:pt x="3343" y="6265"/>
                        <a:pt x="3529" y="6265"/>
                      </a:cubicBezTo>
                      <a:cubicBezTo>
                        <a:pt x="5704" y="6265"/>
                        <a:pt x="7297" y="4006"/>
                        <a:pt x="6378" y="1886"/>
                      </a:cubicBezTo>
                      <a:cubicBezTo>
                        <a:pt x="5845" y="647"/>
                        <a:pt x="4679" y="1"/>
                        <a:pt x="350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" name="Google Shape;92;p6"/>
                <p:cNvSpPr/>
                <p:nvPr/>
              </p:nvSpPr>
              <p:spPr>
                <a:xfrm>
                  <a:off x="4099000" y="1675525"/>
                  <a:ext cx="186300" cy="173475"/>
                </a:xfrm>
                <a:custGeom>
                  <a:rect b="b" l="l" r="r" t="t"/>
                  <a:pathLst>
                    <a:path extrusionOk="0" h="6939" w="7452">
                      <a:moveTo>
                        <a:pt x="3588" y="139"/>
                      </a:moveTo>
                      <a:cubicBezTo>
                        <a:pt x="3934" y="139"/>
                        <a:pt x="4284" y="197"/>
                        <a:pt x="4624" y="320"/>
                      </a:cubicBezTo>
                      <a:cubicBezTo>
                        <a:pt x="5446" y="616"/>
                        <a:pt x="6104" y="1252"/>
                        <a:pt x="6432" y="2062"/>
                      </a:cubicBezTo>
                      <a:cubicBezTo>
                        <a:pt x="7248" y="4118"/>
                        <a:pt x="5702" y="6266"/>
                        <a:pt x="3607" y="6266"/>
                      </a:cubicBezTo>
                      <a:cubicBezTo>
                        <a:pt x="3424" y="6266"/>
                        <a:pt x="3237" y="6250"/>
                        <a:pt x="3046" y="6215"/>
                      </a:cubicBezTo>
                      <a:lnTo>
                        <a:pt x="3013" y="6215"/>
                      </a:lnTo>
                      <a:lnTo>
                        <a:pt x="1589" y="6796"/>
                      </a:lnTo>
                      <a:cubicBezTo>
                        <a:pt x="1584" y="6802"/>
                        <a:pt x="1578" y="6804"/>
                        <a:pt x="1574" y="6804"/>
                      </a:cubicBezTo>
                      <a:cubicBezTo>
                        <a:pt x="1570" y="6804"/>
                        <a:pt x="1567" y="6802"/>
                        <a:pt x="1567" y="6796"/>
                      </a:cubicBezTo>
                      <a:cubicBezTo>
                        <a:pt x="1556" y="6796"/>
                        <a:pt x="1556" y="6785"/>
                        <a:pt x="1556" y="6785"/>
                      </a:cubicBezTo>
                      <a:lnTo>
                        <a:pt x="1699" y="5656"/>
                      </a:lnTo>
                      <a:cubicBezTo>
                        <a:pt x="1699" y="5635"/>
                        <a:pt x="1688" y="5613"/>
                        <a:pt x="1666" y="5602"/>
                      </a:cubicBezTo>
                      <a:cubicBezTo>
                        <a:pt x="438" y="4615"/>
                        <a:pt x="154" y="2851"/>
                        <a:pt x="1008" y="1525"/>
                      </a:cubicBezTo>
                      <a:lnTo>
                        <a:pt x="1019" y="1525"/>
                      </a:lnTo>
                      <a:cubicBezTo>
                        <a:pt x="1599" y="643"/>
                        <a:pt x="2575" y="139"/>
                        <a:pt x="3588" y="139"/>
                      </a:cubicBezTo>
                      <a:close/>
                      <a:moveTo>
                        <a:pt x="3572" y="1"/>
                      </a:moveTo>
                      <a:cubicBezTo>
                        <a:pt x="2557" y="1"/>
                        <a:pt x="1537" y="473"/>
                        <a:pt x="899" y="1449"/>
                      </a:cubicBezTo>
                      <a:cubicBezTo>
                        <a:pt x="0" y="2818"/>
                        <a:pt x="285" y="4648"/>
                        <a:pt x="1556" y="5678"/>
                      </a:cubicBezTo>
                      <a:lnTo>
                        <a:pt x="1414" y="6763"/>
                      </a:lnTo>
                      <a:cubicBezTo>
                        <a:pt x="1403" y="6862"/>
                        <a:pt x="1479" y="6938"/>
                        <a:pt x="1578" y="6938"/>
                      </a:cubicBezTo>
                      <a:cubicBezTo>
                        <a:pt x="1589" y="6938"/>
                        <a:pt x="1611" y="6938"/>
                        <a:pt x="1633" y="6928"/>
                      </a:cubicBezTo>
                      <a:lnTo>
                        <a:pt x="3035" y="6358"/>
                      </a:lnTo>
                      <a:cubicBezTo>
                        <a:pt x="3224" y="6390"/>
                        <a:pt x="3410" y="6405"/>
                        <a:pt x="3592" y="6405"/>
                      </a:cubicBezTo>
                      <a:cubicBezTo>
                        <a:pt x="5826" y="6405"/>
                        <a:pt x="7451" y="4078"/>
                        <a:pt x="6509" y="1920"/>
                      </a:cubicBezTo>
                      <a:cubicBezTo>
                        <a:pt x="5958" y="657"/>
                        <a:pt x="4768" y="1"/>
                        <a:pt x="35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sp>
          <p:nvSpPr>
            <p:cNvPr id="93" name="Google Shape;93;p6"/>
            <p:cNvSpPr/>
            <p:nvPr/>
          </p:nvSpPr>
          <p:spPr>
            <a:xfrm>
              <a:off x="265500" y="4551750"/>
              <a:ext cx="263150" cy="252425"/>
            </a:xfrm>
            <a:custGeom>
              <a:rect b="b" l="l" r="r" t="t"/>
              <a:pathLst>
                <a:path extrusionOk="0" h="10097" w="10526">
                  <a:moveTo>
                    <a:pt x="1858" y="143"/>
                  </a:moveTo>
                  <a:lnTo>
                    <a:pt x="1286" y="2048"/>
                  </a:lnTo>
                  <a:lnTo>
                    <a:pt x="620" y="4953"/>
                  </a:lnTo>
                  <a:lnTo>
                    <a:pt x="0" y="10002"/>
                  </a:lnTo>
                  <a:lnTo>
                    <a:pt x="2144" y="10097"/>
                  </a:lnTo>
                  <a:lnTo>
                    <a:pt x="4620" y="10002"/>
                  </a:lnTo>
                  <a:lnTo>
                    <a:pt x="4715" y="8525"/>
                  </a:lnTo>
                  <a:lnTo>
                    <a:pt x="5573" y="8478"/>
                  </a:lnTo>
                  <a:lnTo>
                    <a:pt x="5763" y="10097"/>
                  </a:lnTo>
                  <a:lnTo>
                    <a:pt x="10526" y="10002"/>
                  </a:lnTo>
                  <a:lnTo>
                    <a:pt x="10097" y="6335"/>
                  </a:lnTo>
                  <a:lnTo>
                    <a:pt x="9478" y="3001"/>
                  </a:lnTo>
                  <a:lnTo>
                    <a:pt x="8763" y="48"/>
                  </a:lnTo>
                  <a:lnTo>
                    <a:pt x="357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94" name="Google Shape;94;p6"/>
            <p:cNvSpPr/>
            <p:nvPr/>
          </p:nvSpPr>
          <p:spPr>
            <a:xfrm>
              <a:off x="384575" y="4672025"/>
              <a:ext cx="19050" cy="63100"/>
            </a:xfrm>
            <a:custGeom>
              <a:rect b="b" l="l" r="r" t="t"/>
              <a:pathLst>
                <a:path extrusionOk="0" h="2524" w="762">
                  <a:moveTo>
                    <a:pt x="143" y="0"/>
                  </a:moveTo>
                  <a:lnTo>
                    <a:pt x="0" y="2524"/>
                  </a:lnTo>
                  <a:lnTo>
                    <a:pt x="762" y="2428"/>
                  </a:lnTo>
                  <a:lnTo>
                    <a:pt x="714" y="9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95" name="Google Shape;95;p6"/>
            <p:cNvSpPr/>
            <p:nvPr/>
          </p:nvSpPr>
          <p:spPr>
            <a:xfrm>
              <a:off x="267224" y="4551966"/>
              <a:ext cx="262147" cy="251054"/>
            </a:xfrm>
            <a:custGeom>
              <a:rect b="b" l="l" r="r" t="t"/>
              <a:pathLst>
                <a:path extrusionOk="0" fill="none" h="2467" w="2576">
                  <a:moveTo>
                    <a:pt x="1381" y="2466"/>
                  </a:moveTo>
                  <a:lnTo>
                    <a:pt x="1359" y="2094"/>
                  </a:lnTo>
                  <a:lnTo>
                    <a:pt x="1140" y="2094"/>
                  </a:lnTo>
                  <a:lnTo>
                    <a:pt x="1118" y="2466"/>
                  </a:lnTo>
                  <a:lnTo>
                    <a:pt x="1" y="2466"/>
                  </a:lnTo>
                  <a:cubicBezTo>
                    <a:pt x="23" y="2072"/>
                    <a:pt x="77" y="1666"/>
                    <a:pt x="143" y="1272"/>
                  </a:cubicBezTo>
                  <a:cubicBezTo>
                    <a:pt x="220" y="856"/>
                    <a:pt x="286" y="549"/>
                    <a:pt x="351" y="330"/>
                  </a:cubicBezTo>
                  <a:lnTo>
                    <a:pt x="439" y="1"/>
                  </a:lnTo>
                  <a:lnTo>
                    <a:pt x="2137" y="1"/>
                  </a:lnTo>
                  <a:cubicBezTo>
                    <a:pt x="2159" y="89"/>
                    <a:pt x="2192" y="209"/>
                    <a:pt x="2236" y="362"/>
                  </a:cubicBezTo>
                  <a:cubicBezTo>
                    <a:pt x="2269" y="516"/>
                    <a:pt x="2335" y="812"/>
                    <a:pt x="2411" y="1239"/>
                  </a:cubicBezTo>
                  <a:cubicBezTo>
                    <a:pt x="2488" y="1645"/>
                    <a:pt x="2543" y="2061"/>
                    <a:pt x="2576" y="2466"/>
                  </a:cubicBezTo>
                  <a:close/>
                  <a:moveTo>
                    <a:pt x="1195" y="1206"/>
                  </a:moveTo>
                  <a:lnTo>
                    <a:pt x="1173" y="1765"/>
                  </a:lnTo>
                  <a:lnTo>
                    <a:pt x="1338" y="1765"/>
                  </a:lnTo>
                  <a:lnTo>
                    <a:pt x="1316" y="1206"/>
                  </a:lnTo>
                  <a:close/>
                </a:path>
              </a:pathLst>
            </a:custGeom>
            <a:solidFill>
              <a:schemeClr val="dk1"/>
            </a:solidFill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6" name="Google Shape;96;p6"/>
          <p:cNvSpPr/>
          <p:nvPr/>
        </p:nvSpPr>
        <p:spPr>
          <a:xfrm>
            <a:off x="8474448" y="874848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"/>
          <p:cNvSpPr txBox="1"/>
          <p:nvPr>
            <p:ph idx="1" type="body"/>
          </p:nvPr>
        </p:nvSpPr>
        <p:spPr>
          <a:xfrm>
            <a:off x="2428650" y="1649025"/>
            <a:ext cx="4286700" cy="23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9" name="Google Shape;99;p7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100" name="Google Shape;100;p7"/>
          <p:cNvSpPr/>
          <p:nvPr/>
        </p:nvSpPr>
        <p:spPr>
          <a:xfrm>
            <a:off x="8347196" y="1103596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7"/>
          <p:cNvSpPr/>
          <p:nvPr/>
        </p:nvSpPr>
        <p:spPr>
          <a:xfrm>
            <a:off x="4572003" y="4437602"/>
            <a:ext cx="1771920" cy="1772070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7"/>
          <p:cNvSpPr/>
          <p:nvPr/>
        </p:nvSpPr>
        <p:spPr>
          <a:xfrm>
            <a:off x="3682678" y="-1163100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8"/>
          <p:cNvSpPr txBox="1"/>
          <p:nvPr>
            <p:ph type="title"/>
          </p:nvPr>
        </p:nvSpPr>
        <p:spPr>
          <a:xfrm>
            <a:off x="2825825" y="725850"/>
            <a:ext cx="5607000" cy="323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05" name="Google Shape;105;p8"/>
          <p:cNvSpPr/>
          <p:nvPr/>
        </p:nvSpPr>
        <p:spPr>
          <a:xfrm>
            <a:off x="-470317" y="2330966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8"/>
          <p:cNvSpPr/>
          <p:nvPr/>
        </p:nvSpPr>
        <p:spPr>
          <a:xfrm>
            <a:off x="8337671" y="-80041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8"/>
          <p:cNvSpPr/>
          <p:nvPr/>
        </p:nvSpPr>
        <p:spPr>
          <a:xfrm rot="-10040573">
            <a:off x="5603969" y="4133054"/>
            <a:ext cx="1771906" cy="1772056"/>
          </a:xfrm>
          <a:custGeom>
            <a:rect b="b" l="l" r="r" t="t"/>
            <a:pathLst>
              <a:path extrusionOk="0" h="11802" w="11801">
                <a:moveTo>
                  <a:pt x="6977" y="601"/>
                </a:moveTo>
                <a:cubicBezTo>
                  <a:pt x="9911" y="1193"/>
                  <a:pt x="11801" y="4052"/>
                  <a:pt x="11201" y="6986"/>
                </a:cubicBezTo>
                <a:cubicBezTo>
                  <a:pt x="10601" y="9912"/>
                  <a:pt x="7750" y="11802"/>
                  <a:pt x="4816" y="11210"/>
                </a:cubicBezTo>
                <a:cubicBezTo>
                  <a:pt x="1890" y="10610"/>
                  <a:pt x="0" y="7750"/>
                  <a:pt x="592" y="4825"/>
                </a:cubicBezTo>
                <a:cubicBezTo>
                  <a:pt x="1192" y="1891"/>
                  <a:pt x="4052" y="1"/>
                  <a:pt x="6977" y="601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8"/>
          <p:cNvSpPr/>
          <p:nvPr/>
        </p:nvSpPr>
        <p:spPr>
          <a:xfrm rot="-10040573">
            <a:off x="6966343" y="4522939"/>
            <a:ext cx="1093384" cy="1093384"/>
          </a:xfrm>
          <a:custGeom>
            <a:rect b="b" l="l" r="r" t="t"/>
            <a:pathLst>
              <a:path extrusionOk="0" h="7282" w="7282">
                <a:moveTo>
                  <a:pt x="3756" y="7273"/>
                </a:moveTo>
                <a:cubicBezTo>
                  <a:pt x="2342" y="7265"/>
                  <a:pt x="1069" y="6402"/>
                  <a:pt x="535" y="5095"/>
                </a:cubicBezTo>
                <a:cubicBezTo>
                  <a:pt x="0" y="3789"/>
                  <a:pt x="313" y="2285"/>
                  <a:pt x="1315" y="1290"/>
                </a:cubicBezTo>
                <a:cubicBezTo>
                  <a:pt x="2318" y="296"/>
                  <a:pt x="3822" y="0"/>
                  <a:pt x="5120" y="543"/>
                </a:cubicBezTo>
                <a:cubicBezTo>
                  <a:pt x="6427" y="1085"/>
                  <a:pt x="7281" y="2359"/>
                  <a:pt x="7281" y="3772"/>
                </a:cubicBezTo>
                <a:cubicBezTo>
                  <a:pt x="7273" y="5712"/>
                  <a:pt x="5695" y="7281"/>
                  <a:pt x="3756" y="7273"/>
                </a:cubicBezTo>
                <a:close/>
                <a:moveTo>
                  <a:pt x="3756" y="584"/>
                </a:moveTo>
                <a:cubicBezTo>
                  <a:pt x="2466" y="592"/>
                  <a:pt x="1307" y="1373"/>
                  <a:pt x="822" y="2564"/>
                </a:cubicBezTo>
                <a:cubicBezTo>
                  <a:pt x="337" y="3764"/>
                  <a:pt x="617" y="5128"/>
                  <a:pt x="1529" y="6040"/>
                </a:cubicBezTo>
                <a:cubicBezTo>
                  <a:pt x="2449" y="6944"/>
                  <a:pt x="3813" y="7215"/>
                  <a:pt x="5005" y="6722"/>
                </a:cubicBezTo>
                <a:cubicBezTo>
                  <a:pt x="6197" y="6221"/>
                  <a:pt x="6969" y="5062"/>
                  <a:pt x="6969" y="3772"/>
                </a:cubicBezTo>
                <a:cubicBezTo>
                  <a:pt x="6961" y="2005"/>
                  <a:pt x="5523" y="576"/>
                  <a:pt x="3756" y="5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8"/>
          <p:cNvSpPr/>
          <p:nvPr/>
        </p:nvSpPr>
        <p:spPr>
          <a:xfrm>
            <a:off x="4463728" y="-763050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"/>
          <p:cNvSpPr txBox="1"/>
          <p:nvPr>
            <p:ph type="title"/>
          </p:nvPr>
        </p:nvSpPr>
        <p:spPr>
          <a:xfrm>
            <a:off x="739725" y="796575"/>
            <a:ext cx="4045200" cy="100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12" name="Google Shape;112;p9"/>
          <p:cNvSpPr txBox="1"/>
          <p:nvPr>
            <p:ph idx="1" type="subTitle"/>
          </p:nvPr>
        </p:nvSpPr>
        <p:spPr>
          <a:xfrm>
            <a:off x="739725" y="1888675"/>
            <a:ext cx="4045200" cy="150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100"/>
              <a:buNone/>
              <a:defRPr sz="1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13" name="Google Shape;113;p9"/>
          <p:cNvSpPr/>
          <p:nvPr/>
        </p:nvSpPr>
        <p:spPr>
          <a:xfrm>
            <a:off x="-512542" y="-385646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9"/>
          <p:cNvSpPr/>
          <p:nvPr/>
        </p:nvSpPr>
        <p:spPr>
          <a:xfrm>
            <a:off x="8423396" y="-306104"/>
            <a:ext cx="1093381" cy="1093179"/>
          </a:xfrm>
          <a:custGeom>
            <a:rect b="b" l="l" r="r" t="t"/>
            <a:pathLst>
              <a:path extrusionOk="0" h="5416" w="5417">
                <a:moveTo>
                  <a:pt x="5096" y="2137"/>
                </a:moveTo>
                <a:cubicBezTo>
                  <a:pt x="5416" y="3460"/>
                  <a:pt x="4595" y="4783"/>
                  <a:pt x="3280" y="5104"/>
                </a:cubicBezTo>
                <a:cubicBezTo>
                  <a:pt x="1957" y="5416"/>
                  <a:pt x="625" y="4602"/>
                  <a:pt x="313" y="3279"/>
                </a:cubicBezTo>
                <a:cubicBezTo>
                  <a:pt x="1" y="1956"/>
                  <a:pt x="814" y="633"/>
                  <a:pt x="2137" y="321"/>
                </a:cubicBezTo>
                <a:cubicBezTo>
                  <a:pt x="3452" y="0"/>
                  <a:pt x="4784" y="814"/>
                  <a:pt x="5096" y="213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9"/>
          <p:cNvSpPr/>
          <p:nvPr/>
        </p:nvSpPr>
        <p:spPr>
          <a:xfrm>
            <a:off x="-958572" y="3123775"/>
            <a:ext cx="1678377" cy="1614863"/>
          </a:xfrm>
          <a:custGeom>
            <a:rect b="b" l="l" r="r" t="t"/>
            <a:pathLst>
              <a:path extrusionOk="0" h="10755" w="11178">
                <a:moveTo>
                  <a:pt x="5803" y="310"/>
                </a:moveTo>
                <a:cubicBezTo>
                  <a:pt x="8597" y="310"/>
                  <a:pt x="10865" y="2578"/>
                  <a:pt x="10865" y="5372"/>
                </a:cubicBezTo>
                <a:cubicBezTo>
                  <a:pt x="10865" y="7427"/>
                  <a:pt x="9632" y="9276"/>
                  <a:pt x="7742" y="10056"/>
                </a:cubicBezTo>
                <a:cubicBezTo>
                  <a:pt x="7113" y="10318"/>
                  <a:pt x="6453" y="10445"/>
                  <a:pt x="5800" y="10445"/>
                </a:cubicBezTo>
                <a:cubicBezTo>
                  <a:pt x="4480" y="10445"/>
                  <a:pt x="3184" y="9928"/>
                  <a:pt x="2212" y="8955"/>
                </a:cubicBezTo>
                <a:cubicBezTo>
                  <a:pt x="765" y="7509"/>
                  <a:pt x="330" y="5331"/>
                  <a:pt x="1119" y="3433"/>
                </a:cubicBezTo>
                <a:cubicBezTo>
                  <a:pt x="1899" y="1543"/>
                  <a:pt x="3748" y="310"/>
                  <a:pt x="5803" y="310"/>
                </a:cubicBezTo>
                <a:close/>
                <a:moveTo>
                  <a:pt x="5801" y="1"/>
                </a:moveTo>
                <a:cubicBezTo>
                  <a:pt x="4401" y="1"/>
                  <a:pt x="3026" y="547"/>
                  <a:pt x="1998" y="1576"/>
                </a:cubicBezTo>
                <a:cubicBezTo>
                  <a:pt x="461" y="3112"/>
                  <a:pt x="1" y="5421"/>
                  <a:pt x="831" y="7435"/>
                </a:cubicBezTo>
                <a:cubicBezTo>
                  <a:pt x="1661" y="9440"/>
                  <a:pt x="3625" y="10747"/>
                  <a:pt x="5803" y="10755"/>
                </a:cubicBezTo>
                <a:cubicBezTo>
                  <a:pt x="8769" y="10747"/>
                  <a:pt x="11169" y="8347"/>
                  <a:pt x="11177" y="5372"/>
                </a:cubicBezTo>
                <a:cubicBezTo>
                  <a:pt x="11177" y="3203"/>
                  <a:pt x="9862" y="1239"/>
                  <a:pt x="7857" y="409"/>
                </a:cubicBezTo>
                <a:cubicBezTo>
                  <a:pt x="7191" y="134"/>
                  <a:pt x="6493" y="1"/>
                  <a:pt x="58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"/>
          <p:cNvSpPr/>
          <p:nvPr>
            <p:ph idx="2" type="pic"/>
          </p:nvPr>
        </p:nvSpPr>
        <p:spPr>
          <a:xfrm>
            <a:off x="-3900" y="-7800"/>
            <a:ext cx="9151800" cy="5159100"/>
          </a:xfrm>
          <a:prstGeom prst="rect">
            <a:avLst/>
          </a:prstGeom>
          <a:noFill/>
          <a:ln>
            <a:noFill/>
          </a:ln>
        </p:spPr>
      </p:sp>
      <p:sp>
        <p:nvSpPr>
          <p:cNvPr id="118" name="Google Shape;118;p10"/>
          <p:cNvSpPr txBox="1"/>
          <p:nvPr>
            <p:ph type="title"/>
          </p:nvPr>
        </p:nvSpPr>
        <p:spPr>
          <a:xfrm>
            <a:off x="713225" y="3759725"/>
            <a:ext cx="7713600" cy="870300"/>
          </a:xfrm>
          <a:prstGeom prst="rect">
            <a:avLst/>
          </a:prstGeom>
          <a:solidFill>
            <a:schemeClr val="accent3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idact Gothic"/>
              <a:buNone/>
              <a:defRPr b="1" sz="36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youtube.com/watch?v=w5tPzwb-tHk&amp;list=PLKZRyQV0WA9yrtRByHOrZ0T0M5Tfscz67&amp;index=19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youtube.com/watch?v=nvJta6B8Be4&amp;list=PLKZRyQV0WA9yrtRByHOrZ0T0M5Tfscz67&amp;index=20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www.youtube.com/watch?v=JrfS_7OGQdo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youtube.com/watch?v=DQpnnrvSF_Y&amp;list=PLKZRyQV0WA9yrtRByHOrZ0T0M5Tfscz67&amp;index=15" TargetMode="External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34"/>
          <p:cNvSpPr/>
          <p:nvPr/>
        </p:nvSpPr>
        <p:spPr>
          <a:xfrm>
            <a:off x="1122016" y="3997584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34"/>
          <p:cNvSpPr/>
          <p:nvPr/>
        </p:nvSpPr>
        <p:spPr>
          <a:xfrm>
            <a:off x="1625183" y="947066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34"/>
          <p:cNvSpPr/>
          <p:nvPr/>
        </p:nvSpPr>
        <p:spPr>
          <a:xfrm>
            <a:off x="-503512" y="138309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34"/>
          <p:cNvSpPr txBox="1"/>
          <p:nvPr>
            <p:ph type="ctrTitle"/>
          </p:nvPr>
        </p:nvSpPr>
        <p:spPr>
          <a:xfrm>
            <a:off x="2647950" y="787075"/>
            <a:ext cx="5803200" cy="289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verbes au présent</a:t>
            </a:r>
            <a:endParaRPr/>
          </a:p>
        </p:txBody>
      </p:sp>
      <p:sp>
        <p:nvSpPr>
          <p:cNvPr id="519" name="Google Shape;519;p34"/>
          <p:cNvSpPr txBox="1"/>
          <p:nvPr>
            <p:ph idx="1" type="subTitle"/>
          </p:nvPr>
        </p:nvSpPr>
        <p:spPr>
          <a:xfrm>
            <a:off x="2979850" y="3796150"/>
            <a:ext cx="5471400" cy="7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 Je peux utiliser correctement des structures grammaticales simples pour être bien compris.</a:t>
            </a:r>
            <a:endParaRPr b="1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520" name="Google Shape;520;p34"/>
          <p:cNvSpPr/>
          <p:nvPr/>
        </p:nvSpPr>
        <p:spPr>
          <a:xfrm>
            <a:off x="7980723" y="490473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1" name="Google Shape;52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267154" cy="48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43"/>
          <p:cNvSpPr/>
          <p:nvPr/>
        </p:nvSpPr>
        <p:spPr>
          <a:xfrm flipH="1">
            <a:off x="6550182" y="3387984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43"/>
          <p:cNvSpPr/>
          <p:nvPr/>
        </p:nvSpPr>
        <p:spPr>
          <a:xfrm flipH="1">
            <a:off x="6364415" y="337466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p43"/>
          <p:cNvSpPr/>
          <p:nvPr/>
        </p:nvSpPr>
        <p:spPr>
          <a:xfrm flipH="1">
            <a:off x="7550813" y="77349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43"/>
          <p:cNvSpPr txBox="1"/>
          <p:nvPr>
            <p:ph type="title"/>
          </p:nvPr>
        </p:nvSpPr>
        <p:spPr>
          <a:xfrm>
            <a:off x="720000" y="2141175"/>
            <a:ext cx="3268500" cy="1287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</a:t>
            </a:r>
            <a:r>
              <a:rPr lang="en"/>
              <a:t>idéo d’une chanson pour apprendre les terminaisons</a:t>
            </a:r>
            <a:endParaRPr/>
          </a:p>
        </p:txBody>
      </p:sp>
      <p:sp>
        <p:nvSpPr>
          <p:cNvPr id="723" name="Google Shape;723;p43"/>
          <p:cNvSpPr txBox="1"/>
          <p:nvPr>
            <p:ph idx="1" type="subTitle"/>
          </p:nvPr>
        </p:nvSpPr>
        <p:spPr>
          <a:xfrm>
            <a:off x="720000" y="3428325"/>
            <a:ext cx="2865000" cy="14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https://www.youtube.com/watch?v=w5tPzwb-tHk&amp;list=PLKZRyQV0WA9yrtRByHOrZ0T0M5Tfscz67&amp;index=19</a:t>
            </a:r>
            <a:r>
              <a:rPr lang="en" sz="1100"/>
              <a:t> </a:t>
            </a:r>
            <a:endParaRPr sz="1100"/>
          </a:p>
        </p:txBody>
      </p:sp>
      <p:grpSp>
        <p:nvGrpSpPr>
          <p:cNvPr id="724" name="Google Shape;724;p43"/>
          <p:cNvGrpSpPr/>
          <p:nvPr/>
        </p:nvGrpSpPr>
        <p:grpSpPr>
          <a:xfrm>
            <a:off x="4478724" y="1106534"/>
            <a:ext cx="3762336" cy="2998940"/>
            <a:chOff x="659150" y="1640700"/>
            <a:chExt cx="2499227" cy="1992122"/>
          </a:xfrm>
        </p:grpSpPr>
        <p:sp>
          <p:nvSpPr>
            <p:cNvPr id="725" name="Google Shape;725;p43"/>
            <p:cNvSpPr/>
            <p:nvPr/>
          </p:nvSpPr>
          <p:spPr>
            <a:xfrm>
              <a:off x="1465183" y="3354197"/>
              <a:ext cx="905141" cy="278625"/>
            </a:xfrm>
            <a:custGeom>
              <a:rect b="b" l="l" r="r" t="t"/>
              <a:pathLst>
                <a:path extrusionOk="0" h="9417" w="30592">
                  <a:moveTo>
                    <a:pt x="25842" y="5922"/>
                  </a:moveTo>
                  <a:cubicBezTo>
                    <a:pt x="24000" y="4039"/>
                    <a:pt x="23917" y="1"/>
                    <a:pt x="23917" y="1"/>
                  </a:cubicBezTo>
                  <a:lnTo>
                    <a:pt x="15610" y="1"/>
                  </a:lnTo>
                  <a:lnTo>
                    <a:pt x="14982" y="1"/>
                  </a:lnTo>
                  <a:lnTo>
                    <a:pt x="6676" y="1"/>
                  </a:lnTo>
                  <a:cubicBezTo>
                    <a:pt x="6676" y="1"/>
                    <a:pt x="6592" y="4039"/>
                    <a:pt x="4751" y="5922"/>
                  </a:cubicBezTo>
                  <a:cubicBezTo>
                    <a:pt x="2909" y="7805"/>
                    <a:pt x="1" y="9417"/>
                    <a:pt x="5023" y="9417"/>
                  </a:cubicBezTo>
                  <a:lnTo>
                    <a:pt x="14982" y="9417"/>
                  </a:lnTo>
                  <a:lnTo>
                    <a:pt x="15610" y="9417"/>
                  </a:lnTo>
                  <a:lnTo>
                    <a:pt x="25570" y="9417"/>
                  </a:lnTo>
                  <a:cubicBezTo>
                    <a:pt x="30591" y="9417"/>
                    <a:pt x="27704" y="7805"/>
                    <a:pt x="25842" y="5922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42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43"/>
            <p:cNvSpPr/>
            <p:nvPr/>
          </p:nvSpPr>
          <p:spPr>
            <a:xfrm>
              <a:off x="659150" y="1640700"/>
              <a:ext cx="2499227" cy="1493873"/>
            </a:xfrm>
            <a:custGeom>
              <a:rect b="b" l="l" r="r" t="t"/>
              <a:pathLst>
                <a:path extrusionOk="0" h="50490" w="84469">
                  <a:moveTo>
                    <a:pt x="80807" y="3140"/>
                  </a:moveTo>
                  <a:lnTo>
                    <a:pt x="80807" y="46828"/>
                  </a:lnTo>
                  <a:lnTo>
                    <a:pt x="3662" y="46828"/>
                  </a:lnTo>
                  <a:lnTo>
                    <a:pt x="3662" y="3140"/>
                  </a:lnTo>
                  <a:close/>
                  <a:moveTo>
                    <a:pt x="2679" y="1"/>
                  </a:moveTo>
                  <a:cubicBezTo>
                    <a:pt x="1298" y="1"/>
                    <a:pt x="0" y="984"/>
                    <a:pt x="0" y="2386"/>
                  </a:cubicBezTo>
                  <a:lnTo>
                    <a:pt x="0" y="50490"/>
                  </a:lnTo>
                  <a:lnTo>
                    <a:pt x="84469" y="50490"/>
                  </a:lnTo>
                  <a:lnTo>
                    <a:pt x="84469" y="2386"/>
                  </a:lnTo>
                  <a:cubicBezTo>
                    <a:pt x="84469" y="984"/>
                    <a:pt x="83360" y="1"/>
                    <a:pt x="81979" y="1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19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43"/>
            <p:cNvSpPr/>
            <p:nvPr/>
          </p:nvSpPr>
          <p:spPr>
            <a:xfrm>
              <a:off x="659150" y="3134557"/>
              <a:ext cx="2499227" cy="216699"/>
            </a:xfrm>
            <a:custGeom>
              <a:rect b="b" l="l" r="r" t="t"/>
              <a:pathLst>
                <a:path extrusionOk="0" h="7324" w="84469">
                  <a:moveTo>
                    <a:pt x="0" y="4562"/>
                  </a:moveTo>
                  <a:cubicBezTo>
                    <a:pt x="0" y="5964"/>
                    <a:pt x="1298" y="7324"/>
                    <a:pt x="2679" y="7324"/>
                  </a:cubicBezTo>
                  <a:lnTo>
                    <a:pt x="41659" y="7324"/>
                  </a:lnTo>
                  <a:lnTo>
                    <a:pt x="42998" y="7324"/>
                  </a:lnTo>
                  <a:lnTo>
                    <a:pt x="81979" y="7324"/>
                  </a:lnTo>
                  <a:cubicBezTo>
                    <a:pt x="83360" y="7324"/>
                    <a:pt x="84469" y="5964"/>
                    <a:pt x="84469" y="4562"/>
                  </a:cubicBezTo>
                  <a:lnTo>
                    <a:pt x="84469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 cap="flat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19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8" name="Google Shape;728;p43"/>
          <p:cNvSpPr/>
          <p:nvPr/>
        </p:nvSpPr>
        <p:spPr>
          <a:xfrm flipH="1">
            <a:off x="796130" y="499998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9" name="Google Shape;729;p43"/>
          <p:cNvGrpSpPr/>
          <p:nvPr/>
        </p:nvGrpSpPr>
        <p:grpSpPr>
          <a:xfrm flipH="1" rot="10800000">
            <a:off x="4351474" y="4209958"/>
            <a:ext cx="768061" cy="782983"/>
            <a:chOff x="5579275" y="-571140"/>
            <a:chExt cx="728711" cy="782983"/>
          </a:xfrm>
        </p:grpSpPr>
        <p:sp>
          <p:nvSpPr>
            <p:cNvPr id="730" name="Google Shape;730;p43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31" name="Google Shape;731;p43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732" name="Google Shape;732;p43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3" name="Google Shape;733;p43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4" name="Google Shape;734;p43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5" name="Google Shape;735;p43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43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" name="Google Shape;737;p43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" name="Google Shape;738;p43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" name="Google Shape;739;p43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" name="Google Shape;740;p43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" name="Google Shape;741;p43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id="742" name="Google Shape;742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87300" y="1197050"/>
            <a:ext cx="3532551" cy="205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4242" y="11177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44"/>
          <p:cNvSpPr/>
          <p:nvPr/>
        </p:nvSpPr>
        <p:spPr>
          <a:xfrm>
            <a:off x="5825791" y="1468259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44"/>
          <p:cNvSpPr/>
          <p:nvPr/>
        </p:nvSpPr>
        <p:spPr>
          <a:xfrm>
            <a:off x="6949438" y="257174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0" name="Google Shape;750;p44"/>
          <p:cNvSpPr txBox="1"/>
          <p:nvPr>
            <p:ph type="title"/>
          </p:nvPr>
        </p:nvSpPr>
        <p:spPr>
          <a:xfrm>
            <a:off x="680550" y="525400"/>
            <a:ext cx="7835400" cy="7689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Jakob</a:t>
            </a:r>
            <a:r>
              <a:rPr lang="en"/>
              <a:t> </a:t>
            </a:r>
            <a:r>
              <a:rPr lang="en" u="sng"/>
              <a:t>finit</a:t>
            </a:r>
            <a:r>
              <a:rPr lang="en"/>
              <a:t> sa soupe.</a:t>
            </a:r>
            <a:endParaRPr/>
          </a:p>
        </p:txBody>
      </p:sp>
      <p:sp>
        <p:nvSpPr>
          <p:cNvPr id="751" name="Google Shape;751;p44"/>
          <p:cNvSpPr txBox="1"/>
          <p:nvPr>
            <p:ph idx="2" type="title"/>
          </p:nvPr>
        </p:nvSpPr>
        <p:spPr>
          <a:xfrm>
            <a:off x="680550" y="1925300"/>
            <a:ext cx="7889400" cy="768900"/>
          </a:xfrm>
          <a:prstGeom prst="rect">
            <a:avLst/>
          </a:prstGeom>
          <a:solidFill>
            <a:schemeClr val="lt2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 et moi </a:t>
            </a:r>
            <a:r>
              <a:rPr lang="en" u="sng"/>
              <a:t>finiss</a:t>
            </a:r>
            <a:r>
              <a:rPr lang="en" u="sng"/>
              <a:t>ons</a:t>
            </a:r>
            <a:r>
              <a:rPr lang="en"/>
              <a:t> notre dîner.</a:t>
            </a:r>
            <a:endParaRPr/>
          </a:p>
        </p:txBody>
      </p:sp>
      <p:sp>
        <p:nvSpPr>
          <p:cNvPr id="752" name="Google Shape;752;p44"/>
          <p:cNvSpPr txBox="1"/>
          <p:nvPr>
            <p:ph idx="4" type="title"/>
          </p:nvPr>
        </p:nvSpPr>
        <p:spPr>
          <a:xfrm>
            <a:off x="680550" y="3325175"/>
            <a:ext cx="7889400" cy="1294800"/>
          </a:xfrm>
          <a:prstGeom prst="rect">
            <a:avLst/>
          </a:prstGeom>
          <a:solidFill>
            <a:schemeClr val="accent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Sofi</a:t>
            </a:r>
            <a:r>
              <a:rPr lang="en"/>
              <a:t>a, Parvati et Peter </a:t>
            </a:r>
            <a:r>
              <a:rPr lang="en" u="sng"/>
              <a:t>finiss</a:t>
            </a:r>
            <a:r>
              <a:rPr lang="en" u="sng"/>
              <a:t>ent</a:t>
            </a:r>
            <a:r>
              <a:rPr lang="en"/>
              <a:t> de </a:t>
            </a:r>
            <a:r>
              <a:rPr lang="en"/>
              <a:t>préparer</a:t>
            </a:r>
            <a:r>
              <a:rPr lang="en"/>
              <a:t> le petit-déjeuner.</a:t>
            </a:r>
            <a:endParaRPr/>
          </a:p>
        </p:txBody>
      </p:sp>
      <p:pic>
        <p:nvPicPr>
          <p:cNvPr id="753" name="Google Shape;75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97425" cy="30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45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Conjuguer les verbes suivants</a:t>
            </a:r>
            <a:endParaRPr/>
          </a:p>
        </p:txBody>
      </p:sp>
      <p:sp>
        <p:nvSpPr>
          <p:cNvPr id="759" name="Google Shape;759;p45"/>
          <p:cNvSpPr txBox="1"/>
          <p:nvPr>
            <p:ph idx="1" type="body"/>
          </p:nvPr>
        </p:nvSpPr>
        <p:spPr>
          <a:xfrm>
            <a:off x="713225" y="1152475"/>
            <a:ext cx="8264700" cy="10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Hector</a:t>
            </a:r>
            <a:r>
              <a:rPr lang="en"/>
              <a:t> _______________ la tasse de sa mère avec du café. (remplir)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Ravi et Jaya _______________ le </a:t>
            </a:r>
            <a:r>
              <a:rPr lang="en"/>
              <a:t>gâteau</a:t>
            </a:r>
            <a:r>
              <a:rPr lang="en"/>
              <a:t> au chocolat pour le dessert. (choisir)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Est-ce qu’il</a:t>
            </a:r>
            <a:r>
              <a:rPr lang="en"/>
              <a:t>  _______________ s</a:t>
            </a:r>
            <a:r>
              <a:rPr lang="en"/>
              <a:t>on petit-déjeuner?</a:t>
            </a:r>
            <a:r>
              <a:rPr lang="en"/>
              <a:t> (f</a:t>
            </a:r>
            <a:r>
              <a:rPr lang="en"/>
              <a:t>inir</a:t>
            </a:r>
            <a:r>
              <a:rPr lang="en"/>
              <a:t>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Nous _______________ </a:t>
            </a:r>
            <a:r>
              <a:rPr lang="en"/>
              <a:t>avant de choisir notre boisson</a:t>
            </a:r>
            <a:r>
              <a:rPr lang="en"/>
              <a:t>. (ré</a:t>
            </a:r>
            <a:r>
              <a:rPr lang="en"/>
              <a:t>flechir</a:t>
            </a:r>
            <a:r>
              <a:rPr lang="en"/>
              <a:t>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Vous _______________ v</a:t>
            </a:r>
            <a:r>
              <a:rPr lang="en"/>
              <a:t>os petits enfants</a:t>
            </a:r>
            <a:r>
              <a:rPr lang="en"/>
              <a:t>. (</a:t>
            </a:r>
            <a:r>
              <a:rPr lang="en"/>
              <a:t>nourrir</a:t>
            </a:r>
            <a:r>
              <a:rPr lang="en"/>
              <a:t>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J</a:t>
            </a:r>
            <a:r>
              <a:rPr lang="en"/>
              <a:t>’</a:t>
            </a:r>
            <a:r>
              <a:rPr lang="en"/>
              <a:t>_______________ </a:t>
            </a:r>
            <a:r>
              <a:rPr lang="en"/>
              <a:t>à </a:t>
            </a:r>
            <a:r>
              <a:rPr lang="en"/>
              <a:t>ma</a:t>
            </a:r>
            <a:r>
              <a:rPr lang="en"/>
              <a:t> mère alors je _______________ tout mon repas</a:t>
            </a:r>
            <a:r>
              <a:rPr lang="en"/>
              <a:t>. (</a:t>
            </a:r>
            <a:r>
              <a:rPr lang="en"/>
              <a:t>obéir, finir</a:t>
            </a:r>
            <a:r>
              <a:rPr lang="en"/>
              <a:t>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Nous _______________ </a:t>
            </a:r>
            <a:r>
              <a:rPr lang="en"/>
              <a:t>pour manger le souper</a:t>
            </a:r>
            <a:r>
              <a:rPr lang="en"/>
              <a:t>. (</a:t>
            </a:r>
            <a:r>
              <a:rPr lang="en"/>
              <a:t>réunir</a:t>
            </a:r>
            <a:r>
              <a:rPr lang="en"/>
              <a:t>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Est-ce que tu _______________ </a:t>
            </a:r>
            <a:r>
              <a:rPr lang="en"/>
              <a:t>des collations sucrées ou salées</a:t>
            </a:r>
            <a:r>
              <a:rPr lang="en"/>
              <a:t>? (c</a:t>
            </a:r>
            <a:r>
              <a:rPr lang="en"/>
              <a:t>hoisir</a:t>
            </a:r>
            <a:r>
              <a:rPr lang="en"/>
              <a:t>) 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Josie</a:t>
            </a:r>
            <a:r>
              <a:rPr lang="en"/>
              <a:t>  _______________ </a:t>
            </a:r>
            <a:r>
              <a:rPr lang="en"/>
              <a:t>les collations sucrées, comme les </a:t>
            </a:r>
            <a:r>
              <a:rPr i="1" lang="en"/>
              <a:t>Skittles</a:t>
            </a:r>
            <a:r>
              <a:rPr lang="en"/>
              <a:t>. (</a:t>
            </a:r>
            <a:r>
              <a:rPr lang="en"/>
              <a:t>choisir</a:t>
            </a:r>
            <a:r>
              <a:rPr lang="en"/>
              <a:t>) 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Deklan</a:t>
            </a:r>
            <a:r>
              <a:rPr lang="en"/>
              <a:t> ne _______________ pas ses</a:t>
            </a:r>
            <a:r>
              <a:rPr lang="en"/>
              <a:t> légumes</a:t>
            </a:r>
            <a:r>
              <a:rPr lang="en"/>
              <a:t>.</a:t>
            </a:r>
            <a:r>
              <a:rPr lang="en"/>
              <a:t> (</a:t>
            </a:r>
            <a:r>
              <a:rPr lang="en"/>
              <a:t>finir</a:t>
            </a:r>
            <a:r>
              <a:rPr lang="en"/>
              <a:t>)</a:t>
            </a:r>
            <a:endParaRPr/>
          </a:p>
        </p:txBody>
      </p:sp>
      <p:sp>
        <p:nvSpPr>
          <p:cNvPr id="760" name="Google Shape;760;p45"/>
          <p:cNvSpPr txBox="1"/>
          <p:nvPr/>
        </p:nvSpPr>
        <p:spPr>
          <a:xfrm>
            <a:off x="2086650" y="108317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remplit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1" name="Google Shape;761;p45"/>
          <p:cNvSpPr txBox="1"/>
          <p:nvPr/>
        </p:nvSpPr>
        <p:spPr>
          <a:xfrm>
            <a:off x="2377650" y="144352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choisissent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2" name="Google Shape;762;p45"/>
          <p:cNvSpPr txBox="1"/>
          <p:nvPr/>
        </p:nvSpPr>
        <p:spPr>
          <a:xfrm>
            <a:off x="2739550" y="1786550"/>
            <a:ext cx="9426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finit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3" name="Google Shape;763;p45"/>
          <p:cNvSpPr txBox="1"/>
          <p:nvPr/>
        </p:nvSpPr>
        <p:spPr>
          <a:xfrm>
            <a:off x="1692425" y="2129575"/>
            <a:ext cx="16875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réfléchissons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4" name="Google Shape;764;p45"/>
          <p:cNvSpPr txBox="1"/>
          <p:nvPr/>
        </p:nvSpPr>
        <p:spPr>
          <a:xfrm>
            <a:off x="1756875" y="245527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nourrissez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5" name="Google Shape;765;p45"/>
          <p:cNvSpPr txBox="1"/>
          <p:nvPr/>
        </p:nvSpPr>
        <p:spPr>
          <a:xfrm>
            <a:off x="1354875" y="283872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obéis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6" name="Google Shape;766;p45"/>
          <p:cNvSpPr txBox="1"/>
          <p:nvPr/>
        </p:nvSpPr>
        <p:spPr>
          <a:xfrm>
            <a:off x="1756875" y="3141325"/>
            <a:ext cx="15570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réuniss</a:t>
            </a: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ons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7" name="Google Shape;767;p45"/>
          <p:cNvSpPr txBox="1"/>
          <p:nvPr/>
        </p:nvSpPr>
        <p:spPr>
          <a:xfrm>
            <a:off x="2494750" y="3484350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c</a:t>
            </a: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hoisis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8" name="Google Shape;768;p45"/>
          <p:cNvSpPr txBox="1"/>
          <p:nvPr/>
        </p:nvSpPr>
        <p:spPr>
          <a:xfrm>
            <a:off x="1820075" y="382737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choisit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9" name="Google Shape;769;p45"/>
          <p:cNvSpPr txBox="1"/>
          <p:nvPr/>
        </p:nvSpPr>
        <p:spPr>
          <a:xfrm>
            <a:off x="2377650" y="4170400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finit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70" name="Google Shape;770;p45"/>
          <p:cNvSpPr txBox="1"/>
          <p:nvPr/>
        </p:nvSpPr>
        <p:spPr>
          <a:xfrm>
            <a:off x="4402425" y="283872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finis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71" name="Google Shape;77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52100" y="11957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46"/>
          <p:cNvSpPr txBox="1"/>
          <p:nvPr>
            <p:ph type="title"/>
          </p:nvPr>
        </p:nvSpPr>
        <p:spPr>
          <a:xfrm>
            <a:off x="2038200" y="2405925"/>
            <a:ext cx="5283900" cy="111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verbes en RE</a:t>
            </a:r>
            <a:endParaRPr/>
          </a:p>
        </p:txBody>
      </p:sp>
      <p:sp>
        <p:nvSpPr>
          <p:cNvPr id="777" name="Google Shape;777;p46"/>
          <p:cNvSpPr txBox="1"/>
          <p:nvPr>
            <p:ph idx="1" type="subTitle"/>
          </p:nvPr>
        </p:nvSpPr>
        <p:spPr>
          <a:xfrm>
            <a:off x="2038200" y="3543524"/>
            <a:ext cx="5067600" cy="59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Conjuguer les verbes qui terminent en RE.</a:t>
            </a:r>
            <a:endParaRPr/>
          </a:p>
        </p:txBody>
      </p:sp>
      <p:sp>
        <p:nvSpPr>
          <p:cNvPr id="778" name="Google Shape;778;p46"/>
          <p:cNvSpPr txBox="1"/>
          <p:nvPr>
            <p:ph idx="2" type="title"/>
          </p:nvPr>
        </p:nvSpPr>
        <p:spPr>
          <a:xfrm>
            <a:off x="3745950" y="1234499"/>
            <a:ext cx="1652100" cy="9159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grpSp>
        <p:nvGrpSpPr>
          <p:cNvPr id="779" name="Google Shape;779;p46"/>
          <p:cNvGrpSpPr/>
          <p:nvPr/>
        </p:nvGrpSpPr>
        <p:grpSpPr>
          <a:xfrm rot="-1002849">
            <a:off x="649611" y="1114785"/>
            <a:ext cx="1911132" cy="1016492"/>
            <a:chOff x="-3019654" y="-38886"/>
            <a:chExt cx="1853747" cy="985970"/>
          </a:xfrm>
        </p:grpSpPr>
        <p:sp>
          <p:nvSpPr>
            <p:cNvPr id="780" name="Google Shape;780;p46"/>
            <p:cNvSpPr/>
            <p:nvPr/>
          </p:nvSpPr>
          <p:spPr>
            <a:xfrm>
              <a:off x="-3019654" y="-38609"/>
              <a:ext cx="1853549" cy="985694"/>
            </a:xfrm>
            <a:custGeom>
              <a:rect b="b" l="l" r="r" t="t"/>
              <a:pathLst>
                <a:path extrusionOk="0" h="14103" w="26520">
                  <a:moveTo>
                    <a:pt x="8975" y="0"/>
                  </a:moveTo>
                  <a:cubicBezTo>
                    <a:pt x="8646" y="9"/>
                    <a:pt x="8342" y="148"/>
                    <a:pt x="8128" y="387"/>
                  </a:cubicBezTo>
                  <a:cubicBezTo>
                    <a:pt x="7709" y="814"/>
                    <a:pt x="7471" y="1521"/>
                    <a:pt x="7487" y="2269"/>
                  </a:cubicBezTo>
                  <a:cubicBezTo>
                    <a:pt x="7512" y="3246"/>
                    <a:pt x="7997" y="4076"/>
                    <a:pt x="8646" y="4315"/>
                  </a:cubicBezTo>
                  <a:lnTo>
                    <a:pt x="1957" y="4315"/>
                  </a:lnTo>
                  <a:cubicBezTo>
                    <a:pt x="1952" y="4315"/>
                    <a:pt x="1947" y="4315"/>
                    <a:pt x="1943" y="4315"/>
                  </a:cubicBezTo>
                  <a:cubicBezTo>
                    <a:pt x="1694" y="4315"/>
                    <a:pt x="1488" y="4525"/>
                    <a:pt x="1488" y="4775"/>
                  </a:cubicBezTo>
                  <a:lnTo>
                    <a:pt x="1488" y="7692"/>
                  </a:lnTo>
                  <a:cubicBezTo>
                    <a:pt x="1488" y="7857"/>
                    <a:pt x="1570" y="8005"/>
                    <a:pt x="1710" y="8087"/>
                  </a:cubicBezTo>
                  <a:lnTo>
                    <a:pt x="699" y="8087"/>
                  </a:lnTo>
                  <a:cubicBezTo>
                    <a:pt x="313" y="8095"/>
                    <a:pt x="9" y="8415"/>
                    <a:pt x="17" y="8802"/>
                  </a:cubicBezTo>
                  <a:lnTo>
                    <a:pt x="17" y="13379"/>
                  </a:lnTo>
                  <a:cubicBezTo>
                    <a:pt x="1" y="13765"/>
                    <a:pt x="313" y="14094"/>
                    <a:pt x="699" y="14102"/>
                  </a:cubicBezTo>
                  <a:lnTo>
                    <a:pt x="25821" y="14102"/>
                  </a:lnTo>
                  <a:cubicBezTo>
                    <a:pt x="26216" y="14094"/>
                    <a:pt x="26520" y="13765"/>
                    <a:pt x="26512" y="13379"/>
                  </a:cubicBezTo>
                  <a:lnTo>
                    <a:pt x="26512" y="8802"/>
                  </a:lnTo>
                  <a:cubicBezTo>
                    <a:pt x="26520" y="8415"/>
                    <a:pt x="26216" y="8095"/>
                    <a:pt x="25821" y="8087"/>
                  </a:cubicBezTo>
                  <a:lnTo>
                    <a:pt x="24884" y="8087"/>
                  </a:lnTo>
                  <a:cubicBezTo>
                    <a:pt x="25016" y="7996"/>
                    <a:pt x="25098" y="7848"/>
                    <a:pt x="25098" y="7692"/>
                  </a:cubicBezTo>
                  <a:lnTo>
                    <a:pt x="25098" y="4775"/>
                  </a:lnTo>
                  <a:cubicBezTo>
                    <a:pt x="25098" y="4520"/>
                    <a:pt x="24893" y="4315"/>
                    <a:pt x="24630" y="4315"/>
                  </a:cubicBezTo>
                  <a:lnTo>
                    <a:pt x="23011" y="4315"/>
                  </a:lnTo>
                  <a:cubicBezTo>
                    <a:pt x="23011" y="3772"/>
                    <a:pt x="22723" y="3329"/>
                    <a:pt x="22370" y="3271"/>
                  </a:cubicBezTo>
                  <a:lnTo>
                    <a:pt x="22370" y="2721"/>
                  </a:lnTo>
                  <a:lnTo>
                    <a:pt x="22657" y="2721"/>
                  </a:lnTo>
                  <a:cubicBezTo>
                    <a:pt x="22682" y="2721"/>
                    <a:pt x="22707" y="2696"/>
                    <a:pt x="22707" y="2663"/>
                  </a:cubicBezTo>
                  <a:cubicBezTo>
                    <a:pt x="22707" y="2638"/>
                    <a:pt x="22682" y="2614"/>
                    <a:pt x="22657" y="2614"/>
                  </a:cubicBezTo>
                  <a:lnTo>
                    <a:pt x="22370" y="2614"/>
                  </a:lnTo>
                  <a:lnTo>
                    <a:pt x="22370" y="1734"/>
                  </a:lnTo>
                  <a:lnTo>
                    <a:pt x="22657" y="1734"/>
                  </a:lnTo>
                  <a:cubicBezTo>
                    <a:pt x="22723" y="1734"/>
                    <a:pt x="22723" y="1636"/>
                    <a:pt x="22657" y="1636"/>
                  </a:cubicBezTo>
                  <a:lnTo>
                    <a:pt x="22370" y="1636"/>
                  </a:lnTo>
                  <a:lnTo>
                    <a:pt x="22370" y="1102"/>
                  </a:lnTo>
                  <a:cubicBezTo>
                    <a:pt x="22731" y="1044"/>
                    <a:pt x="23011" y="592"/>
                    <a:pt x="23011" y="50"/>
                  </a:cubicBezTo>
                  <a:cubicBezTo>
                    <a:pt x="23011" y="25"/>
                    <a:pt x="22986" y="0"/>
                    <a:pt x="22961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81" name="Google Shape;781;p46"/>
            <p:cNvGrpSpPr/>
            <p:nvPr/>
          </p:nvGrpSpPr>
          <p:grpSpPr>
            <a:xfrm>
              <a:off x="-3018898" y="-38886"/>
              <a:ext cx="1852990" cy="985694"/>
              <a:chOff x="3116400" y="2671550"/>
              <a:chExt cx="662800" cy="352575"/>
            </a:xfrm>
          </p:grpSpPr>
          <p:sp>
            <p:nvSpPr>
              <p:cNvPr id="782" name="Google Shape;782;p46"/>
              <p:cNvSpPr/>
              <p:nvPr/>
            </p:nvSpPr>
            <p:spPr>
              <a:xfrm>
                <a:off x="3117625" y="2875150"/>
                <a:ext cx="660350" cy="147525"/>
              </a:xfrm>
              <a:custGeom>
                <a:rect b="b" l="l" r="r" t="t"/>
                <a:pathLst>
                  <a:path extrusionOk="0" h="5901" w="26414">
                    <a:moveTo>
                      <a:pt x="642" y="0"/>
                    </a:moveTo>
                    <a:lnTo>
                      <a:pt x="25772" y="0"/>
                    </a:lnTo>
                    <a:cubicBezTo>
                      <a:pt x="26125" y="8"/>
                      <a:pt x="26413" y="304"/>
                      <a:pt x="26405" y="666"/>
                    </a:cubicBezTo>
                    <a:lnTo>
                      <a:pt x="26405" y="5243"/>
                    </a:lnTo>
                    <a:cubicBezTo>
                      <a:pt x="26413" y="5597"/>
                      <a:pt x="26125" y="5892"/>
                      <a:pt x="25772" y="5901"/>
                    </a:cubicBezTo>
                    <a:lnTo>
                      <a:pt x="642" y="5901"/>
                    </a:lnTo>
                    <a:cubicBezTo>
                      <a:pt x="289" y="5892"/>
                      <a:pt x="1" y="5597"/>
                      <a:pt x="9" y="5243"/>
                    </a:cubicBezTo>
                    <a:lnTo>
                      <a:pt x="9" y="666"/>
                    </a:lnTo>
                    <a:cubicBezTo>
                      <a:pt x="1" y="304"/>
                      <a:pt x="289" y="8"/>
                      <a:pt x="6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46"/>
              <p:cNvSpPr/>
              <p:nvPr/>
            </p:nvSpPr>
            <p:spPr>
              <a:xfrm>
                <a:off x="3116400" y="2873700"/>
                <a:ext cx="662800" cy="150425"/>
              </a:xfrm>
              <a:custGeom>
                <a:rect b="b" l="l" r="r" t="t"/>
                <a:pathLst>
                  <a:path extrusionOk="0" h="6017" w="26512">
                    <a:moveTo>
                      <a:pt x="25821" y="108"/>
                    </a:moveTo>
                    <a:cubicBezTo>
                      <a:pt x="26150" y="116"/>
                      <a:pt x="26413" y="387"/>
                      <a:pt x="26396" y="724"/>
                    </a:cubicBezTo>
                    <a:lnTo>
                      <a:pt x="26396" y="5301"/>
                    </a:lnTo>
                    <a:cubicBezTo>
                      <a:pt x="26413" y="5630"/>
                      <a:pt x="26150" y="5909"/>
                      <a:pt x="25821" y="5917"/>
                    </a:cubicBezTo>
                    <a:lnTo>
                      <a:pt x="691" y="5917"/>
                    </a:lnTo>
                    <a:cubicBezTo>
                      <a:pt x="362" y="5909"/>
                      <a:pt x="99" y="5630"/>
                      <a:pt x="107" y="5301"/>
                    </a:cubicBezTo>
                    <a:lnTo>
                      <a:pt x="107" y="724"/>
                    </a:lnTo>
                    <a:cubicBezTo>
                      <a:pt x="99" y="395"/>
                      <a:pt x="362" y="116"/>
                      <a:pt x="691" y="108"/>
                    </a:cubicBezTo>
                    <a:close/>
                    <a:moveTo>
                      <a:pt x="691" y="1"/>
                    </a:moveTo>
                    <a:cubicBezTo>
                      <a:pt x="305" y="9"/>
                      <a:pt x="1" y="329"/>
                      <a:pt x="9" y="724"/>
                    </a:cubicBezTo>
                    <a:lnTo>
                      <a:pt x="9" y="5293"/>
                    </a:lnTo>
                    <a:cubicBezTo>
                      <a:pt x="1" y="5679"/>
                      <a:pt x="305" y="6000"/>
                      <a:pt x="691" y="6016"/>
                    </a:cubicBezTo>
                    <a:lnTo>
                      <a:pt x="25821" y="6016"/>
                    </a:lnTo>
                    <a:cubicBezTo>
                      <a:pt x="26207" y="6000"/>
                      <a:pt x="26511" y="5679"/>
                      <a:pt x="26503" y="5301"/>
                    </a:cubicBezTo>
                    <a:lnTo>
                      <a:pt x="26503" y="724"/>
                    </a:lnTo>
                    <a:cubicBezTo>
                      <a:pt x="26511" y="329"/>
                      <a:pt x="26207" y="9"/>
                      <a:pt x="258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46"/>
              <p:cNvSpPr/>
              <p:nvPr/>
            </p:nvSpPr>
            <p:spPr>
              <a:xfrm>
                <a:off x="3217275" y="2875150"/>
                <a:ext cx="56725" cy="147525"/>
              </a:xfrm>
              <a:custGeom>
                <a:rect b="b" l="l" r="r" t="t"/>
                <a:pathLst>
                  <a:path extrusionOk="0" h="5901" w="2269">
                    <a:moveTo>
                      <a:pt x="1" y="0"/>
                    </a:moveTo>
                    <a:lnTo>
                      <a:pt x="1" y="5901"/>
                    </a:lnTo>
                    <a:lnTo>
                      <a:pt x="2269" y="5901"/>
                    </a:lnTo>
                    <a:lnTo>
                      <a:pt x="226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46"/>
              <p:cNvSpPr/>
              <p:nvPr/>
            </p:nvSpPr>
            <p:spPr>
              <a:xfrm>
                <a:off x="3216050" y="2873900"/>
                <a:ext cx="59400" cy="150225"/>
              </a:xfrm>
              <a:custGeom>
                <a:rect b="b" l="l" r="r" t="t"/>
                <a:pathLst>
                  <a:path extrusionOk="0" h="6009" w="2376">
                    <a:moveTo>
                      <a:pt x="2268" y="100"/>
                    </a:moveTo>
                    <a:lnTo>
                      <a:pt x="2268" y="5901"/>
                    </a:lnTo>
                    <a:lnTo>
                      <a:pt x="99" y="5901"/>
                    </a:lnTo>
                    <a:lnTo>
                      <a:pt x="99" y="100"/>
                    </a:lnTo>
                    <a:close/>
                    <a:moveTo>
                      <a:pt x="50" y="1"/>
                    </a:moveTo>
                    <a:cubicBezTo>
                      <a:pt x="17" y="1"/>
                      <a:pt x="0" y="17"/>
                      <a:pt x="0" y="50"/>
                    </a:cubicBezTo>
                    <a:lnTo>
                      <a:pt x="0" y="5951"/>
                    </a:lnTo>
                    <a:cubicBezTo>
                      <a:pt x="0" y="5983"/>
                      <a:pt x="17" y="6008"/>
                      <a:pt x="50" y="6008"/>
                    </a:cubicBezTo>
                    <a:lnTo>
                      <a:pt x="2318" y="6008"/>
                    </a:lnTo>
                    <a:cubicBezTo>
                      <a:pt x="2351" y="6008"/>
                      <a:pt x="2375" y="5983"/>
                      <a:pt x="2375" y="5951"/>
                    </a:cubicBezTo>
                    <a:lnTo>
                      <a:pt x="2375" y="50"/>
                    </a:lnTo>
                    <a:cubicBezTo>
                      <a:pt x="2375" y="17"/>
                      <a:pt x="2351" y="1"/>
                      <a:pt x="23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" name="Google Shape;786;p46"/>
              <p:cNvSpPr/>
              <p:nvPr/>
            </p:nvSpPr>
            <p:spPr>
              <a:xfrm>
                <a:off x="3291025" y="2875150"/>
                <a:ext cx="14200" cy="147525"/>
              </a:xfrm>
              <a:custGeom>
                <a:rect b="b" l="l" r="r" t="t"/>
                <a:pathLst>
                  <a:path extrusionOk="0" h="5901" w="568">
                    <a:moveTo>
                      <a:pt x="1" y="0"/>
                    </a:moveTo>
                    <a:lnTo>
                      <a:pt x="1" y="5901"/>
                    </a:lnTo>
                    <a:lnTo>
                      <a:pt x="568" y="5901"/>
                    </a:lnTo>
                    <a:lnTo>
                      <a:pt x="56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46"/>
              <p:cNvSpPr/>
              <p:nvPr/>
            </p:nvSpPr>
            <p:spPr>
              <a:xfrm>
                <a:off x="3289800" y="2873900"/>
                <a:ext cx="16675" cy="150225"/>
              </a:xfrm>
              <a:custGeom>
                <a:rect b="b" l="l" r="r" t="t"/>
                <a:pathLst>
                  <a:path extrusionOk="0" h="6009" w="667">
                    <a:moveTo>
                      <a:pt x="568" y="100"/>
                    </a:moveTo>
                    <a:lnTo>
                      <a:pt x="568" y="5901"/>
                    </a:lnTo>
                    <a:lnTo>
                      <a:pt x="107" y="5901"/>
                    </a:lnTo>
                    <a:lnTo>
                      <a:pt x="107" y="100"/>
                    </a:lnTo>
                    <a:close/>
                    <a:moveTo>
                      <a:pt x="50" y="1"/>
                    </a:moveTo>
                    <a:cubicBezTo>
                      <a:pt x="25" y="1"/>
                      <a:pt x="0" y="17"/>
                      <a:pt x="0" y="50"/>
                    </a:cubicBezTo>
                    <a:lnTo>
                      <a:pt x="0" y="5951"/>
                    </a:lnTo>
                    <a:cubicBezTo>
                      <a:pt x="0" y="5983"/>
                      <a:pt x="25" y="6008"/>
                      <a:pt x="50" y="6008"/>
                    </a:cubicBezTo>
                    <a:lnTo>
                      <a:pt x="617" y="6008"/>
                    </a:lnTo>
                    <a:cubicBezTo>
                      <a:pt x="650" y="6008"/>
                      <a:pt x="666" y="5983"/>
                      <a:pt x="666" y="5951"/>
                    </a:cubicBezTo>
                    <a:lnTo>
                      <a:pt x="666" y="50"/>
                    </a:lnTo>
                    <a:cubicBezTo>
                      <a:pt x="666" y="17"/>
                      <a:pt x="650" y="1"/>
                      <a:pt x="6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" name="Google Shape;788;p46"/>
              <p:cNvSpPr/>
              <p:nvPr/>
            </p:nvSpPr>
            <p:spPr>
              <a:xfrm>
                <a:off x="3384725" y="2923425"/>
                <a:ext cx="278400" cy="50975"/>
              </a:xfrm>
              <a:custGeom>
                <a:rect b="b" l="l" r="r" t="t"/>
                <a:pathLst>
                  <a:path extrusionOk="0" h="2039" w="11136">
                    <a:moveTo>
                      <a:pt x="197" y="0"/>
                    </a:moveTo>
                    <a:cubicBezTo>
                      <a:pt x="91" y="0"/>
                      <a:pt x="0" y="83"/>
                      <a:pt x="0" y="189"/>
                    </a:cubicBezTo>
                    <a:lnTo>
                      <a:pt x="0" y="1849"/>
                    </a:lnTo>
                    <a:cubicBezTo>
                      <a:pt x="0" y="1956"/>
                      <a:pt x="91" y="2038"/>
                      <a:pt x="197" y="2038"/>
                    </a:cubicBezTo>
                    <a:lnTo>
                      <a:pt x="10938" y="2038"/>
                    </a:lnTo>
                    <a:cubicBezTo>
                      <a:pt x="11045" y="2038"/>
                      <a:pt x="11135" y="1956"/>
                      <a:pt x="11135" y="1849"/>
                    </a:cubicBezTo>
                    <a:lnTo>
                      <a:pt x="11135" y="189"/>
                    </a:lnTo>
                    <a:cubicBezTo>
                      <a:pt x="11135" y="83"/>
                      <a:pt x="11045" y="0"/>
                      <a:pt x="109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46"/>
              <p:cNvSpPr/>
              <p:nvPr/>
            </p:nvSpPr>
            <p:spPr>
              <a:xfrm>
                <a:off x="3383475" y="2921975"/>
                <a:ext cx="280875" cy="53850"/>
              </a:xfrm>
              <a:custGeom>
                <a:rect b="b" l="l" r="r" t="t"/>
                <a:pathLst>
                  <a:path extrusionOk="0" h="2154" w="11235">
                    <a:moveTo>
                      <a:pt x="10988" y="108"/>
                    </a:moveTo>
                    <a:cubicBezTo>
                      <a:pt x="11062" y="108"/>
                      <a:pt x="11128" y="173"/>
                      <a:pt x="11128" y="256"/>
                    </a:cubicBezTo>
                    <a:lnTo>
                      <a:pt x="11128" y="1899"/>
                    </a:lnTo>
                    <a:cubicBezTo>
                      <a:pt x="11128" y="1981"/>
                      <a:pt x="11062" y="2047"/>
                      <a:pt x="10988" y="2047"/>
                    </a:cubicBezTo>
                    <a:lnTo>
                      <a:pt x="247" y="2047"/>
                    </a:lnTo>
                    <a:cubicBezTo>
                      <a:pt x="165" y="2047"/>
                      <a:pt x="108" y="1981"/>
                      <a:pt x="108" y="1899"/>
                    </a:cubicBezTo>
                    <a:lnTo>
                      <a:pt x="108" y="247"/>
                    </a:lnTo>
                    <a:cubicBezTo>
                      <a:pt x="99" y="165"/>
                      <a:pt x="165" y="108"/>
                      <a:pt x="247" y="108"/>
                    </a:cubicBezTo>
                    <a:close/>
                    <a:moveTo>
                      <a:pt x="247" y="1"/>
                    </a:moveTo>
                    <a:cubicBezTo>
                      <a:pt x="108" y="1"/>
                      <a:pt x="1" y="116"/>
                      <a:pt x="1" y="256"/>
                    </a:cubicBezTo>
                    <a:lnTo>
                      <a:pt x="1" y="1907"/>
                    </a:lnTo>
                    <a:cubicBezTo>
                      <a:pt x="1" y="2039"/>
                      <a:pt x="108" y="2154"/>
                      <a:pt x="247" y="2154"/>
                    </a:cubicBezTo>
                    <a:lnTo>
                      <a:pt x="10988" y="2154"/>
                    </a:lnTo>
                    <a:cubicBezTo>
                      <a:pt x="11120" y="2154"/>
                      <a:pt x="11235" y="2039"/>
                      <a:pt x="11235" y="1907"/>
                    </a:cubicBezTo>
                    <a:lnTo>
                      <a:pt x="11235" y="256"/>
                    </a:lnTo>
                    <a:cubicBezTo>
                      <a:pt x="11235" y="116"/>
                      <a:pt x="11120" y="1"/>
                      <a:pt x="109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0" name="Google Shape;790;p46"/>
              <p:cNvSpPr/>
              <p:nvPr/>
            </p:nvSpPr>
            <p:spPr>
              <a:xfrm>
                <a:off x="3154825" y="2780650"/>
                <a:ext cx="587800" cy="93700"/>
              </a:xfrm>
              <a:custGeom>
                <a:rect b="b" l="l" r="r" t="t"/>
                <a:pathLst>
                  <a:path extrusionOk="0" h="3748" w="23512">
                    <a:moveTo>
                      <a:pt x="419" y="0"/>
                    </a:moveTo>
                    <a:cubicBezTo>
                      <a:pt x="189" y="0"/>
                      <a:pt x="0" y="189"/>
                      <a:pt x="0" y="419"/>
                    </a:cubicBezTo>
                    <a:lnTo>
                      <a:pt x="0" y="3336"/>
                    </a:lnTo>
                    <a:cubicBezTo>
                      <a:pt x="0" y="3567"/>
                      <a:pt x="189" y="3747"/>
                      <a:pt x="419" y="3747"/>
                    </a:cubicBezTo>
                    <a:lnTo>
                      <a:pt x="23092" y="3747"/>
                    </a:lnTo>
                    <a:cubicBezTo>
                      <a:pt x="23323" y="3747"/>
                      <a:pt x="23512" y="3567"/>
                      <a:pt x="23512" y="3336"/>
                    </a:cubicBezTo>
                    <a:lnTo>
                      <a:pt x="23512" y="419"/>
                    </a:lnTo>
                    <a:cubicBezTo>
                      <a:pt x="23512" y="189"/>
                      <a:pt x="23323" y="0"/>
                      <a:pt x="23092" y="0"/>
                    </a:cubicBezTo>
                    <a:close/>
                  </a:path>
                </a:pathLst>
              </a:custGeom>
              <a:solidFill>
                <a:srgbClr val="F9F7F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1" name="Google Shape;791;p46"/>
              <p:cNvSpPr/>
              <p:nvPr/>
            </p:nvSpPr>
            <p:spPr>
              <a:xfrm>
                <a:off x="3154825" y="2780650"/>
                <a:ext cx="587800" cy="93700"/>
              </a:xfrm>
              <a:custGeom>
                <a:rect b="b" l="l" r="r" t="t"/>
                <a:pathLst>
                  <a:path extrusionOk="0" h="3748" w="23512">
                    <a:moveTo>
                      <a:pt x="419" y="0"/>
                    </a:moveTo>
                    <a:lnTo>
                      <a:pt x="23092" y="0"/>
                    </a:lnTo>
                    <a:cubicBezTo>
                      <a:pt x="23323" y="0"/>
                      <a:pt x="23512" y="189"/>
                      <a:pt x="23512" y="419"/>
                    </a:cubicBezTo>
                    <a:lnTo>
                      <a:pt x="23512" y="3336"/>
                    </a:lnTo>
                    <a:cubicBezTo>
                      <a:pt x="23512" y="3567"/>
                      <a:pt x="23323" y="3747"/>
                      <a:pt x="23092" y="3747"/>
                    </a:cubicBezTo>
                    <a:lnTo>
                      <a:pt x="419" y="3747"/>
                    </a:lnTo>
                    <a:cubicBezTo>
                      <a:pt x="189" y="3747"/>
                      <a:pt x="0" y="3567"/>
                      <a:pt x="0" y="3336"/>
                    </a:cubicBezTo>
                    <a:lnTo>
                      <a:pt x="0" y="419"/>
                    </a:lnTo>
                    <a:cubicBezTo>
                      <a:pt x="0" y="189"/>
                      <a:pt x="189" y="0"/>
                      <a:pt x="4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2" name="Google Shape;792;p46"/>
              <p:cNvSpPr/>
              <p:nvPr/>
            </p:nvSpPr>
            <p:spPr>
              <a:xfrm>
                <a:off x="3153600" y="2779400"/>
                <a:ext cx="590250" cy="96375"/>
              </a:xfrm>
              <a:custGeom>
                <a:rect b="b" l="l" r="r" t="t"/>
                <a:pathLst>
                  <a:path extrusionOk="0" h="3855" w="23610">
                    <a:moveTo>
                      <a:pt x="23141" y="99"/>
                    </a:moveTo>
                    <a:cubicBezTo>
                      <a:pt x="23339" y="99"/>
                      <a:pt x="23503" y="264"/>
                      <a:pt x="23503" y="469"/>
                    </a:cubicBezTo>
                    <a:lnTo>
                      <a:pt x="23503" y="3386"/>
                    </a:lnTo>
                    <a:cubicBezTo>
                      <a:pt x="23503" y="3584"/>
                      <a:pt x="23339" y="3748"/>
                      <a:pt x="23141" y="3748"/>
                    </a:cubicBezTo>
                    <a:lnTo>
                      <a:pt x="468" y="3748"/>
                    </a:lnTo>
                    <a:cubicBezTo>
                      <a:pt x="263" y="3748"/>
                      <a:pt x="99" y="3584"/>
                      <a:pt x="99" y="3386"/>
                    </a:cubicBezTo>
                    <a:lnTo>
                      <a:pt x="99" y="469"/>
                    </a:lnTo>
                    <a:cubicBezTo>
                      <a:pt x="99" y="269"/>
                      <a:pt x="255" y="107"/>
                      <a:pt x="454" y="107"/>
                    </a:cubicBezTo>
                    <a:cubicBezTo>
                      <a:pt x="459" y="107"/>
                      <a:pt x="464" y="107"/>
                      <a:pt x="468" y="108"/>
                    </a:cubicBezTo>
                    <a:lnTo>
                      <a:pt x="23141" y="99"/>
                    </a:lnTo>
                    <a:close/>
                    <a:moveTo>
                      <a:pt x="468" y="1"/>
                    </a:moveTo>
                    <a:cubicBezTo>
                      <a:pt x="206" y="1"/>
                      <a:pt x="0" y="206"/>
                      <a:pt x="0" y="469"/>
                    </a:cubicBezTo>
                    <a:lnTo>
                      <a:pt x="0" y="3386"/>
                    </a:lnTo>
                    <a:cubicBezTo>
                      <a:pt x="0" y="3641"/>
                      <a:pt x="206" y="3855"/>
                      <a:pt x="468" y="3855"/>
                    </a:cubicBezTo>
                    <a:lnTo>
                      <a:pt x="23141" y="3855"/>
                    </a:lnTo>
                    <a:cubicBezTo>
                      <a:pt x="23396" y="3855"/>
                      <a:pt x="23610" y="3641"/>
                      <a:pt x="23610" y="3386"/>
                    </a:cubicBezTo>
                    <a:lnTo>
                      <a:pt x="23610" y="469"/>
                    </a:lnTo>
                    <a:cubicBezTo>
                      <a:pt x="23610" y="206"/>
                      <a:pt x="23396" y="1"/>
                      <a:pt x="231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3" name="Google Shape;793;p46"/>
              <p:cNvSpPr/>
              <p:nvPr/>
            </p:nvSpPr>
            <p:spPr>
              <a:xfrm>
                <a:off x="3599600" y="2780650"/>
                <a:ext cx="15250" cy="93700"/>
              </a:xfrm>
              <a:custGeom>
                <a:rect b="b" l="l" r="r" t="t"/>
                <a:pathLst>
                  <a:path extrusionOk="0" h="3748" w="610">
                    <a:moveTo>
                      <a:pt x="1" y="0"/>
                    </a:moveTo>
                    <a:lnTo>
                      <a:pt x="1" y="3747"/>
                    </a:lnTo>
                    <a:lnTo>
                      <a:pt x="609" y="3747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4" name="Google Shape;794;p46"/>
              <p:cNvSpPr/>
              <p:nvPr/>
            </p:nvSpPr>
            <p:spPr>
              <a:xfrm>
                <a:off x="3662275" y="2780650"/>
                <a:ext cx="12150" cy="93700"/>
              </a:xfrm>
              <a:custGeom>
                <a:rect b="b" l="l" r="r" t="t"/>
                <a:pathLst>
                  <a:path extrusionOk="0" h="3748" w="486">
                    <a:moveTo>
                      <a:pt x="0" y="0"/>
                    </a:moveTo>
                    <a:lnTo>
                      <a:pt x="0" y="3747"/>
                    </a:lnTo>
                    <a:lnTo>
                      <a:pt x="485" y="3747"/>
                    </a:lnTo>
                    <a:lnTo>
                      <a:pt x="485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5" name="Google Shape;795;p46"/>
              <p:cNvSpPr/>
              <p:nvPr/>
            </p:nvSpPr>
            <p:spPr>
              <a:xfrm>
                <a:off x="3244800" y="2780650"/>
                <a:ext cx="8875" cy="93700"/>
              </a:xfrm>
              <a:custGeom>
                <a:rect b="b" l="l" r="r" t="t"/>
                <a:pathLst>
                  <a:path extrusionOk="0" h="3748" w="355">
                    <a:moveTo>
                      <a:pt x="1" y="0"/>
                    </a:moveTo>
                    <a:lnTo>
                      <a:pt x="1" y="3747"/>
                    </a:lnTo>
                    <a:lnTo>
                      <a:pt x="354" y="3747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6" name="Google Shape;796;p46"/>
              <p:cNvSpPr/>
              <p:nvPr/>
            </p:nvSpPr>
            <p:spPr>
              <a:xfrm>
                <a:off x="3281175" y="2780650"/>
                <a:ext cx="7000" cy="93700"/>
              </a:xfrm>
              <a:custGeom>
                <a:rect b="b" l="l" r="r" t="t"/>
                <a:pathLst>
                  <a:path extrusionOk="0" h="3748" w="280">
                    <a:moveTo>
                      <a:pt x="0" y="0"/>
                    </a:moveTo>
                    <a:lnTo>
                      <a:pt x="0" y="3747"/>
                    </a:lnTo>
                    <a:lnTo>
                      <a:pt x="280" y="3747"/>
                    </a:lnTo>
                    <a:lnTo>
                      <a:pt x="280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" name="Google Shape;797;p46"/>
              <p:cNvSpPr/>
              <p:nvPr/>
            </p:nvSpPr>
            <p:spPr>
              <a:xfrm>
                <a:off x="3303975" y="2672975"/>
                <a:ext cx="386275" cy="106875"/>
              </a:xfrm>
              <a:custGeom>
                <a:rect b="b" l="l" r="r" t="t"/>
                <a:pathLst>
                  <a:path extrusionOk="0" h="4275" w="15451">
                    <a:moveTo>
                      <a:pt x="1463" y="1"/>
                    </a:moveTo>
                    <a:cubicBezTo>
                      <a:pt x="650" y="1"/>
                      <a:pt x="1" y="995"/>
                      <a:pt x="25" y="2212"/>
                    </a:cubicBezTo>
                    <a:cubicBezTo>
                      <a:pt x="50" y="3370"/>
                      <a:pt x="715" y="4274"/>
                      <a:pt x="1496" y="4274"/>
                    </a:cubicBezTo>
                    <a:lnTo>
                      <a:pt x="15442" y="4274"/>
                    </a:lnTo>
                    <a:lnTo>
                      <a:pt x="15442" y="4274"/>
                    </a:lnTo>
                    <a:lnTo>
                      <a:pt x="15442" y="4274"/>
                    </a:lnTo>
                    <a:cubicBezTo>
                      <a:pt x="15442" y="3724"/>
                      <a:pt x="15138" y="3272"/>
                      <a:pt x="14768" y="3272"/>
                    </a:cubicBezTo>
                    <a:lnTo>
                      <a:pt x="1718" y="3272"/>
                    </a:lnTo>
                    <a:cubicBezTo>
                      <a:pt x="1307" y="3272"/>
                      <a:pt x="946" y="2779"/>
                      <a:pt x="937" y="2162"/>
                    </a:cubicBezTo>
                    <a:cubicBezTo>
                      <a:pt x="929" y="1538"/>
                      <a:pt x="1274" y="1012"/>
                      <a:pt x="1693" y="1012"/>
                    </a:cubicBezTo>
                    <a:lnTo>
                      <a:pt x="14768" y="1012"/>
                    </a:lnTo>
                    <a:cubicBezTo>
                      <a:pt x="15146" y="1012"/>
                      <a:pt x="15450" y="560"/>
                      <a:pt x="15450" y="1"/>
                    </a:cubicBezTo>
                    <a:lnTo>
                      <a:pt x="15450" y="1"/>
                    </a:lnTo>
                    <a:lnTo>
                      <a:pt x="1545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8" name="Google Shape;798;p46"/>
              <p:cNvSpPr/>
              <p:nvPr/>
            </p:nvSpPr>
            <p:spPr>
              <a:xfrm>
                <a:off x="3302950" y="2671550"/>
                <a:ext cx="388525" cy="109525"/>
              </a:xfrm>
              <a:custGeom>
                <a:rect b="b" l="l" r="r" t="t"/>
                <a:pathLst>
                  <a:path extrusionOk="0" h="4381" w="15541">
                    <a:moveTo>
                      <a:pt x="15442" y="107"/>
                    </a:moveTo>
                    <a:cubicBezTo>
                      <a:pt x="15425" y="609"/>
                      <a:pt x="15154" y="1019"/>
                      <a:pt x="14817" y="1019"/>
                    </a:cubicBezTo>
                    <a:lnTo>
                      <a:pt x="1743" y="1019"/>
                    </a:lnTo>
                    <a:cubicBezTo>
                      <a:pt x="1570" y="1019"/>
                      <a:pt x="1406" y="1093"/>
                      <a:pt x="1282" y="1225"/>
                    </a:cubicBezTo>
                    <a:cubicBezTo>
                      <a:pt x="1061" y="1447"/>
                      <a:pt x="937" y="1817"/>
                      <a:pt x="937" y="2211"/>
                    </a:cubicBezTo>
                    <a:cubicBezTo>
                      <a:pt x="945" y="2852"/>
                      <a:pt x="1315" y="3370"/>
                      <a:pt x="1767" y="3370"/>
                    </a:cubicBezTo>
                    <a:lnTo>
                      <a:pt x="14817" y="3370"/>
                    </a:lnTo>
                    <a:cubicBezTo>
                      <a:pt x="15146" y="3370"/>
                      <a:pt x="15425" y="3772"/>
                      <a:pt x="15442" y="4282"/>
                    </a:cubicBezTo>
                    <a:lnTo>
                      <a:pt x="1537" y="4282"/>
                    </a:lnTo>
                    <a:cubicBezTo>
                      <a:pt x="781" y="4282"/>
                      <a:pt x="148" y="3378"/>
                      <a:pt x="124" y="2269"/>
                    </a:cubicBezTo>
                    <a:cubicBezTo>
                      <a:pt x="107" y="1545"/>
                      <a:pt x="329" y="872"/>
                      <a:pt x="732" y="461"/>
                    </a:cubicBezTo>
                    <a:cubicBezTo>
                      <a:pt x="929" y="239"/>
                      <a:pt x="1208" y="115"/>
                      <a:pt x="1504" y="107"/>
                    </a:cubicBezTo>
                    <a:close/>
                    <a:moveTo>
                      <a:pt x="1504" y="0"/>
                    </a:moveTo>
                    <a:cubicBezTo>
                      <a:pt x="1176" y="9"/>
                      <a:pt x="872" y="148"/>
                      <a:pt x="658" y="395"/>
                    </a:cubicBezTo>
                    <a:cubicBezTo>
                      <a:pt x="239" y="814"/>
                      <a:pt x="0" y="1521"/>
                      <a:pt x="17" y="2269"/>
                    </a:cubicBezTo>
                    <a:cubicBezTo>
                      <a:pt x="42" y="3435"/>
                      <a:pt x="724" y="4380"/>
                      <a:pt x="1537" y="4380"/>
                    </a:cubicBezTo>
                    <a:lnTo>
                      <a:pt x="15491" y="4380"/>
                    </a:lnTo>
                    <a:cubicBezTo>
                      <a:pt x="15516" y="4380"/>
                      <a:pt x="15540" y="4356"/>
                      <a:pt x="15540" y="4331"/>
                    </a:cubicBezTo>
                    <a:cubicBezTo>
                      <a:pt x="15540" y="3748"/>
                      <a:pt x="15212" y="3271"/>
                      <a:pt x="14809" y="3271"/>
                    </a:cubicBezTo>
                    <a:lnTo>
                      <a:pt x="1767" y="3271"/>
                    </a:lnTo>
                    <a:cubicBezTo>
                      <a:pt x="1373" y="3271"/>
                      <a:pt x="1044" y="2794"/>
                      <a:pt x="1036" y="2211"/>
                    </a:cubicBezTo>
                    <a:cubicBezTo>
                      <a:pt x="1028" y="1841"/>
                      <a:pt x="1151" y="1496"/>
                      <a:pt x="1356" y="1291"/>
                    </a:cubicBezTo>
                    <a:cubicBezTo>
                      <a:pt x="1455" y="1184"/>
                      <a:pt x="1595" y="1118"/>
                      <a:pt x="1743" y="1118"/>
                    </a:cubicBezTo>
                    <a:lnTo>
                      <a:pt x="14817" y="1118"/>
                    </a:lnTo>
                    <a:cubicBezTo>
                      <a:pt x="15220" y="1118"/>
                      <a:pt x="15540" y="641"/>
                      <a:pt x="15540" y="58"/>
                    </a:cubicBezTo>
                    <a:cubicBezTo>
                      <a:pt x="15540" y="25"/>
                      <a:pt x="15516" y="0"/>
                      <a:pt x="154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9" name="Google Shape;799;p46"/>
              <p:cNvSpPr/>
              <p:nvPr/>
            </p:nvSpPr>
            <p:spPr>
              <a:xfrm>
                <a:off x="3327400" y="2698250"/>
                <a:ext cx="346825" cy="56325"/>
              </a:xfrm>
              <a:custGeom>
                <a:rect b="b" l="l" r="r" t="t"/>
                <a:pathLst>
                  <a:path extrusionOk="0" h="2253" w="13873">
                    <a:moveTo>
                      <a:pt x="755" y="1"/>
                    </a:moveTo>
                    <a:cubicBezTo>
                      <a:pt x="332" y="1"/>
                      <a:pt x="0" y="515"/>
                      <a:pt x="9" y="1143"/>
                    </a:cubicBezTo>
                    <a:cubicBezTo>
                      <a:pt x="9" y="1768"/>
                      <a:pt x="370" y="2252"/>
                      <a:pt x="789" y="2252"/>
                    </a:cubicBezTo>
                    <a:lnTo>
                      <a:pt x="13872" y="2252"/>
                    </a:lnTo>
                    <a:lnTo>
                      <a:pt x="13872" y="1"/>
                    </a:lnTo>
                    <a:lnTo>
                      <a:pt x="765" y="1"/>
                    </a:lnTo>
                    <a:cubicBezTo>
                      <a:pt x="761" y="1"/>
                      <a:pt x="758" y="1"/>
                      <a:pt x="7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0" name="Google Shape;800;p46"/>
              <p:cNvSpPr/>
              <p:nvPr/>
            </p:nvSpPr>
            <p:spPr>
              <a:xfrm>
                <a:off x="3326175" y="2697025"/>
                <a:ext cx="349475" cy="58775"/>
              </a:xfrm>
              <a:custGeom>
                <a:rect b="b" l="l" r="r" t="t"/>
                <a:pathLst>
                  <a:path extrusionOk="0" h="2351" w="13979">
                    <a:moveTo>
                      <a:pt x="13872" y="91"/>
                    </a:moveTo>
                    <a:lnTo>
                      <a:pt x="13872" y="2244"/>
                    </a:lnTo>
                    <a:lnTo>
                      <a:pt x="846" y="2244"/>
                    </a:lnTo>
                    <a:cubicBezTo>
                      <a:pt x="444" y="2244"/>
                      <a:pt x="115" y="1775"/>
                      <a:pt x="107" y="1184"/>
                    </a:cubicBezTo>
                    <a:cubicBezTo>
                      <a:pt x="107" y="822"/>
                      <a:pt x="222" y="477"/>
                      <a:pt x="427" y="272"/>
                    </a:cubicBezTo>
                    <a:cubicBezTo>
                      <a:pt x="526" y="165"/>
                      <a:pt x="666" y="99"/>
                      <a:pt x="814" y="91"/>
                    </a:cubicBezTo>
                    <a:close/>
                    <a:moveTo>
                      <a:pt x="814" y="0"/>
                    </a:moveTo>
                    <a:cubicBezTo>
                      <a:pt x="633" y="0"/>
                      <a:pt x="468" y="74"/>
                      <a:pt x="353" y="206"/>
                    </a:cubicBezTo>
                    <a:cubicBezTo>
                      <a:pt x="132" y="428"/>
                      <a:pt x="0" y="798"/>
                      <a:pt x="0" y="1192"/>
                    </a:cubicBezTo>
                    <a:cubicBezTo>
                      <a:pt x="8" y="1833"/>
                      <a:pt x="386" y="2351"/>
                      <a:pt x="838" y="2351"/>
                    </a:cubicBezTo>
                    <a:lnTo>
                      <a:pt x="13921" y="2351"/>
                    </a:lnTo>
                    <a:cubicBezTo>
                      <a:pt x="13946" y="2351"/>
                      <a:pt x="13970" y="2326"/>
                      <a:pt x="13979" y="2301"/>
                    </a:cubicBezTo>
                    <a:lnTo>
                      <a:pt x="13979" y="50"/>
                    </a:lnTo>
                    <a:cubicBezTo>
                      <a:pt x="13970" y="25"/>
                      <a:pt x="13954" y="0"/>
                      <a:pt x="139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1" name="Google Shape;801;p46"/>
              <p:cNvSpPr/>
              <p:nvPr/>
            </p:nvSpPr>
            <p:spPr>
              <a:xfrm>
                <a:off x="3546400" y="2712425"/>
                <a:ext cx="137475" cy="2700"/>
              </a:xfrm>
              <a:custGeom>
                <a:rect b="b" l="l" r="r" t="t"/>
                <a:pathLst>
                  <a:path extrusionOk="0" h="108" w="5499">
                    <a:moveTo>
                      <a:pt x="50" y="1"/>
                    </a:moveTo>
                    <a:cubicBezTo>
                      <a:pt x="25" y="1"/>
                      <a:pt x="1" y="25"/>
                      <a:pt x="1" y="50"/>
                    </a:cubicBezTo>
                    <a:cubicBezTo>
                      <a:pt x="1" y="83"/>
                      <a:pt x="25" y="108"/>
                      <a:pt x="50" y="108"/>
                    </a:cubicBezTo>
                    <a:lnTo>
                      <a:pt x="5449" y="108"/>
                    </a:lnTo>
                    <a:cubicBezTo>
                      <a:pt x="5474" y="108"/>
                      <a:pt x="5498" y="83"/>
                      <a:pt x="5498" y="50"/>
                    </a:cubicBezTo>
                    <a:cubicBezTo>
                      <a:pt x="5498" y="25"/>
                      <a:pt x="5474" y="1"/>
                      <a:pt x="54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2" name="Google Shape;802;p46"/>
              <p:cNvSpPr/>
              <p:nvPr/>
            </p:nvSpPr>
            <p:spPr>
              <a:xfrm>
                <a:off x="3461975" y="2737075"/>
                <a:ext cx="222300" cy="2700"/>
              </a:xfrm>
              <a:custGeom>
                <a:rect b="b" l="l" r="r" t="t"/>
                <a:pathLst>
                  <a:path extrusionOk="0" h="108" w="8892">
                    <a:moveTo>
                      <a:pt x="66" y="1"/>
                    </a:moveTo>
                    <a:cubicBezTo>
                      <a:pt x="0" y="1"/>
                      <a:pt x="0" y="108"/>
                      <a:pt x="66" y="108"/>
                    </a:cubicBezTo>
                    <a:lnTo>
                      <a:pt x="8826" y="108"/>
                    </a:lnTo>
                    <a:cubicBezTo>
                      <a:pt x="8892" y="108"/>
                      <a:pt x="8892" y="1"/>
                      <a:pt x="88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03" name="Google Shape;803;p46"/>
          <p:cNvSpPr/>
          <p:nvPr/>
        </p:nvSpPr>
        <p:spPr>
          <a:xfrm flipH="1">
            <a:off x="6135815" y="566066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4" name="Google Shape;804;p46"/>
          <p:cNvSpPr/>
          <p:nvPr/>
        </p:nvSpPr>
        <p:spPr>
          <a:xfrm flipH="1">
            <a:off x="7322213" y="100209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46"/>
          <p:cNvSpPr/>
          <p:nvPr/>
        </p:nvSpPr>
        <p:spPr>
          <a:xfrm flipH="1">
            <a:off x="780355" y="357123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6" name="Google Shape;806;p46"/>
          <p:cNvGrpSpPr/>
          <p:nvPr/>
        </p:nvGrpSpPr>
        <p:grpSpPr>
          <a:xfrm rot="10800000">
            <a:off x="7480591" y="3642675"/>
            <a:ext cx="977347" cy="996346"/>
            <a:chOff x="5579275" y="-571140"/>
            <a:chExt cx="728711" cy="782983"/>
          </a:xfrm>
        </p:grpSpPr>
        <p:sp>
          <p:nvSpPr>
            <p:cNvPr id="807" name="Google Shape;807;p46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808" name="Google Shape;808;p46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809" name="Google Shape;809;p46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" name="Google Shape;810;p46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" name="Google Shape;811;p46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" name="Google Shape;812;p46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" name="Google Shape;813;p46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4" name="Google Shape;814;p46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5" name="Google Shape;815;p46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6" name="Google Shape;816;p46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7" name="Google Shape;817;p46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8" name="Google Shape;818;p46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id="819" name="Google Shape;81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47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verbes en RE au présent</a:t>
            </a:r>
            <a:endParaRPr/>
          </a:p>
        </p:txBody>
      </p:sp>
      <p:sp>
        <p:nvSpPr>
          <p:cNvPr id="825" name="Google Shape;825;p47"/>
          <p:cNvSpPr txBox="1"/>
          <p:nvPr>
            <p:ph idx="4294967295" type="body"/>
          </p:nvPr>
        </p:nvSpPr>
        <p:spPr>
          <a:xfrm>
            <a:off x="713225" y="1152475"/>
            <a:ext cx="7713600" cy="74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Pour conjuguer un verbe en RE au présent, tu enlèves le RE et tu ajoutes une nouvelle terminaison. Regarde l’exemple pour le verbe VEND</a:t>
            </a:r>
            <a:r>
              <a:rPr b="1" lang="en"/>
              <a:t>RE</a:t>
            </a:r>
            <a:r>
              <a:rPr lang="en"/>
              <a:t>.</a:t>
            </a:r>
            <a:endParaRPr/>
          </a:p>
        </p:txBody>
      </p:sp>
      <p:graphicFrame>
        <p:nvGraphicFramePr>
          <p:cNvPr id="826" name="Google Shape;826;p47"/>
          <p:cNvGraphicFramePr/>
          <p:nvPr/>
        </p:nvGraphicFramePr>
        <p:xfrm>
          <a:off x="1222450" y="202139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{F32911C9-3F1E-4CFC-A17F-CBD278C8068D}</a:tableStyleId>
              </a:tblPr>
              <a:tblGrid>
                <a:gridCol w="1540075"/>
                <a:gridCol w="2651350"/>
                <a:gridCol w="2050750"/>
              </a:tblGrid>
              <a:tr h="565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Sujet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Radical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Terminaison 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je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vend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s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tu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vend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il.elle.iel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vend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nous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vend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vous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vend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ils.elles.iels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vend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ent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pic>
        <p:nvPicPr>
          <p:cNvPr id="827" name="Google Shape;82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975" y="13665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48"/>
          <p:cNvSpPr/>
          <p:nvPr/>
        </p:nvSpPr>
        <p:spPr>
          <a:xfrm flipH="1">
            <a:off x="6550182" y="3387984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p48"/>
          <p:cNvSpPr/>
          <p:nvPr/>
        </p:nvSpPr>
        <p:spPr>
          <a:xfrm flipH="1">
            <a:off x="6364415" y="337466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4" name="Google Shape;834;p48"/>
          <p:cNvSpPr/>
          <p:nvPr/>
        </p:nvSpPr>
        <p:spPr>
          <a:xfrm flipH="1">
            <a:off x="7550813" y="77349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5" name="Google Shape;835;p48"/>
          <p:cNvSpPr txBox="1"/>
          <p:nvPr>
            <p:ph type="title"/>
          </p:nvPr>
        </p:nvSpPr>
        <p:spPr>
          <a:xfrm>
            <a:off x="720000" y="2336725"/>
            <a:ext cx="3631500" cy="1287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Vidéo d’une chanson pour apprendre les terminaisons</a:t>
            </a:r>
            <a:endParaRPr/>
          </a:p>
        </p:txBody>
      </p:sp>
      <p:sp>
        <p:nvSpPr>
          <p:cNvPr id="836" name="Google Shape;836;p48"/>
          <p:cNvSpPr txBox="1"/>
          <p:nvPr>
            <p:ph idx="1" type="subTitle"/>
          </p:nvPr>
        </p:nvSpPr>
        <p:spPr>
          <a:xfrm>
            <a:off x="720000" y="3517825"/>
            <a:ext cx="2865000" cy="8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https://www.youtube.com/watch?v=nvJta6B8Be4&amp;list=PLKZRyQV0WA9yrtRByHOrZ0T0M5Tfscz67&amp;index=20</a:t>
            </a:r>
            <a:r>
              <a:rPr lang="en" sz="1100"/>
              <a:t> </a:t>
            </a:r>
            <a:endParaRPr sz="1100"/>
          </a:p>
        </p:txBody>
      </p:sp>
      <p:grpSp>
        <p:nvGrpSpPr>
          <p:cNvPr id="837" name="Google Shape;837;p48"/>
          <p:cNvGrpSpPr/>
          <p:nvPr/>
        </p:nvGrpSpPr>
        <p:grpSpPr>
          <a:xfrm>
            <a:off x="4478724" y="1106534"/>
            <a:ext cx="3762336" cy="2998940"/>
            <a:chOff x="659150" y="1640700"/>
            <a:chExt cx="2499227" cy="1992122"/>
          </a:xfrm>
        </p:grpSpPr>
        <p:sp>
          <p:nvSpPr>
            <p:cNvPr id="838" name="Google Shape;838;p48"/>
            <p:cNvSpPr/>
            <p:nvPr/>
          </p:nvSpPr>
          <p:spPr>
            <a:xfrm>
              <a:off x="1465183" y="3354197"/>
              <a:ext cx="905141" cy="278625"/>
            </a:xfrm>
            <a:custGeom>
              <a:rect b="b" l="l" r="r" t="t"/>
              <a:pathLst>
                <a:path extrusionOk="0" h="9417" w="30592">
                  <a:moveTo>
                    <a:pt x="25842" y="5922"/>
                  </a:moveTo>
                  <a:cubicBezTo>
                    <a:pt x="24000" y="4039"/>
                    <a:pt x="23917" y="1"/>
                    <a:pt x="23917" y="1"/>
                  </a:cubicBezTo>
                  <a:lnTo>
                    <a:pt x="15610" y="1"/>
                  </a:lnTo>
                  <a:lnTo>
                    <a:pt x="14982" y="1"/>
                  </a:lnTo>
                  <a:lnTo>
                    <a:pt x="6676" y="1"/>
                  </a:lnTo>
                  <a:cubicBezTo>
                    <a:pt x="6676" y="1"/>
                    <a:pt x="6592" y="4039"/>
                    <a:pt x="4751" y="5922"/>
                  </a:cubicBezTo>
                  <a:cubicBezTo>
                    <a:pt x="2909" y="7805"/>
                    <a:pt x="1" y="9417"/>
                    <a:pt x="5023" y="9417"/>
                  </a:cubicBezTo>
                  <a:lnTo>
                    <a:pt x="14982" y="9417"/>
                  </a:lnTo>
                  <a:lnTo>
                    <a:pt x="15610" y="9417"/>
                  </a:lnTo>
                  <a:lnTo>
                    <a:pt x="25570" y="9417"/>
                  </a:lnTo>
                  <a:cubicBezTo>
                    <a:pt x="30591" y="9417"/>
                    <a:pt x="27704" y="7805"/>
                    <a:pt x="25842" y="5922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42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48"/>
            <p:cNvSpPr/>
            <p:nvPr/>
          </p:nvSpPr>
          <p:spPr>
            <a:xfrm>
              <a:off x="659150" y="1640700"/>
              <a:ext cx="2499227" cy="1493873"/>
            </a:xfrm>
            <a:custGeom>
              <a:rect b="b" l="l" r="r" t="t"/>
              <a:pathLst>
                <a:path extrusionOk="0" h="50490" w="84469">
                  <a:moveTo>
                    <a:pt x="80807" y="3140"/>
                  </a:moveTo>
                  <a:lnTo>
                    <a:pt x="80807" y="46828"/>
                  </a:lnTo>
                  <a:lnTo>
                    <a:pt x="3662" y="46828"/>
                  </a:lnTo>
                  <a:lnTo>
                    <a:pt x="3662" y="3140"/>
                  </a:lnTo>
                  <a:close/>
                  <a:moveTo>
                    <a:pt x="2679" y="1"/>
                  </a:moveTo>
                  <a:cubicBezTo>
                    <a:pt x="1298" y="1"/>
                    <a:pt x="0" y="984"/>
                    <a:pt x="0" y="2386"/>
                  </a:cubicBezTo>
                  <a:lnTo>
                    <a:pt x="0" y="50490"/>
                  </a:lnTo>
                  <a:lnTo>
                    <a:pt x="84469" y="50490"/>
                  </a:lnTo>
                  <a:lnTo>
                    <a:pt x="84469" y="2386"/>
                  </a:lnTo>
                  <a:cubicBezTo>
                    <a:pt x="84469" y="984"/>
                    <a:pt x="83360" y="1"/>
                    <a:pt x="81979" y="1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19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48"/>
            <p:cNvSpPr/>
            <p:nvPr/>
          </p:nvSpPr>
          <p:spPr>
            <a:xfrm>
              <a:off x="659150" y="3134557"/>
              <a:ext cx="2499227" cy="216699"/>
            </a:xfrm>
            <a:custGeom>
              <a:rect b="b" l="l" r="r" t="t"/>
              <a:pathLst>
                <a:path extrusionOk="0" h="7324" w="84469">
                  <a:moveTo>
                    <a:pt x="0" y="4562"/>
                  </a:moveTo>
                  <a:cubicBezTo>
                    <a:pt x="0" y="5964"/>
                    <a:pt x="1298" y="7324"/>
                    <a:pt x="2679" y="7324"/>
                  </a:cubicBezTo>
                  <a:lnTo>
                    <a:pt x="41659" y="7324"/>
                  </a:lnTo>
                  <a:lnTo>
                    <a:pt x="42998" y="7324"/>
                  </a:lnTo>
                  <a:lnTo>
                    <a:pt x="81979" y="7324"/>
                  </a:lnTo>
                  <a:cubicBezTo>
                    <a:pt x="83360" y="7324"/>
                    <a:pt x="84469" y="5964"/>
                    <a:pt x="84469" y="4562"/>
                  </a:cubicBezTo>
                  <a:lnTo>
                    <a:pt x="84469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 cap="flat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19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1" name="Google Shape;841;p48"/>
          <p:cNvSpPr/>
          <p:nvPr/>
        </p:nvSpPr>
        <p:spPr>
          <a:xfrm flipH="1">
            <a:off x="796130" y="499998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42" name="Google Shape;842;p48"/>
          <p:cNvGrpSpPr/>
          <p:nvPr/>
        </p:nvGrpSpPr>
        <p:grpSpPr>
          <a:xfrm flipH="1" rot="10800000">
            <a:off x="4351474" y="4209958"/>
            <a:ext cx="768061" cy="782983"/>
            <a:chOff x="5579275" y="-571140"/>
            <a:chExt cx="728711" cy="782983"/>
          </a:xfrm>
        </p:grpSpPr>
        <p:sp>
          <p:nvSpPr>
            <p:cNvPr id="843" name="Google Shape;843;p48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844" name="Google Shape;844;p48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845" name="Google Shape;845;p48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6" name="Google Shape;846;p48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7" name="Google Shape;847;p48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8" name="Google Shape;848;p48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9" name="Google Shape;849;p48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0" name="Google Shape;850;p48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1" name="Google Shape;851;p48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2" name="Google Shape;852;p48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3" name="Google Shape;853;p48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4" name="Google Shape;854;p48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id="855" name="Google Shape;855;p48"/>
          <p:cNvPicPr preferRelativeResize="0"/>
          <p:nvPr/>
        </p:nvPicPr>
        <p:blipFill rotWithShape="1">
          <a:blip r:embed="rId4">
            <a:alphaModFix/>
          </a:blip>
          <a:srcRect b="3763" l="0" r="0" t="0"/>
          <a:stretch/>
        </p:blipFill>
        <p:spPr>
          <a:xfrm>
            <a:off x="4608575" y="1239600"/>
            <a:ext cx="3511276" cy="201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6" name="Google Shape;856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6142" y="1280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49"/>
          <p:cNvSpPr/>
          <p:nvPr/>
        </p:nvSpPr>
        <p:spPr>
          <a:xfrm>
            <a:off x="5825791" y="1468259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2" name="Google Shape;862;p49"/>
          <p:cNvSpPr/>
          <p:nvPr/>
        </p:nvSpPr>
        <p:spPr>
          <a:xfrm>
            <a:off x="6949438" y="257174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3" name="Google Shape;863;p49"/>
          <p:cNvSpPr txBox="1"/>
          <p:nvPr>
            <p:ph type="title"/>
          </p:nvPr>
        </p:nvSpPr>
        <p:spPr>
          <a:xfrm>
            <a:off x="680550" y="525400"/>
            <a:ext cx="7835400" cy="7689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Elias </a:t>
            </a:r>
            <a:r>
              <a:rPr lang="en" u="sng"/>
              <a:t>vend</a:t>
            </a:r>
            <a:r>
              <a:rPr lang="en"/>
              <a:t> de la limonade.</a:t>
            </a:r>
            <a:endParaRPr/>
          </a:p>
        </p:txBody>
      </p:sp>
      <p:sp>
        <p:nvSpPr>
          <p:cNvPr id="864" name="Google Shape;864;p49"/>
          <p:cNvSpPr txBox="1"/>
          <p:nvPr>
            <p:ph idx="2" type="title"/>
          </p:nvPr>
        </p:nvSpPr>
        <p:spPr>
          <a:xfrm>
            <a:off x="680550" y="1925300"/>
            <a:ext cx="7889400" cy="768900"/>
          </a:xfrm>
          <a:prstGeom prst="rect">
            <a:avLst/>
          </a:prstGeom>
          <a:solidFill>
            <a:schemeClr val="lt2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Amit </a:t>
            </a:r>
            <a:r>
              <a:rPr lang="en" sz="4300"/>
              <a:t>et moi </a:t>
            </a:r>
            <a:r>
              <a:rPr lang="en" sz="4300" u="sng"/>
              <a:t>vend</a:t>
            </a:r>
            <a:r>
              <a:rPr lang="en" sz="4300" u="sng"/>
              <a:t>ons</a:t>
            </a:r>
            <a:r>
              <a:rPr lang="en" sz="4300"/>
              <a:t> des muffins.</a:t>
            </a:r>
            <a:endParaRPr sz="4300"/>
          </a:p>
        </p:txBody>
      </p:sp>
      <p:sp>
        <p:nvSpPr>
          <p:cNvPr id="865" name="Google Shape;865;p49"/>
          <p:cNvSpPr txBox="1"/>
          <p:nvPr>
            <p:ph idx="4" type="title"/>
          </p:nvPr>
        </p:nvSpPr>
        <p:spPr>
          <a:xfrm>
            <a:off x="680550" y="3325175"/>
            <a:ext cx="7889400" cy="1294800"/>
          </a:xfrm>
          <a:prstGeom prst="rect">
            <a:avLst/>
          </a:prstGeom>
          <a:solidFill>
            <a:schemeClr val="accent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Jose</a:t>
            </a:r>
            <a:r>
              <a:rPr lang="en" sz="4300"/>
              <a:t>, Anna et </a:t>
            </a:r>
            <a:r>
              <a:rPr lang="en" sz="4300"/>
              <a:t>Dharma</a:t>
            </a:r>
            <a:r>
              <a:rPr lang="en" sz="4300"/>
              <a:t> </a:t>
            </a:r>
            <a:r>
              <a:rPr lang="en" sz="4300" u="sng"/>
              <a:t>vend</a:t>
            </a:r>
            <a:r>
              <a:rPr lang="en" sz="4300" u="sng"/>
              <a:t>ent</a:t>
            </a:r>
            <a:r>
              <a:rPr lang="en" sz="4300"/>
              <a:t> des collations </a:t>
            </a:r>
            <a:r>
              <a:rPr lang="en" sz="4300"/>
              <a:t>sucrées</a:t>
            </a:r>
            <a:r>
              <a:rPr lang="en" sz="4300"/>
              <a:t> et </a:t>
            </a:r>
            <a:r>
              <a:rPr lang="en" sz="4300"/>
              <a:t>salées</a:t>
            </a:r>
            <a:r>
              <a:rPr lang="en" sz="4300"/>
              <a:t>.</a:t>
            </a:r>
            <a:endParaRPr sz="4300"/>
          </a:p>
        </p:txBody>
      </p:sp>
      <p:pic>
        <p:nvPicPr>
          <p:cNvPr id="866" name="Google Shape;86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2125"/>
            <a:ext cx="764250" cy="29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50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Conjuguer les verbes suivants</a:t>
            </a:r>
            <a:endParaRPr/>
          </a:p>
        </p:txBody>
      </p:sp>
      <p:sp>
        <p:nvSpPr>
          <p:cNvPr id="872" name="Google Shape;872;p50"/>
          <p:cNvSpPr txBox="1"/>
          <p:nvPr>
            <p:ph idx="1" type="body"/>
          </p:nvPr>
        </p:nvSpPr>
        <p:spPr>
          <a:xfrm>
            <a:off x="713225" y="1152475"/>
            <a:ext cx="8264700" cy="10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Ashani </a:t>
            </a:r>
            <a:r>
              <a:rPr lang="en"/>
              <a:t>_______________ les escaliers pour aller à la cuisine pour manger. (descendre)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Lewyn et Miller  _______________ que le gâteau au chocolat est saine. (prétendre)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Le fromage  _______________ sur son sandwich grillé. (fondre)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Nous _______________ le beurre d’arachide sur notre pain grillé. (répandre)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Vous _______________ vite à nos questions à propos de </a:t>
            </a:r>
            <a:r>
              <a:rPr lang="en"/>
              <a:t>cette</a:t>
            </a:r>
            <a:r>
              <a:rPr lang="en"/>
              <a:t> </a:t>
            </a:r>
            <a:r>
              <a:rPr lang="en"/>
              <a:t>recette</a:t>
            </a:r>
            <a:r>
              <a:rPr lang="en"/>
              <a:t>. (répondre)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Je _______________ un grand morceau de la pizza. (prendre)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Nous _______________ les instructions pour la recette de ma grand-mère. (entendre)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Est-ce que tu _______________ avec ton ami en Vietnam? (correspondre) 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Jia  _______________ ses jambes après regarder le long film </a:t>
            </a:r>
            <a:r>
              <a:rPr i="1" lang="en"/>
              <a:t>Avatar</a:t>
            </a:r>
            <a:r>
              <a:rPr lang="en"/>
              <a:t>. (étendre) 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Cooper ne _______________ pas ses biscuits. (vendre)</a:t>
            </a:r>
            <a:endParaRPr/>
          </a:p>
        </p:txBody>
      </p:sp>
      <p:sp>
        <p:nvSpPr>
          <p:cNvPr id="873" name="Google Shape;873;p50"/>
          <p:cNvSpPr txBox="1"/>
          <p:nvPr/>
        </p:nvSpPr>
        <p:spPr>
          <a:xfrm>
            <a:off x="2086650" y="108317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descend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74" name="Google Shape;874;p50"/>
          <p:cNvSpPr txBox="1"/>
          <p:nvPr/>
        </p:nvSpPr>
        <p:spPr>
          <a:xfrm>
            <a:off x="2685650" y="1434863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prétend</a:t>
            </a: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ent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75" name="Google Shape;875;p50"/>
          <p:cNvSpPr txBox="1"/>
          <p:nvPr/>
        </p:nvSpPr>
        <p:spPr>
          <a:xfrm>
            <a:off x="2739550" y="1786550"/>
            <a:ext cx="9426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fond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76" name="Google Shape;876;p50"/>
          <p:cNvSpPr txBox="1"/>
          <p:nvPr/>
        </p:nvSpPr>
        <p:spPr>
          <a:xfrm>
            <a:off x="1692425" y="2129575"/>
            <a:ext cx="13566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répandons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77" name="Google Shape;877;p50"/>
          <p:cNvSpPr txBox="1"/>
          <p:nvPr/>
        </p:nvSpPr>
        <p:spPr>
          <a:xfrm>
            <a:off x="1756875" y="245527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répondez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78" name="Google Shape;878;p50"/>
          <p:cNvSpPr txBox="1"/>
          <p:nvPr/>
        </p:nvSpPr>
        <p:spPr>
          <a:xfrm>
            <a:off x="1485775" y="281562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pren</a:t>
            </a: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ds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79" name="Google Shape;879;p50"/>
          <p:cNvSpPr txBox="1"/>
          <p:nvPr/>
        </p:nvSpPr>
        <p:spPr>
          <a:xfrm>
            <a:off x="1756875" y="3141325"/>
            <a:ext cx="15570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entendons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80" name="Google Shape;880;p50"/>
          <p:cNvSpPr txBox="1"/>
          <p:nvPr/>
        </p:nvSpPr>
        <p:spPr>
          <a:xfrm>
            <a:off x="2425450" y="3484350"/>
            <a:ext cx="1609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corresponds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81" name="Google Shape;881;p50"/>
          <p:cNvSpPr txBox="1"/>
          <p:nvPr/>
        </p:nvSpPr>
        <p:spPr>
          <a:xfrm>
            <a:off x="1820075" y="382737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étend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82" name="Google Shape;882;p50"/>
          <p:cNvSpPr txBox="1"/>
          <p:nvPr/>
        </p:nvSpPr>
        <p:spPr>
          <a:xfrm>
            <a:off x="2377650" y="4170400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vend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83" name="Google Shape;883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37925" y="1070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51"/>
          <p:cNvSpPr txBox="1"/>
          <p:nvPr>
            <p:ph type="ctrTitle"/>
          </p:nvPr>
        </p:nvSpPr>
        <p:spPr>
          <a:xfrm>
            <a:off x="2647950" y="787075"/>
            <a:ext cx="5803200" cy="289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Révision</a:t>
            </a:r>
            <a:endParaRPr/>
          </a:p>
        </p:txBody>
      </p:sp>
      <p:sp>
        <p:nvSpPr>
          <p:cNvPr id="889" name="Google Shape;889;p51"/>
          <p:cNvSpPr txBox="1"/>
          <p:nvPr>
            <p:ph idx="1" type="subTitle"/>
          </p:nvPr>
        </p:nvSpPr>
        <p:spPr>
          <a:xfrm>
            <a:off x="3686250" y="3796150"/>
            <a:ext cx="4764900" cy="44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verbes en ER, IR et RE</a:t>
            </a:r>
            <a:endParaRPr/>
          </a:p>
        </p:txBody>
      </p:sp>
      <p:sp>
        <p:nvSpPr>
          <p:cNvPr id="890" name="Google Shape;890;p51"/>
          <p:cNvSpPr/>
          <p:nvPr/>
        </p:nvSpPr>
        <p:spPr>
          <a:xfrm>
            <a:off x="1122016" y="3997584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1" name="Google Shape;891;p51"/>
          <p:cNvSpPr/>
          <p:nvPr/>
        </p:nvSpPr>
        <p:spPr>
          <a:xfrm>
            <a:off x="1625183" y="947066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2" name="Google Shape;892;p51"/>
          <p:cNvSpPr/>
          <p:nvPr/>
        </p:nvSpPr>
        <p:spPr>
          <a:xfrm>
            <a:off x="-503512" y="138309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93" name="Google Shape;893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267154" cy="48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52"/>
          <p:cNvSpPr/>
          <p:nvPr/>
        </p:nvSpPr>
        <p:spPr>
          <a:xfrm flipH="1">
            <a:off x="6550182" y="3387984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9" name="Google Shape;899;p52"/>
          <p:cNvSpPr/>
          <p:nvPr/>
        </p:nvSpPr>
        <p:spPr>
          <a:xfrm flipH="1">
            <a:off x="6364415" y="337466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0" name="Google Shape;900;p52"/>
          <p:cNvSpPr/>
          <p:nvPr/>
        </p:nvSpPr>
        <p:spPr>
          <a:xfrm flipH="1">
            <a:off x="7550813" y="77349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1" name="Google Shape;901;p52"/>
          <p:cNvSpPr txBox="1"/>
          <p:nvPr>
            <p:ph type="title"/>
          </p:nvPr>
        </p:nvSpPr>
        <p:spPr>
          <a:xfrm>
            <a:off x="720000" y="2336725"/>
            <a:ext cx="3631500" cy="1287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Vidéo d’une chanson pour apprendre les terminaisons</a:t>
            </a:r>
            <a:endParaRPr/>
          </a:p>
        </p:txBody>
      </p:sp>
      <p:sp>
        <p:nvSpPr>
          <p:cNvPr id="902" name="Google Shape;902;p52"/>
          <p:cNvSpPr txBox="1"/>
          <p:nvPr>
            <p:ph idx="1" type="subTitle"/>
          </p:nvPr>
        </p:nvSpPr>
        <p:spPr>
          <a:xfrm>
            <a:off x="720000" y="3517825"/>
            <a:ext cx="2865000" cy="8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https://www.youtube.com/watch?v=JrfS_7OGQdo</a:t>
            </a:r>
            <a:r>
              <a:rPr lang="en" sz="1100"/>
              <a:t> </a:t>
            </a:r>
            <a:endParaRPr sz="1100"/>
          </a:p>
        </p:txBody>
      </p:sp>
      <p:grpSp>
        <p:nvGrpSpPr>
          <p:cNvPr id="903" name="Google Shape;903;p52"/>
          <p:cNvGrpSpPr/>
          <p:nvPr/>
        </p:nvGrpSpPr>
        <p:grpSpPr>
          <a:xfrm>
            <a:off x="4478724" y="1106534"/>
            <a:ext cx="3762336" cy="2998940"/>
            <a:chOff x="659150" y="1640700"/>
            <a:chExt cx="2499227" cy="1992122"/>
          </a:xfrm>
        </p:grpSpPr>
        <p:sp>
          <p:nvSpPr>
            <p:cNvPr id="904" name="Google Shape;904;p52"/>
            <p:cNvSpPr/>
            <p:nvPr/>
          </p:nvSpPr>
          <p:spPr>
            <a:xfrm>
              <a:off x="1465183" y="3354197"/>
              <a:ext cx="905141" cy="278625"/>
            </a:xfrm>
            <a:custGeom>
              <a:rect b="b" l="l" r="r" t="t"/>
              <a:pathLst>
                <a:path extrusionOk="0" h="9417" w="30592">
                  <a:moveTo>
                    <a:pt x="25842" y="5922"/>
                  </a:moveTo>
                  <a:cubicBezTo>
                    <a:pt x="24000" y="4039"/>
                    <a:pt x="23917" y="1"/>
                    <a:pt x="23917" y="1"/>
                  </a:cubicBezTo>
                  <a:lnTo>
                    <a:pt x="15610" y="1"/>
                  </a:lnTo>
                  <a:lnTo>
                    <a:pt x="14982" y="1"/>
                  </a:lnTo>
                  <a:lnTo>
                    <a:pt x="6676" y="1"/>
                  </a:lnTo>
                  <a:cubicBezTo>
                    <a:pt x="6676" y="1"/>
                    <a:pt x="6592" y="4039"/>
                    <a:pt x="4751" y="5922"/>
                  </a:cubicBezTo>
                  <a:cubicBezTo>
                    <a:pt x="2909" y="7805"/>
                    <a:pt x="1" y="9417"/>
                    <a:pt x="5023" y="9417"/>
                  </a:cubicBezTo>
                  <a:lnTo>
                    <a:pt x="14982" y="9417"/>
                  </a:lnTo>
                  <a:lnTo>
                    <a:pt x="15610" y="9417"/>
                  </a:lnTo>
                  <a:lnTo>
                    <a:pt x="25570" y="9417"/>
                  </a:lnTo>
                  <a:cubicBezTo>
                    <a:pt x="30591" y="9417"/>
                    <a:pt x="27704" y="7805"/>
                    <a:pt x="25842" y="5922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42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52"/>
            <p:cNvSpPr/>
            <p:nvPr/>
          </p:nvSpPr>
          <p:spPr>
            <a:xfrm>
              <a:off x="659150" y="1640700"/>
              <a:ext cx="2499227" cy="1493873"/>
            </a:xfrm>
            <a:custGeom>
              <a:rect b="b" l="l" r="r" t="t"/>
              <a:pathLst>
                <a:path extrusionOk="0" h="50490" w="84469">
                  <a:moveTo>
                    <a:pt x="80807" y="3140"/>
                  </a:moveTo>
                  <a:lnTo>
                    <a:pt x="80807" y="46828"/>
                  </a:lnTo>
                  <a:lnTo>
                    <a:pt x="3662" y="46828"/>
                  </a:lnTo>
                  <a:lnTo>
                    <a:pt x="3662" y="3140"/>
                  </a:lnTo>
                  <a:close/>
                  <a:moveTo>
                    <a:pt x="2679" y="1"/>
                  </a:moveTo>
                  <a:cubicBezTo>
                    <a:pt x="1298" y="1"/>
                    <a:pt x="0" y="984"/>
                    <a:pt x="0" y="2386"/>
                  </a:cubicBezTo>
                  <a:lnTo>
                    <a:pt x="0" y="50490"/>
                  </a:lnTo>
                  <a:lnTo>
                    <a:pt x="84469" y="50490"/>
                  </a:lnTo>
                  <a:lnTo>
                    <a:pt x="84469" y="2386"/>
                  </a:lnTo>
                  <a:cubicBezTo>
                    <a:pt x="84469" y="984"/>
                    <a:pt x="83360" y="1"/>
                    <a:pt x="81979" y="1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19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52"/>
            <p:cNvSpPr/>
            <p:nvPr/>
          </p:nvSpPr>
          <p:spPr>
            <a:xfrm>
              <a:off x="659150" y="3134557"/>
              <a:ext cx="2499227" cy="216699"/>
            </a:xfrm>
            <a:custGeom>
              <a:rect b="b" l="l" r="r" t="t"/>
              <a:pathLst>
                <a:path extrusionOk="0" h="7324" w="84469">
                  <a:moveTo>
                    <a:pt x="0" y="4562"/>
                  </a:moveTo>
                  <a:cubicBezTo>
                    <a:pt x="0" y="5964"/>
                    <a:pt x="1298" y="7324"/>
                    <a:pt x="2679" y="7324"/>
                  </a:cubicBezTo>
                  <a:lnTo>
                    <a:pt x="41659" y="7324"/>
                  </a:lnTo>
                  <a:lnTo>
                    <a:pt x="42998" y="7324"/>
                  </a:lnTo>
                  <a:lnTo>
                    <a:pt x="81979" y="7324"/>
                  </a:lnTo>
                  <a:cubicBezTo>
                    <a:pt x="83360" y="7324"/>
                    <a:pt x="84469" y="5964"/>
                    <a:pt x="84469" y="4562"/>
                  </a:cubicBezTo>
                  <a:lnTo>
                    <a:pt x="84469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 cap="flat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19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7" name="Google Shape;907;p52"/>
          <p:cNvSpPr/>
          <p:nvPr/>
        </p:nvSpPr>
        <p:spPr>
          <a:xfrm flipH="1">
            <a:off x="796130" y="499998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08" name="Google Shape;908;p52"/>
          <p:cNvGrpSpPr/>
          <p:nvPr/>
        </p:nvGrpSpPr>
        <p:grpSpPr>
          <a:xfrm flipH="1" rot="10800000">
            <a:off x="4351474" y="4209958"/>
            <a:ext cx="768061" cy="782983"/>
            <a:chOff x="5579275" y="-571140"/>
            <a:chExt cx="728711" cy="782983"/>
          </a:xfrm>
        </p:grpSpPr>
        <p:sp>
          <p:nvSpPr>
            <p:cNvPr id="909" name="Google Shape;909;p52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10" name="Google Shape;910;p52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911" name="Google Shape;911;p52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2" name="Google Shape;912;p52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3" name="Google Shape;913;p52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4" name="Google Shape;914;p52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5" name="Google Shape;915;p52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" name="Google Shape;916;p52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" name="Google Shape;917;p52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" name="Google Shape;918;p52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" name="Google Shape;919;p52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" name="Google Shape;920;p52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id="921" name="Google Shape;921;p52"/>
          <p:cNvPicPr preferRelativeResize="0"/>
          <p:nvPr/>
        </p:nvPicPr>
        <p:blipFill rotWithShape="1">
          <a:blip r:embed="rId4">
            <a:alphaModFix/>
          </a:blip>
          <a:srcRect b="0" l="2601" r="0" t="0"/>
          <a:stretch/>
        </p:blipFill>
        <p:spPr>
          <a:xfrm>
            <a:off x="4627600" y="1207600"/>
            <a:ext cx="3492251" cy="2001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2" name="Google Shape;922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5492" y="1930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35"/>
          <p:cNvSpPr txBox="1"/>
          <p:nvPr>
            <p:ph idx="21"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</a:t>
            </a:r>
            <a:r>
              <a:rPr lang="en"/>
              <a:t>a table des matières</a:t>
            </a:r>
            <a:endParaRPr/>
          </a:p>
        </p:txBody>
      </p:sp>
      <p:sp>
        <p:nvSpPr>
          <p:cNvPr id="527" name="Google Shape;527;p35"/>
          <p:cNvSpPr txBox="1"/>
          <p:nvPr>
            <p:ph idx="1" type="subTitle"/>
          </p:nvPr>
        </p:nvSpPr>
        <p:spPr>
          <a:xfrm>
            <a:off x="760000" y="1811750"/>
            <a:ext cx="2709900" cy="5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verbes en ER</a:t>
            </a:r>
            <a:endParaRPr/>
          </a:p>
        </p:txBody>
      </p:sp>
      <p:sp>
        <p:nvSpPr>
          <p:cNvPr id="528" name="Google Shape;528;p35"/>
          <p:cNvSpPr txBox="1"/>
          <p:nvPr>
            <p:ph type="title"/>
          </p:nvPr>
        </p:nvSpPr>
        <p:spPr>
          <a:xfrm>
            <a:off x="1338100" y="1309100"/>
            <a:ext cx="1335000" cy="44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529" name="Google Shape;529;p35"/>
          <p:cNvSpPr txBox="1"/>
          <p:nvPr>
            <p:ph idx="2" type="subTitle"/>
          </p:nvPr>
        </p:nvSpPr>
        <p:spPr>
          <a:xfrm>
            <a:off x="760000" y="2220173"/>
            <a:ext cx="2491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Conjuguer</a:t>
            </a:r>
            <a:r>
              <a:rPr lang="en"/>
              <a:t> les verbes qui terminent en ER.</a:t>
            </a:r>
            <a:endParaRPr b="1"/>
          </a:p>
        </p:txBody>
      </p:sp>
      <p:sp>
        <p:nvSpPr>
          <p:cNvPr id="530" name="Google Shape;530;p35"/>
          <p:cNvSpPr txBox="1"/>
          <p:nvPr>
            <p:ph idx="3" type="title"/>
          </p:nvPr>
        </p:nvSpPr>
        <p:spPr>
          <a:xfrm>
            <a:off x="3904500" y="1309100"/>
            <a:ext cx="1335000" cy="44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531" name="Google Shape;531;p35"/>
          <p:cNvSpPr txBox="1"/>
          <p:nvPr>
            <p:ph idx="4" type="subTitle"/>
          </p:nvPr>
        </p:nvSpPr>
        <p:spPr>
          <a:xfrm>
            <a:off x="3326400" y="1811750"/>
            <a:ext cx="2613300" cy="5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verbes en IR</a:t>
            </a:r>
            <a:endParaRPr/>
          </a:p>
        </p:txBody>
      </p:sp>
      <p:sp>
        <p:nvSpPr>
          <p:cNvPr id="532" name="Google Shape;532;p35"/>
          <p:cNvSpPr txBox="1"/>
          <p:nvPr>
            <p:ph idx="5" type="subTitle"/>
          </p:nvPr>
        </p:nvSpPr>
        <p:spPr>
          <a:xfrm>
            <a:off x="3326400" y="2220173"/>
            <a:ext cx="2491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Conjuguer les verbes qui terminent en IR.</a:t>
            </a:r>
            <a:endParaRPr/>
          </a:p>
        </p:txBody>
      </p:sp>
      <p:sp>
        <p:nvSpPr>
          <p:cNvPr id="533" name="Google Shape;533;p35"/>
          <p:cNvSpPr txBox="1"/>
          <p:nvPr>
            <p:ph idx="6" type="title"/>
          </p:nvPr>
        </p:nvSpPr>
        <p:spPr>
          <a:xfrm>
            <a:off x="1338100" y="3038475"/>
            <a:ext cx="1335000" cy="44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534" name="Google Shape;534;p35"/>
          <p:cNvSpPr txBox="1"/>
          <p:nvPr>
            <p:ph idx="7" type="subTitle"/>
          </p:nvPr>
        </p:nvSpPr>
        <p:spPr>
          <a:xfrm>
            <a:off x="713225" y="3540800"/>
            <a:ext cx="2613300" cy="5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Les verbes irréguliers</a:t>
            </a:r>
            <a:endParaRPr sz="2000"/>
          </a:p>
        </p:txBody>
      </p:sp>
      <p:sp>
        <p:nvSpPr>
          <p:cNvPr id="535" name="Google Shape;535;p35"/>
          <p:cNvSpPr txBox="1"/>
          <p:nvPr>
            <p:ph idx="8" type="subTitle"/>
          </p:nvPr>
        </p:nvSpPr>
        <p:spPr>
          <a:xfrm>
            <a:off x="760000" y="3949248"/>
            <a:ext cx="2491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Conjuguer les verbes irréguliers. </a:t>
            </a:r>
            <a:endParaRPr/>
          </a:p>
        </p:txBody>
      </p:sp>
      <p:sp>
        <p:nvSpPr>
          <p:cNvPr id="536" name="Google Shape;536;p35"/>
          <p:cNvSpPr txBox="1"/>
          <p:nvPr>
            <p:ph idx="9" type="title"/>
          </p:nvPr>
        </p:nvSpPr>
        <p:spPr>
          <a:xfrm>
            <a:off x="3904500" y="3038475"/>
            <a:ext cx="1335000" cy="44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537" name="Google Shape;537;p35"/>
          <p:cNvSpPr txBox="1"/>
          <p:nvPr>
            <p:ph idx="13" type="subTitle"/>
          </p:nvPr>
        </p:nvSpPr>
        <p:spPr>
          <a:xfrm>
            <a:off x="3326400" y="3540800"/>
            <a:ext cx="2491200" cy="5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Avoir, Être et Aller</a:t>
            </a:r>
            <a:endParaRPr sz="2000"/>
          </a:p>
        </p:txBody>
      </p:sp>
      <p:sp>
        <p:nvSpPr>
          <p:cNvPr id="538" name="Google Shape;538;p35"/>
          <p:cNvSpPr txBox="1"/>
          <p:nvPr>
            <p:ph idx="14" type="subTitle"/>
          </p:nvPr>
        </p:nvSpPr>
        <p:spPr>
          <a:xfrm>
            <a:off x="3326400" y="3949248"/>
            <a:ext cx="2491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Conjuguer</a:t>
            </a:r>
            <a:r>
              <a:rPr lang="en"/>
              <a:t> les verbes au </a:t>
            </a:r>
            <a:r>
              <a:rPr lang="en"/>
              <a:t>présent</a:t>
            </a:r>
            <a:r>
              <a:rPr lang="en"/>
              <a:t>. </a:t>
            </a:r>
            <a:endParaRPr/>
          </a:p>
        </p:txBody>
      </p:sp>
      <p:sp>
        <p:nvSpPr>
          <p:cNvPr id="539" name="Google Shape;539;p35"/>
          <p:cNvSpPr txBox="1"/>
          <p:nvPr>
            <p:ph idx="15" type="title"/>
          </p:nvPr>
        </p:nvSpPr>
        <p:spPr>
          <a:xfrm>
            <a:off x="6502400" y="1309100"/>
            <a:ext cx="1336800" cy="44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540" name="Google Shape;540;p35"/>
          <p:cNvSpPr txBox="1"/>
          <p:nvPr>
            <p:ph idx="16" type="subTitle"/>
          </p:nvPr>
        </p:nvSpPr>
        <p:spPr>
          <a:xfrm>
            <a:off x="5892800" y="1811750"/>
            <a:ext cx="2613300" cy="5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verbes en RE</a:t>
            </a:r>
            <a:endParaRPr/>
          </a:p>
        </p:txBody>
      </p:sp>
      <p:sp>
        <p:nvSpPr>
          <p:cNvPr id="541" name="Google Shape;541;p35"/>
          <p:cNvSpPr txBox="1"/>
          <p:nvPr>
            <p:ph idx="17" type="subTitle"/>
          </p:nvPr>
        </p:nvSpPr>
        <p:spPr>
          <a:xfrm>
            <a:off x="5892800" y="2220173"/>
            <a:ext cx="2491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Conjuguer les verbes qui terminent en RE.</a:t>
            </a:r>
            <a:endParaRPr/>
          </a:p>
        </p:txBody>
      </p:sp>
      <p:sp>
        <p:nvSpPr>
          <p:cNvPr id="542" name="Google Shape;542;p35"/>
          <p:cNvSpPr txBox="1"/>
          <p:nvPr>
            <p:ph idx="9" type="title"/>
          </p:nvPr>
        </p:nvSpPr>
        <p:spPr>
          <a:xfrm>
            <a:off x="6571500" y="3038475"/>
            <a:ext cx="1335000" cy="445500"/>
          </a:xfrm>
          <a:prstGeom prst="rect">
            <a:avLst/>
          </a:prstGeom>
          <a:solidFill>
            <a:schemeClr val="accent3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  <p:sp>
        <p:nvSpPr>
          <p:cNvPr id="543" name="Google Shape;543;p35"/>
          <p:cNvSpPr txBox="1"/>
          <p:nvPr>
            <p:ph idx="13" type="subTitle"/>
          </p:nvPr>
        </p:nvSpPr>
        <p:spPr>
          <a:xfrm>
            <a:off x="5993400" y="3540800"/>
            <a:ext cx="2491200" cy="5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Le négatif</a:t>
            </a:r>
            <a:endParaRPr sz="2000"/>
          </a:p>
        </p:txBody>
      </p:sp>
      <p:sp>
        <p:nvSpPr>
          <p:cNvPr id="544" name="Google Shape;544;p35"/>
          <p:cNvSpPr txBox="1"/>
          <p:nvPr>
            <p:ph idx="14" type="subTitle"/>
          </p:nvPr>
        </p:nvSpPr>
        <p:spPr>
          <a:xfrm>
            <a:off x="5993400" y="3949248"/>
            <a:ext cx="2491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Mettre le verbe au négatif</a:t>
            </a:r>
            <a:r>
              <a:rPr lang="en"/>
              <a:t>. </a:t>
            </a:r>
            <a:endParaRPr/>
          </a:p>
        </p:txBody>
      </p:sp>
      <p:pic>
        <p:nvPicPr>
          <p:cNvPr id="545" name="Google Shape;54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025" y="140273"/>
            <a:ext cx="832250" cy="316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53"/>
          <p:cNvSpPr txBox="1"/>
          <p:nvPr>
            <p:ph type="title"/>
          </p:nvPr>
        </p:nvSpPr>
        <p:spPr>
          <a:xfrm>
            <a:off x="2038200" y="2405925"/>
            <a:ext cx="5283900" cy="111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verbes irréguliers</a:t>
            </a:r>
            <a:endParaRPr/>
          </a:p>
        </p:txBody>
      </p:sp>
      <p:sp>
        <p:nvSpPr>
          <p:cNvPr id="928" name="Google Shape;928;p53"/>
          <p:cNvSpPr txBox="1"/>
          <p:nvPr>
            <p:ph idx="1" type="subTitle"/>
          </p:nvPr>
        </p:nvSpPr>
        <p:spPr>
          <a:xfrm>
            <a:off x="1821900" y="3910725"/>
            <a:ext cx="5500200" cy="59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Conjuguer les verbes </a:t>
            </a:r>
            <a:r>
              <a:rPr lang="en"/>
              <a:t>irréguliers</a:t>
            </a:r>
            <a:r>
              <a:rPr lang="en"/>
              <a:t>.</a:t>
            </a:r>
            <a:endParaRPr/>
          </a:p>
        </p:txBody>
      </p:sp>
      <p:sp>
        <p:nvSpPr>
          <p:cNvPr id="929" name="Google Shape;929;p53"/>
          <p:cNvSpPr txBox="1"/>
          <p:nvPr>
            <p:ph idx="2" type="title"/>
          </p:nvPr>
        </p:nvSpPr>
        <p:spPr>
          <a:xfrm>
            <a:off x="3745950" y="1234499"/>
            <a:ext cx="1652100" cy="915900"/>
          </a:xfrm>
          <a:prstGeom prst="rect">
            <a:avLst/>
          </a:prstGeom>
          <a:solidFill>
            <a:schemeClr val="accent5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grpSp>
        <p:nvGrpSpPr>
          <p:cNvPr id="930" name="Google Shape;930;p53"/>
          <p:cNvGrpSpPr/>
          <p:nvPr/>
        </p:nvGrpSpPr>
        <p:grpSpPr>
          <a:xfrm rot="-1002849">
            <a:off x="649611" y="1114785"/>
            <a:ext cx="1911132" cy="1016492"/>
            <a:chOff x="-3019654" y="-38886"/>
            <a:chExt cx="1853747" cy="985970"/>
          </a:xfrm>
        </p:grpSpPr>
        <p:sp>
          <p:nvSpPr>
            <p:cNvPr id="931" name="Google Shape;931;p53"/>
            <p:cNvSpPr/>
            <p:nvPr/>
          </p:nvSpPr>
          <p:spPr>
            <a:xfrm>
              <a:off x="-3019654" y="-38609"/>
              <a:ext cx="1853549" cy="985694"/>
            </a:xfrm>
            <a:custGeom>
              <a:rect b="b" l="l" r="r" t="t"/>
              <a:pathLst>
                <a:path extrusionOk="0" h="14103" w="26520">
                  <a:moveTo>
                    <a:pt x="8975" y="0"/>
                  </a:moveTo>
                  <a:cubicBezTo>
                    <a:pt x="8646" y="9"/>
                    <a:pt x="8342" y="148"/>
                    <a:pt x="8128" y="387"/>
                  </a:cubicBezTo>
                  <a:cubicBezTo>
                    <a:pt x="7709" y="814"/>
                    <a:pt x="7471" y="1521"/>
                    <a:pt x="7487" y="2269"/>
                  </a:cubicBezTo>
                  <a:cubicBezTo>
                    <a:pt x="7512" y="3246"/>
                    <a:pt x="7997" y="4076"/>
                    <a:pt x="8646" y="4315"/>
                  </a:cubicBezTo>
                  <a:lnTo>
                    <a:pt x="1957" y="4315"/>
                  </a:lnTo>
                  <a:cubicBezTo>
                    <a:pt x="1952" y="4315"/>
                    <a:pt x="1947" y="4315"/>
                    <a:pt x="1943" y="4315"/>
                  </a:cubicBezTo>
                  <a:cubicBezTo>
                    <a:pt x="1694" y="4315"/>
                    <a:pt x="1488" y="4525"/>
                    <a:pt x="1488" y="4775"/>
                  </a:cubicBezTo>
                  <a:lnTo>
                    <a:pt x="1488" y="7692"/>
                  </a:lnTo>
                  <a:cubicBezTo>
                    <a:pt x="1488" y="7857"/>
                    <a:pt x="1570" y="8005"/>
                    <a:pt x="1710" y="8087"/>
                  </a:cubicBezTo>
                  <a:lnTo>
                    <a:pt x="699" y="8087"/>
                  </a:lnTo>
                  <a:cubicBezTo>
                    <a:pt x="313" y="8095"/>
                    <a:pt x="9" y="8415"/>
                    <a:pt x="17" y="8802"/>
                  </a:cubicBezTo>
                  <a:lnTo>
                    <a:pt x="17" y="13379"/>
                  </a:lnTo>
                  <a:cubicBezTo>
                    <a:pt x="1" y="13765"/>
                    <a:pt x="313" y="14094"/>
                    <a:pt x="699" y="14102"/>
                  </a:cubicBezTo>
                  <a:lnTo>
                    <a:pt x="25821" y="14102"/>
                  </a:lnTo>
                  <a:cubicBezTo>
                    <a:pt x="26216" y="14094"/>
                    <a:pt x="26520" y="13765"/>
                    <a:pt x="26512" y="13379"/>
                  </a:cubicBezTo>
                  <a:lnTo>
                    <a:pt x="26512" y="8802"/>
                  </a:lnTo>
                  <a:cubicBezTo>
                    <a:pt x="26520" y="8415"/>
                    <a:pt x="26216" y="8095"/>
                    <a:pt x="25821" y="8087"/>
                  </a:cubicBezTo>
                  <a:lnTo>
                    <a:pt x="24884" y="8087"/>
                  </a:lnTo>
                  <a:cubicBezTo>
                    <a:pt x="25016" y="7996"/>
                    <a:pt x="25098" y="7848"/>
                    <a:pt x="25098" y="7692"/>
                  </a:cubicBezTo>
                  <a:lnTo>
                    <a:pt x="25098" y="4775"/>
                  </a:lnTo>
                  <a:cubicBezTo>
                    <a:pt x="25098" y="4520"/>
                    <a:pt x="24893" y="4315"/>
                    <a:pt x="24630" y="4315"/>
                  </a:cubicBezTo>
                  <a:lnTo>
                    <a:pt x="23011" y="4315"/>
                  </a:lnTo>
                  <a:cubicBezTo>
                    <a:pt x="23011" y="3772"/>
                    <a:pt x="22723" y="3329"/>
                    <a:pt x="22370" y="3271"/>
                  </a:cubicBezTo>
                  <a:lnTo>
                    <a:pt x="22370" y="2721"/>
                  </a:lnTo>
                  <a:lnTo>
                    <a:pt x="22657" y="2721"/>
                  </a:lnTo>
                  <a:cubicBezTo>
                    <a:pt x="22682" y="2721"/>
                    <a:pt x="22707" y="2696"/>
                    <a:pt x="22707" y="2663"/>
                  </a:cubicBezTo>
                  <a:cubicBezTo>
                    <a:pt x="22707" y="2638"/>
                    <a:pt x="22682" y="2614"/>
                    <a:pt x="22657" y="2614"/>
                  </a:cubicBezTo>
                  <a:lnTo>
                    <a:pt x="22370" y="2614"/>
                  </a:lnTo>
                  <a:lnTo>
                    <a:pt x="22370" y="1734"/>
                  </a:lnTo>
                  <a:lnTo>
                    <a:pt x="22657" y="1734"/>
                  </a:lnTo>
                  <a:cubicBezTo>
                    <a:pt x="22723" y="1734"/>
                    <a:pt x="22723" y="1636"/>
                    <a:pt x="22657" y="1636"/>
                  </a:cubicBezTo>
                  <a:lnTo>
                    <a:pt x="22370" y="1636"/>
                  </a:lnTo>
                  <a:lnTo>
                    <a:pt x="22370" y="1102"/>
                  </a:lnTo>
                  <a:cubicBezTo>
                    <a:pt x="22731" y="1044"/>
                    <a:pt x="23011" y="592"/>
                    <a:pt x="23011" y="50"/>
                  </a:cubicBezTo>
                  <a:cubicBezTo>
                    <a:pt x="23011" y="25"/>
                    <a:pt x="22986" y="0"/>
                    <a:pt x="22961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32" name="Google Shape;932;p53"/>
            <p:cNvGrpSpPr/>
            <p:nvPr/>
          </p:nvGrpSpPr>
          <p:grpSpPr>
            <a:xfrm>
              <a:off x="-3018898" y="-38886"/>
              <a:ext cx="1852990" cy="985694"/>
              <a:chOff x="3116400" y="2671550"/>
              <a:chExt cx="662800" cy="352575"/>
            </a:xfrm>
          </p:grpSpPr>
          <p:sp>
            <p:nvSpPr>
              <p:cNvPr id="933" name="Google Shape;933;p53"/>
              <p:cNvSpPr/>
              <p:nvPr/>
            </p:nvSpPr>
            <p:spPr>
              <a:xfrm>
                <a:off x="3117625" y="2875150"/>
                <a:ext cx="660350" cy="147525"/>
              </a:xfrm>
              <a:custGeom>
                <a:rect b="b" l="l" r="r" t="t"/>
                <a:pathLst>
                  <a:path extrusionOk="0" h="5901" w="26414">
                    <a:moveTo>
                      <a:pt x="642" y="0"/>
                    </a:moveTo>
                    <a:lnTo>
                      <a:pt x="25772" y="0"/>
                    </a:lnTo>
                    <a:cubicBezTo>
                      <a:pt x="26125" y="8"/>
                      <a:pt x="26413" y="304"/>
                      <a:pt x="26405" y="666"/>
                    </a:cubicBezTo>
                    <a:lnTo>
                      <a:pt x="26405" y="5243"/>
                    </a:lnTo>
                    <a:cubicBezTo>
                      <a:pt x="26413" y="5597"/>
                      <a:pt x="26125" y="5892"/>
                      <a:pt x="25772" y="5901"/>
                    </a:cubicBezTo>
                    <a:lnTo>
                      <a:pt x="642" y="5901"/>
                    </a:lnTo>
                    <a:cubicBezTo>
                      <a:pt x="289" y="5892"/>
                      <a:pt x="1" y="5597"/>
                      <a:pt x="9" y="5243"/>
                    </a:cubicBezTo>
                    <a:lnTo>
                      <a:pt x="9" y="666"/>
                    </a:lnTo>
                    <a:cubicBezTo>
                      <a:pt x="1" y="304"/>
                      <a:pt x="289" y="8"/>
                      <a:pt x="6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4" name="Google Shape;934;p53"/>
              <p:cNvSpPr/>
              <p:nvPr/>
            </p:nvSpPr>
            <p:spPr>
              <a:xfrm>
                <a:off x="3116400" y="2873700"/>
                <a:ext cx="662800" cy="150425"/>
              </a:xfrm>
              <a:custGeom>
                <a:rect b="b" l="l" r="r" t="t"/>
                <a:pathLst>
                  <a:path extrusionOk="0" h="6017" w="26512">
                    <a:moveTo>
                      <a:pt x="25821" y="108"/>
                    </a:moveTo>
                    <a:cubicBezTo>
                      <a:pt x="26150" y="116"/>
                      <a:pt x="26413" y="387"/>
                      <a:pt x="26396" y="724"/>
                    </a:cubicBezTo>
                    <a:lnTo>
                      <a:pt x="26396" y="5301"/>
                    </a:lnTo>
                    <a:cubicBezTo>
                      <a:pt x="26413" y="5630"/>
                      <a:pt x="26150" y="5909"/>
                      <a:pt x="25821" y="5917"/>
                    </a:cubicBezTo>
                    <a:lnTo>
                      <a:pt x="691" y="5917"/>
                    </a:lnTo>
                    <a:cubicBezTo>
                      <a:pt x="362" y="5909"/>
                      <a:pt x="99" y="5630"/>
                      <a:pt x="107" y="5301"/>
                    </a:cubicBezTo>
                    <a:lnTo>
                      <a:pt x="107" y="724"/>
                    </a:lnTo>
                    <a:cubicBezTo>
                      <a:pt x="99" y="395"/>
                      <a:pt x="362" y="116"/>
                      <a:pt x="691" y="108"/>
                    </a:cubicBezTo>
                    <a:close/>
                    <a:moveTo>
                      <a:pt x="691" y="1"/>
                    </a:moveTo>
                    <a:cubicBezTo>
                      <a:pt x="305" y="9"/>
                      <a:pt x="1" y="329"/>
                      <a:pt x="9" y="724"/>
                    </a:cubicBezTo>
                    <a:lnTo>
                      <a:pt x="9" y="5293"/>
                    </a:lnTo>
                    <a:cubicBezTo>
                      <a:pt x="1" y="5679"/>
                      <a:pt x="305" y="6000"/>
                      <a:pt x="691" y="6016"/>
                    </a:cubicBezTo>
                    <a:lnTo>
                      <a:pt x="25821" y="6016"/>
                    </a:lnTo>
                    <a:cubicBezTo>
                      <a:pt x="26207" y="6000"/>
                      <a:pt x="26511" y="5679"/>
                      <a:pt x="26503" y="5301"/>
                    </a:cubicBezTo>
                    <a:lnTo>
                      <a:pt x="26503" y="724"/>
                    </a:lnTo>
                    <a:cubicBezTo>
                      <a:pt x="26511" y="329"/>
                      <a:pt x="26207" y="9"/>
                      <a:pt x="258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5" name="Google Shape;935;p53"/>
              <p:cNvSpPr/>
              <p:nvPr/>
            </p:nvSpPr>
            <p:spPr>
              <a:xfrm>
                <a:off x="3217275" y="2875150"/>
                <a:ext cx="56725" cy="147525"/>
              </a:xfrm>
              <a:custGeom>
                <a:rect b="b" l="l" r="r" t="t"/>
                <a:pathLst>
                  <a:path extrusionOk="0" h="5901" w="2269">
                    <a:moveTo>
                      <a:pt x="1" y="0"/>
                    </a:moveTo>
                    <a:lnTo>
                      <a:pt x="1" y="5901"/>
                    </a:lnTo>
                    <a:lnTo>
                      <a:pt x="2269" y="5901"/>
                    </a:lnTo>
                    <a:lnTo>
                      <a:pt x="226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6" name="Google Shape;936;p53"/>
              <p:cNvSpPr/>
              <p:nvPr/>
            </p:nvSpPr>
            <p:spPr>
              <a:xfrm>
                <a:off x="3216050" y="2873900"/>
                <a:ext cx="59400" cy="150225"/>
              </a:xfrm>
              <a:custGeom>
                <a:rect b="b" l="l" r="r" t="t"/>
                <a:pathLst>
                  <a:path extrusionOk="0" h="6009" w="2376">
                    <a:moveTo>
                      <a:pt x="2268" y="100"/>
                    </a:moveTo>
                    <a:lnTo>
                      <a:pt x="2268" y="5901"/>
                    </a:lnTo>
                    <a:lnTo>
                      <a:pt x="99" y="5901"/>
                    </a:lnTo>
                    <a:lnTo>
                      <a:pt x="99" y="100"/>
                    </a:lnTo>
                    <a:close/>
                    <a:moveTo>
                      <a:pt x="50" y="1"/>
                    </a:moveTo>
                    <a:cubicBezTo>
                      <a:pt x="17" y="1"/>
                      <a:pt x="0" y="17"/>
                      <a:pt x="0" y="50"/>
                    </a:cubicBezTo>
                    <a:lnTo>
                      <a:pt x="0" y="5951"/>
                    </a:lnTo>
                    <a:cubicBezTo>
                      <a:pt x="0" y="5983"/>
                      <a:pt x="17" y="6008"/>
                      <a:pt x="50" y="6008"/>
                    </a:cubicBezTo>
                    <a:lnTo>
                      <a:pt x="2318" y="6008"/>
                    </a:lnTo>
                    <a:cubicBezTo>
                      <a:pt x="2351" y="6008"/>
                      <a:pt x="2375" y="5983"/>
                      <a:pt x="2375" y="5951"/>
                    </a:cubicBezTo>
                    <a:lnTo>
                      <a:pt x="2375" y="50"/>
                    </a:lnTo>
                    <a:cubicBezTo>
                      <a:pt x="2375" y="17"/>
                      <a:pt x="2351" y="1"/>
                      <a:pt x="23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7" name="Google Shape;937;p53"/>
              <p:cNvSpPr/>
              <p:nvPr/>
            </p:nvSpPr>
            <p:spPr>
              <a:xfrm>
                <a:off x="3291025" y="2875150"/>
                <a:ext cx="14200" cy="147525"/>
              </a:xfrm>
              <a:custGeom>
                <a:rect b="b" l="l" r="r" t="t"/>
                <a:pathLst>
                  <a:path extrusionOk="0" h="5901" w="568">
                    <a:moveTo>
                      <a:pt x="1" y="0"/>
                    </a:moveTo>
                    <a:lnTo>
                      <a:pt x="1" y="5901"/>
                    </a:lnTo>
                    <a:lnTo>
                      <a:pt x="568" y="5901"/>
                    </a:lnTo>
                    <a:lnTo>
                      <a:pt x="56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8" name="Google Shape;938;p53"/>
              <p:cNvSpPr/>
              <p:nvPr/>
            </p:nvSpPr>
            <p:spPr>
              <a:xfrm>
                <a:off x="3289800" y="2873900"/>
                <a:ext cx="16675" cy="150225"/>
              </a:xfrm>
              <a:custGeom>
                <a:rect b="b" l="l" r="r" t="t"/>
                <a:pathLst>
                  <a:path extrusionOk="0" h="6009" w="667">
                    <a:moveTo>
                      <a:pt x="568" y="100"/>
                    </a:moveTo>
                    <a:lnTo>
                      <a:pt x="568" y="5901"/>
                    </a:lnTo>
                    <a:lnTo>
                      <a:pt x="107" y="5901"/>
                    </a:lnTo>
                    <a:lnTo>
                      <a:pt x="107" y="100"/>
                    </a:lnTo>
                    <a:close/>
                    <a:moveTo>
                      <a:pt x="50" y="1"/>
                    </a:moveTo>
                    <a:cubicBezTo>
                      <a:pt x="25" y="1"/>
                      <a:pt x="0" y="17"/>
                      <a:pt x="0" y="50"/>
                    </a:cubicBezTo>
                    <a:lnTo>
                      <a:pt x="0" y="5951"/>
                    </a:lnTo>
                    <a:cubicBezTo>
                      <a:pt x="0" y="5983"/>
                      <a:pt x="25" y="6008"/>
                      <a:pt x="50" y="6008"/>
                    </a:cubicBezTo>
                    <a:lnTo>
                      <a:pt x="617" y="6008"/>
                    </a:lnTo>
                    <a:cubicBezTo>
                      <a:pt x="650" y="6008"/>
                      <a:pt x="666" y="5983"/>
                      <a:pt x="666" y="5951"/>
                    </a:cubicBezTo>
                    <a:lnTo>
                      <a:pt x="666" y="50"/>
                    </a:lnTo>
                    <a:cubicBezTo>
                      <a:pt x="666" y="17"/>
                      <a:pt x="650" y="1"/>
                      <a:pt x="6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9" name="Google Shape;939;p53"/>
              <p:cNvSpPr/>
              <p:nvPr/>
            </p:nvSpPr>
            <p:spPr>
              <a:xfrm>
                <a:off x="3384725" y="2923425"/>
                <a:ext cx="278400" cy="50975"/>
              </a:xfrm>
              <a:custGeom>
                <a:rect b="b" l="l" r="r" t="t"/>
                <a:pathLst>
                  <a:path extrusionOk="0" h="2039" w="11136">
                    <a:moveTo>
                      <a:pt x="197" y="0"/>
                    </a:moveTo>
                    <a:cubicBezTo>
                      <a:pt x="91" y="0"/>
                      <a:pt x="0" y="83"/>
                      <a:pt x="0" y="189"/>
                    </a:cubicBezTo>
                    <a:lnTo>
                      <a:pt x="0" y="1849"/>
                    </a:lnTo>
                    <a:cubicBezTo>
                      <a:pt x="0" y="1956"/>
                      <a:pt x="91" y="2038"/>
                      <a:pt x="197" y="2038"/>
                    </a:cubicBezTo>
                    <a:lnTo>
                      <a:pt x="10938" y="2038"/>
                    </a:lnTo>
                    <a:cubicBezTo>
                      <a:pt x="11045" y="2038"/>
                      <a:pt x="11135" y="1956"/>
                      <a:pt x="11135" y="1849"/>
                    </a:cubicBezTo>
                    <a:lnTo>
                      <a:pt x="11135" y="189"/>
                    </a:lnTo>
                    <a:cubicBezTo>
                      <a:pt x="11135" y="83"/>
                      <a:pt x="11045" y="0"/>
                      <a:pt x="109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0" name="Google Shape;940;p53"/>
              <p:cNvSpPr/>
              <p:nvPr/>
            </p:nvSpPr>
            <p:spPr>
              <a:xfrm>
                <a:off x="3383475" y="2921975"/>
                <a:ext cx="280875" cy="53850"/>
              </a:xfrm>
              <a:custGeom>
                <a:rect b="b" l="l" r="r" t="t"/>
                <a:pathLst>
                  <a:path extrusionOk="0" h="2154" w="11235">
                    <a:moveTo>
                      <a:pt x="10988" y="108"/>
                    </a:moveTo>
                    <a:cubicBezTo>
                      <a:pt x="11062" y="108"/>
                      <a:pt x="11128" y="173"/>
                      <a:pt x="11128" y="256"/>
                    </a:cubicBezTo>
                    <a:lnTo>
                      <a:pt x="11128" y="1899"/>
                    </a:lnTo>
                    <a:cubicBezTo>
                      <a:pt x="11128" y="1981"/>
                      <a:pt x="11062" y="2047"/>
                      <a:pt x="10988" y="2047"/>
                    </a:cubicBezTo>
                    <a:lnTo>
                      <a:pt x="247" y="2047"/>
                    </a:lnTo>
                    <a:cubicBezTo>
                      <a:pt x="165" y="2047"/>
                      <a:pt x="108" y="1981"/>
                      <a:pt x="108" y="1899"/>
                    </a:cubicBezTo>
                    <a:lnTo>
                      <a:pt x="108" y="247"/>
                    </a:lnTo>
                    <a:cubicBezTo>
                      <a:pt x="99" y="165"/>
                      <a:pt x="165" y="108"/>
                      <a:pt x="247" y="108"/>
                    </a:cubicBezTo>
                    <a:close/>
                    <a:moveTo>
                      <a:pt x="247" y="1"/>
                    </a:moveTo>
                    <a:cubicBezTo>
                      <a:pt x="108" y="1"/>
                      <a:pt x="1" y="116"/>
                      <a:pt x="1" y="256"/>
                    </a:cubicBezTo>
                    <a:lnTo>
                      <a:pt x="1" y="1907"/>
                    </a:lnTo>
                    <a:cubicBezTo>
                      <a:pt x="1" y="2039"/>
                      <a:pt x="108" y="2154"/>
                      <a:pt x="247" y="2154"/>
                    </a:cubicBezTo>
                    <a:lnTo>
                      <a:pt x="10988" y="2154"/>
                    </a:lnTo>
                    <a:cubicBezTo>
                      <a:pt x="11120" y="2154"/>
                      <a:pt x="11235" y="2039"/>
                      <a:pt x="11235" y="1907"/>
                    </a:cubicBezTo>
                    <a:lnTo>
                      <a:pt x="11235" y="256"/>
                    </a:lnTo>
                    <a:cubicBezTo>
                      <a:pt x="11235" y="116"/>
                      <a:pt x="11120" y="1"/>
                      <a:pt x="109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1" name="Google Shape;941;p53"/>
              <p:cNvSpPr/>
              <p:nvPr/>
            </p:nvSpPr>
            <p:spPr>
              <a:xfrm>
                <a:off x="3154825" y="2780650"/>
                <a:ext cx="587800" cy="93700"/>
              </a:xfrm>
              <a:custGeom>
                <a:rect b="b" l="l" r="r" t="t"/>
                <a:pathLst>
                  <a:path extrusionOk="0" h="3748" w="23512">
                    <a:moveTo>
                      <a:pt x="419" y="0"/>
                    </a:moveTo>
                    <a:cubicBezTo>
                      <a:pt x="189" y="0"/>
                      <a:pt x="0" y="189"/>
                      <a:pt x="0" y="419"/>
                    </a:cubicBezTo>
                    <a:lnTo>
                      <a:pt x="0" y="3336"/>
                    </a:lnTo>
                    <a:cubicBezTo>
                      <a:pt x="0" y="3567"/>
                      <a:pt x="189" y="3747"/>
                      <a:pt x="419" y="3747"/>
                    </a:cubicBezTo>
                    <a:lnTo>
                      <a:pt x="23092" y="3747"/>
                    </a:lnTo>
                    <a:cubicBezTo>
                      <a:pt x="23323" y="3747"/>
                      <a:pt x="23512" y="3567"/>
                      <a:pt x="23512" y="3336"/>
                    </a:cubicBezTo>
                    <a:lnTo>
                      <a:pt x="23512" y="419"/>
                    </a:lnTo>
                    <a:cubicBezTo>
                      <a:pt x="23512" y="189"/>
                      <a:pt x="23323" y="0"/>
                      <a:pt x="23092" y="0"/>
                    </a:cubicBezTo>
                    <a:close/>
                  </a:path>
                </a:pathLst>
              </a:custGeom>
              <a:solidFill>
                <a:srgbClr val="F9F7F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2" name="Google Shape;942;p53"/>
              <p:cNvSpPr/>
              <p:nvPr/>
            </p:nvSpPr>
            <p:spPr>
              <a:xfrm>
                <a:off x="3154825" y="2780650"/>
                <a:ext cx="587800" cy="93700"/>
              </a:xfrm>
              <a:custGeom>
                <a:rect b="b" l="l" r="r" t="t"/>
                <a:pathLst>
                  <a:path extrusionOk="0" h="3748" w="23512">
                    <a:moveTo>
                      <a:pt x="419" y="0"/>
                    </a:moveTo>
                    <a:lnTo>
                      <a:pt x="23092" y="0"/>
                    </a:lnTo>
                    <a:cubicBezTo>
                      <a:pt x="23323" y="0"/>
                      <a:pt x="23512" y="189"/>
                      <a:pt x="23512" y="419"/>
                    </a:cubicBezTo>
                    <a:lnTo>
                      <a:pt x="23512" y="3336"/>
                    </a:lnTo>
                    <a:cubicBezTo>
                      <a:pt x="23512" y="3567"/>
                      <a:pt x="23323" y="3747"/>
                      <a:pt x="23092" y="3747"/>
                    </a:cubicBezTo>
                    <a:lnTo>
                      <a:pt x="419" y="3747"/>
                    </a:lnTo>
                    <a:cubicBezTo>
                      <a:pt x="189" y="3747"/>
                      <a:pt x="0" y="3567"/>
                      <a:pt x="0" y="3336"/>
                    </a:cubicBezTo>
                    <a:lnTo>
                      <a:pt x="0" y="419"/>
                    </a:lnTo>
                    <a:cubicBezTo>
                      <a:pt x="0" y="189"/>
                      <a:pt x="189" y="0"/>
                      <a:pt x="4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3" name="Google Shape;943;p53"/>
              <p:cNvSpPr/>
              <p:nvPr/>
            </p:nvSpPr>
            <p:spPr>
              <a:xfrm>
                <a:off x="3153600" y="2779400"/>
                <a:ext cx="590250" cy="96375"/>
              </a:xfrm>
              <a:custGeom>
                <a:rect b="b" l="l" r="r" t="t"/>
                <a:pathLst>
                  <a:path extrusionOk="0" h="3855" w="23610">
                    <a:moveTo>
                      <a:pt x="23141" y="99"/>
                    </a:moveTo>
                    <a:cubicBezTo>
                      <a:pt x="23339" y="99"/>
                      <a:pt x="23503" y="264"/>
                      <a:pt x="23503" y="469"/>
                    </a:cubicBezTo>
                    <a:lnTo>
                      <a:pt x="23503" y="3386"/>
                    </a:lnTo>
                    <a:cubicBezTo>
                      <a:pt x="23503" y="3584"/>
                      <a:pt x="23339" y="3748"/>
                      <a:pt x="23141" y="3748"/>
                    </a:cubicBezTo>
                    <a:lnTo>
                      <a:pt x="468" y="3748"/>
                    </a:lnTo>
                    <a:cubicBezTo>
                      <a:pt x="263" y="3748"/>
                      <a:pt x="99" y="3584"/>
                      <a:pt x="99" y="3386"/>
                    </a:cubicBezTo>
                    <a:lnTo>
                      <a:pt x="99" y="469"/>
                    </a:lnTo>
                    <a:cubicBezTo>
                      <a:pt x="99" y="269"/>
                      <a:pt x="255" y="107"/>
                      <a:pt x="454" y="107"/>
                    </a:cubicBezTo>
                    <a:cubicBezTo>
                      <a:pt x="459" y="107"/>
                      <a:pt x="464" y="107"/>
                      <a:pt x="468" y="108"/>
                    </a:cubicBezTo>
                    <a:lnTo>
                      <a:pt x="23141" y="99"/>
                    </a:lnTo>
                    <a:close/>
                    <a:moveTo>
                      <a:pt x="468" y="1"/>
                    </a:moveTo>
                    <a:cubicBezTo>
                      <a:pt x="206" y="1"/>
                      <a:pt x="0" y="206"/>
                      <a:pt x="0" y="469"/>
                    </a:cubicBezTo>
                    <a:lnTo>
                      <a:pt x="0" y="3386"/>
                    </a:lnTo>
                    <a:cubicBezTo>
                      <a:pt x="0" y="3641"/>
                      <a:pt x="206" y="3855"/>
                      <a:pt x="468" y="3855"/>
                    </a:cubicBezTo>
                    <a:lnTo>
                      <a:pt x="23141" y="3855"/>
                    </a:lnTo>
                    <a:cubicBezTo>
                      <a:pt x="23396" y="3855"/>
                      <a:pt x="23610" y="3641"/>
                      <a:pt x="23610" y="3386"/>
                    </a:cubicBezTo>
                    <a:lnTo>
                      <a:pt x="23610" y="469"/>
                    </a:lnTo>
                    <a:cubicBezTo>
                      <a:pt x="23610" y="206"/>
                      <a:pt x="23396" y="1"/>
                      <a:pt x="231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" name="Google Shape;944;p53"/>
              <p:cNvSpPr/>
              <p:nvPr/>
            </p:nvSpPr>
            <p:spPr>
              <a:xfrm>
                <a:off x="3599600" y="2780650"/>
                <a:ext cx="15250" cy="93700"/>
              </a:xfrm>
              <a:custGeom>
                <a:rect b="b" l="l" r="r" t="t"/>
                <a:pathLst>
                  <a:path extrusionOk="0" h="3748" w="610">
                    <a:moveTo>
                      <a:pt x="1" y="0"/>
                    </a:moveTo>
                    <a:lnTo>
                      <a:pt x="1" y="3747"/>
                    </a:lnTo>
                    <a:lnTo>
                      <a:pt x="609" y="3747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" name="Google Shape;945;p53"/>
              <p:cNvSpPr/>
              <p:nvPr/>
            </p:nvSpPr>
            <p:spPr>
              <a:xfrm>
                <a:off x="3662275" y="2780650"/>
                <a:ext cx="12150" cy="93700"/>
              </a:xfrm>
              <a:custGeom>
                <a:rect b="b" l="l" r="r" t="t"/>
                <a:pathLst>
                  <a:path extrusionOk="0" h="3748" w="486">
                    <a:moveTo>
                      <a:pt x="0" y="0"/>
                    </a:moveTo>
                    <a:lnTo>
                      <a:pt x="0" y="3747"/>
                    </a:lnTo>
                    <a:lnTo>
                      <a:pt x="485" y="3747"/>
                    </a:lnTo>
                    <a:lnTo>
                      <a:pt x="485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6" name="Google Shape;946;p53"/>
              <p:cNvSpPr/>
              <p:nvPr/>
            </p:nvSpPr>
            <p:spPr>
              <a:xfrm>
                <a:off x="3244800" y="2780650"/>
                <a:ext cx="8875" cy="93700"/>
              </a:xfrm>
              <a:custGeom>
                <a:rect b="b" l="l" r="r" t="t"/>
                <a:pathLst>
                  <a:path extrusionOk="0" h="3748" w="355">
                    <a:moveTo>
                      <a:pt x="1" y="0"/>
                    </a:moveTo>
                    <a:lnTo>
                      <a:pt x="1" y="3747"/>
                    </a:lnTo>
                    <a:lnTo>
                      <a:pt x="354" y="3747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7" name="Google Shape;947;p53"/>
              <p:cNvSpPr/>
              <p:nvPr/>
            </p:nvSpPr>
            <p:spPr>
              <a:xfrm>
                <a:off x="3281175" y="2780650"/>
                <a:ext cx="7000" cy="93700"/>
              </a:xfrm>
              <a:custGeom>
                <a:rect b="b" l="l" r="r" t="t"/>
                <a:pathLst>
                  <a:path extrusionOk="0" h="3748" w="280">
                    <a:moveTo>
                      <a:pt x="0" y="0"/>
                    </a:moveTo>
                    <a:lnTo>
                      <a:pt x="0" y="3747"/>
                    </a:lnTo>
                    <a:lnTo>
                      <a:pt x="280" y="3747"/>
                    </a:lnTo>
                    <a:lnTo>
                      <a:pt x="280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8" name="Google Shape;948;p53"/>
              <p:cNvSpPr/>
              <p:nvPr/>
            </p:nvSpPr>
            <p:spPr>
              <a:xfrm>
                <a:off x="3303975" y="2672975"/>
                <a:ext cx="386275" cy="106875"/>
              </a:xfrm>
              <a:custGeom>
                <a:rect b="b" l="l" r="r" t="t"/>
                <a:pathLst>
                  <a:path extrusionOk="0" h="4275" w="15451">
                    <a:moveTo>
                      <a:pt x="1463" y="1"/>
                    </a:moveTo>
                    <a:cubicBezTo>
                      <a:pt x="650" y="1"/>
                      <a:pt x="1" y="995"/>
                      <a:pt x="25" y="2212"/>
                    </a:cubicBezTo>
                    <a:cubicBezTo>
                      <a:pt x="50" y="3370"/>
                      <a:pt x="715" y="4274"/>
                      <a:pt x="1496" y="4274"/>
                    </a:cubicBezTo>
                    <a:lnTo>
                      <a:pt x="15442" y="4274"/>
                    </a:lnTo>
                    <a:lnTo>
                      <a:pt x="15442" y="4274"/>
                    </a:lnTo>
                    <a:lnTo>
                      <a:pt x="15442" y="4274"/>
                    </a:lnTo>
                    <a:cubicBezTo>
                      <a:pt x="15442" y="3724"/>
                      <a:pt x="15138" y="3272"/>
                      <a:pt x="14768" y="3272"/>
                    </a:cubicBezTo>
                    <a:lnTo>
                      <a:pt x="1718" y="3272"/>
                    </a:lnTo>
                    <a:cubicBezTo>
                      <a:pt x="1307" y="3272"/>
                      <a:pt x="946" y="2779"/>
                      <a:pt x="937" y="2162"/>
                    </a:cubicBezTo>
                    <a:cubicBezTo>
                      <a:pt x="929" y="1538"/>
                      <a:pt x="1274" y="1012"/>
                      <a:pt x="1693" y="1012"/>
                    </a:cubicBezTo>
                    <a:lnTo>
                      <a:pt x="14768" y="1012"/>
                    </a:lnTo>
                    <a:cubicBezTo>
                      <a:pt x="15146" y="1012"/>
                      <a:pt x="15450" y="560"/>
                      <a:pt x="15450" y="1"/>
                    </a:cubicBezTo>
                    <a:lnTo>
                      <a:pt x="15450" y="1"/>
                    </a:lnTo>
                    <a:lnTo>
                      <a:pt x="1545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9" name="Google Shape;949;p53"/>
              <p:cNvSpPr/>
              <p:nvPr/>
            </p:nvSpPr>
            <p:spPr>
              <a:xfrm>
                <a:off x="3302950" y="2671550"/>
                <a:ext cx="388525" cy="109525"/>
              </a:xfrm>
              <a:custGeom>
                <a:rect b="b" l="l" r="r" t="t"/>
                <a:pathLst>
                  <a:path extrusionOk="0" h="4381" w="15541">
                    <a:moveTo>
                      <a:pt x="15442" y="107"/>
                    </a:moveTo>
                    <a:cubicBezTo>
                      <a:pt x="15425" y="609"/>
                      <a:pt x="15154" y="1019"/>
                      <a:pt x="14817" y="1019"/>
                    </a:cubicBezTo>
                    <a:lnTo>
                      <a:pt x="1743" y="1019"/>
                    </a:lnTo>
                    <a:cubicBezTo>
                      <a:pt x="1570" y="1019"/>
                      <a:pt x="1406" y="1093"/>
                      <a:pt x="1282" y="1225"/>
                    </a:cubicBezTo>
                    <a:cubicBezTo>
                      <a:pt x="1061" y="1447"/>
                      <a:pt x="937" y="1817"/>
                      <a:pt x="937" y="2211"/>
                    </a:cubicBezTo>
                    <a:cubicBezTo>
                      <a:pt x="945" y="2852"/>
                      <a:pt x="1315" y="3370"/>
                      <a:pt x="1767" y="3370"/>
                    </a:cubicBezTo>
                    <a:lnTo>
                      <a:pt x="14817" y="3370"/>
                    </a:lnTo>
                    <a:cubicBezTo>
                      <a:pt x="15146" y="3370"/>
                      <a:pt x="15425" y="3772"/>
                      <a:pt x="15442" y="4282"/>
                    </a:cubicBezTo>
                    <a:lnTo>
                      <a:pt x="1537" y="4282"/>
                    </a:lnTo>
                    <a:cubicBezTo>
                      <a:pt x="781" y="4282"/>
                      <a:pt x="148" y="3378"/>
                      <a:pt x="124" y="2269"/>
                    </a:cubicBezTo>
                    <a:cubicBezTo>
                      <a:pt x="107" y="1545"/>
                      <a:pt x="329" y="872"/>
                      <a:pt x="732" y="461"/>
                    </a:cubicBezTo>
                    <a:cubicBezTo>
                      <a:pt x="929" y="239"/>
                      <a:pt x="1208" y="115"/>
                      <a:pt x="1504" y="107"/>
                    </a:cubicBezTo>
                    <a:close/>
                    <a:moveTo>
                      <a:pt x="1504" y="0"/>
                    </a:moveTo>
                    <a:cubicBezTo>
                      <a:pt x="1176" y="9"/>
                      <a:pt x="872" y="148"/>
                      <a:pt x="658" y="395"/>
                    </a:cubicBezTo>
                    <a:cubicBezTo>
                      <a:pt x="239" y="814"/>
                      <a:pt x="0" y="1521"/>
                      <a:pt x="17" y="2269"/>
                    </a:cubicBezTo>
                    <a:cubicBezTo>
                      <a:pt x="42" y="3435"/>
                      <a:pt x="724" y="4380"/>
                      <a:pt x="1537" y="4380"/>
                    </a:cubicBezTo>
                    <a:lnTo>
                      <a:pt x="15491" y="4380"/>
                    </a:lnTo>
                    <a:cubicBezTo>
                      <a:pt x="15516" y="4380"/>
                      <a:pt x="15540" y="4356"/>
                      <a:pt x="15540" y="4331"/>
                    </a:cubicBezTo>
                    <a:cubicBezTo>
                      <a:pt x="15540" y="3748"/>
                      <a:pt x="15212" y="3271"/>
                      <a:pt x="14809" y="3271"/>
                    </a:cubicBezTo>
                    <a:lnTo>
                      <a:pt x="1767" y="3271"/>
                    </a:lnTo>
                    <a:cubicBezTo>
                      <a:pt x="1373" y="3271"/>
                      <a:pt x="1044" y="2794"/>
                      <a:pt x="1036" y="2211"/>
                    </a:cubicBezTo>
                    <a:cubicBezTo>
                      <a:pt x="1028" y="1841"/>
                      <a:pt x="1151" y="1496"/>
                      <a:pt x="1356" y="1291"/>
                    </a:cubicBezTo>
                    <a:cubicBezTo>
                      <a:pt x="1455" y="1184"/>
                      <a:pt x="1595" y="1118"/>
                      <a:pt x="1743" y="1118"/>
                    </a:cubicBezTo>
                    <a:lnTo>
                      <a:pt x="14817" y="1118"/>
                    </a:lnTo>
                    <a:cubicBezTo>
                      <a:pt x="15220" y="1118"/>
                      <a:pt x="15540" y="641"/>
                      <a:pt x="15540" y="58"/>
                    </a:cubicBezTo>
                    <a:cubicBezTo>
                      <a:pt x="15540" y="25"/>
                      <a:pt x="15516" y="0"/>
                      <a:pt x="154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0" name="Google Shape;950;p53"/>
              <p:cNvSpPr/>
              <p:nvPr/>
            </p:nvSpPr>
            <p:spPr>
              <a:xfrm>
                <a:off x="3327400" y="2698250"/>
                <a:ext cx="346825" cy="56325"/>
              </a:xfrm>
              <a:custGeom>
                <a:rect b="b" l="l" r="r" t="t"/>
                <a:pathLst>
                  <a:path extrusionOk="0" h="2253" w="13873">
                    <a:moveTo>
                      <a:pt x="755" y="1"/>
                    </a:moveTo>
                    <a:cubicBezTo>
                      <a:pt x="332" y="1"/>
                      <a:pt x="0" y="515"/>
                      <a:pt x="9" y="1143"/>
                    </a:cubicBezTo>
                    <a:cubicBezTo>
                      <a:pt x="9" y="1768"/>
                      <a:pt x="370" y="2252"/>
                      <a:pt x="789" y="2252"/>
                    </a:cubicBezTo>
                    <a:lnTo>
                      <a:pt x="13872" y="2252"/>
                    </a:lnTo>
                    <a:lnTo>
                      <a:pt x="13872" y="1"/>
                    </a:lnTo>
                    <a:lnTo>
                      <a:pt x="765" y="1"/>
                    </a:lnTo>
                    <a:cubicBezTo>
                      <a:pt x="761" y="1"/>
                      <a:pt x="758" y="1"/>
                      <a:pt x="7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1" name="Google Shape;951;p53"/>
              <p:cNvSpPr/>
              <p:nvPr/>
            </p:nvSpPr>
            <p:spPr>
              <a:xfrm>
                <a:off x="3326175" y="2697025"/>
                <a:ext cx="349475" cy="58775"/>
              </a:xfrm>
              <a:custGeom>
                <a:rect b="b" l="l" r="r" t="t"/>
                <a:pathLst>
                  <a:path extrusionOk="0" h="2351" w="13979">
                    <a:moveTo>
                      <a:pt x="13872" y="91"/>
                    </a:moveTo>
                    <a:lnTo>
                      <a:pt x="13872" y="2244"/>
                    </a:lnTo>
                    <a:lnTo>
                      <a:pt x="846" y="2244"/>
                    </a:lnTo>
                    <a:cubicBezTo>
                      <a:pt x="444" y="2244"/>
                      <a:pt x="115" y="1775"/>
                      <a:pt x="107" y="1184"/>
                    </a:cubicBezTo>
                    <a:cubicBezTo>
                      <a:pt x="107" y="822"/>
                      <a:pt x="222" y="477"/>
                      <a:pt x="427" y="272"/>
                    </a:cubicBezTo>
                    <a:cubicBezTo>
                      <a:pt x="526" y="165"/>
                      <a:pt x="666" y="99"/>
                      <a:pt x="814" y="91"/>
                    </a:cubicBezTo>
                    <a:close/>
                    <a:moveTo>
                      <a:pt x="814" y="0"/>
                    </a:moveTo>
                    <a:cubicBezTo>
                      <a:pt x="633" y="0"/>
                      <a:pt x="468" y="74"/>
                      <a:pt x="353" y="206"/>
                    </a:cubicBezTo>
                    <a:cubicBezTo>
                      <a:pt x="132" y="428"/>
                      <a:pt x="0" y="798"/>
                      <a:pt x="0" y="1192"/>
                    </a:cubicBezTo>
                    <a:cubicBezTo>
                      <a:pt x="8" y="1833"/>
                      <a:pt x="386" y="2351"/>
                      <a:pt x="838" y="2351"/>
                    </a:cubicBezTo>
                    <a:lnTo>
                      <a:pt x="13921" y="2351"/>
                    </a:lnTo>
                    <a:cubicBezTo>
                      <a:pt x="13946" y="2351"/>
                      <a:pt x="13970" y="2326"/>
                      <a:pt x="13979" y="2301"/>
                    </a:cubicBezTo>
                    <a:lnTo>
                      <a:pt x="13979" y="50"/>
                    </a:lnTo>
                    <a:cubicBezTo>
                      <a:pt x="13970" y="25"/>
                      <a:pt x="13954" y="0"/>
                      <a:pt x="139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2" name="Google Shape;952;p53"/>
              <p:cNvSpPr/>
              <p:nvPr/>
            </p:nvSpPr>
            <p:spPr>
              <a:xfrm>
                <a:off x="3546400" y="2712425"/>
                <a:ext cx="137475" cy="2700"/>
              </a:xfrm>
              <a:custGeom>
                <a:rect b="b" l="l" r="r" t="t"/>
                <a:pathLst>
                  <a:path extrusionOk="0" h="108" w="5499">
                    <a:moveTo>
                      <a:pt x="50" y="1"/>
                    </a:moveTo>
                    <a:cubicBezTo>
                      <a:pt x="25" y="1"/>
                      <a:pt x="1" y="25"/>
                      <a:pt x="1" y="50"/>
                    </a:cubicBezTo>
                    <a:cubicBezTo>
                      <a:pt x="1" y="83"/>
                      <a:pt x="25" y="108"/>
                      <a:pt x="50" y="108"/>
                    </a:cubicBezTo>
                    <a:lnTo>
                      <a:pt x="5449" y="108"/>
                    </a:lnTo>
                    <a:cubicBezTo>
                      <a:pt x="5474" y="108"/>
                      <a:pt x="5498" y="83"/>
                      <a:pt x="5498" y="50"/>
                    </a:cubicBezTo>
                    <a:cubicBezTo>
                      <a:pt x="5498" y="25"/>
                      <a:pt x="5474" y="1"/>
                      <a:pt x="54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3" name="Google Shape;953;p53"/>
              <p:cNvSpPr/>
              <p:nvPr/>
            </p:nvSpPr>
            <p:spPr>
              <a:xfrm>
                <a:off x="3461975" y="2737075"/>
                <a:ext cx="222300" cy="2700"/>
              </a:xfrm>
              <a:custGeom>
                <a:rect b="b" l="l" r="r" t="t"/>
                <a:pathLst>
                  <a:path extrusionOk="0" h="108" w="8892">
                    <a:moveTo>
                      <a:pt x="66" y="1"/>
                    </a:moveTo>
                    <a:cubicBezTo>
                      <a:pt x="0" y="1"/>
                      <a:pt x="0" y="108"/>
                      <a:pt x="66" y="108"/>
                    </a:cubicBezTo>
                    <a:lnTo>
                      <a:pt x="8826" y="108"/>
                    </a:lnTo>
                    <a:cubicBezTo>
                      <a:pt x="8892" y="108"/>
                      <a:pt x="8892" y="1"/>
                      <a:pt x="88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954" name="Google Shape;954;p53"/>
          <p:cNvSpPr/>
          <p:nvPr/>
        </p:nvSpPr>
        <p:spPr>
          <a:xfrm flipH="1">
            <a:off x="6135815" y="566066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5" name="Google Shape;955;p53"/>
          <p:cNvSpPr/>
          <p:nvPr/>
        </p:nvSpPr>
        <p:spPr>
          <a:xfrm flipH="1">
            <a:off x="7322213" y="100209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6" name="Google Shape;956;p53"/>
          <p:cNvSpPr/>
          <p:nvPr/>
        </p:nvSpPr>
        <p:spPr>
          <a:xfrm flipH="1">
            <a:off x="780355" y="357123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57" name="Google Shape;957;p53"/>
          <p:cNvGrpSpPr/>
          <p:nvPr/>
        </p:nvGrpSpPr>
        <p:grpSpPr>
          <a:xfrm rot="10800000">
            <a:off x="7480591" y="3642675"/>
            <a:ext cx="977347" cy="996346"/>
            <a:chOff x="5579275" y="-571140"/>
            <a:chExt cx="728711" cy="782983"/>
          </a:xfrm>
        </p:grpSpPr>
        <p:sp>
          <p:nvSpPr>
            <p:cNvPr id="958" name="Google Shape;958;p53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59" name="Google Shape;959;p53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960" name="Google Shape;960;p53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1" name="Google Shape;961;p53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2" name="Google Shape;962;p53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3" name="Google Shape;963;p53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4" name="Google Shape;964;p53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5" name="Google Shape;965;p53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" name="Google Shape;966;p53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" name="Google Shape;967;p53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" name="Google Shape;968;p53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" name="Google Shape;969;p53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id="970" name="Google Shape;97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5" name="Google Shape;975;p54"/>
          <p:cNvGraphicFramePr/>
          <p:nvPr/>
        </p:nvGraphicFramePr>
        <p:xfrm>
          <a:off x="952500" y="176598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{F32911C9-3F1E-4CFC-A17F-CBD278C8068D}</a:tableStyleId>
              </a:tblPr>
              <a:tblGrid>
                <a:gridCol w="2413000"/>
                <a:gridCol w="2413000"/>
                <a:gridCol w="2413000"/>
              </a:tblGrid>
              <a:tr h="548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Manger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Changer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Partager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mange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change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partage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manges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ch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anges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partage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mange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ch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ange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partag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e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mangEons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ch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angEons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partagE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mangez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ch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angez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partage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mangent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ch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angent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partag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ent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sp>
        <p:nvSpPr>
          <p:cNvPr id="976" name="Google Shape;976;p54"/>
          <p:cNvSpPr txBox="1"/>
          <p:nvPr>
            <p:ph type="title"/>
          </p:nvPr>
        </p:nvSpPr>
        <p:spPr>
          <a:xfrm>
            <a:off x="715200" y="1297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verbes irréguliers ER - ger</a:t>
            </a:r>
            <a:endParaRPr/>
          </a:p>
        </p:txBody>
      </p:sp>
      <p:sp>
        <p:nvSpPr>
          <p:cNvPr id="977" name="Google Shape;977;p54"/>
          <p:cNvSpPr txBox="1"/>
          <p:nvPr/>
        </p:nvSpPr>
        <p:spPr>
          <a:xfrm>
            <a:off x="785375" y="808475"/>
            <a:ext cx="8015700" cy="8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Nunito"/>
                <a:ea typeface="Nunito"/>
                <a:cs typeface="Nunito"/>
                <a:sym typeface="Nunito"/>
              </a:rPr>
              <a:t>Les verbes en –ger prennent un « e » devant « a » ou un « o », afin de conserver la prononciation du « g ».</a:t>
            </a:r>
            <a:endParaRPr sz="200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78" name="Google Shape;978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800" y="129725"/>
            <a:ext cx="806500" cy="30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3" name="Google Shape;983;p55"/>
          <p:cNvGraphicFramePr/>
          <p:nvPr/>
        </p:nvGraphicFramePr>
        <p:xfrm>
          <a:off x="952500" y="176598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{F32911C9-3F1E-4CFC-A17F-CBD278C8068D}</a:tableStyleId>
              </a:tblPr>
              <a:tblGrid>
                <a:gridCol w="2413000"/>
                <a:gridCol w="2413000"/>
                <a:gridCol w="2413000"/>
              </a:tblGrid>
              <a:tr h="548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Acheter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Préferer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Répéter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J’achète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préfère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répèt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e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achète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préfère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répète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achète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préfère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répète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achet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préférons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répét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achetez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préfér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répét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achète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changent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répèt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ent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sp>
        <p:nvSpPr>
          <p:cNvPr id="984" name="Google Shape;984;p55"/>
          <p:cNvSpPr txBox="1"/>
          <p:nvPr>
            <p:ph type="title"/>
          </p:nvPr>
        </p:nvSpPr>
        <p:spPr>
          <a:xfrm>
            <a:off x="715200" y="1297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Les verbes irréguliers ER </a:t>
            </a:r>
            <a:r>
              <a:rPr lang="en" sz="3500"/>
              <a:t>–E…ER/ -É…-ER</a:t>
            </a:r>
            <a:endParaRPr sz="3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" name="Google Shape;985;p55"/>
          <p:cNvSpPr txBox="1"/>
          <p:nvPr/>
        </p:nvSpPr>
        <p:spPr>
          <a:xfrm>
            <a:off x="785375" y="732275"/>
            <a:ext cx="8015700" cy="8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Nunito"/>
                <a:ea typeface="Nunito"/>
                <a:cs typeface="Nunito"/>
                <a:sym typeface="Nunito"/>
              </a:rPr>
              <a:t>Certains verbes, comme acheter, geler ou semer, prennent un accent grave sur le « e », conformément à la prononciation, quand la terminaison comporte un « e » muet.</a:t>
            </a:r>
            <a:endParaRPr sz="180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86" name="Google Shape;986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747175"/>
            <a:ext cx="723400" cy="27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1" name="Google Shape;991;p56"/>
          <p:cNvGraphicFramePr/>
          <p:nvPr/>
        </p:nvGraphicFramePr>
        <p:xfrm>
          <a:off x="653550" y="109608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{F32911C9-3F1E-4CFC-A17F-CBD278C8068D}</a:tableStyleId>
              </a:tblPr>
              <a:tblGrid>
                <a:gridCol w="1618800"/>
                <a:gridCol w="1613175"/>
                <a:gridCol w="1613175"/>
                <a:gridCol w="1613175"/>
                <a:gridCol w="1613175"/>
              </a:tblGrid>
              <a:tr h="5791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Venir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Partir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Voir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Pouvoir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Vouloir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viens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pars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vois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peux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veux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viens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pars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vois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peux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veux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vient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part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voit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peut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 veut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venons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partons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voyons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pouvons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voulons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venez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partez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voyez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pouvez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voulez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viennent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partent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voient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peuvent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veulent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sp>
        <p:nvSpPr>
          <p:cNvPr id="992" name="Google Shape;992;p56"/>
          <p:cNvSpPr txBox="1"/>
          <p:nvPr>
            <p:ph type="title"/>
          </p:nvPr>
        </p:nvSpPr>
        <p:spPr>
          <a:xfrm>
            <a:off x="715200" y="1297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Les verbes </a:t>
            </a:r>
            <a:r>
              <a:rPr lang="en" sz="3500"/>
              <a:t>irréguliers</a:t>
            </a:r>
            <a:r>
              <a:rPr lang="en" sz="3500"/>
              <a:t> IR</a:t>
            </a:r>
            <a:endParaRPr/>
          </a:p>
        </p:txBody>
      </p:sp>
      <p:pic>
        <p:nvPicPr>
          <p:cNvPr id="993" name="Google Shape;993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550" y="173199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8" name="Google Shape;998;p57"/>
          <p:cNvGraphicFramePr/>
          <p:nvPr/>
        </p:nvGraphicFramePr>
        <p:xfrm>
          <a:off x="577350" y="109608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{F32911C9-3F1E-4CFC-A17F-CBD278C8068D}</a:tableStyleId>
              </a:tblPr>
              <a:tblGrid>
                <a:gridCol w="1618800"/>
                <a:gridCol w="1613175"/>
                <a:gridCol w="1613175"/>
                <a:gridCol w="1613175"/>
                <a:gridCol w="1613175"/>
              </a:tblGrid>
              <a:tr h="5791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Faire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Prendre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Boire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Lire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Connaitre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fais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prends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bois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lis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connais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fais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prends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bois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lis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connais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fait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prend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boit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lit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 connait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faisons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prenons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buvons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lisons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connaissons</a:t>
                      </a:r>
                      <a:endParaRPr b="1" sz="13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faites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prenez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buvez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lisez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connaissez</a:t>
                      </a:r>
                      <a:endParaRPr b="1" sz="13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font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prennent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boivent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lisent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connaissent</a:t>
                      </a:r>
                      <a:endParaRPr b="1" sz="11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sp>
        <p:nvSpPr>
          <p:cNvPr id="999" name="Google Shape;999;p57"/>
          <p:cNvSpPr txBox="1"/>
          <p:nvPr>
            <p:ph type="title"/>
          </p:nvPr>
        </p:nvSpPr>
        <p:spPr>
          <a:xfrm>
            <a:off x="715200" y="1297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Les verbes irréguliers RE</a:t>
            </a:r>
            <a:endParaRPr/>
          </a:p>
        </p:txBody>
      </p:sp>
      <p:pic>
        <p:nvPicPr>
          <p:cNvPr id="1000" name="Google Shape;1000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150" y="267386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58"/>
          <p:cNvSpPr txBox="1"/>
          <p:nvPr>
            <p:ph type="title"/>
          </p:nvPr>
        </p:nvSpPr>
        <p:spPr>
          <a:xfrm>
            <a:off x="1285875" y="2405925"/>
            <a:ext cx="6583500" cy="111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Avoir, Être et Aller</a:t>
            </a:r>
            <a:endParaRPr/>
          </a:p>
        </p:txBody>
      </p:sp>
      <p:sp>
        <p:nvSpPr>
          <p:cNvPr id="1006" name="Google Shape;1006;p58"/>
          <p:cNvSpPr txBox="1"/>
          <p:nvPr>
            <p:ph idx="1" type="subTitle"/>
          </p:nvPr>
        </p:nvSpPr>
        <p:spPr>
          <a:xfrm>
            <a:off x="1821900" y="3417925"/>
            <a:ext cx="5500200" cy="59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Conjuguer les verbes avoir, être et aller.</a:t>
            </a:r>
            <a:endParaRPr/>
          </a:p>
        </p:txBody>
      </p:sp>
      <p:sp>
        <p:nvSpPr>
          <p:cNvPr id="1007" name="Google Shape;1007;p58"/>
          <p:cNvSpPr txBox="1"/>
          <p:nvPr>
            <p:ph idx="2" type="title"/>
          </p:nvPr>
        </p:nvSpPr>
        <p:spPr>
          <a:xfrm>
            <a:off x="3745950" y="1234499"/>
            <a:ext cx="1652100" cy="915900"/>
          </a:xfrm>
          <a:prstGeom prst="rect">
            <a:avLst/>
          </a:prstGeom>
          <a:solidFill>
            <a:schemeClr val="accent2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grpSp>
        <p:nvGrpSpPr>
          <p:cNvPr id="1008" name="Google Shape;1008;p58"/>
          <p:cNvGrpSpPr/>
          <p:nvPr/>
        </p:nvGrpSpPr>
        <p:grpSpPr>
          <a:xfrm rot="-1002849">
            <a:off x="649611" y="1114785"/>
            <a:ext cx="1911132" cy="1016492"/>
            <a:chOff x="-3019654" y="-38886"/>
            <a:chExt cx="1853747" cy="985970"/>
          </a:xfrm>
        </p:grpSpPr>
        <p:sp>
          <p:nvSpPr>
            <p:cNvPr id="1009" name="Google Shape;1009;p58"/>
            <p:cNvSpPr/>
            <p:nvPr/>
          </p:nvSpPr>
          <p:spPr>
            <a:xfrm>
              <a:off x="-3019654" y="-38609"/>
              <a:ext cx="1853549" cy="985694"/>
            </a:xfrm>
            <a:custGeom>
              <a:rect b="b" l="l" r="r" t="t"/>
              <a:pathLst>
                <a:path extrusionOk="0" h="14103" w="26520">
                  <a:moveTo>
                    <a:pt x="8975" y="0"/>
                  </a:moveTo>
                  <a:cubicBezTo>
                    <a:pt x="8646" y="9"/>
                    <a:pt x="8342" y="148"/>
                    <a:pt x="8128" y="387"/>
                  </a:cubicBezTo>
                  <a:cubicBezTo>
                    <a:pt x="7709" y="814"/>
                    <a:pt x="7471" y="1521"/>
                    <a:pt x="7487" y="2269"/>
                  </a:cubicBezTo>
                  <a:cubicBezTo>
                    <a:pt x="7512" y="3246"/>
                    <a:pt x="7997" y="4076"/>
                    <a:pt x="8646" y="4315"/>
                  </a:cubicBezTo>
                  <a:lnTo>
                    <a:pt x="1957" y="4315"/>
                  </a:lnTo>
                  <a:cubicBezTo>
                    <a:pt x="1952" y="4315"/>
                    <a:pt x="1947" y="4315"/>
                    <a:pt x="1943" y="4315"/>
                  </a:cubicBezTo>
                  <a:cubicBezTo>
                    <a:pt x="1694" y="4315"/>
                    <a:pt x="1488" y="4525"/>
                    <a:pt x="1488" y="4775"/>
                  </a:cubicBezTo>
                  <a:lnTo>
                    <a:pt x="1488" y="7692"/>
                  </a:lnTo>
                  <a:cubicBezTo>
                    <a:pt x="1488" y="7857"/>
                    <a:pt x="1570" y="8005"/>
                    <a:pt x="1710" y="8087"/>
                  </a:cubicBezTo>
                  <a:lnTo>
                    <a:pt x="699" y="8087"/>
                  </a:lnTo>
                  <a:cubicBezTo>
                    <a:pt x="313" y="8095"/>
                    <a:pt x="9" y="8415"/>
                    <a:pt x="17" y="8802"/>
                  </a:cubicBezTo>
                  <a:lnTo>
                    <a:pt x="17" y="13379"/>
                  </a:lnTo>
                  <a:cubicBezTo>
                    <a:pt x="1" y="13765"/>
                    <a:pt x="313" y="14094"/>
                    <a:pt x="699" y="14102"/>
                  </a:cubicBezTo>
                  <a:lnTo>
                    <a:pt x="25821" y="14102"/>
                  </a:lnTo>
                  <a:cubicBezTo>
                    <a:pt x="26216" y="14094"/>
                    <a:pt x="26520" y="13765"/>
                    <a:pt x="26512" y="13379"/>
                  </a:cubicBezTo>
                  <a:lnTo>
                    <a:pt x="26512" y="8802"/>
                  </a:lnTo>
                  <a:cubicBezTo>
                    <a:pt x="26520" y="8415"/>
                    <a:pt x="26216" y="8095"/>
                    <a:pt x="25821" y="8087"/>
                  </a:cubicBezTo>
                  <a:lnTo>
                    <a:pt x="24884" y="8087"/>
                  </a:lnTo>
                  <a:cubicBezTo>
                    <a:pt x="25016" y="7996"/>
                    <a:pt x="25098" y="7848"/>
                    <a:pt x="25098" y="7692"/>
                  </a:cubicBezTo>
                  <a:lnTo>
                    <a:pt x="25098" y="4775"/>
                  </a:lnTo>
                  <a:cubicBezTo>
                    <a:pt x="25098" y="4520"/>
                    <a:pt x="24893" y="4315"/>
                    <a:pt x="24630" y="4315"/>
                  </a:cubicBezTo>
                  <a:lnTo>
                    <a:pt x="23011" y="4315"/>
                  </a:lnTo>
                  <a:cubicBezTo>
                    <a:pt x="23011" y="3772"/>
                    <a:pt x="22723" y="3329"/>
                    <a:pt x="22370" y="3271"/>
                  </a:cubicBezTo>
                  <a:lnTo>
                    <a:pt x="22370" y="2721"/>
                  </a:lnTo>
                  <a:lnTo>
                    <a:pt x="22657" y="2721"/>
                  </a:lnTo>
                  <a:cubicBezTo>
                    <a:pt x="22682" y="2721"/>
                    <a:pt x="22707" y="2696"/>
                    <a:pt x="22707" y="2663"/>
                  </a:cubicBezTo>
                  <a:cubicBezTo>
                    <a:pt x="22707" y="2638"/>
                    <a:pt x="22682" y="2614"/>
                    <a:pt x="22657" y="2614"/>
                  </a:cubicBezTo>
                  <a:lnTo>
                    <a:pt x="22370" y="2614"/>
                  </a:lnTo>
                  <a:lnTo>
                    <a:pt x="22370" y="1734"/>
                  </a:lnTo>
                  <a:lnTo>
                    <a:pt x="22657" y="1734"/>
                  </a:lnTo>
                  <a:cubicBezTo>
                    <a:pt x="22723" y="1734"/>
                    <a:pt x="22723" y="1636"/>
                    <a:pt x="22657" y="1636"/>
                  </a:cubicBezTo>
                  <a:lnTo>
                    <a:pt x="22370" y="1636"/>
                  </a:lnTo>
                  <a:lnTo>
                    <a:pt x="22370" y="1102"/>
                  </a:lnTo>
                  <a:cubicBezTo>
                    <a:pt x="22731" y="1044"/>
                    <a:pt x="23011" y="592"/>
                    <a:pt x="23011" y="50"/>
                  </a:cubicBezTo>
                  <a:cubicBezTo>
                    <a:pt x="23011" y="25"/>
                    <a:pt x="22986" y="0"/>
                    <a:pt x="22961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010" name="Google Shape;1010;p58"/>
            <p:cNvGrpSpPr/>
            <p:nvPr/>
          </p:nvGrpSpPr>
          <p:grpSpPr>
            <a:xfrm>
              <a:off x="-3018898" y="-38886"/>
              <a:ext cx="1852990" cy="985694"/>
              <a:chOff x="3116400" y="2671550"/>
              <a:chExt cx="662800" cy="352575"/>
            </a:xfrm>
          </p:grpSpPr>
          <p:sp>
            <p:nvSpPr>
              <p:cNvPr id="1011" name="Google Shape;1011;p58"/>
              <p:cNvSpPr/>
              <p:nvPr/>
            </p:nvSpPr>
            <p:spPr>
              <a:xfrm>
                <a:off x="3117625" y="2875150"/>
                <a:ext cx="660350" cy="147525"/>
              </a:xfrm>
              <a:custGeom>
                <a:rect b="b" l="l" r="r" t="t"/>
                <a:pathLst>
                  <a:path extrusionOk="0" h="5901" w="26414">
                    <a:moveTo>
                      <a:pt x="642" y="0"/>
                    </a:moveTo>
                    <a:lnTo>
                      <a:pt x="25772" y="0"/>
                    </a:lnTo>
                    <a:cubicBezTo>
                      <a:pt x="26125" y="8"/>
                      <a:pt x="26413" y="304"/>
                      <a:pt x="26405" y="666"/>
                    </a:cubicBezTo>
                    <a:lnTo>
                      <a:pt x="26405" y="5243"/>
                    </a:lnTo>
                    <a:cubicBezTo>
                      <a:pt x="26413" y="5597"/>
                      <a:pt x="26125" y="5892"/>
                      <a:pt x="25772" y="5901"/>
                    </a:cubicBezTo>
                    <a:lnTo>
                      <a:pt x="642" y="5901"/>
                    </a:lnTo>
                    <a:cubicBezTo>
                      <a:pt x="289" y="5892"/>
                      <a:pt x="1" y="5597"/>
                      <a:pt x="9" y="5243"/>
                    </a:cubicBezTo>
                    <a:lnTo>
                      <a:pt x="9" y="666"/>
                    </a:lnTo>
                    <a:cubicBezTo>
                      <a:pt x="1" y="304"/>
                      <a:pt x="289" y="8"/>
                      <a:pt x="6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2" name="Google Shape;1012;p58"/>
              <p:cNvSpPr/>
              <p:nvPr/>
            </p:nvSpPr>
            <p:spPr>
              <a:xfrm>
                <a:off x="3116400" y="2873700"/>
                <a:ext cx="662800" cy="150425"/>
              </a:xfrm>
              <a:custGeom>
                <a:rect b="b" l="l" r="r" t="t"/>
                <a:pathLst>
                  <a:path extrusionOk="0" h="6017" w="26512">
                    <a:moveTo>
                      <a:pt x="25821" y="108"/>
                    </a:moveTo>
                    <a:cubicBezTo>
                      <a:pt x="26150" y="116"/>
                      <a:pt x="26413" y="387"/>
                      <a:pt x="26396" y="724"/>
                    </a:cubicBezTo>
                    <a:lnTo>
                      <a:pt x="26396" y="5301"/>
                    </a:lnTo>
                    <a:cubicBezTo>
                      <a:pt x="26413" y="5630"/>
                      <a:pt x="26150" y="5909"/>
                      <a:pt x="25821" y="5917"/>
                    </a:cubicBezTo>
                    <a:lnTo>
                      <a:pt x="691" y="5917"/>
                    </a:lnTo>
                    <a:cubicBezTo>
                      <a:pt x="362" y="5909"/>
                      <a:pt x="99" y="5630"/>
                      <a:pt x="107" y="5301"/>
                    </a:cubicBezTo>
                    <a:lnTo>
                      <a:pt x="107" y="724"/>
                    </a:lnTo>
                    <a:cubicBezTo>
                      <a:pt x="99" y="395"/>
                      <a:pt x="362" y="116"/>
                      <a:pt x="691" y="108"/>
                    </a:cubicBezTo>
                    <a:close/>
                    <a:moveTo>
                      <a:pt x="691" y="1"/>
                    </a:moveTo>
                    <a:cubicBezTo>
                      <a:pt x="305" y="9"/>
                      <a:pt x="1" y="329"/>
                      <a:pt x="9" y="724"/>
                    </a:cubicBezTo>
                    <a:lnTo>
                      <a:pt x="9" y="5293"/>
                    </a:lnTo>
                    <a:cubicBezTo>
                      <a:pt x="1" y="5679"/>
                      <a:pt x="305" y="6000"/>
                      <a:pt x="691" y="6016"/>
                    </a:cubicBezTo>
                    <a:lnTo>
                      <a:pt x="25821" y="6016"/>
                    </a:lnTo>
                    <a:cubicBezTo>
                      <a:pt x="26207" y="6000"/>
                      <a:pt x="26511" y="5679"/>
                      <a:pt x="26503" y="5301"/>
                    </a:cubicBezTo>
                    <a:lnTo>
                      <a:pt x="26503" y="724"/>
                    </a:lnTo>
                    <a:cubicBezTo>
                      <a:pt x="26511" y="329"/>
                      <a:pt x="26207" y="9"/>
                      <a:pt x="258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3" name="Google Shape;1013;p58"/>
              <p:cNvSpPr/>
              <p:nvPr/>
            </p:nvSpPr>
            <p:spPr>
              <a:xfrm>
                <a:off x="3217275" y="2875150"/>
                <a:ext cx="56725" cy="147525"/>
              </a:xfrm>
              <a:custGeom>
                <a:rect b="b" l="l" r="r" t="t"/>
                <a:pathLst>
                  <a:path extrusionOk="0" h="5901" w="2269">
                    <a:moveTo>
                      <a:pt x="1" y="0"/>
                    </a:moveTo>
                    <a:lnTo>
                      <a:pt x="1" y="5901"/>
                    </a:lnTo>
                    <a:lnTo>
                      <a:pt x="2269" y="5901"/>
                    </a:lnTo>
                    <a:lnTo>
                      <a:pt x="226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4" name="Google Shape;1014;p58"/>
              <p:cNvSpPr/>
              <p:nvPr/>
            </p:nvSpPr>
            <p:spPr>
              <a:xfrm>
                <a:off x="3216050" y="2873900"/>
                <a:ext cx="59400" cy="150225"/>
              </a:xfrm>
              <a:custGeom>
                <a:rect b="b" l="l" r="r" t="t"/>
                <a:pathLst>
                  <a:path extrusionOk="0" h="6009" w="2376">
                    <a:moveTo>
                      <a:pt x="2268" y="100"/>
                    </a:moveTo>
                    <a:lnTo>
                      <a:pt x="2268" y="5901"/>
                    </a:lnTo>
                    <a:lnTo>
                      <a:pt x="99" y="5901"/>
                    </a:lnTo>
                    <a:lnTo>
                      <a:pt x="99" y="100"/>
                    </a:lnTo>
                    <a:close/>
                    <a:moveTo>
                      <a:pt x="50" y="1"/>
                    </a:moveTo>
                    <a:cubicBezTo>
                      <a:pt x="17" y="1"/>
                      <a:pt x="0" y="17"/>
                      <a:pt x="0" y="50"/>
                    </a:cubicBezTo>
                    <a:lnTo>
                      <a:pt x="0" y="5951"/>
                    </a:lnTo>
                    <a:cubicBezTo>
                      <a:pt x="0" y="5983"/>
                      <a:pt x="17" y="6008"/>
                      <a:pt x="50" y="6008"/>
                    </a:cubicBezTo>
                    <a:lnTo>
                      <a:pt x="2318" y="6008"/>
                    </a:lnTo>
                    <a:cubicBezTo>
                      <a:pt x="2351" y="6008"/>
                      <a:pt x="2375" y="5983"/>
                      <a:pt x="2375" y="5951"/>
                    </a:cubicBezTo>
                    <a:lnTo>
                      <a:pt x="2375" y="50"/>
                    </a:lnTo>
                    <a:cubicBezTo>
                      <a:pt x="2375" y="17"/>
                      <a:pt x="2351" y="1"/>
                      <a:pt x="23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5" name="Google Shape;1015;p58"/>
              <p:cNvSpPr/>
              <p:nvPr/>
            </p:nvSpPr>
            <p:spPr>
              <a:xfrm>
                <a:off x="3291025" y="2875150"/>
                <a:ext cx="14200" cy="147525"/>
              </a:xfrm>
              <a:custGeom>
                <a:rect b="b" l="l" r="r" t="t"/>
                <a:pathLst>
                  <a:path extrusionOk="0" h="5901" w="568">
                    <a:moveTo>
                      <a:pt x="1" y="0"/>
                    </a:moveTo>
                    <a:lnTo>
                      <a:pt x="1" y="5901"/>
                    </a:lnTo>
                    <a:lnTo>
                      <a:pt x="568" y="5901"/>
                    </a:lnTo>
                    <a:lnTo>
                      <a:pt x="56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6" name="Google Shape;1016;p58"/>
              <p:cNvSpPr/>
              <p:nvPr/>
            </p:nvSpPr>
            <p:spPr>
              <a:xfrm>
                <a:off x="3289800" y="2873900"/>
                <a:ext cx="16675" cy="150225"/>
              </a:xfrm>
              <a:custGeom>
                <a:rect b="b" l="l" r="r" t="t"/>
                <a:pathLst>
                  <a:path extrusionOk="0" h="6009" w="667">
                    <a:moveTo>
                      <a:pt x="568" y="100"/>
                    </a:moveTo>
                    <a:lnTo>
                      <a:pt x="568" y="5901"/>
                    </a:lnTo>
                    <a:lnTo>
                      <a:pt x="107" y="5901"/>
                    </a:lnTo>
                    <a:lnTo>
                      <a:pt x="107" y="100"/>
                    </a:lnTo>
                    <a:close/>
                    <a:moveTo>
                      <a:pt x="50" y="1"/>
                    </a:moveTo>
                    <a:cubicBezTo>
                      <a:pt x="25" y="1"/>
                      <a:pt x="0" y="17"/>
                      <a:pt x="0" y="50"/>
                    </a:cubicBezTo>
                    <a:lnTo>
                      <a:pt x="0" y="5951"/>
                    </a:lnTo>
                    <a:cubicBezTo>
                      <a:pt x="0" y="5983"/>
                      <a:pt x="25" y="6008"/>
                      <a:pt x="50" y="6008"/>
                    </a:cubicBezTo>
                    <a:lnTo>
                      <a:pt x="617" y="6008"/>
                    </a:lnTo>
                    <a:cubicBezTo>
                      <a:pt x="650" y="6008"/>
                      <a:pt x="666" y="5983"/>
                      <a:pt x="666" y="5951"/>
                    </a:cubicBezTo>
                    <a:lnTo>
                      <a:pt x="666" y="50"/>
                    </a:lnTo>
                    <a:cubicBezTo>
                      <a:pt x="666" y="17"/>
                      <a:pt x="650" y="1"/>
                      <a:pt x="6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7" name="Google Shape;1017;p58"/>
              <p:cNvSpPr/>
              <p:nvPr/>
            </p:nvSpPr>
            <p:spPr>
              <a:xfrm>
                <a:off x="3384725" y="2923425"/>
                <a:ext cx="278400" cy="50975"/>
              </a:xfrm>
              <a:custGeom>
                <a:rect b="b" l="l" r="r" t="t"/>
                <a:pathLst>
                  <a:path extrusionOk="0" h="2039" w="11136">
                    <a:moveTo>
                      <a:pt x="197" y="0"/>
                    </a:moveTo>
                    <a:cubicBezTo>
                      <a:pt x="91" y="0"/>
                      <a:pt x="0" y="83"/>
                      <a:pt x="0" y="189"/>
                    </a:cubicBezTo>
                    <a:lnTo>
                      <a:pt x="0" y="1849"/>
                    </a:lnTo>
                    <a:cubicBezTo>
                      <a:pt x="0" y="1956"/>
                      <a:pt x="91" y="2038"/>
                      <a:pt x="197" y="2038"/>
                    </a:cubicBezTo>
                    <a:lnTo>
                      <a:pt x="10938" y="2038"/>
                    </a:lnTo>
                    <a:cubicBezTo>
                      <a:pt x="11045" y="2038"/>
                      <a:pt x="11135" y="1956"/>
                      <a:pt x="11135" y="1849"/>
                    </a:cubicBezTo>
                    <a:lnTo>
                      <a:pt x="11135" y="189"/>
                    </a:lnTo>
                    <a:cubicBezTo>
                      <a:pt x="11135" y="83"/>
                      <a:pt x="11045" y="0"/>
                      <a:pt x="109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8" name="Google Shape;1018;p58"/>
              <p:cNvSpPr/>
              <p:nvPr/>
            </p:nvSpPr>
            <p:spPr>
              <a:xfrm>
                <a:off x="3383475" y="2921975"/>
                <a:ext cx="280875" cy="53850"/>
              </a:xfrm>
              <a:custGeom>
                <a:rect b="b" l="l" r="r" t="t"/>
                <a:pathLst>
                  <a:path extrusionOk="0" h="2154" w="11235">
                    <a:moveTo>
                      <a:pt x="10988" y="108"/>
                    </a:moveTo>
                    <a:cubicBezTo>
                      <a:pt x="11062" y="108"/>
                      <a:pt x="11128" y="173"/>
                      <a:pt x="11128" y="256"/>
                    </a:cubicBezTo>
                    <a:lnTo>
                      <a:pt x="11128" y="1899"/>
                    </a:lnTo>
                    <a:cubicBezTo>
                      <a:pt x="11128" y="1981"/>
                      <a:pt x="11062" y="2047"/>
                      <a:pt x="10988" y="2047"/>
                    </a:cubicBezTo>
                    <a:lnTo>
                      <a:pt x="247" y="2047"/>
                    </a:lnTo>
                    <a:cubicBezTo>
                      <a:pt x="165" y="2047"/>
                      <a:pt x="108" y="1981"/>
                      <a:pt x="108" y="1899"/>
                    </a:cubicBezTo>
                    <a:lnTo>
                      <a:pt x="108" y="247"/>
                    </a:lnTo>
                    <a:cubicBezTo>
                      <a:pt x="99" y="165"/>
                      <a:pt x="165" y="108"/>
                      <a:pt x="247" y="108"/>
                    </a:cubicBezTo>
                    <a:close/>
                    <a:moveTo>
                      <a:pt x="247" y="1"/>
                    </a:moveTo>
                    <a:cubicBezTo>
                      <a:pt x="108" y="1"/>
                      <a:pt x="1" y="116"/>
                      <a:pt x="1" y="256"/>
                    </a:cubicBezTo>
                    <a:lnTo>
                      <a:pt x="1" y="1907"/>
                    </a:lnTo>
                    <a:cubicBezTo>
                      <a:pt x="1" y="2039"/>
                      <a:pt x="108" y="2154"/>
                      <a:pt x="247" y="2154"/>
                    </a:cubicBezTo>
                    <a:lnTo>
                      <a:pt x="10988" y="2154"/>
                    </a:lnTo>
                    <a:cubicBezTo>
                      <a:pt x="11120" y="2154"/>
                      <a:pt x="11235" y="2039"/>
                      <a:pt x="11235" y="1907"/>
                    </a:cubicBezTo>
                    <a:lnTo>
                      <a:pt x="11235" y="256"/>
                    </a:lnTo>
                    <a:cubicBezTo>
                      <a:pt x="11235" y="116"/>
                      <a:pt x="11120" y="1"/>
                      <a:pt x="109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9" name="Google Shape;1019;p58"/>
              <p:cNvSpPr/>
              <p:nvPr/>
            </p:nvSpPr>
            <p:spPr>
              <a:xfrm>
                <a:off x="3154825" y="2780650"/>
                <a:ext cx="587800" cy="93700"/>
              </a:xfrm>
              <a:custGeom>
                <a:rect b="b" l="l" r="r" t="t"/>
                <a:pathLst>
                  <a:path extrusionOk="0" h="3748" w="23512">
                    <a:moveTo>
                      <a:pt x="419" y="0"/>
                    </a:moveTo>
                    <a:cubicBezTo>
                      <a:pt x="189" y="0"/>
                      <a:pt x="0" y="189"/>
                      <a:pt x="0" y="419"/>
                    </a:cubicBezTo>
                    <a:lnTo>
                      <a:pt x="0" y="3336"/>
                    </a:lnTo>
                    <a:cubicBezTo>
                      <a:pt x="0" y="3567"/>
                      <a:pt x="189" y="3747"/>
                      <a:pt x="419" y="3747"/>
                    </a:cubicBezTo>
                    <a:lnTo>
                      <a:pt x="23092" y="3747"/>
                    </a:lnTo>
                    <a:cubicBezTo>
                      <a:pt x="23323" y="3747"/>
                      <a:pt x="23512" y="3567"/>
                      <a:pt x="23512" y="3336"/>
                    </a:cubicBezTo>
                    <a:lnTo>
                      <a:pt x="23512" y="419"/>
                    </a:lnTo>
                    <a:cubicBezTo>
                      <a:pt x="23512" y="189"/>
                      <a:pt x="23323" y="0"/>
                      <a:pt x="23092" y="0"/>
                    </a:cubicBezTo>
                    <a:close/>
                  </a:path>
                </a:pathLst>
              </a:custGeom>
              <a:solidFill>
                <a:srgbClr val="F9F7F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0" name="Google Shape;1020;p58"/>
              <p:cNvSpPr/>
              <p:nvPr/>
            </p:nvSpPr>
            <p:spPr>
              <a:xfrm>
                <a:off x="3154825" y="2780650"/>
                <a:ext cx="587800" cy="93700"/>
              </a:xfrm>
              <a:custGeom>
                <a:rect b="b" l="l" r="r" t="t"/>
                <a:pathLst>
                  <a:path extrusionOk="0" h="3748" w="23512">
                    <a:moveTo>
                      <a:pt x="419" y="0"/>
                    </a:moveTo>
                    <a:lnTo>
                      <a:pt x="23092" y="0"/>
                    </a:lnTo>
                    <a:cubicBezTo>
                      <a:pt x="23323" y="0"/>
                      <a:pt x="23512" y="189"/>
                      <a:pt x="23512" y="419"/>
                    </a:cubicBezTo>
                    <a:lnTo>
                      <a:pt x="23512" y="3336"/>
                    </a:lnTo>
                    <a:cubicBezTo>
                      <a:pt x="23512" y="3567"/>
                      <a:pt x="23323" y="3747"/>
                      <a:pt x="23092" y="3747"/>
                    </a:cubicBezTo>
                    <a:lnTo>
                      <a:pt x="419" y="3747"/>
                    </a:lnTo>
                    <a:cubicBezTo>
                      <a:pt x="189" y="3747"/>
                      <a:pt x="0" y="3567"/>
                      <a:pt x="0" y="3336"/>
                    </a:cubicBezTo>
                    <a:lnTo>
                      <a:pt x="0" y="419"/>
                    </a:lnTo>
                    <a:cubicBezTo>
                      <a:pt x="0" y="189"/>
                      <a:pt x="189" y="0"/>
                      <a:pt x="4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1" name="Google Shape;1021;p58"/>
              <p:cNvSpPr/>
              <p:nvPr/>
            </p:nvSpPr>
            <p:spPr>
              <a:xfrm>
                <a:off x="3153600" y="2779400"/>
                <a:ext cx="590250" cy="96375"/>
              </a:xfrm>
              <a:custGeom>
                <a:rect b="b" l="l" r="r" t="t"/>
                <a:pathLst>
                  <a:path extrusionOk="0" h="3855" w="23610">
                    <a:moveTo>
                      <a:pt x="23141" y="99"/>
                    </a:moveTo>
                    <a:cubicBezTo>
                      <a:pt x="23339" y="99"/>
                      <a:pt x="23503" y="264"/>
                      <a:pt x="23503" y="469"/>
                    </a:cubicBezTo>
                    <a:lnTo>
                      <a:pt x="23503" y="3386"/>
                    </a:lnTo>
                    <a:cubicBezTo>
                      <a:pt x="23503" y="3584"/>
                      <a:pt x="23339" y="3748"/>
                      <a:pt x="23141" y="3748"/>
                    </a:cubicBezTo>
                    <a:lnTo>
                      <a:pt x="468" y="3748"/>
                    </a:lnTo>
                    <a:cubicBezTo>
                      <a:pt x="263" y="3748"/>
                      <a:pt x="99" y="3584"/>
                      <a:pt x="99" y="3386"/>
                    </a:cubicBezTo>
                    <a:lnTo>
                      <a:pt x="99" y="469"/>
                    </a:lnTo>
                    <a:cubicBezTo>
                      <a:pt x="99" y="269"/>
                      <a:pt x="255" y="107"/>
                      <a:pt x="454" y="107"/>
                    </a:cubicBezTo>
                    <a:cubicBezTo>
                      <a:pt x="459" y="107"/>
                      <a:pt x="464" y="107"/>
                      <a:pt x="468" y="108"/>
                    </a:cubicBezTo>
                    <a:lnTo>
                      <a:pt x="23141" y="99"/>
                    </a:lnTo>
                    <a:close/>
                    <a:moveTo>
                      <a:pt x="468" y="1"/>
                    </a:moveTo>
                    <a:cubicBezTo>
                      <a:pt x="206" y="1"/>
                      <a:pt x="0" y="206"/>
                      <a:pt x="0" y="469"/>
                    </a:cubicBezTo>
                    <a:lnTo>
                      <a:pt x="0" y="3386"/>
                    </a:lnTo>
                    <a:cubicBezTo>
                      <a:pt x="0" y="3641"/>
                      <a:pt x="206" y="3855"/>
                      <a:pt x="468" y="3855"/>
                    </a:cubicBezTo>
                    <a:lnTo>
                      <a:pt x="23141" y="3855"/>
                    </a:lnTo>
                    <a:cubicBezTo>
                      <a:pt x="23396" y="3855"/>
                      <a:pt x="23610" y="3641"/>
                      <a:pt x="23610" y="3386"/>
                    </a:cubicBezTo>
                    <a:lnTo>
                      <a:pt x="23610" y="469"/>
                    </a:lnTo>
                    <a:cubicBezTo>
                      <a:pt x="23610" y="206"/>
                      <a:pt x="23396" y="1"/>
                      <a:pt x="231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2" name="Google Shape;1022;p58"/>
              <p:cNvSpPr/>
              <p:nvPr/>
            </p:nvSpPr>
            <p:spPr>
              <a:xfrm>
                <a:off x="3599600" y="2780650"/>
                <a:ext cx="15250" cy="93700"/>
              </a:xfrm>
              <a:custGeom>
                <a:rect b="b" l="l" r="r" t="t"/>
                <a:pathLst>
                  <a:path extrusionOk="0" h="3748" w="610">
                    <a:moveTo>
                      <a:pt x="1" y="0"/>
                    </a:moveTo>
                    <a:lnTo>
                      <a:pt x="1" y="3747"/>
                    </a:lnTo>
                    <a:lnTo>
                      <a:pt x="609" y="3747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3" name="Google Shape;1023;p58"/>
              <p:cNvSpPr/>
              <p:nvPr/>
            </p:nvSpPr>
            <p:spPr>
              <a:xfrm>
                <a:off x="3662275" y="2780650"/>
                <a:ext cx="12150" cy="93700"/>
              </a:xfrm>
              <a:custGeom>
                <a:rect b="b" l="l" r="r" t="t"/>
                <a:pathLst>
                  <a:path extrusionOk="0" h="3748" w="486">
                    <a:moveTo>
                      <a:pt x="0" y="0"/>
                    </a:moveTo>
                    <a:lnTo>
                      <a:pt x="0" y="3747"/>
                    </a:lnTo>
                    <a:lnTo>
                      <a:pt x="485" y="3747"/>
                    </a:lnTo>
                    <a:lnTo>
                      <a:pt x="485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4" name="Google Shape;1024;p58"/>
              <p:cNvSpPr/>
              <p:nvPr/>
            </p:nvSpPr>
            <p:spPr>
              <a:xfrm>
                <a:off x="3244800" y="2780650"/>
                <a:ext cx="8875" cy="93700"/>
              </a:xfrm>
              <a:custGeom>
                <a:rect b="b" l="l" r="r" t="t"/>
                <a:pathLst>
                  <a:path extrusionOk="0" h="3748" w="355">
                    <a:moveTo>
                      <a:pt x="1" y="0"/>
                    </a:moveTo>
                    <a:lnTo>
                      <a:pt x="1" y="3747"/>
                    </a:lnTo>
                    <a:lnTo>
                      <a:pt x="354" y="3747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5" name="Google Shape;1025;p58"/>
              <p:cNvSpPr/>
              <p:nvPr/>
            </p:nvSpPr>
            <p:spPr>
              <a:xfrm>
                <a:off x="3281175" y="2780650"/>
                <a:ext cx="7000" cy="93700"/>
              </a:xfrm>
              <a:custGeom>
                <a:rect b="b" l="l" r="r" t="t"/>
                <a:pathLst>
                  <a:path extrusionOk="0" h="3748" w="280">
                    <a:moveTo>
                      <a:pt x="0" y="0"/>
                    </a:moveTo>
                    <a:lnTo>
                      <a:pt x="0" y="3747"/>
                    </a:lnTo>
                    <a:lnTo>
                      <a:pt x="280" y="3747"/>
                    </a:lnTo>
                    <a:lnTo>
                      <a:pt x="280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6" name="Google Shape;1026;p58"/>
              <p:cNvSpPr/>
              <p:nvPr/>
            </p:nvSpPr>
            <p:spPr>
              <a:xfrm>
                <a:off x="3303975" y="2672975"/>
                <a:ext cx="386275" cy="106875"/>
              </a:xfrm>
              <a:custGeom>
                <a:rect b="b" l="l" r="r" t="t"/>
                <a:pathLst>
                  <a:path extrusionOk="0" h="4275" w="15451">
                    <a:moveTo>
                      <a:pt x="1463" y="1"/>
                    </a:moveTo>
                    <a:cubicBezTo>
                      <a:pt x="650" y="1"/>
                      <a:pt x="1" y="995"/>
                      <a:pt x="25" y="2212"/>
                    </a:cubicBezTo>
                    <a:cubicBezTo>
                      <a:pt x="50" y="3370"/>
                      <a:pt x="715" y="4274"/>
                      <a:pt x="1496" y="4274"/>
                    </a:cubicBezTo>
                    <a:lnTo>
                      <a:pt x="15442" y="4274"/>
                    </a:lnTo>
                    <a:lnTo>
                      <a:pt x="15442" y="4274"/>
                    </a:lnTo>
                    <a:lnTo>
                      <a:pt x="15442" y="4274"/>
                    </a:lnTo>
                    <a:cubicBezTo>
                      <a:pt x="15442" y="3724"/>
                      <a:pt x="15138" y="3272"/>
                      <a:pt x="14768" y="3272"/>
                    </a:cubicBezTo>
                    <a:lnTo>
                      <a:pt x="1718" y="3272"/>
                    </a:lnTo>
                    <a:cubicBezTo>
                      <a:pt x="1307" y="3272"/>
                      <a:pt x="946" y="2779"/>
                      <a:pt x="937" y="2162"/>
                    </a:cubicBezTo>
                    <a:cubicBezTo>
                      <a:pt x="929" y="1538"/>
                      <a:pt x="1274" y="1012"/>
                      <a:pt x="1693" y="1012"/>
                    </a:cubicBezTo>
                    <a:lnTo>
                      <a:pt x="14768" y="1012"/>
                    </a:lnTo>
                    <a:cubicBezTo>
                      <a:pt x="15146" y="1012"/>
                      <a:pt x="15450" y="560"/>
                      <a:pt x="15450" y="1"/>
                    </a:cubicBezTo>
                    <a:lnTo>
                      <a:pt x="15450" y="1"/>
                    </a:lnTo>
                    <a:lnTo>
                      <a:pt x="1545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7" name="Google Shape;1027;p58"/>
              <p:cNvSpPr/>
              <p:nvPr/>
            </p:nvSpPr>
            <p:spPr>
              <a:xfrm>
                <a:off x="3302950" y="2671550"/>
                <a:ext cx="388525" cy="109525"/>
              </a:xfrm>
              <a:custGeom>
                <a:rect b="b" l="l" r="r" t="t"/>
                <a:pathLst>
                  <a:path extrusionOk="0" h="4381" w="15541">
                    <a:moveTo>
                      <a:pt x="15442" y="107"/>
                    </a:moveTo>
                    <a:cubicBezTo>
                      <a:pt x="15425" y="609"/>
                      <a:pt x="15154" y="1019"/>
                      <a:pt x="14817" y="1019"/>
                    </a:cubicBezTo>
                    <a:lnTo>
                      <a:pt x="1743" y="1019"/>
                    </a:lnTo>
                    <a:cubicBezTo>
                      <a:pt x="1570" y="1019"/>
                      <a:pt x="1406" y="1093"/>
                      <a:pt x="1282" y="1225"/>
                    </a:cubicBezTo>
                    <a:cubicBezTo>
                      <a:pt x="1061" y="1447"/>
                      <a:pt x="937" y="1817"/>
                      <a:pt x="937" y="2211"/>
                    </a:cubicBezTo>
                    <a:cubicBezTo>
                      <a:pt x="945" y="2852"/>
                      <a:pt x="1315" y="3370"/>
                      <a:pt x="1767" y="3370"/>
                    </a:cubicBezTo>
                    <a:lnTo>
                      <a:pt x="14817" y="3370"/>
                    </a:lnTo>
                    <a:cubicBezTo>
                      <a:pt x="15146" y="3370"/>
                      <a:pt x="15425" y="3772"/>
                      <a:pt x="15442" y="4282"/>
                    </a:cubicBezTo>
                    <a:lnTo>
                      <a:pt x="1537" y="4282"/>
                    </a:lnTo>
                    <a:cubicBezTo>
                      <a:pt x="781" y="4282"/>
                      <a:pt x="148" y="3378"/>
                      <a:pt x="124" y="2269"/>
                    </a:cubicBezTo>
                    <a:cubicBezTo>
                      <a:pt x="107" y="1545"/>
                      <a:pt x="329" y="872"/>
                      <a:pt x="732" y="461"/>
                    </a:cubicBezTo>
                    <a:cubicBezTo>
                      <a:pt x="929" y="239"/>
                      <a:pt x="1208" y="115"/>
                      <a:pt x="1504" y="107"/>
                    </a:cubicBezTo>
                    <a:close/>
                    <a:moveTo>
                      <a:pt x="1504" y="0"/>
                    </a:moveTo>
                    <a:cubicBezTo>
                      <a:pt x="1176" y="9"/>
                      <a:pt x="872" y="148"/>
                      <a:pt x="658" y="395"/>
                    </a:cubicBezTo>
                    <a:cubicBezTo>
                      <a:pt x="239" y="814"/>
                      <a:pt x="0" y="1521"/>
                      <a:pt x="17" y="2269"/>
                    </a:cubicBezTo>
                    <a:cubicBezTo>
                      <a:pt x="42" y="3435"/>
                      <a:pt x="724" y="4380"/>
                      <a:pt x="1537" y="4380"/>
                    </a:cubicBezTo>
                    <a:lnTo>
                      <a:pt x="15491" y="4380"/>
                    </a:lnTo>
                    <a:cubicBezTo>
                      <a:pt x="15516" y="4380"/>
                      <a:pt x="15540" y="4356"/>
                      <a:pt x="15540" y="4331"/>
                    </a:cubicBezTo>
                    <a:cubicBezTo>
                      <a:pt x="15540" y="3748"/>
                      <a:pt x="15212" y="3271"/>
                      <a:pt x="14809" y="3271"/>
                    </a:cubicBezTo>
                    <a:lnTo>
                      <a:pt x="1767" y="3271"/>
                    </a:lnTo>
                    <a:cubicBezTo>
                      <a:pt x="1373" y="3271"/>
                      <a:pt x="1044" y="2794"/>
                      <a:pt x="1036" y="2211"/>
                    </a:cubicBezTo>
                    <a:cubicBezTo>
                      <a:pt x="1028" y="1841"/>
                      <a:pt x="1151" y="1496"/>
                      <a:pt x="1356" y="1291"/>
                    </a:cubicBezTo>
                    <a:cubicBezTo>
                      <a:pt x="1455" y="1184"/>
                      <a:pt x="1595" y="1118"/>
                      <a:pt x="1743" y="1118"/>
                    </a:cubicBezTo>
                    <a:lnTo>
                      <a:pt x="14817" y="1118"/>
                    </a:lnTo>
                    <a:cubicBezTo>
                      <a:pt x="15220" y="1118"/>
                      <a:pt x="15540" y="641"/>
                      <a:pt x="15540" y="58"/>
                    </a:cubicBezTo>
                    <a:cubicBezTo>
                      <a:pt x="15540" y="25"/>
                      <a:pt x="15516" y="0"/>
                      <a:pt x="154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8" name="Google Shape;1028;p58"/>
              <p:cNvSpPr/>
              <p:nvPr/>
            </p:nvSpPr>
            <p:spPr>
              <a:xfrm>
                <a:off x="3327400" y="2698250"/>
                <a:ext cx="346825" cy="56325"/>
              </a:xfrm>
              <a:custGeom>
                <a:rect b="b" l="l" r="r" t="t"/>
                <a:pathLst>
                  <a:path extrusionOk="0" h="2253" w="13873">
                    <a:moveTo>
                      <a:pt x="755" y="1"/>
                    </a:moveTo>
                    <a:cubicBezTo>
                      <a:pt x="332" y="1"/>
                      <a:pt x="0" y="515"/>
                      <a:pt x="9" y="1143"/>
                    </a:cubicBezTo>
                    <a:cubicBezTo>
                      <a:pt x="9" y="1768"/>
                      <a:pt x="370" y="2252"/>
                      <a:pt x="789" y="2252"/>
                    </a:cubicBezTo>
                    <a:lnTo>
                      <a:pt x="13872" y="2252"/>
                    </a:lnTo>
                    <a:lnTo>
                      <a:pt x="13872" y="1"/>
                    </a:lnTo>
                    <a:lnTo>
                      <a:pt x="765" y="1"/>
                    </a:lnTo>
                    <a:cubicBezTo>
                      <a:pt x="761" y="1"/>
                      <a:pt x="758" y="1"/>
                      <a:pt x="7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9" name="Google Shape;1029;p58"/>
              <p:cNvSpPr/>
              <p:nvPr/>
            </p:nvSpPr>
            <p:spPr>
              <a:xfrm>
                <a:off x="3326175" y="2697025"/>
                <a:ext cx="349475" cy="58775"/>
              </a:xfrm>
              <a:custGeom>
                <a:rect b="b" l="l" r="r" t="t"/>
                <a:pathLst>
                  <a:path extrusionOk="0" h="2351" w="13979">
                    <a:moveTo>
                      <a:pt x="13872" y="91"/>
                    </a:moveTo>
                    <a:lnTo>
                      <a:pt x="13872" y="2244"/>
                    </a:lnTo>
                    <a:lnTo>
                      <a:pt x="846" y="2244"/>
                    </a:lnTo>
                    <a:cubicBezTo>
                      <a:pt x="444" y="2244"/>
                      <a:pt x="115" y="1775"/>
                      <a:pt x="107" y="1184"/>
                    </a:cubicBezTo>
                    <a:cubicBezTo>
                      <a:pt x="107" y="822"/>
                      <a:pt x="222" y="477"/>
                      <a:pt x="427" y="272"/>
                    </a:cubicBezTo>
                    <a:cubicBezTo>
                      <a:pt x="526" y="165"/>
                      <a:pt x="666" y="99"/>
                      <a:pt x="814" y="91"/>
                    </a:cubicBezTo>
                    <a:close/>
                    <a:moveTo>
                      <a:pt x="814" y="0"/>
                    </a:moveTo>
                    <a:cubicBezTo>
                      <a:pt x="633" y="0"/>
                      <a:pt x="468" y="74"/>
                      <a:pt x="353" y="206"/>
                    </a:cubicBezTo>
                    <a:cubicBezTo>
                      <a:pt x="132" y="428"/>
                      <a:pt x="0" y="798"/>
                      <a:pt x="0" y="1192"/>
                    </a:cubicBezTo>
                    <a:cubicBezTo>
                      <a:pt x="8" y="1833"/>
                      <a:pt x="386" y="2351"/>
                      <a:pt x="838" y="2351"/>
                    </a:cubicBezTo>
                    <a:lnTo>
                      <a:pt x="13921" y="2351"/>
                    </a:lnTo>
                    <a:cubicBezTo>
                      <a:pt x="13946" y="2351"/>
                      <a:pt x="13970" y="2326"/>
                      <a:pt x="13979" y="2301"/>
                    </a:cubicBezTo>
                    <a:lnTo>
                      <a:pt x="13979" y="50"/>
                    </a:lnTo>
                    <a:cubicBezTo>
                      <a:pt x="13970" y="25"/>
                      <a:pt x="13954" y="0"/>
                      <a:pt x="139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0" name="Google Shape;1030;p58"/>
              <p:cNvSpPr/>
              <p:nvPr/>
            </p:nvSpPr>
            <p:spPr>
              <a:xfrm>
                <a:off x="3546400" y="2712425"/>
                <a:ext cx="137475" cy="2700"/>
              </a:xfrm>
              <a:custGeom>
                <a:rect b="b" l="l" r="r" t="t"/>
                <a:pathLst>
                  <a:path extrusionOk="0" h="108" w="5499">
                    <a:moveTo>
                      <a:pt x="50" y="1"/>
                    </a:moveTo>
                    <a:cubicBezTo>
                      <a:pt x="25" y="1"/>
                      <a:pt x="1" y="25"/>
                      <a:pt x="1" y="50"/>
                    </a:cubicBezTo>
                    <a:cubicBezTo>
                      <a:pt x="1" y="83"/>
                      <a:pt x="25" y="108"/>
                      <a:pt x="50" y="108"/>
                    </a:cubicBezTo>
                    <a:lnTo>
                      <a:pt x="5449" y="108"/>
                    </a:lnTo>
                    <a:cubicBezTo>
                      <a:pt x="5474" y="108"/>
                      <a:pt x="5498" y="83"/>
                      <a:pt x="5498" y="50"/>
                    </a:cubicBezTo>
                    <a:cubicBezTo>
                      <a:pt x="5498" y="25"/>
                      <a:pt x="5474" y="1"/>
                      <a:pt x="54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1" name="Google Shape;1031;p58"/>
              <p:cNvSpPr/>
              <p:nvPr/>
            </p:nvSpPr>
            <p:spPr>
              <a:xfrm>
                <a:off x="3461975" y="2737075"/>
                <a:ext cx="222300" cy="2700"/>
              </a:xfrm>
              <a:custGeom>
                <a:rect b="b" l="l" r="r" t="t"/>
                <a:pathLst>
                  <a:path extrusionOk="0" h="108" w="8892">
                    <a:moveTo>
                      <a:pt x="66" y="1"/>
                    </a:moveTo>
                    <a:cubicBezTo>
                      <a:pt x="0" y="1"/>
                      <a:pt x="0" y="108"/>
                      <a:pt x="66" y="108"/>
                    </a:cubicBezTo>
                    <a:lnTo>
                      <a:pt x="8826" y="108"/>
                    </a:lnTo>
                    <a:cubicBezTo>
                      <a:pt x="8892" y="108"/>
                      <a:pt x="8892" y="1"/>
                      <a:pt x="88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032" name="Google Shape;1032;p58"/>
          <p:cNvSpPr/>
          <p:nvPr/>
        </p:nvSpPr>
        <p:spPr>
          <a:xfrm flipH="1">
            <a:off x="6135815" y="566066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3" name="Google Shape;1033;p58"/>
          <p:cNvSpPr/>
          <p:nvPr/>
        </p:nvSpPr>
        <p:spPr>
          <a:xfrm flipH="1">
            <a:off x="7322213" y="100209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4" name="Google Shape;1034;p58"/>
          <p:cNvSpPr/>
          <p:nvPr/>
        </p:nvSpPr>
        <p:spPr>
          <a:xfrm flipH="1">
            <a:off x="780355" y="357123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5" name="Google Shape;1035;p58"/>
          <p:cNvGrpSpPr/>
          <p:nvPr/>
        </p:nvGrpSpPr>
        <p:grpSpPr>
          <a:xfrm rot="10800000">
            <a:off x="7480591" y="3642675"/>
            <a:ext cx="977347" cy="996346"/>
            <a:chOff x="5579275" y="-571140"/>
            <a:chExt cx="728711" cy="782983"/>
          </a:xfrm>
        </p:grpSpPr>
        <p:sp>
          <p:nvSpPr>
            <p:cNvPr id="1036" name="Google Shape;1036;p58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037" name="Google Shape;1037;p58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1038" name="Google Shape;1038;p58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9" name="Google Shape;1039;p58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0" name="Google Shape;1040;p58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1" name="Google Shape;1041;p58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2" name="Google Shape;1042;p58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3" name="Google Shape;1043;p58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4" name="Google Shape;1044;p58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5" name="Google Shape;1045;p58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6" name="Google Shape;1046;p58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7" name="Google Shape;1047;p58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id="1048" name="Google Shape;1048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3" name="Google Shape;1053;p59"/>
          <p:cNvGraphicFramePr/>
          <p:nvPr/>
        </p:nvGraphicFramePr>
        <p:xfrm>
          <a:off x="969975" y="138098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{F32911C9-3F1E-4CFC-A17F-CBD278C8068D}</a:tableStyleId>
              </a:tblPr>
              <a:tblGrid>
                <a:gridCol w="2401350"/>
                <a:gridCol w="2401350"/>
                <a:gridCol w="2401350"/>
              </a:tblGrid>
              <a:tr h="5791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Avoir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Ê</a:t>
                      </a: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tre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Aller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J’ai 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suis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Je vais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as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es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Tu vas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a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est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Il/Elle/Iel va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avons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sommes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Nous allons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avez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êtes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Vous allez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ont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sont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Ils/Elles/Iels vont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sp>
        <p:nvSpPr>
          <p:cNvPr id="1054" name="Google Shape;1054;p59"/>
          <p:cNvSpPr txBox="1"/>
          <p:nvPr>
            <p:ph idx="4294967295" type="title"/>
          </p:nvPr>
        </p:nvSpPr>
        <p:spPr>
          <a:xfrm>
            <a:off x="846100" y="5686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Les verbes avoir, être et aller</a:t>
            </a:r>
            <a:endParaRPr/>
          </a:p>
        </p:txBody>
      </p:sp>
      <p:pic>
        <p:nvPicPr>
          <p:cNvPr id="1055" name="Google Shape;1055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050" y="82861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9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60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Conjuguer les verbes avoir, être et aller</a:t>
            </a:r>
            <a:endParaRPr/>
          </a:p>
        </p:txBody>
      </p:sp>
      <p:sp>
        <p:nvSpPr>
          <p:cNvPr id="1061" name="Google Shape;1061;p60"/>
          <p:cNvSpPr txBox="1"/>
          <p:nvPr>
            <p:ph idx="1" type="body"/>
          </p:nvPr>
        </p:nvSpPr>
        <p:spPr>
          <a:xfrm>
            <a:off x="713225" y="1152475"/>
            <a:ext cx="8264700" cy="10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Dubem</a:t>
            </a:r>
            <a:r>
              <a:rPr lang="en"/>
              <a:t> __</a:t>
            </a:r>
            <a:r>
              <a:rPr lang="en"/>
              <a:t>___</a:t>
            </a:r>
            <a:r>
              <a:rPr lang="en"/>
              <a:t>__________ un chef dans un restaurant à </a:t>
            </a:r>
            <a:r>
              <a:rPr lang="en"/>
              <a:t>Montréal</a:t>
            </a:r>
            <a:r>
              <a:rPr lang="en"/>
              <a:t>. (</a:t>
            </a:r>
            <a:r>
              <a:rPr lang="en"/>
              <a:t>être</a:t>
            </a:r>
            <a:r>
              <a:rPr lang="en"/>
              <a:t>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Danny et Charlie  _______________ des acteurs dans les films comiques. (</a:t>
            </a:r>
            <a:r>
              <a:rPr lang="en"/>
              <a:t>être</a:t>
            </a:r>
            <a:r>
              <a:rPr lang="en"/>
              <a:t>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Jerome  _______________ des collations pour regarder le film. (avoir)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Nous _______________ le beurre sur notre </a:t>
            </a:r>
            <a:r>
              <a:rPr lang="en"/>
              <a:t>maïs</a:t>
            </a:r>
            <a:r>
              <a:rPr lang="en"/>
              <a:t>-</a:t>
            </a:r>
            <a:r>
              <a:rPr lang="en"/>
              <a:t>soufflé</a:t>
            </a:r>
            <a:r>
              <a:rPr lang="en"/>
              <a:t>. (avoir)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Vous _______________ des boissons gazeuses pour boire avec le film. (avoir)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Je _______________ au restaurant ce soir pour </a:t>
            </a:r>
            <a:r>
              <a:rPr lang="en"/>
              <a:t>célébrer</a:t>
            </a:r>
            <a:r>
              <a:rPr lang="en"/>
              <a:t> mon anniversaire. (aller)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Nous _______________ au </a:t>
            </a:r>
            <a:r>
              <a:rPr lang="en"/>
              <a:t>cinéma</a:t>
            </a:r>
            <a:r>
              <a:rPr lang="en"/>
              <a:t> pour regarder le nouveau film </a:t>
            </a:r>
            <a:r>
              <a:rPr i="1" lang="en"/>
              <a:t>Disney</a:t>
            </a:r>
            <a:r>
              <a:rPr lang="en"/>
              <a:t>. (aller)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Est-ce que tu _______________ manger chez moi le vendredi prochain? (aller) 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Emmy  _______________ une nouvelle recette pour la soupe aux moules. (avoir) 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Sasha n’ _______________ pas un bonne </a:t>
            </a:r>
            <a:r>
              <a:rPr lang="en"/>
              <a:t>cuisinière</a:t>
            </a:r>
            <a:r>
              <a:rPr lang="en"/>
              <a:t>. (être)</a:t>
            </a:r>
            <a:endParaRPr/>
          </a:p>
        </p:txBody>
      </p:sp>
      <p:sp>
        <p:nvSpPr>
          <p:cNvPr id="1062" name="Google Shape;1062;p60"/>
          <p:cNvSpPr txBox="1"/>
          <p:nvPr/>
        </p:nvSpPr>
        <p:spPr>
          <a:xfrm>
            <a:off x="2086650" y="108317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est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63" name="Google Shape;1063;p60"/>
          <p:cNvSpPr txBox="1"/>
          <p:nvPr/>
        </p:nvSpPr>
        <p:spPr>
          <a:xfrm>
            <a:off x="2685650" y="1434863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sont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64" name="Google Shape;1064;p60"/>
          <p:cNvSpPr txBox="1"/>
          <p:nvPr/>
        </p:nvSpPr>
        <p:spPr>
          <a:xfrm>
            <a:off x="2162075" y="1803875"/>
            <a:ext cx="9426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a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65" name="Google Shape;1065;p60"/>
          <p:cNvSpPr txBox="1"/>
          <p:nvPr/>
        </p:nvSpPr>
        <p:spPr>
          <a:xfrm>
            <a:off x="1857875" y="2129575"/>
            <a:ext cx="13566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avons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66" name="Google Shape;1066;p60"/>
          <p:cNvSpPr txBox="1"/>
          <p:nvPr/>
        </p:nvSpPr>
        <p:spPr>
          <a:xfrm>
            <a:off x="1756875" y="245527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avez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67" name="Google Shape;1067;p60"/>
          <p:cNvSpPr txBox="1"/>
          <p:nvPr/>
        </p:nvSpPr>
        <p:spPr>
          <a:xfrm>
            <a:off x="1485775" y="281562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vais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68" name="Google Shape;1068;p60"/>
          <p:cNvSpPr txBox="1"/>
          <p:nvPr/>
        </p:nvSpPr>
        <p:spPr>
          <a:xfrm>
            <a:off x="1756875" y="3141325"/>
            <a:ext cx="15570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allons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69" name="Google Shape;1069;p60"/>
          <p:cNvSpPr txBox="1"/>
          <p:nvPr/>
        </p:nvSpPr>
        <p:spPr>
          <a:xfrm>
            <a:off x="2425450" y="3484350"/>
            <a:ext cx="13014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vas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0" name="Google Shape;1070;p60"/>
          <p:cNvSpPr txBox="1"/>
          <p:nvPr/>
        </p:nvSpPr>
        <p:spPr>
          <a:xfrm>
            <a:off x="1950825" y="3827375"/>
            <a:ext cx="10443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a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1" name="Google Shape;1071;p60"/>
          <p:cNvSpPr txBox="1"/>
          <p:nvPr/>
        </p:nvSpPr>
        <p:spPr>
          <a:xfrm>
            <a:off x="2377650" y="4170400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est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72" name="Google Shape;1072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8775" y="664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61"/>
          <p:cNvSpPr txBox="1"/>
          <p:nvPr>
            <p:ph type="title"/>
          </p:nvPr>
        </p:nvSpPr>
        <p:spPr>
          <a:xfrm>
            <a:off x="1692150" y="2526375"/>
            <a:ext cx="5759700" cy="111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 négatif</a:t>
            </a:r>
            <a:endParaRPr/>
          </a:p>
        </p:txBody>
      </p:sp>
      <p:sp>
        <p:nvSpPr>
          <p:cNvPr id="1078" name="Google Shape;1078;p61"/>
          <p:cNvSpPr txBox="1"/>
          <p:nvPr>
            <p:ph idx="1" type="subTitle"/>
          </p:nvPr>
        </p:nvSpPr>
        <p:spPr>
          <a:xfrm>
            <a:off x="2038200" y="3543524"/>
            <a:ext cx="5067600" cy="59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Mettre</a:t>
            </a:r>
            <a:r>
              <a:rPr lang="en"/>
              <a:t> les verbes au négatif.</a:t>
            </a:r>
            <a:endParaRPr/>
          </a:p>
        </p:txBody>
      </p:sp>
      <p:sp>
        <p:nvSpPr>
          <p:cNvPr id="1079" name="Google Shape;1079;p61"/>
          <p:cNvSpPr txBox="1"/>
          <p:nvPr>
            <p:ph idx="2" type="title"/>
          </p:nvPr>
        </p:nvSpPr>
        <p:spPr>
          <a:xfrm>
            <a:off x="3745950" y="1234499"/>
            <a:ext cx="1652100" cy="915900"/>
          </a:xfrm>
          <a:prstGeom prst="rect">
            <a:avLst/>
          </a:prstGeom>
          <a:solidFill>
            <a:schemeClr val="accent3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  <p:grpSp>
        <p:nvGrpSpPr>
          <p:cNvPr id="1080" name="Google Shape;1080;p61"/>
          <p:cNvGrpSpPr/>
          <p:nvPr/>
        </p:nvGrpSpPr>
        <p:grpSpPr>
          <a:xfrm rot="-1002849">
            <a:off x="649611" y="1114785"/>
            <a:ext cx="1911132" cy="1016492"/>
            <a:chOff x="-3019654" y="-38886"/>
            <a:chExt cx="1853747" cy="985970"/>
          </a:xfrm>
        </p:grpSpPr>
        <p:sp>
          <p:nvSpPr>
            <p:cNvPr id="1081" name="Google Shape;1081;p61"/>
            <p:cNvSpPr/>
            <p:nvPr/>
          </p:nvSpPr>
          <p:spPr>
            <a:xfrm>
              <a:off x="-3019654" y="-38609"/>
              <a:ext cx="1853549" cy="985694"/>
            </a:xfrm>
            <a:custGeom>
              <a:rect b="b" l="l" r="r" t="t"/>
              <a:pathLst>
                <a:path extrusionOk="0" h="14103" w="26520">
                  <a:moveTo>
                    <a:pt x="8975" y="0"/>
                  </a:moveTo>
                  <a:cubicBezTo>
                    <a:pt x="8646" y="9"/>
                    <a:pt x="8342" y="148"/>
                    <a:pt x="8128" y="387"/>
                  </a:cubicBezTo>
                  <a:cubicBezTo>
                    <a:pt x="7709" y="814"/>
                    <a:pt x="7471" y="1521"/>
                    <a:pt x="7487" y="2269"/>
                  </a:cubicBezTo>
                  <a:cubicBezTo>
                    <a:pt x="7512" y="3246"/>
                    <a:pt x="7997" y="4076"/>
                    <a:pt x="8646" y="4315"/>
                  </a:cubicBezTo>
                  <a:lnTo>
                    <a:pt x="1957" y="4315"/>
                  </a:lnTo>
                  <a:cubicBezTo>
                    <a:pt x="1952" y="4315"/>
                    <a:pt x="1947" y="4315"/>
                    <a:pt x="1943" y="4315"/>
                  </a:cubicBezTo>
                  <a:cubicBezTo>
                    <a:pt x="1694" y="4315"/>
                    <a:pt x="1488" y="4525"/>
                    <a:pt x="1488" y="4775"/>
                  </a:cubicBezTo>
                  <a:lnTo>
                    <a:pt x="1488" y="7692"/>
                  </a:lnTo>
                  <a:cubicBezTo>
                    <a:pt x="1488" y="7857"/>
                    <a:pt x="1570" y="8005"/>
                    <a:pt x="1710" y="8087"/>
                  </a:cubicBezTo>
                  <a:lnTo>
                    <a:pt x="699" y="8087"/>
                  </a:lnTo>
                  <a:cubicBezTo>
                    <a:pt x="313" y="8095"/>
                    <a:pt x="9" y="8415"/>
                    <a:pt x="17" y="8802"/>
                  </a:cubicBezTo>
                  <a:lnTo>
                    <a:pt x="17" y="13379"/>
                  </a:lnTo>
                  <a:cubicBezTo>
                    <a:pt x="1" y="13765"/>
                    <a:pt x="313" y="14094"/>
                    <a:pt x="699" y="14102"/>
                  </a:cubicBezTo>
                  <a:lnTo>
                    <a:pt x="25821" y="14102"/>
                  </a:lnTo>
                  <a:cubicBezTo>
                    <a:pt x="26216" y="14094"/>
                    <a:pt x="26520" y="13765"/>
                    <a:pt x="26512" y="13379"/>
                  </a:cubicBezTo>
                  <a:lnTo>
                    <a:pt x="26512" y="8802"/>
                  </a:lnTo>
                  <a:cubicBezTo>
                    <a:pt x="26520" y="8415"/>
                    <a:pt x="26216" y="8095"/>
                    <a:pt x="25821" y="8087"/>
                  </a:cubicBezTo>
                  <a:lnTo>
                    <a:pt x="24884" y="8087"/>
                  </a:lnTo>
                  <a:cubicBezTo>
                    <a:pt x="25016" y="7996"/>
                    <a:pt x="25098" y="7848"/>
                    <a:pt x="25098" y="7692"/>
                  </a:cubicBezTo>
                  <a:lnTo>
                    <a:pt x="25098" y="4775"/>
                  </a:lnTo>
                  <a:cubicBezTo>
                    <a:pt x="25098" y="4520"/>
                    <a:pt x="24893" y="4315"/>
                    <a:pt x="24630" y="4315"/>
                  </a:cubicBezTo>
                  <a:lnTo>
                    <a:pt x="23011" y="4315"/>
                  </a:lnTo>
                  <a:cubicBezTo>
                    <a:pt x="23011" y="3772"/>
                    <a:pt x="22723" y="3329"/>
                    <a:pt x="22370" y="3271"/>
                  </a:cubicBezTo>
                  <a:lnTo>
                    <a:pt x="22370" y="2721"/>
                  </a:lnTo>
                  <a:lnTo>
                    <a:pt x="22657" y="2721"/>
                  </a:lnTo>
                  <a:cubicBezTo>
                    <a:pt x="22682" y="2721"/>
                    <a:pt x="22707" y="2696"/>
                    <a:pt x="22707" y="2663"/>
                  </a:cubicBezTo>
                  <a:cubicBezTo>
                    <a:pt x="22707" y="2638"/>
                    <a:pt x="22682" y="2614"/>
                    <a:pt x="22657" y="2614"/>
                  </a:cubicBezTo>
                  <a:lnTo>
                    <a:pt x="22370" y="2614"/>
                  </a:lnTo>
                  <a:lnTo>
                    <a:pt x="22370" y="1734"/>
                  </a:lnTo>
                  <a:lnTo>
                    <a:pt x="22657" y="1734"/>
                  </a:lnTo>
                  <a:cubicBezTo>
                    <a:pt x="22723" y="1734"/>
                    <a:pt x="22723" y="1636"/>
                    <a:pt x="22657" y="1636"/>
                  </a:cubicBezTo>
                  <a:lnTo>
                    <a:pt x="22370" y="1636"/>
                  </a:lnTo>
                  <a:lnTo>
                    <a:pt x="22370" y="1102"/>
                  </a:lnTo>
                  <a:cubicBezTo>
                    <a:pt x="22731" y="1044"/>
                    <a:pt x="23011" y="592"/>
                    <a:pt x="23011" y="50"/>
                  </a:cubicBezTo>
                  <a:cubicBezTo>
                    <a:pt x="23011" y="25"/>
                    <a:pt x="22986" y="0"/>
                    <a:pt x="22961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082" name="Google Shape;1082;p61"/>
            <p:cNvGrpSpPr/>
            <p:nvPr/>
          </p:nvGrpSpPr>
          <p:grpSpPr>
            <a:xfrm>
              <a:off x="-3018898" y="-38886"/>
              <a:ext cx="1852990" cy="985694"/>
              <a:chOff x="3116400" y="2671550"/>
              <a:chExt cx="662800" cy="352575"/>
            </a:xfrm>
          </p:grpSpPr>
          <p:sp>
            <p:nvSpPr>
              <p:cNvPr id="1083" name="Google Shape;1083;p61"/>
              <p:cNvSpPr/>
              <p:nvPr/>
            </p:nvSpPr>
            <p:spPr>
              <a:xfrm>
                <a:off x="3117625" y="2875150"/>
                <a:ext cx="660350" cy="147525"/>
              </a:xfrm>
              <a:custGeom>
                <a:rect b="b" l="l" r="r" t="t"/>
                <a:pathLst>
                  <a:path extrusionOk="0" h="5901" w="26414">
                    <a:moveTo>
                      <a:pt x="642" y="0"/>
                    </a:moveTo>
                    <a:lnTo>
                      <a:pt x="25772" y="0"/>
                    </a:lnTo>
                    <a:cubicBezTo>
                      <a:pt x="26125" y="8"/>
                      <a:pt x="26413" y="304"/>
                      <a:pt x="26405" y="666"/>
                    </a:cubicBezTo>
                    <a:lnTo>
                      <a:pt x="26405" y="5243"/>
                    </a:lnTo>
                    <a:cubicBezTo>
                      <a:pt x="26413" y="5597"/>
                      <a:pt x="26125" y="5892"/>
                      <a:pt x="25772" y="5901"/>
                    </a:cubicBezTo>
                    <a:lnTo>
                      <a:pt x="642" y="5901"/>
                    </a:lnTo>
                    <a:cubicBezTo>
                      <a:pt x="289" y="5892"/>
                      <a:pt x="1" y="5597"/>
                      <a:pt x="9" y="5243"/>
                    </a:cubicBezTo>
                    <a:lnTo>
                      <a:pt x="9" y="666"/>
                    </a:lnTo>
                    <a:cubicBezTo>
                      <a:pt x="1" y="304"/>
                      <a:pt x="289" y="8"/>
                      <a:pt x="6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4" name="Google Shape;1084;p61"/>
              <p:cNvSpPr/>
              <p:nvPr/>
            </p:nvSpPr>
            <p:spPr>
              <a:xfrm>
                <a:off x="3116400" y="2873700"/>
                <a:ext cx="662800" cy="150425"/>
              </a:xfrm>
              <a:custGeom>
                <a:rect b="b" l="l" r="r" t="t"/>
                <a:pathLst>
                  <a:path extrusionOk="0" h="6017" w="26512">
                    <a:moveTo>
                      <a:pt x="25821" y="108"/>
                    </a:moveTo>
                    <a:cubicBezTo>
                      <a:pt x="26150" y="116"/>
                      <a:pt x="26413" y="387"/>
                      <a:pt x="26396" y="724"/>
                    </a:cubicBezTo>
                    <a:lnTo>
                      <a:pt x="26396" y="5301"/>
                    </a:lnTo>
                    <a:cubicBezTo>
                      <a:pt x="26413" y="5630"/>
                      <a:pt x="26150" y="5909"/>
                      <a:pt x="25821" y="5917"/>
                    </a:cubicBezTo>
                    <a:lnTo>
                      <a:pt x="691" y="5917"/>
                    </a:lnTo>
                    <a:cubicBezTo>
                      <a:pt x="362" y="5909"/>
                      <a:pt x="99" y="5630"/>
                      <a:pt x="107" y="5301"/>
                    </a:cubicBezTo>
                    <a:lnTo>
                      <a:pt x="107" y="724"/>
                    </a:lnTo>
                    <a:cubicBezTo>
                      <a:pt x="99" y="395"/>
                      <a:pt x="362" y="116"/>
                      <a:pt x="691" y="108"/>
                    </a:cubicBezTo>
                    <a:close/>
                    <a:moveTo>
                      <a:pt x="691" y="1"/>
                    </a:moveTo>
                    <a:cubicBezTo>
                      <a:pt x="305" y="9"/>
                      <a:pt x="1" y="329"/>
                      <a:pt x="9" y="724"/>
                    </a:cubicBezTo>
                    <a:lnTo>
                      <a:pt x="9" y="5293"/>
                    </a:lnTo>
                    <a:cubicBezTo>
                      <a:pt x="1" y="5679"/>
                      <a:pt x="305" y="6000"/>
                      <a:pt x="691" y="6016"/>
                    </a:cubicBezTo>
                    <a:lnTo>
                      <a:pt x="25821" y="6016"/>
                    </a:lnTo>
                    <a:cubicBezTo>
                      <a:pt x="26207" y="6000"/>
                      <a:pt x="26511" y="5679"/>
                      <a:pt x="26503" y="5301"/>
                    </a:cubicBezTo>
                    <a:lnTo>
                      <a:pt x="26503" y="724"/>
                    </a:lnTo>
                    <a:cubicBezTo>
                      <a:pt x="26511" y="329"/>
                      <a:pt x="26207" y="9"/>
                      <a:pt x="258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5" name="Google Shape;1085;p61"/>
              <p:cNvSpPr/>
              <p:nvPr/>
            </p:nvSpPr>
            <p:spPr>
              <a:xfrm>
                <a:off x="3217275" y="2875150"/>
                <a:ext cx="56725" cy="147525"/>
              </a:xfrm>
              <a:custGeom>
                <a:rect b="b" l="l" r="r" t="t"/>
                <a:pathLst>
                  <a:path extrusionOk="0" h="5901" w="2269">
                    <a:moveTo>
                      <a:pt x="1" y="0"/>
                    </a:moveTo>
                    <a:lnTo>
                      <a:pt x="1" y="5901"/>
                    </a:lnTo>
                    <a:lnTo>
                      <a:pt x="2269" y="5901"/>
                    </a:lnTo>
                    <a:lnTo>
                      <a:pt x="226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6" name="Google Shape;1086;p61"/>
              <p:cNvSpPr/>
              <p:nvPr/>
            </p:nvSpPr>
            <p:spPr>
              <a:xfrm>
                <a:off x="3216050" y="2873900"/>
                <a:ext cx="59400" cy="150225"/>
              </a:xfrm>
              <a:custGeom>
                <a:rect b="b" l="l" r="r" t="t"/>
                <a:pathLst>
                  <a:path extrusionOk="0" h="6009" w="2376">
                    <a:moveTo>
                      <a:pt x="2268" y="100"/>
                    </a:moveTo>
                    <a:lnTo>
                      <a:pt x="2268" y="5901"/>
                    </a:lnTo>
                    <a:lnTo>
                      <a:pt x="99" y="5901"/>
                    </a:lnTo>
                    <a:lnTo>
                      <a:pt x="99" y="100"/>
                    </a:lnTo>
                    <a:close/>
                    <a:moveTo>
                      <a:pt x="50" y="1"/>
                    </a:moveTo>
                    <a:cubicBezTo>
                      <a:pt x="17" y="1"/>
                      <a:pt x="0" y="17"/>
                      <a:pt x="0" y="50"/>
                    </a:cubicBezTo>
                    <a:lnTo>
                      <a:pt x="0" y="5951"/>
                    </a:lnTo>
                    <a:cubicBezTo>
                      <a:pt x="0" y="5983"/>
                      <a:pt x="17" y="6008"/>
                      <a:pt x="50" y="6008"/>
                    </a:cubicBezTo>
                    <a:lnTo>
                      <a:pt x="2318" y="6008"/>
                    </a:lnTo>
                    <a:cubicBezTo>
                      <a:pt x="2351" y="6008"/>
                      <a:pt x="2375" y="5983"/>
                      <a:pt x="2375" y="5951"/>
                    </a:cubicBezTo>
                    <a:lnTo>
                      <a:pt x="2375" y="50"/>
                    </a:lnTo>
                    <a:cubicBezTo>
                      <a:pt x="2375" y="17"/>
                      <a:pt x="2351" y="1"/>
                      <a:pt x="23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7" name="Google Shape;1087;p61"/>
              <p:cNvSpPr/>
              <p:nvPr/>
            </p:nvSpPr>
            <p:spPr>
              <a:xfrm>
                <a:off x="3291025" y="2875150"/>
                <a:ext cx="14200" cy="147525"/>
              </a:xfrm>
              <a:custGeom>
                <a:rect b="b" l="l" r="r" t="t"/>
                <a:pathLst>
                  <a:path extrusionOk="0" h="5901" w="568">
                    <a:moveTo>
                      <a:pt x="1" y="0"/>
                    </a:moveTo>
                    <a:lnTo>
                      <a:pt x="1" y="5901"/>
                    </a:lnTo>
                    <a:lnTo>
                      <a:pt x="568" y="5901"/>
                    </a:lnTo>
                    <a:lnTo>
                      <a:pt x="56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8" name="Google Shape;1088;p61"/>
              <p:cNvSpPr/>
              <p:nvPr/>
            </p:nvSpPr>
            <p:spPr>
              <a:xfrm>
                <a:off x="3289800" y="2873900"/>
                <a:ext cx="16675" cy="150225"/>
              </a:xfrm>
              <a:custGeom>
                <a:rect b="b" l="l" r="r" t="t"/>
                <a:pathLst>
                  <a:path extrusionOk="0" h="6009" w="667">
                    <a:moveTo>
                      <a:pt x="568" y="100"/>
                    </a:moveTo>
                    <a:lnTo>
                      <a:pt x="568" y="5901"/>
                    </a:lnTo>
                    <a:lnTo>
                      <a:pt x="107" y="5901"/>
                    </a:lnTo>
                    <a:lnTo>
                      <a:pt x="107" y="100"/>
                    </a:lnTo>
                    <a:close/>
                    <a:moveTo>
                      <a:pt x="50" y="1"/>
                    </a:moveTo>
                    <a:cubicBezTo>
                      <a:pt x="25" y="1"/>
                      <a:pt x="0" y="17"/>
                      <a:pt x="0" y="50"/>
                    </a:cubicBezTo>
                    <a:lnTo>
                      <a:pt x="0" y="5951"/>
                    </a:lnTo>
                    <a:cubicBezTo>
                      <a:pt x="0" y="5983"/>
                      <a:pt x="25" y="6008"/>
                      <a:pt x="50" y="6008"/>
                    </a:cubicBezTo>
                    <a:lnTo>
                      <a:pt x="617" y="6008"/>
                    </a:lnTo>
                    <a:cubicBezTo>
                      <a:pt x="650" y="6008"/>
                      <a:pt x="666" y="5983"/>
                      <a:pt x="666" y="5951"/>
                    </a:cubicBezTo>
                    <a:lnTo>
                      <a:pt x="666" y="50"/>
                    </a:lnTo>
                    <a:cubicBezTo>
                      <a:pt x="666" y="17"/>
                      <a:pt x="650" y="1"/>
                      <a:pt x="6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9" name="Google Shape;1089;p61"/>
              <p:cNvSpPr/>
              <p:nvPr/>
            </p:nvSpPr>
            <p:spPr>
              <a:xfrm>
                <a:off x="3384725" y="2923425"/>
                <a:ext cx="278400" cy="50975"/>
              </a:xfrm>
              <a:custGeom>
                <a:rect b="b" l="l" r="r" t="t"/>
                <a:pathLst>
                  <a:path extrusionOk="0" h="2039" w="11136">
                    <a:moveTo>
                      <a:pt x="197" y="0"/>
                    </a:moveTo>
                    <a:cubicBezTo>
                      <a:pt x="91" y="0"/>
                      <a:pt x="0" y="83"/>
                      <a:pt x="0" y="189"/>
                    </a:cubicBezTo>
                    <a:lnTo>
                      <a:pt x="0" y="1849"/>
                    </a:lnTo>
                    <a:cubicBezTo>
                      <a:pt x="0" y="1956"/>
                      <a:pt x="91" y="2038"/>
                      <a:pt x="197" y="2038"/>
                    </a:cubicBezTo>
                    <a:lnTo>
                      <a:pt x="10938" y="2038"/>
                    </a:lnTo>
                    <a:cubicBezTo>
                      <a:pt x="11045" y="2038"/>
                      <a:pt x="11135" y="1956"/>
                      <a:pt x="11135" y="1849"/>
                    </a:cubicBezTo>
                    <a:lnTo>
                      <a:pt x="11135" y="189"/>
                    </a:lnTo>
                    <a:cubicBezTo>
                      <a:pt x="11135" y="83"/>
                      <a:pt x="11045" y="0"/>
                      <a:pt x="109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0" name="Google Shape;1090;p61"/>
              <p:cNvSpPr/>
              <p:nvPr/>
            </p:nvSpPr>
            <p:spPr>
              <a:xfrm>
                <a:off x="3383475" y="2921975"/>
                <a:ext cx="280875" cy="53850"/>
              </a:xfrm>
              <a:custGeom>
                <a:rect b="b" l="l" r="r" t="t"/>
                <a:pathLst>
                  <a:path extrusionOk="0" h="2154" w="11235">
                    <a:moveTo>
                      <a:pt x="10988" y="108"/>
                    </a:moveTo>
                    <a:cubicBezTo>
                      <a:pt x="11062" y="108"/>
                      <a:pt x="11128" y="173"/>
                      <a:pt x="11128" y="256"/>
                    </a:cubicBezTo>
                    <a:lnTo>
                      <a:pt x="11128" y="1899"/>
                    </a:lnTo>
                    <a:cubicBezTo>
                      <a:pt x="11128" y="1981"/>
                      <a:pt x="11062" y="2047"/>
                      <a:pt x="10988" y="2047"/>
                    </a:cubicBezTo>
                    <a:lnTo>
                      <a:pt x="247" y="2047"/>
                    </a:lnTo>
                    <a:cubicBezTo>
                      <a:pt x="165" y="2047"/>
                      <a:pt x="108" y="1981"/>
                      <a:pt x="108" y="1899"/>
                    </a:cubicBezTo>
                    <a:lnTo>
                      <a:pt x="108" y="247"/>
                    </a:lnTo>
                    <a:cubicBezTo>
                      <a:pt x="99" y="165"/>
                      <a:pt x="165" y="108"/>
                      <a:pt x="247" y="108"/>
                    </a:cubicBezTo>
                    <a:close/>
                    <a:moveTo>
                      <a:pt x="247" y="1"/>
                    </a:moveTo>
                    <a:cubicBezTo>
                      <a:pt x="108" y="1"/>
                      <a:pt x="1" y="116"/>
                      <a:pt x="1" y="256"/>
                    </a:cubicBezTo>
                    <a:lnTo>
                      <a:pt x="1" y="1907"/>
                    </a:lnTo>
                    <a:cubicBezTo>
                      <a:pt x="1" y="2039"/>
                      <a:pt x="108" y="2154"/>
                      <a:pt x="247" y="2154"/>
                    </a:cubicBezTo>
                    <a:lnTo>
                      <a:pt x="10988" y="2154"/>
                    </a:lnTo>
                    <a:cubicBezTo>
                      <a:pt x="11120" y="2154"/>
                      <a:pt x="11235" y="2039"/>
                      <a:pt x="11235" y="1907"/>
                    </a:cubicBezTo>
                    <a:lnTo>
                      <a:pt x="11235" y="256"/>
                    </a:lnTo>
                    <a:cubicBezTo>
                      <a:pt x="11235" y="116"/>
                      <a:pt x="11120" y="1"/>
                      <a:pt x="109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1" name="Google Shape;1091;p61"/>
              <p:cNvSpPr/>
              <p:nvPr/>
            </p:nvSpPr>
            <p:spPr>
              <a:xfrm>
                <a:off x="3154825" y="2780650"/>
                <a:ext cx="587800" cy="93700"/>
              </a:xfrm>
              <a:custGeom>
                <a:rect b="b" l="l" r="r" t="t"/>
                <a:pathLst>
                  <a:path extrusionOk="0" h="3748" w="23512">
                    <a:moveTo>
                      <a:pt x="419" y="0"/>
                    </a:moveTo>
                    <a:cubicBezTo>
                      <a:pt x="189" y="0"/>
                      <a:pt x="0" y="189"/>
                      <a:pt x="0" y="419"/>
                    </a:cubicBezTo>
                    <a:lnTo>
                      <a:pt x="0" y="3336"/>
                    </a:lnTo>
                    <a:cubicBezTo>
                      <a:pt x="0" y="3567"/>
                      <a:pt x="189" y="3747"/>
                      <a:pt x="419" y="3747"/>
                    </a:cubicBezTo>
                    <a:lnTo>
                      <a:pt x="23092" y="3747"/>
                    </a:lnTo>
                    <a:cubicBezTo>
                      <a:pt x="23323" y="3747"/>
                      <a:pt x="23512" y="3567"/>
                      <a:pt x="23512" y="3336"/>
                    </a:cubicBezTo>
                    <a:lnTo>
                      <a:pt x="23512" y="419"/>
                    </a:lnTo>
                    <a:cubicBezTo>
                      <a:pt x="23512" y="189"/>
                      <a:pt x="23323" y="0"/>
                      <a:pt x="23092" y="0"/>
                    </a:cubicBezTo>
                    <a:close/>
                  </a:path>
                </a:pathLst>
              </a:custGeom>
              <a:solidFill>
                <a:srgbClr val="F9F7F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2" name="Google Shape;1092;p61"/>
              <p:cNvSpPr/>
              <p:nvPr/>
            </p:nvSpPr>
            <p:spPr>
              <a:xfrm>
                <a:off x="3154825" y="2780650"/>
                <a:ext cx="587800" cy="93700"/>
              </a:xfrm>
              <a:custGeom>
                <a:rect b="b" l="l" r="r" t="t"/>
                <a:pathLst>
                  <a:path extrusionOk="0" h="3748" w="23512">
                    <a:moveTo>
                      <a:pt x="419" y="0"/>
                    </a:moveTo>
                    <a:lnTo>
                      <a:pt x="23092" y="0"/>
                    </a:lnTo>
                    <a:cubicBezTo>
                      <a:pt x="23323" y="0"/>
                      <a:pt x="23512" y="189"/>
                      <a:pt x="23512" y="419"/>
                    </a:cubicBezTo>
                    <a:lnTo>
                      <a:pt x="23512" y="3336"/>
                    </a:lnTo>
                    <a:cubicBezTo>
                      <a:pt x="23512" y="3567"/>
                      <a:pt x="23323" y="3747"/>
                      <a:pt x="23092" y="3747"/>
                    </a:cubicBezTo>
                    <a:lnTo>
                      <a:pt x="419" y="3747"/>
                    </a:lnTo>
                    <a:cubicBezTo>
                      <a:pt x="189" y="3747"/>
                      <a:pt x="0" y="3567"/>
                      <a:pt x="0" y="3336"/>
                    </a:cubicBezTo>
                    <a:lnTo>
                      <a:pt x="0" y="419"/>
                    </a:lnTo>
                    <a:cubicBezTo>
                      <a:pt x="0" y="189"/>
                      <a:pt x="189" y="0"/>
                      <a:pt x="4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3" name="Google Shape;1093;p61"/>
              <p:cNvSpPr/>
              <p:nvPr/>
            </p:nvSpPr>
            <p:spPr>
              <a:xfrm>
                <a:off x="3153600" y="2779400"/>
                <a:ext cx="590250" cy="96375"/>
              </a:xfrm>
              <a:custGeom>
                <a:rect b="b" l="l" r="r" t="t"/>
                <a:pathLst>
                  <a:path extrusionOk="0" h="3855" w="23610">
                    <a:moveTo>
                      <a:pt x="23141" y="99"/>
                    </a:moveTo>
                    <a:cubicBezTo>
                      <a:pt x="23339" y="99"/>
                      <a:pt x="23503" y="264"/>
                      <a:pt x="23503" y="469"/>
                    </a:cubicBezTo>
                    <a:lnTo>
                      <a:pt x="23503" y="3386"/>
                    </a:lnTo>
                    <a:cubicBezTo>
                      <a:pt x="23503" y="3584"/>
                      <a:pt x="23339" y="3748"/>
                      <a:pt x="23141" y="3748"/>
                    </a:cubicBezTo>
                    <a:lnTo>
                      <a:pt x="468" y="3748"/>
                    </a:lnTo>
                    <a:cubicBezTo>
                      <a:pt x="263" y="3748"/>
                      <a:pt x="99" y="3584"/>
                      <a:pt x="99" y="3386"/>
                    </a:cubicBezTo>
                    <a:lnTo>
                      <a:pt x="99" y="469"/>
                    </a:lnTo>
                    <a:cubicBezTo>
                      <a:pt x="99" y="269"/>
                      <a:pt x="255" y="107"/>
                      <a:pt x="454" y="107"/>
                    </a:cubicBezTo>
                    <a:cubicBezTo>
                      <a:pt x="459" y="107"/>
                      <a:pt x="464" y="107"/>
                      <a:pt x="468" y="108"/>
                    </a:cubicBezTo>
                    <a:lnTo>
                      <a:pt x="23141" y="99"/>
                    </a:lnTo>
                    <a:close/>
                    <a:moveTo>
                      <a:pt x="468" y="1"/>
                    </a:moveTo>
                    <a:cubicBezTo>
                      <a:pt x="206" y="1"/>
                      <a:pt x="0" y="206"/>
                      <a:pt x="0" y="469"/>
                    </a:cubicBezTo>
                    <a:lnTo>
                      <a:pt x="0" y="3386"/>
                    </a:lnTo>
                    <a:cubicBezTo>
                      <a:pt x="0" y="3641"/>
                      <a:pt x="206" y="3855"/>
                      <a:pt x="468" y="3855"/>
                    </a:cubicBezTo>
                    <a:lnTo>
                      <a:pt x="23141" y="3855"/>
                    </a:lnTo>
                    <a:cubicBezTo>
                      <a:pt x="23396" y="3855"/>
                      <a:pt x="23610" y="3641"/>
                      <a:pt x="23610" y="3386"/>
                    </a:cubicBezTo>
                    <a:lnTo>
                      <a:pt x="23610" y="469"/>
                    </a:lnTo>
                    <a:cubicBezTo>
                      <a:pt x="23610" y="206"/>
                      <a:pt x="23396" y="1"/>
                      <a:pt x="231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4" name="Google Shape;1094;p61"/>
              <p:cNvSpPr/>
              <p:nvPr/>
            </p:nvSpPr>
            <p:spPr>
              <a:xfrm>
                <a:off x="3599600" y="2780650"/>
                <a:ext cx="15250" cy="93700"/>
              </a:xfrm>
              <a:custGeom>
                <a:rect b="b" l="l" r="r" t="t"/>
                <a:pathLst>
                  <a:path extrusionOk="0" h="3748" w="610">
                    <a:moveTo>
                      <a:pt x="1" y="0"/>
                    </a:moveTo>
                    <a:lnTo>
                      <a:pt x="1" y="3747"/>
                    </a:lnTo>
                    <a:lnTo>
                      <a:pt x="609" y="3747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5" name="Google Shape;1095;p61"/>
              <p:cNvSpPr/>
              <p:nvPr/>
            </p:nvSpPr>
            <p:spPr>
              <a:xfrm>
                <a:off x="3662275" y="2780650"/>
                <a:ext cx="12150" cy="93700"/>
              </a:xfrm>
              <a:custGeom>
                <a:rect b="b" l="l" r="r" t="t"/>
                <a:pathLst>
                  <a:path extrusionOk="0" h="3748" w="486">
                    <a:moveTo>
                      <a:pt x="0" y="0"/>
                    </a:moveTo>
                    <a:lnTo>
                      <a:pt x="0" y="3747"/>
                    </a:lnTo>
                    <a:lnTo>
                      <a:pt x="485" y="3747"/>
                    </a:lnTo>
                    <a:lnTo>
                      <a:pt x="485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6" name="Google Shape;1096;p61"/>
              <p:cNvSpPr/>
              <p:nvPr/>
            </p:nvSpPr>
            <p:spPr>
              <a:xfrm>
                <a:off x="3244800" y="2780650"/>
                <a:ext cx="8875" cy="93700"/>
              </a:xfrm>
              <a:custGeom>
                <a:rect b="b" l="l" r="r" t="t"/>
                <a:pathLst>
                  <a:path extrusionOk="0" h="3748" w="355">
                    <a:moveTo>
                      <a:pt x="1" y="0"/>
                    </a:moveTo>
                    <a:lnTo>
                      <a:pt x="1" y="3747"/>
                    </a:lnTo>
                    <a:lnTo>
                      <a:pt x="354" y="3747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7" name="Google Shape;1097;p61"/>
              <p:cNvSpPr/>
              <p:nvPr/>
            </p:nvSpPr>
            <p:spPr>
              <a:xfrm>
                <a:off x="3281175" y="2780650"/>
                <a:ext cx="7000" cy="93700"/>
              </a:xfrm>
              <a:custGeom>
                <a:rect b="b" l="l" r="r" t="t"/>
                <a:pathLst>
                  <a:path extrusionOk="0" h="3748" w="280">
                    <a:moveTo>
                      <a:pt x="0" y="0"/>
                    </a:moveTo>
                    <a:lnTo>
                      <a:pt x="0" y="3747"/>
                    </a:lnTo>
                    <a:lnTo>
                      <a:pt x="280" y="3747"/>
                    </a:lnTo>
                    <a:lnTo>
                      <a:pt x="280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8" name="Google Shape;1098;p61"/>
              <p:cNvSpPr/>
              <p:nvPr/>
            </p:nvSpPr>
            <p:spPr>
              <a:xfrm>
                <a:off x="3303975" y="2672975"/>
                <a:ext cx="386275" cy="106875"/>
              </a:xfrm>
              <a:custGeom>
                <a:rect b="b" l="l" r="r" t="t"/>
                <a:pathLst>
                  <a:path extrusionOk="0" h="4275" w="15451">
                    <a:moveTo>
                      <a:pt x="1463" y="1"/>
                    </a:moveTo>
                    <a:cubicBezTo>
                      <a:pt x="650" y="1"/>
                      <a:pt x="1" y="995"/>
                      <a:pt x="25" y="2212"/>
                    </a:cubicBezTo>
                    <a:cubicBezTo>
                      <a:pt x="50" y="3370"/>
                      <a:pt x="715" y="4274"/>
                      <a:pt x="1496" y="4274"/>
                    </a:cubicBezTo>
                    <a:lnTo>
                      <a:pt x="15442" y="4274"/>
                    </a:lnTo>
                    <a:lnTo>
                      <a:pt x="15442" y="4274"/>
                    </a:lnTo>
                    <a:lnTo>
                      <a:pt x="15442" y="4274"/>
                    </a:lnTo>
                    <a:cubicBezTo>
                      <a:pt x="15442" y="3724"/>
                      <a:pt x="15138" y="3272"/>
                      <a:pt x="14768" y="3272"/>
                    </a:cubicBezTo>
                    <a:lnTo>
                      <a:pt x="1718" y="3272"/>
                    </a:lnTo>
                    <a:cubicBezTo>
                      <a:pt x="1307" y="3272"/>
                      <a:pt x="946" y="2779"/>
                      <a:pt x="937" y="2162"/>
                    </a:cubicBezTo>
                    <a:cubicBezTo>
                      <a:pt x="929" y="1538"/>
                      <a:pt x="1274" y="1012"/>
                      <a:pt x="1693" y="1012"/>
                    </a:cubicBezTo>
                    <a:lnTo>
                      <a:pt x="14768" y="1012"/>
                    </a:lnTo>
                    <a:cubicBezTo>
                      <a:pt x="15146" y="1012"/>
                      <a:pt x="15450" y="560"/>
                      <a:pt x="15450" y="1"/>
                    </a:cubicBezTo>
                    <a:lnTo>
                      <a:pt x="15450" y="1"/>
                    </a:lnTo>
                    <a:lnTo>
                      <a:pt x="1545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9" name="Google Shape;1099;p61"/>
              <p:cNvSpPr/>
              <p:nvPr/>
            </p:nvSpPr>
            <p:spPr>
              <a:xfrm>
                <a:off x="3302950" y="2671550"/>
                <a:ext cx="388525" cy="109525"/>
              </a:xfrm>
              <a:custGeom>
                <a:rect b="b" l="l" r="r" t="t"/>
                <a:pathLst>
                  <a:path extrusionOk="0" h="4381" w="15541">
                    <a:moveTo>
                      <a:pt x="15442" y="107"/>
                    </a:moveTo>
                    <a:cubicBezTo>
                      <a:pt x="15425" y="609"/>
                      <a:pt x="15154" y="1019"/>
                      <a:pt x="14817" y="1019"/>
                    </a:cubicBezTo>
                    <a:lnTo>
                      <a:pt x="1743" y="1019"/>
                    </a:lnTo>
                    <a:cubicBezTo>
                      <a:pt x="1570" y="1019"/>
                      <a:pt x="1406" y="1093"/>
                      <a:pt x="1282" y="1225"/>
                    </a:cubicBezTo>
                    <a:cubicBezTo>
                      <a:pt x="1061" y="1447"/>
                      <a:pt x="937" y="1817"/>
                      <a:pt x="937" y="2211"/>
                    </a:cubicBezTo>
                    <a:cubicBezTo>
                      <a:pt x="945" y="2852"/>
                      <a:pt x="1315" y="3370"/>
                      <a:pt x="1767" y="3370"/>
                    </a:cubicBezTo>
                    <a:lnTo>
                      <a:pt x="14817" y="3370"/>
                    </a:lnTo>
                    <a:cubicBezTo>
                      <a:pt x="15146" y="3370"/>
                      <a:pt x="15425" y="3772"/>
                      <a:pt x="15442" y="4282"/>
                    </a:cubicBezTo>
                    <a:lnTo>
                      <a:pt x="1537" y="4282"/>
                    </a:lnTo>
                    <a:cubicBezTo>
                      <a:pt x="781" y="4282"/>
                      <a:pt x="148" y="3378"/>
                      <a:pt x="124" y="2269"/>
                    </a:cubicBezTo>
                    <a:cubicBezTo>
                      <a:pt x="107" y="1545"/>
                      <a:pt x="329" y="872"/>
                      <a:pt x="732" y="461"/>
                    </a:cubicBezTo>
                    <a:cubicBezTo>
                      <a:pt x="929" y="239"/>
                      <a:pt x="1208" y="115"/>
                      <a:pt x="1504" y="107"/>
                    </a:cubicBezTo>
                    <a:close/>
                    <a:moveTo>
                      <a:pt x="1504" y="0"/>
                    </a:moveTo>
                    <a:cubicBezTo>
                      <a:pt x="1176" y="9"/>
                      <a:pt x="872" y="148"/>
                      <a:pt x="658" y="395"/>
                    </a:cubicBezTo>
                    <a:cubicBezTo>
                      <a:pt x="239" y="814"/>
                      <a:pt x="0" y="1521"/>
                      <a:pt x="17" y="2269"/>
                    </a:cubicBezTo>
                    <a:cubicBezTo>
                      <a:pt x="42" y="3435"/>
                      <a:pt x="724" y="4380"/>
                      <a:pt x="1537" y="4380"/>
                    </a:cubicBezTo>
                    <a:lnTo>
                      <a:pt x="15491" y="4380"/>
                    </a:lnTo>
                    <a:cubicBezTo>
                      <a:pt x="15516" y="4380"/>
                      <a:pt x="15540" y="4356"/>
                      <a:pt x="15540" y="4331"/>
                    </a:cubicBezTo>
                    <a:cubicBezTo>
                      <a:pt x="15540" y="3748"/>
                      <a:pt x="15212" y="3271"/>
                      <a:pt x="14809" y="3271"/>
                    </a:cubicBezTo>
                    <a:lnTo>
                      <a:pt x="1767" y="3271"/>
                    </a:lnTo>
                    <a:cubicBezTo>
                      <a:pt x="1373" y="3271"/>
                      <a:pt x="1044" y="2794"/>
                      <a:pt x="1036" y="2211"/>
                    </a:cubicBezTo>
                    <a:cubicBezTo>
                      <a:pt x="1028" y="1841"/>
                      <a:pt x="1151" y="1496"/>
                      <a:pt x="1356" y="1291"/>
                    </a:cubicBezTo>
                    <a:cubicBezTo>
                      <a:pt x="1455" y="1184"/>
                      <a:pt x="1595" y="1118"/>
                      <a:pt x="1743" y="1118"/>
                    </a:cubicBezTo>
                    <a:lnTo>
                      <a:pt x="14817" y="1118"/>
                    </a:lnTo>
                    <a:cubicBezTo>
                      <a:pt x="15220" y="1118"/>
                      <a:pt x="15540" y="641"/>
                      <a:pt x="15540" y="58"/>
                    </a:cubicBezTo>
                    <a:cubicBezTo>
                      <a:pt x="15540" y="25"/>
                      <a:pt x="15516" y="0"/>
                      <a:pt x="154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0" name="Google Shape;1100;p61"/>
              <p:cNvSpPr/>
              <p:nvPr/>
            </p:nvSpPr>
            <p:spPr>
              <a:xfrm>
                <a:off x="3327400" y="2698250"/>
                <a:ext cx="346825" cy="56325"/>
              </a:xfrm>
              <a:custGeom>
                <a:rect b="b" l="l" r="r" t="t"/>
                <a:pathLst>
                  <a:path extrusionOk="0" h="2253" w="13873">
                    <a:moveTo>
                      <a:pt x="755" y="1"/>
                    </a:moveTo>
                    <a:cubicBezTo>
                      <a:pt x="332" y="1"/>
                      <a:pt x="0" y="515"/>
                      <a:pt x="9" y="1143"/>
                    </a:cubicBezTo>
                    <a:cubicBezTo>
                      <a:pt x="9" y="1768"/>
                      <a:pt x="370" y="2252"/>
                      <a:pt x="789" y="2252"/>
                    </a:cubicBezTo>
                    <a:lnTo>
                      <a:pt x="13872" y="2252"/>
                    </a:lnTo>
                    <a:lnTo>
                      <a:pt x="13872" y="1"/>
                    </a:lnTo>
                    <a:lnTo>
                      <a:pt x="765" y="1"/>
                    </a:lnTo>
                    <a:cubicBezTo>
                      <a:pt x="761" y="1"/>
                      <a:pt x="758" y="1"/>
                      <a:pt x="7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1" name="Google Shape;1101;p61"/>
              <p:cNvSpPr/>
              <p:nvPr/>
            </p:nvSpPr>
            <p:spPr>
              <a:xfrm>
                <a:off x="3326175" y="2697025"/>
                <a:ext cx="349475" cy="58775"/>
              </a:xfrm>
              <a:custGeom>
                <a:rect b="b" l="l" r="r" t="t"/>
                <a:pathLst>
                  <a:path extrusionOk="0" h="2351" w="13979">
                    <a:moveTo>
                      <a:pt x="13872" y="91"/>
                    </a:moveTo>
                    <a:lnTo>
                      <a:pt x="13872" y="2244"/>
                    </a:lnTo>
                    <a:lnTo>
                      <a:pt x="846" y="2244"/>
                    </a:lnTo>
                    <a:cubicBezTo>
                      <a:pt x="444" y="2244"/>
                      <a:pt x="115" y="1775"/>
                      <a:pt x="107" y="1184"/>
                    </a:cubicBezTo>
                    <a:cubicBezTo>
                      <a:pt x="107" y="822"/>
                      <a:pt x="222" y="477"/>
                      <a:pt x="427" y="272"/>
                    </a:cubicBezTo>
                    <a:cubicBezTo>
                      <a:pt x="526" y="165"/>
                      <a:pt x="666" y="99"/>
                      <a:pt x="814" y="91"/>
                    </a:cubicBezTo>
                    <a:close/>
                    <a:moveTo>
                      <a:pt x="814" y="0"/>
                    </a:moveTo>
                    <a:cubicBezTo>
                      <a:pt x="633" y="0"/>
                      <a:pt x="468" y="74"/>
                      <a:pt x="353" y="206"/>
                    </a:cubicBezTo>
                    <a:cubicBezTo>
                      <a:pt x="132" y="428"/>
                      <a:pt x="0" y="798"/>
                      <a:pt x="0" y="1192"/>
                    </a:cubicBezTo>
                    <a:cubicBezTo>
                      <a:pt x="8" y="1833"/>
                      <a:pt x="386" y="2351"/>
                      <a:pt x="838" y="2351"/>
                    </a:cubicBezTo>
                    <a:lnTo>
                      <a:pt x="13921" y="2351"/>
                    </a:lnTo>
                    <a:cubicBezTo>
                      <a:pt x="13946" y="2351"/>
                      <a:pt x="13970" y="2326"/>
                      <a:pt x="13979" y="2301"/>
                    </a:cubicBezTo>
                    <a:lnTo>
                      <a:pt x="13979" y="50"/>
                    </a:lnTo>
                    <a:cubicBezTo>
                      <a:pt x="13970" y="25"/>
                      <a:pt x="13954" y="0"/>
                      <a:pt x="139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2" name="Google Shape;1102;p61"/>
              <p:cNvSpPr/>
              <p:nvPr/>
            </p:nvSpPr>
            <p:spPr>
              <a:xfrm>
                <a:off x="3546400" y="2712425"/>
                <a:ext cx="137475" cy="2700"/>
              </a:xfrm>
              <a:custGeom>
                <a:rect b="b" l="l" r="r" t="t"/>
                <a:pathLst>
                  <a:path extrusionOk="0" h="108" w="5499">
                    <a:moveTo>
                      <a:pt x="50" y="1"/>
                    </a:moveTo>
                    <a:cubicBezTo>
                      <a:pt x="25" y="1"/>
                      <a:pt x="1" y="25"/>
                      <a:pt x="1" y="50"/>
                    </a:cubicBezTo>
                    <a:cubicBezTo>
                      <a:pt x="1" y="83"/>
                      <a:pt x="25" y="108"/>
                      <a:pt x="50" y="108"/>
                    </a:cubicBezTo>
                    <a:lnTo>
                      <a:pt x="5449" y="108"/>
                    </a:lnTo>
                    <a:cubicBezTo>
                      <a:pt x="5474" y="108"/>
                      <a:pt x="5498" y="83"/>
                      <a:pt x="5498" y="50"/>
                    </a:cubicBezTo>
                    <a:cubicBezTo>
                      <a:pt x="5498" y="25"/>
                      <a:pt x="5474" y="1"/>
                      <a:pt x="54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3" name="Google Shape;1103;p61"/>
              <p:cNvSpPr/>
              <p:nvPr/>
            </p:nvSpPr>
            <p:spPr>
              <a:xfrm>
                <a:off x="3461975" y="2737075"/>
                <a:ext cx="222300" cy="2700"/>
              </a:xfrm>
              <a:custGeom>
                <a:rect b="b" l="l" r="r" t="t"/>
                <a:pathLst>
                  <a:path extrusionOk="0" h="108" w="8892">
                    <a:moveTo>
                      <a:pt x="66" y="1"/>
                    </a:moveTo>
                    <a:cubicBezTo>
                      <a:pt x="0" y="1"/>
                      <a:pt x="0" y="108"/>
                      <a:pt x="66" y="108"/>
                    </a:cubicBezTo>
                    <a:lnTo>
                      <a:pt x="8826" y="108"/>
                    </a:lnTo>
                    <a:cubicBezTo>
                      <a:pt x="8892" y="108"/>
                      <a:pt x="8892" y="1"/>
                      <a:pt x="88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104" name="Google Shape;1104;p61"/>
          <p:cNvSpPr/>
          <p:nvPr/>
        </p:nvSpPr>
        <p:spPr>
          <a:xfrm flipH="1">
            <a:off x="6135815" y="566066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5" name="Google Shape;1105;p61"/>
          <p:cNvSpPr/>
          <p:nvPr/>
        </p:nvSpPr>
        <p:spPr>
          <a:xfrm flipH="1">
            <a:off x="7322213" y="100209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6" name="Google Shape;1106;p61"/>
          <p:cNvSpPr/>
          <p:nvPr/>
        </p:nvSpPr>
        <p:spPr>
          <a:xfrm flipH="1">
            <a:off x="780355" y="357123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07" name="Google Shape;1107;p61"/>
          <p:cNvGrpSpPr/>
          <p:nvPr/>
        </p:nvGrpSpPr>
        <p:grpSpPr>
          <a:xfrm rot="10800000">
            <a:off x="7480591" y="3642675"/>
            <a:ext cx="977347" cy="996346"/>
            <a:chOff x="5579275" y="-571140"/>
            <a:chExt cx="728711" cy="782983"/>
          </a:xfrm>
        </p:grpSpPr>
        <p:sp>
          <p:nvSpPr>
            <p:cNvPr id="1108" name="Google Shape;1108;p61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09" name="Google Shape;1109;p61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1110" name="Google Shape;1110;p61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1" name="Google Shape;1111;p61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2" name="Google Shape;1112;p61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3" name="Google Shape;1113;p61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4" name="Google Shape;1114;p61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5" name="Google Shape;1115;p61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6" name="Google Shape;1116;p61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7" name="Google Shape;1117;p61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8" name="Google Shape;1118;p61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9" name="Google Shape;1119;p61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id="1120" name="Google Shape;1120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4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62"/>
          <p:cNvSpPr txBox="1"/>
          <p:nvPr>
            <p:ph idx="1" type="body"/>
          </p:nvPr>
        </p:nvSpPr>
        <p:spPr>
          <a:xfrm>
            <a:off x="1005725" y="1152475"/>
            <a:ext cx="7154700" cy="10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Pour mettre une phrase au négatif tu dois mettre </a:t>
            </a:r>
            <a:r>
              <a:rPr b="1" lang="en" sz="2100"/>
              <a:t>NE/</a:t>
            </a:r>
            <a:r>
              <a:rPr b="1" lang="en" sz="2100">
                <a:solidFill>
                  <a:srgbClr val="EC80A2"/>
                </a:solidFill>
              </a:rPr>
              <a:t>N’</a:t>
            </a:r>
            <a:r>
              <a:rPr b="1" lang="en" sz="2100"/>
              <a:t> </a:t>
            </a:r>
            <a:r>
              <a:rPr lang="en" sz="2100"/>
              <a:t>devant le verbe et </a:t>
            </a:r>
            <a:r>
              <a:rPr b="1" lang="en" sz="2100"/>
              <a:t>PAS</a:t>
            </a:r>
            <a:r>
              <a:rPr lang="en" sz="2100"/>
              <a:t> après le verbe. Mets n’ quand le verbe commence avec un voyel ou un H muet. 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100"/>
              <a:t>Exemple 1: </a:t>
            </a:r>
            <a:endParaRPr b="1"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100"/>
              <a:t>Je </a:t>
            </a:r>
            <a:r>
              <a:rPr lang="en" sz="2100" u="sng"/>
              <a:t>mange</a:t>
            </a:r>
            <a:r>
              <a:rPr lang="en" sz="2100"/>
              <a:t> les arachides parce qu’ils sont bons.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100"/>
              <a:t>Je </a:t>
            </a:r>
            <a:r>
              <a:rPr b="1" lang="en" sz="2100"/>
              <a:t>ne</a:t>
            </a:r>
            <a:r>
              <a:rPr lang="en" sz="2100"/>
              <a:t> </a:t>
            </a:r>
            <a:r>
              <a:rPr lang="en" sz="2100" u="sng"/>
              <a:t>mange</a:t>
            </a:r>
            <a:r>
              <a:rPr lang="en" sz="2100"/>
              <a:t> </a:t>
            </a:r>
            <a:r>
              <a:rPr b="1" lang="en" sz="2100"/>
              <a:t>pas</a:t>
            </a:r>
            <a:r>
              <a:rPr lang="en" sz="2100"/>
              <a:t> les arachides parce que je suis allergiques aux noix.  </a:t>
            </a:r>
            <a:endParaRPr sz="2100"/>
          </a:p>
        </p:txBody>
      </p:sp>
      <p:sp>
        <p:nvSpPr>
          <p:cNvPr id="1126" name="Google Shape;1126;p62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 négatif</a:t>
            </a:r>
            <a:endParaRPr/>
          </a:p>
        </p:txBody>
      </p:sp>
      <p:pic>
        <p:nvPicPr>
          <p:cNvPr id="1127" name="Google Shape;1127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4825" y="1314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36"/>
          <p:cNvSpPr txBox="1"/>
          <p:nvPr>
            <p:ph type="title"/>
          </p:nvPr>
        </p:nvSpPr>
        <p:spPr>
          <a:xfrm>
            <a:off x="1692150" y="2526375"/>
            <a:ext cx="5759700" cy="111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verbes en ER</a:t>
            </a:r>
            <a:endParaRPr/>
          </a:p>
        </p:txBody>
      </p:sp>
      <p:sp>
        <p:nvSpPr>
          <p:cNvPr id="551" name="Google Shape;551;p36"/>
          <p:cNvSpPr txBox="1"/>
          <p:nvPr>
            <p:ph idx="1" type="subTitle"/>
          </p:nvPr>
        </p:nvSpPr>
        <p:spPr>
          <a:xfrm>
            <a:off x="2038200" y="3543524"/>
            <a:ext cx="5067600" cy="59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Conjuguer les verbes qui terminent en ER.</a:t>
            </a:r>
            <a:endParaRPr/>
          </a:p>
        </p:txBody>
      </p:sp>
      <p:sp>
        <p:nvSpPr>
          <p:cNvPr id="552" name="Google Shape;552;p36"/>
          <p:cNvSpPr txBox="1"/>
          <p:nvPr>
            <p:ph idx="2" type="title"/>
          </p:nvPr>
        </p:nvSpPr>
        <p:spPr>
          <a:xfrm>
            <a:off x="3745950" y="1234499"/>
            <a:ext cx="1652100" cy="91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553" name="Google Shape;553;p36"/>
          <p:cNvGrpSpPr/>
          <p:nvPr/>
        </p:nvGrpSpPr>
        <p:grpSpPr>
          <a:xfrm rot="-1002849">
            <a:off x="649611" y="1114785"/>
            <a:ext cx="1911132" cy="1016492"/>
            <a:chOff x="-3019654" y="-38886"/>
            <a:chExt cx="1853747" cy="985970"/>
          </a:xfrm>
        </p:grpSpPr>
        <p:sp>
          <p:nvSpPr>
            <p:cNvPr id="554" name="Google Shape;554;p36"/>
            <p:cNvSpPr/>
            <p:nvPr/>
          </p:nvSpPr>
          <p:spPr>
            <a:xfrm>
              <a:off x="-3019654" y="-38609"/>
              <a:ext cx="1853549" cy="985694"/>
            </a:xfrm>
            <a:custGeom>
              <a:rect b="b" l="l" r="r" t="t"/>
              <a:pathLst>
                <a:path extrusionOk="0" h="14103" w="26520">
                  <a:moveTo>
                    <a:pt x="8975" y="0"/>
                  </a:moveTo>
                  <a:cubicBezTo>
                    <a:pt x="8646" y="9"/>
                    <a:pt x="8342" y="148"/>
                    <a:pt x="8128" y="387"/>
                  </a:cubicBezTo>
                  <a:cubicBezTo>
                    <a:pt x="7709" y="814"/>
                    <a:pt x="7471" y="1521"/>
                    <a:pt x="7487" y="2269"/>
                  </a:cubicBezTo>
                  <a:cubicBezTo>
                    <a:pt x="7512" y="3246"/>
                    <a:pt x="7997" y="4076"/>
                    <a:pt x="8646" y="4315"/>
                  </a:cubicBezTo>
                  <a:lnTo>
                    <a:pt x="1957" y="4315"/>
                  </a:lnTo>
                  <a:cubicBezTo>
                    <a:pt x="1952" y="4315"/>
                    <a:pt x="1947" y="4315"/>
                    <a:pt x="1943" y="4315"/>
                  </a:cubicBezTo>
                  <a:cubicBezTo>
                    <a:pt x="1694" y="4315"/>
                    <a:pt x="1488" y="4525"/>
                    <a:pt x="1488" y="4775"/>
                  </a:cubicBezTo>
                  <a:lnTo>
                    <a:pt x="1488" y="7692"/>
                  </a:lnTo>
                  <a:cubicBezTo>
                    <a:pt x="1488" y="7857"/>
                    <a:pt x="1570" y="8005"/>
                    <a:pt x="1710" y="8087"/>
                  </a:cubicBezTo>
                  <a:lnTo>
                    <a:pt x="699" y="8087"/>
                  </a:lnTo>
                  <a:cubicBezTo>
                    <a:pt x="313" y="8095"/>
                    <a:pt x="9" y="8415"/>
                    <a:pt x="17" y="8802"/>
                  </a:cubicBezTo>
                  <a:lnTo>
                    <a:pt x="17" y="13379"/>
                  </a:lnTo>
                  <a:cubicBezTo>
                    <a:pt x="1" y="13765"/>
                    <a:pt x="313" y="14094"/>
                    <a:pt x="699" y="14102"/>
                  </a:cubicBezTo>
                  <a:lnTo>
                    <a:pt x="25821" y="14102"/>
                  </a:lnTo>
                  <a:cubicBezTo>
                    <a:pt x="26216" y="14094"/>
                    <a:pt x="26520" y="13765"/>
                    <a:pt x="26512" y="13379"/>
                  </a:cubicBezTo>
                  <a:lnTo>
                    <a:pt x="26512" y="8802"/>
                  </a:lnTo>
                  <a:cubicBezTo>
                    <a:pt x="26520" y="8415"/>
                    <a:pt x="26216" y="8095"/>
                    <a:pt x="25821" y="8087"/>
                  </a:cubicBezTo>
                  <a:lnTo>
                    <a:pt x="24884" y="8087"/>
                  </a:lnTo>
                  <a:cubicBezTo>
                    <a:pt x="25016" y="7996"/>
                    <a:pt x="25098" y="7848"/>
                    <a:pt x="25098" y="7692"/>
                  </a:cubicBezTo>
                  <a:lnTo>
                    <a:pt x="25098" y="4775"/>
                  </a:lnTo>
                  <a:cubicBezTo>
                    <a:pt x="25098" y="4520"/>
                    <a:pt x="24893" y="4315"/>
                    <a:pt x="24630" y="4315"/>
                  </a:cubicBezTo>
                  <a:lnTo>
                    <a:pt x="23011" y="4315"/>
                  </a:lnTo>
                  <a:cubicBezTo>
                    <a:pt x="23011" y="3772"/>
                    <a:pt x="22723" y="3329"/>
                    <a:pt x="22370" y="3271"/>
                  </a:cubicBezTo>
                  <a:lnTo>
                    <a:pt x="22370" y="2721"/>
                  </a:lnTo>
                  <a:lnTo>
                    <a:pt x="22657" y="2721"/>
                  </a:lnTo>
                  <a:cubicBezTo>
                    <a:pt x="22682" y="2721"/>
                    <a:pt x="22707" y="2696"/>
                    <a:pt x="22707" y="2663"/>
                  </a:cubicBezTo>
                  <a:cubicBezTo>
                    <a:pt x="22707" y="2638"/>
                    <a:pt x="22682" y="2614"/>
                    <a:pt x="22657" y="2614"/>
                  </a:cubicBezTo>
                  <a:lnTo>
                    <a:pt x="22370" y="2614"/>
                  </a:lnTo>
                  <a:lnTo>
                    <a:pt x="22370" y="1734"/>
                  </a:lnTo>
                  <a:lnTo>
                    <a:pt x="22657" y="1734"/>
                  </a:lnTo>
                  <a:cubicBezTo>
                    <a:pt x="22723" y="1734"/>
                    <a:pt x="22723" y="1636"/>
                    <a:pt x="22657" y="1636"/>
                  </a:cubicBezTo>
                  <a:lnTo>
                    <a:pt x="22370" y="1636"/>
                  </a:lnTo>
                  <a:lnTo>
                    <a:pt x="22370" y="1102"/>
                  </a:lnTo>
                  <a:cubicBezTo>
                    <a:pt x="22731" y="1044"/>
                    <a:pt x="23011" y="592"/>
                    <a:pt x="23011" y="50"/>
                  </a:cubicBezTo>
                  <a:cubicBezTo>
                    <a:pt x="23011" y="25"/>
                    <a:pt x="22986" y="0"/>
                    <a:pt x="22961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55" name="Google Shape;555;p36"/>
            <p:cNvGrpSpPr/>
            <p:nvPr/>
          </p:nvGrpSpPr>
          <p:grpSpPr>
            <a:xfrm>
              <a:off x="-3018898" y="-38886"/>
              <a:ext cx="1852990" cy="985694"/>
              <a:chOff x="3116400" y="2671550"/>
              <a:chExt cx="662800" cy="352575"/>
            </a:xfrm>
          </p:grpSpPr>
          <p:sp>
            <p:nvSpPr>
              <p:cNvPr id="556" name="Google Shape;556;p36"/>
              <p:cNvSpPr/>
              <p:nvPr/>
            </p:nvSpPr>
            <p:spPr>
              <a:xfrm>
                <a:off x="3117625" y="2875150"/>
                <a:ext cx="660350" cy="147525"/>
              </a:xfrm>
              <a:custGeom>
                <a:rect b="b" l="l" r="r" t="t"/>
                <a:pathLst>
                  <a:path extrusionOk="0" h="5901" w="26414">
                    <a:moveTo>
                      <a:pt x="642" y="0"/>
                    </a:moveTo>
                    <a:lnTo>
                      <a:pt x="25772" y="0"/>
                    </a:lnTo>
                    <a:cubicBezTo>
                      <a:pt x="26125" y="8"/>
                      <a:pt x="26413" y="304"/>
                      <a:pt x="26405" y="666"/>
                    </a:cubicBezTo>
                    <a:lnTo>
                      <a:pt x="26405" y="5243"/>
                    </a:lnTo>
                    <a:cubicBezTo>
                      <a:pt x="26413" y="5597"/>
                      <a:pt x="26125" y="5892"/>
                      <a:pt x="25772" y="5901"/>
                    </a:cubicBezTo>
                    <a:lnTo>
                      <a:pt x="642" y="5901"/>
                    </a:lnTo>
                    <a:cubicBezTo>
                      <a:pt x="289" y="5892"/>
                      <a:pt x="1" y="5597"/>
                      <a:pt x="9" y="5243"/>
                    </a:cubicBezTo>
                    <a:lnTo>
                      <a:pt x="9" y="666"/>
                    </a:lnTo>
                    <a:cubicBezTo>
                      <a:pt x="1" y="304"/>
                      <a:pt x="289" y="8"/>
                      <a:pt x="6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7" name="Google Shape;557;p36"/>
              <p:cNvSpPr/>
              <p:nvPr/>
            </p:nvSpPr>
            <p:spPr>
              <a:xfrm>
                <a:off x="3116400" y="2873700"/>
                <a:ext cx="662800" cy="150425"/>
              </a:xfrm>
              <a:custGeom>
                <a:rect b="b" l="l" r="r" t="t"/>
                <a:pathLst>
                  <a:path extrusionOk="0" h="6017" w="26512">
                    <a:moveTo>
                      <a:pt x="25821" y="108"/>
                    </a:moveTo>
                    <a:cubicBezTo>
                      <a:pt x="26150" y="116"/>
                      <a:pt x="26413" y="387"/>
                      <a:pt x="26396" y="724"/>
                    </a:cubicBezTo>
                    <a:lnTo>
                      <a:pt x="26396" y="5301"/>
                    </a:lnTo>
                    <a:cubicBezTo>
                      <a:pt x="26413" y="5630"/>
                      <a:pt x="26150" y="5909"/>
                      <a:pt x="25821" y="5917"/>
                    </a:cubicBezTo>
                    <a:lnTo>
                      <a:pt x="691" y="5917"/>
                    </a:lnTo>
                    <a:cubicBezTo>
                      <a:pt x="362" y="5909"/>
                      <a:pt x="99" y="5630"/>
                      <a:pt x="107" y="5301"/>
                    </a:cubicBezTo>
                    <a:lnTo>
                      <a:pt x="107" y="724"/>
                    </a:lnTo>
                    <a:cubicBezTo>
                      <a:pt x="99" y="395"/>
                      <a:pt x="362" y="116"/>
                      <a:pt x="691" y="108"/>
                    </a:cubicBezTo>
                    <a:close/>
                    <a:moveTo>
                      <a:pt x="691" y="1"/>
                    </a:moveTo>
                    <a:cubicBezTo>
                      <a:pt x="305" y="9"/>
                      <a:pt x="1" y="329"/>
                      <a:pt x="9" y="724"/>
                    </a:cubicBezTo>
                    <a:lnTo>
                      <a:pt x="9" y="5293"/>
                    </a:lnTo>
                    <a:cubicBezTo>
                      <a:pt x="1" y="5679"/>
                      <a:pt x="305" y="6000"/>
                      <a:pt x="691" y="6016"/>
                    </a:cubicBezTo>
                    <a:lnTo>
                      <a:pt x="25821" y="6016"/>
                    </a:lnTo>
                    <a:cubicBezTo>
                      <a:pt x="26207" y="6000"/>
                      <a:pt x="26511" y="5679"/>
                      <a:pt x="26503" y="5301"/>
                    </a:cubicBezTo>
                    <a:lnTo>
                      <a:pt x="26503" y="724"/>
                    </a:lnTo>
                    <a:cubicBezTo>
                      <a:pt x="26511" y="329"/>
                      <a:pt x="26207" y="9"/>
                      <a:pt x="258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8" name="Google Shape;558;p36"/>
              <p:cNvSpPr/>
              <p:nvPr/>
            </p:nvSpPr>
            <p:spPr>
              <a:xfrm>
                <a:off x="3217275" y="2875150"/>
                <a:ext cx="56725" cy="147525"/>
              </a:xfrm>
              <a:custGeom>
                <a:rect b="b" l="l" r="r" t="t"/>
                <a:pathLst>
                  <a:path extrusionOk="0" h="5901" w="2269">
                    <a:moveTo>
                      <a:pt x="1" y="0"/>
                    </a:moveTo>
                    <a:lnTo>
                      <a:pt x="1" y="5901"/>
                    </a:lnTo>
                    <a:lnTo>
                      <a:pt x="2269" y="5901"/>
                    </a:lnTo>
                    <a:lnTo>
                      <a:pt x="226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9" name="Google Shape;559;p36"/>
              <p:cNvSpPr/>
              <p:nvPr/>
            </p:nvSpPr>
            <p:spPr>
              <a:xfrm>
                <a:off x="3216050" y="2873900"/>
                <a:ext cx="59400" cy="150225"/>
              </a:xfrm>
              <a:custGeom>
                <a:rect b="b" l="l" r="r" t="t"/>
                <a:pathLst>
                  <a:path extrusionOk="0" h="6009" w="2376">
                    <a:moveTo>
                      <a:pt x="2268" y="100"/>
                    </a:moveTo>
                    <a:lnTo>
                      <a:pt x="2268" y="5901"/>
                    </a:lnTo>
                    <a:lnTo>
                      <a:pt x="99" y="5901"/>
                    </a:lnTo>
                    <a:lnTo>
                      <a:pt x="99" y="100"/>
                    </a:lnTo>
                    <a:close/>
                    <a:moveTo>
                      <a:pt x="50" y="1"/>
                    </a:moveTo>
                    <a:cubicBezTo>
                      <a:pt x="17" y="1"/>
                      <a:pt x="0" y="17"/>
                      <a:pt x="0" y="50"/>
                    </a:cubicBezTo>
                    <a:lnTo>
                      <a:pt x="0" y="5951"/>
                    </a:lnTo>
                    <a:cubicBezTo>
                      <a:pt x="0" y="5983"/>
                      <a:pt x="17" y="6008"/>
                      <a:pt x="50" y="6008"/>
                    </a:cubicBezTo>
                    <a:lnTo>
                      <a:pt x="2318" y="6008"/>
                    </a:lnTo>
                    <a:cubicBezTo>
                      <a:pt x="2351" y="6008"/>
                      <a:pt x="2375" y="5983"/>
                      <a:pt x="2375" y="5951"/>
                    </a:cubicBezTo>
                    <a:lnTo>
                      <a:pt x="2375" y="50"/>
                    </a:lnTo>
                    <a:cubicBezTo>
                      <a:pt x="2375" y="17"/>
                      <a:pt x="2351" y="1"/>
                      <a:pt x="23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0" name="Google Shape;560;p36"/>
              <p:cNvSpPr/>
              <p:nvPr/>
            </p:nvSpPr>
            <p:spPr>
              <a:xfrm>
                <a:off x="3291025" y="2875150"/>
                <a:ext cx="14200" cy="147525"/>
              </a:xfrm>
              <a:custGeom>
                <a:rect b="b" l="l" r="r" t="t"/>
                <a:pathLst>
                  <a:path extrusionOk="0" h="5901" w="568">
                    <a:moveTo>
                      <a:pt x="1" y="0"/>
                    </a:moveTo>
                    <a:lnTo>
                      <a:pt x="1" y="5901"/>
                    </a:lnTo>
                    <a:lnTo>
                      <a:pt x="568" y="5901"/>
                    </a:lnTo>
                    <a:lnTo>
                      <a:pt x="56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1" name="Google Shape;561;p36"/>
              <p:cNvSpPr/>
              <p:nvPr/>
            </p:nvSpPr>
            <p:spPr>
              <a:xfrm>
                <a:off x="3289800" y="2873900"/>
                <a:ext cx="16675" cy="150225"/>
              </a:xfrm>
              <a:custGeom>
                <a:rect b="b" l="l" r="r" t="t"/>
                <a:pathLst>
                  <a:path extrusionOk="0" h="6009" w="667">
                    <a:moveTo>
                      <a:pt x="568" y="100"/>
                    </a:moveTo>
                    <a:lnTo>
                      <a:pt x="568" y="5901"/>
                    </a:lnTo>
                    <a:lnTo>
                      <a:pt x="107" y="5901"/>
                    </a:lnTo>
                    <a:lnTo>
                      <a:pt x="107" y="100"/>
                    </a:lnTo>
                    <a:close/>
                    <a:moveTo>
                      <a:pt x="50" y="1"/>
                    </a:moveTo>
                    <a:cubicBezTo>
                      <a:pt x="25" y="1"/>
                      <a:pt x="0" y="17"/>
                      <a:pt x="0" y="50"/>
                    </a:cubicBezTo>
                    <a:lnTo>
                      <a:pt x="0" y="5951"/>
                    </a:lnTo>
                    <a:cubicBezTo>
                      <a:pt x="0" y="5983"/>
                      <a:pt x="25" y="6008"/>
                      <a:pt x="50" y="6008"/>
                    </a:cubicBezTo>
                    <a:lnTo>
                      <a:pt x="617" y="6008"/>
                    </a:lnTo>
                    <a:cubicBezTo>
                      <a:pt x="650" y="6008"/>
                      <a:pt x="666" y="5983"/>
                      <a:pt x="666" y="5951"/>
                    </a:cubicBezTo>
                    <a:lnTo>
                      <a:pt x="666" y="50"/>
                    </a:lnTo>
                    <a:cubicBezTo>
                      <a:pt x="666" y="17"/>
                      <a:pt x="650" y="1"/>
                      <a:pt x="6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2" name="Google Shape;562;p36"/>
              <p:cNvSpPr/>
              <p:nvPr/>
            </p:nvSpPr>
            <p:spPr>
              <a:xfrm>
                <a:off x="3384725" y="2923425"/>
                <a:ext cx="278400" cy="50975"/>
              </a:xfrm>
              <a:custGeom>
                <a:rect b="b" l="l" r="r" t="t"/>
                <a:pathLst>
                  <a:path extrusionOk="0" h="2039" w="11136">
                    <a:moveTo>
                      <a:pt x="197" y="0"/>
                    </a:moveTo>
                    <a:cubicBezTo>
                      <a:pt x="91" y="0"/>
                      <a:pt x="0" y="83"/>
                      <a:pt x="0" y="189"/>
                    </a:cubicBezTo>
                    <a:lnTo>
                      <a:pt x="0" y="1849"/>
                    </a:lnTo>
                    <a:cubicBezTo>
                      <a:pt x="0" y="1956"/>
                      <a:pt x="91" y="2038"/>
                      <a:pt x="197" y="2038"/>
                    </a:cubicBezTo>
                    <a:lnTo>
                      <a:pt x="10938" y="2038"/>
                    </a:lnTo>
                    <a:cubicBezTo>
                      <a:pt x="11045" y="2038"/>
                      <a:pt x="11135" y="1956"/>
                      <a:pt x="11135" y="1849"/>
                    </a:cubicBezTo>
                    <a:lnTo>
                      <a:pt x="11135" y="189"/>
                    </a:lnTo>
                    <a:cubicBezTo>
                      <a:pt x="11135" y="83"/>
                      <a:pt x="11045" y="0"/>
                      <a:pt x="109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3" name="Google Shape;563;p36"/>
              <p:cNvSpPr/>
              <p:nvPr/>
            </p:nvSpPr>
            <p:spPr>
              <a:xfrm>
                <a:off x="3383475" y="2921975"/>
                <a:ext cx="280875" cy="53850"/>
              </a:xfrm>
              <a:custGeom>
                <a:rect b="b" l="l" r="r" t="t"/>
                <a:pathLst>
                  <a:path extrusionOk="0" h="2154" w="11235">
                    <a:moveTo>
                      <a:pt x="10988" y="108"/>
                    </a:moveTo>
                    <a:cubicBezTo>
                      <a:pt x="11062" y="108"/>
                      <a:pt x="11128" y="173"/>
                      <a:pt x="11128" y="256"/>
                    </a:cubicBezTo>
                    <a:lnTo>
                      <a:pt x="11128" y="1899"/>
                    </a:lnTo>
                    <a:cubicBezTo>
                      <a:pt x="11128" y="1981"/>
                      <a:pt x="11062" y="2047"/>
                      <a:pt x="10988" y="2047"/>
                    </a:cubicBezTo>
                    <a:lnTo>
                      <a:pt x="247" y="2047"/>
                    </a:lnTo>
                    <a:cubicBezTo>
                      <a:pt x="165" y="2047"/>
                      <a:pt x="108" y="1981"/>
                      <a:pt x="108" y="1899"/>
                    </a:cubicBezTo>
                    <a:lnTo>
                      <a:pt x="108" y="247"/>
                    </a:lnTo>
                    <a:cubicBezTo>
                      <a:pt x="99" y="165"/>
                      <a:pt x="165" y="108"/>
                      <a:pt x="247" y="108"/>
                    </a:cubicBezTo>
                    <a:close/>
                    <a:moveTo>
                      <a:pt x="247" y="1"/>
                    </a:moveTo>
                    <a:cubicBezTo>
                      <a:pt x="108" y="1"/>
                      <a:pt x="1" y="116"/>
                      <a:pt x="1" y="256"/>
                    </a:cubicBezTo>
                    <a:lnTo>
                      <a:pt x="1" y="1907"/>
                    </a:lnTo>
                    <a:cubicBezTo>
                      <a:pt x="1" y="2039"/>
                      <a:pt x="108" y="2154"/>
                      <a:pt x="247" y="2154"/>
                    </a:cubicBezTo>
                    <a:lnTo>
                      <a:pt x="10988" y="2154"/>
                    </a:lnTo>
                    <a:cubicBezTo>
                      <a:pt x="11120" y="2154"/>
                      <a:pt x="11235" y="2039"/>
                      <a:pt x="11235" y="1907"/>
                    </a:cubicBezTo>
                    <a:lnTo>
                      <a:pt x="11235" y="256"/>
                    </a:lnTo>
                    <a:cubicBezTo>
                      <a:pt x="11235" y="116"/>
                      <a:pt x="11120" y="1"/>
                      <a:pt x="109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4" name="Google Shape;564;p36"/>
              <p:cNvSpPr/>
              <p:nvPr/>
            </p:nvSpPr>
            <p:spPr>
              <a:xfrm>
                <a:off x="3154825" y="2780650"/>
                <a:ext cx="587800" cy="93700"/>
              </a:xfrm>
              <a:custGeom>
                <a:rect b="b" l="l" r="r" t="t"/>
                <a:pathLst>
                  <a:path extrusionOk="0" h="3748" w="23512">
                    <a:moveTo>
                      <a:pt x="419" y="0"/>
                    </a:moveTo>
                    <a:cubicBezTo>
                      <a:pt x="189" y="0"/>
                      <a:pt x="0" y="189"/>
                      <a:pt x="0" y="419"/>
                    </a:cubicBezTo>
                    <a:lnTo>
                      <a:pt x="0" y="3336"/>
                    </a:lnTo>
                    <a:cubicBezTo>
                      <a:pt x="0" y="3567"/>
                      <a:pt x="189" y="3747"/>
                      <a:pt x="419" y="3747"/>
                    </a:cubicBezTo>
                    <a:lnTo>
                      <a:pt x="23092" y="3747"/>
                    </a:lnTo>
                    <a:cubicBezTo>
                      <a:pt x="23323" y="3747"/>
                      <a:pt x="23512" y="3567"/>
                      <a:pt x="23512" y="3336"/>
                    </a:cubicBezTo>
                    <a:lnTo>
                      <a:pt x="23512" y="419"/>
                    </a:lnTo>
                    <a:cubicBezTo>
                      <a:pt x="23512" y="189"/>
                      <a:pt x="23323" y="0"/>
                      <a:pt x="23092" y="0"/>
                    </a:cubicBezTo>
                    <a:close/>
                  </a:path>
                </a:pathLst>
              </a:custGeom>
              <a:solidFill>
                <a:srgbClr val="F9F7F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5" name="Google Shape;565;p36"/>
              <p:cNvSpPr/>
              <p:nvPr/>
            </p:nvSpPr>
            <p:spPr>
              <a:xfrm>
                <a:off x="3154825" y="2780650"/>
                <a:ext cx="587800" cy="93700"/>
              </a:xfrm>
              <a:custGeom>
                <a:rect b="b" l="l" r="r" t="t"/>
                <a:pathLst>
                  <a:path extrusionOk="0" h="3748" w="23512">
                    <a:moveTo>
                      <a:pt x="419" y="0"/>
                    </a:moveTo>
                    <a:lnTo>
                      <a:pt x="23092" y="0"/>
                    </a:lnTo>
                    <a:cubicBezTo>
                      <a:pt x="23323" y="0"/>
                      <a:pt x="23512" y="189"/>
                      <a:pt x="23512" y="419"/>
                    </a:cubicBezTo>
                    <a:lnTo>
                      <a:pt x="23512" y="3336"/>
                    </a:lnTo>
                    <a:cubicBezTo>
                      <a:pt x="23512" y="3567"/>
                      <a:pt x="23323" y="3747"/>
                      <a:pt x="23092" y="3747"/>
                    </a:cubicBezTo>
                    <a:lnTo>
                      <a:pt x="419" y="3747"/>
                    </a:lnTo>
                    <a:cubicBezTo>
                      <a:pt x="189" y="3747"/>
                      <a:pt x="0" y="3567"/>
                      <a:pt x="0" y="3336"/>
                    </a:cubicBezTo>
                    <a:lnTo>
                      <a:pt x="0" y="419"/>
                    </a:lnTo>
                    <a:cubicBezTo>
                      <a:pt x="0" y="189"/>
                      <a:pt x="189" y="0"/>
                      <a:pt x="4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6" name="Google Shape;566;p36"/>
              <p:cNvSpPr/>
              <p:nvPr/>
            </p:nvSpPr>
            <p:spPr>
              <a:xfrm>
                <a:off x="3153600" y="2779400"/>
                <a:ext cx="590250" cy="96375"/>
              </a:xfrm>
              <a:custGeom>
                <a:rect b="b" l="l" r="r" t="t"/>
                <a:pathLst>
                  <a:path extrusionOk="0" h="3855" w="23610">
                    <a:moveTo>
                      <a:pt x="23141" y="99"/>
                    </a:moveTo>
                    <a:cubicBezTo>
                      <a:pt x="23339" y="99"/>
                      <a:pt x="23503" y="264"/>
                      <a:pt x="23503" y="469"/>
                    </a:cubicBezTo>
                    <a:lnTo>
                      <a:pt x="23503" y="3386"/>
                    </a:lnTo>
                    <a:cubicBezTo>
                      <a:pt x="23503" y="3584"/>
                      <a:pt x="23339" y="3748"/>
                      <a:pt x="23141" y="3748"/>
                    </a:cubicBezTo>
                    <a:lnTo>
                      <a:pt x="468" y="3748"/>
                    </a:lnTo>
                    <a:cubicBezTo>
                      <a:pt x="263" y="3748"/>
                      <a:pt x="99" y="3584"/>
                      <a:pt x="99" y="3386"/>
                    </a:cubicBezTo>
                    <a:lnTo>
                      <a:pt x="99" y="469"/>
                    </a:lnTo>
                    <a:cubicBezTo>
                      <a:pt x="99" y="269"/>
                      <a:pt x="255" y="107"/>
                      <a:pt x="454" y="107"/>
                    </a:cubicBezTo>
                    <a:cubicBezTo>
                      <a:pt x="459" y="107"/>
                      <a:pt x="464" y="107"/>
                      <a:pt x="468" y="108"/>
                    </a:cubicBezTo>
                    <a:lnTo>
                      <a:pt x="23141" y="99"/>
                    </a:lnTo>
                    <a:close/>
                    <a:moveTo>
                      <a:pt x="468" y="1"/>
                    </a:moveTo>
                    <a:cubicBezTo>
                      <a:pt x="206" y="1"/>
                      <a:pt x="0" y="206"/>
                      <a:pt x="0" y="469"/>
                    </a:cubicBezTo>
                    <a:lnTo>
                      <a:pt x="0" y="3386"/>
                    </a:lnTo>
                    <a:cubicBezTo>
                      <a:pt x="0" y="3641"/>
                      <a:pt x="206" y="3855"/>
                      <a:pt x="468" y="3855"/>
                    </a:cubicBezTo>
                    <a:lnTo>
                      <a:pt x="23141" y="3855"/>
                    </a:lnTo>
                    <a:cubicBezTo>
                      <a:pt x="23396" y="3855"/>
                      <a:pt x="23610" y="3641"/>
                      <a:pt x="23610" y="3386"/>
                    </a:cubicBezTo>
                    <a:lnTo>
                      <a:pt x="23610" y="469"/>
                    </a:lnTo>
                    <a:cubicBezTo>
                      <a:pt x="23610" y="206"/>
                      <a:pt x="23396" y="1"/>
                      <a:pt x="231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7" name="Google Shape;567;p36"/>
              <p:cNvSpPr/>
              <p:nvPr/>
            </p:nvSpPr>
            <p:spPr>
              <a:xfrm>
                <a:off x="3599600" y="2780650"/>
                <a:ext cx="15250" cy="93700"/>
              </a:xfrm>
              <a:custGeom>
                <a:rect b="b" l="l" r="r" t="t"/>
                <a:pathLst>
                  <a:path extrusionOk="0" h="3748" w="610">
                    <a:moveTo>
                      <a:pt x="1" y="0"/>
                    </a:moveTo>
                    <a:lnTo>
                      <a:pt x="1" y="3747"/>
                    </a:lnTo>
                    <a:lnTo>
                      <a:pt x="609" y="3747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8" name="Google Shape;568;p36"/>
              <p:cNvSpPr/>
              <p:nvPr/>
            </p:nvSpPr>
            <p:spPr>
              <a:xfrm>
                <a:off x="3662275" y="2780650"/>
                <a:ext cx="12150" cy="93700"/>
              </a:xfrm>
              <a:custGeom>
                <a:rect b="b" l="l" r="r" t="t"/>
                <a:pathLst>
                  <a:path extrusionOk="0" h="3748" w="486">
                    <a:moveTo>
                      <a:pt x="0" y="0"/>
                    </a:moveTo>
                    <a:lnTo>
                      <a:pt x="0" y="3747"/>
                    </a:lnTo>
                    <a:lnTo>
                      <a:pt x="485" y="3747"/>
                    </a:lnTo>
                    <a:lnTo>
                      <a:pt x="485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" name="Google Shape;569;p36"/>
              <p:cNvSpPr/>
              <p:nvPr/>
            </p:nvSpPr>
            <p:spPr>
              <a:xfrm>
                <a:off x="3244800" y="2780650"/>
                <a:ext cx="8875" cy="93700"/>
              </a:xfrm>
              <a:custGeom>
                <a:rect b="b" l="l" r="r" t="t"/>
                <a:pathLst>
                  <a:path extrusionOk="0" h="3748" w="355">
                    <a:moveTo>
                      <a:pt x="1" y="0"/>
                    </a:moveTo>
                    <a:lnTo>
                      <a:pt x="1" y="3747"/>
                    </a:lnTo>
                    <a:lnTo>
                      <a:pt x="354" y="3747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0" name="Google Shape;570;p36"/>
              <p:cNvSpPr/>
              <p:nvPr/>
            </p:nvSpPr>
            <p:spPr>
              <a:xfrm>
                <a:off x="3281175" y="2780650"/>
                <a:ext cx="7000" cy="93700"/>
              </a:xfrm>
              <a:custGeom>
                <a:rect b="b" l="l" r="r" t="t"/>
                <a:pathLst>
                  <a:path extrusionOk="0" h="3748" w="280">
                    <a:moveTo>
                      <a:pt x="0" y="0"/>
                    </a:moveTo>
                    <a:lnTo>
                      <a:pt x="0" y="3747"/>
                    </a:lnTo>
                    <a:lnTo>
                      <a:pt x="280" y="3747"/>
                    </a:lnTo>
                    <a:lnTo>
                      <a:pt x="280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1" name="Google Shape;571;p36"/>
              <p:cNvSpPr/>
              <p:nvPr/>
            </p:nvSpPr>
            <p:spPr>
              <a:xfrm>
                <a:off x="3303975" y="2672975"/>
                <a:ext cx="386275" cy="106875"/>
              </a:xfrm>
              <a:custGeom>
                <a:rect b="b" l="l" r="r" t="t"/>
                <a:pathLst>
                  <a:path extrusionOk="0" h="4275" w="15451">
                    <a:moveTo>
                      <a:pt x="1463" y="1"/>
                    </a:moveTo>
                    <a:cubicBezTo>
                      <a:pt x="650" y="1"/>
                      <a:pt x="1" y="995"/>
                      <a:pt x="25" y="2212"/>
                    </a:cubicBezTo>
                    <a:cubicBezTo>
                      <a:pt x="50" y="3370"/>
                      <a:pt x="715" y="4274"/>
                      <a:pt x="1496" y="4274"/>
                    </a:cubicBezTo>
                    <a:lnTo>
                      <a:pt x="15442" y="4274"/>
                    </a:lnTo>
                    <a:lnTo>
                      <a:pt x="15442" y="4274"/>
                    </a:lnTo>
                    <a:lnTo>
                      <a:pt x="15442" y="4274"/>
                    </a:lnTo>
                    <a:cubicBezTo>
                      <a:pt x="15442" y="3724"/>
                      <a:pt x="15138" y="3272"/>
                      <a:pt x="14768" y="3272"/>
                    </a:cubicBezTo>
                    <a:lnTo>
                      <a:pt x="1718" y="3272"/>
                    </a:lnTo>
                    <a:cubicBezTo>
                      <a:pt x="1307" y="3272"/>
                      <a:pt x="946" y="2779"/>
                      <a:pt x="937" y="2162"/>
                    </a:cubicBezTo>
                    <a:cubicBezTo>
                      <a:pt x="929" y="1538"/>
                      <a:pt x="1274" y="1012"/>
                      <a:pt x="1693" y="1012"/>
                    </a:cubicBezTo>
                    <a:lnTo>
                      <a:pt x="14768" y="1012"/>
                    </a:lnTo>
                    <a:cubicBezTo>
                      <a:pt x="15146" y="1012"/>
                      <a:pt x="15450" y="560"/>
                      <a:pt x="15450" y="1"/>
                    </a:cubicBezTo>
                    <a:lnTo>
                      <a:pt x="15450" y="1"/>
                    </a:lnTo>
                    <a:lnTo>
                      <a:pt x="1545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2" name="Google Shape;572;p36"/>
              <p:cNvSpPr/>
              <p:nvPr/>
            </p:nvSpPr>
            <p:spPr>
              <a:xfrm>
                <a:off x="3302950" y="2671550"/>
                <a:ext cx="388525" cy="109525"/>
              </a:xfrm>
              <a:custGeom>
                <a:rect b="b" l="l" r="r" t="t"/>
                <a:pathLst>
                  <a:path extrusionOk="0" h="4381" w="15541">
                    <a:moveTo>
                      <a:pt x="15442" y="107"/>
                    </a:moveTo>
                    <a:cubicBezTo>
                      <a:pt x="15425" y="609"/>
                      <a:pt x="15154" y="1019"/>
                      <a:pt x="14817" y="1019"/>
                    </a:cubicBezTo>
                    <a:lnTo>
                      <a:pt x="1743" y="1019"/>
                    </a:lnTo>
                    <a:cubicBezTo>
                      <a:pt x="1570" y="1019"/>
                      <a:pt x="1406" y="1093"/>
                      <a:pt x="1282" y="1225"/>
                    </a:cubicBezTo>
                    <a:cubicBezTo>
                      <a:pt x="1061" y="1447"/>
                      <a:pt x="937" y="1817"/>
                      <a:pt x="937" y="2211"/>
                    </a:cubicBezTo>
                    <a:cubicBezTo>
                      <a:pt x="945" y="2852"/>
                      <a:pt x="1315" y="3370"/>
                      <a:pt x="1767" y="3370"/>
                    </a:cubicBezTo>
                    <a:lnTo>
                      <a:pt x="14817" y="3370"/>
                    </a:lnTo>
                    <a:cubicBezTo>
                      <a:pt x="15146" y="3370"/>
                      <a:pt x="15425" y="3772"/>
                      <a:pt x="15442" y="4282"/>
                    </a:cubicBezTo>
                    <a:lnTo>
                      <a:pt x="1537" y="4282"/>
                    </a:lnTo>
                    <a:cubicBezTo>
                      <a:pt x="781" y="4282"/>
                      <a:pt x="148" y="3378"/>
                      <a:pt x="124" y="2269"/>
                    </a:cubicBezTo>
                    <a:cubicBezTo>
                      <a:pt x="107" y="1545"/>
                      <a:pt x="329" y="872"/>
                      <a:pt x="732" y="461"/>
                    </a:cubicBezTo>
                    <a:cubicBezTo>
                      <a:pt x="929" y="239"/>
                      <a:pt x="1208" y="115"/>
                      <a:pt x="1504" y="107"/>
                    </a:cubicBezTo>
                    <a:close/>
                    <a:moveTo>
                      <a:pt x="1504" y="0"/>
                    </a:moveTo>
                    <a:cubicBezTo>
                      <a:pt x="1176" y="9"/>
                      <a:pt x="872" y="148"/>
                      <a:pt x="658" y="395"/>
                    </a:cubicBezTo>
                    <a:cubicBezTo>
                      <a:pt x="239" y="814"/>
                      <a:pt x="0" y="1521"/>
                      <a:pt x="17" y="2269"/>
                    </a:cubicBezTo>
                    <a:cubicBezTo>
                      <a:pt x="42" y="3435"/>
                      <a:pt x="724" y="4380"/>
                      <a:pt x="1537" y="4380"/>
                    </a:cubicBezTo>
                    <a:lnTo>
                      <a:pt x="15491" y="4380"/>
                    </a:lnTo>
                    <a:cubicBezTo>
                      <a:pt x="15516" y="4380"/>
                      <a:pt x="15540" y="4356"/>
                      <a:pt x="15540" y="4331"/>
                    </a:cubicBezTo>
                    <a:cubicBezTo>
                      <a:pt x="15540" y="3748"/>
                      <a:pt x="15212" y="3271"/>
                      <a:pt x="14809" y="3271"/>
                    </a:cubicBezTo>
                    <a:lnTo>
                      <a:pt x="1767" y="3271"/>
                    </a:lnTo>
                    <a:cubicBezTo>
                      <a:pt x="1373" y="3271"/>
                      <a:pt x="1044" y="2794"/>
                      <a:pt x="1036" y="2211"/>
                    </a:cubicBezTo>
                    <a:cubicBezTo>
                      <a:pt x="1028" y="1841"/>
                      <a:pt x="1151" y="1496"/>
                      <a:pt x="1356" y="1291"/>
                    </a:cubicBezTo>
                    <a:cubicBezTo>
                      <a:pt x="1455" y="1184"/>
                      <a:pt x="1595" y="1118"/>
                      <a:pt x="1743" y="1118"/>
                    </a:cubicBezTo>
                    <a:lnTo>
                      <a:pt x="14817" y="1118"/>
                    </a:lnTo>
                    <a:cubicBezTo>
                      <a:pt x="15220" y="1118"/>
                      <a:pt x="15540" y="641"/>
                      <a:pt x="15540" y="58"/>
                    </a:cubicBezTo>
                    <a:cubicBezTo>
                      <a:pt x="15540" y="25"/>
                      <a:pt x="15516" y="0"/>
                      <a:pt x="154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3" name="Google Shape;573;p36"/>
              <p:cNvSpPr/>
              <p:nvPr/>
            </p:nvSpPr>
            <p:spPr>
              <a:xfrm>
                <a:off x="3327400" y="2698250"/>
                <a:ext cx="346825" cy="56325"/>
              </a:xfrm>
              <a:custGeom>
                <a:rect b="b" l="l" r="r" t="t"/>
                <a:pathLst>
                  <a:path extrusionOk="0" h="2253" w="13873">
                    <a:moveTo>
                      <a:pt x="755" y="1"/>
                    </a:moveTo>
                    <a:cubicBezTo>
                      <a:pt x="332" y="1"/>
                      <a:pt x="0" y="515"/>
                      <a:pt x="9" y="1143"/>
                    </a:cubicBezTo>
                    <a:cubicBezTo>
                      <a:pt x="9" y="1768"/>
                      <a:pt x="370" y="2252"/>
                      <a:pt x="789" y="2252"/>
                    </a:cubicBezTo>
                    <a:lnTo>
                      <a:pt x="13872" y="2252"/>
                    </a:lnTo>
                    <a:lnTo>
                      <a:pt x="13872" y="1"/>
                    </a:lnTo>
                    <a:lnTo>
                      <a:pt x="765" y="1"/>
                    </a:lnTo>
                    <a:cubicBezTo>
                      <a:pt x="761" y="1"/>
                      <a:pt x="758" y="1"/>
                      <a:pt x="7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4" name="Google Shape;574;p36"/>
              <p:cNvSpPr/>
              <p:nvPr/>
            </p:nvSpPr>
            <p:spPr>
              <a:xfrm>
                <a:off x="3326175" y="2697025"/>
                <a:ext cx="349475" cy="58775"/>
              </a:xfrm>
              <a:custGeom>
                <a:rect b="b" l="l" r="r" t="t"/>
                <a:pathLst>
                  <a:path extrusionOk="0" h="2351" w="13979">
                    <a:moveTo>
                      <a:pt x="13872" y="91"/>
                    </a:moveTo>
                    <a:lnTo>
                      <a:pt x="13872" y="2244"/>
                    </a:lnTo>
                    <a:lnTo>
                      <a:pt x="846" y="2244"/>
                    </a:lnTo>
                    <a:cubicBezTo>
                      <a:pt x="444" y="2244"/>
                      <a:pt x="115" y="1775"/>
                      <a:pt x="107" y="1184"/>
                    </a:cubicBezTo>
                    <a:cubicBezTo>
                      <a:pt x="107" y="822"/>
                      <a:pt x="222" y="477"/>
                      <a:pt x="427" y="272"/>
                    </a:cubicBezTo>
                    <a:cubicBezTo>
                      <a:pt x="526" y="165"/>
                      <a:pt x="666" y="99"/>
                      <a:pt x="814" y="91"/>
                    </a:cubicBezTo>
                    <a:close/>
                    <a:moveTo>
                      <a:pt x="814" y="0"/>
                    </a:moveTo>
                    <a:cubicBezTo>
                      <a:pt x="633" y="0"/>
                      <a:pt x="468" y="74"/>
                      <a:pt x="353" y="206"/>
                    </a:cubicBezTo>
                    <a:cubicBezTo>
                      <a:pt x="132" y="428"/>
                      <a:pt x="0" y="798"/>
                      <a:pt x="0" y="1192"/>
                    </a:cubicBezTo>
                    <a:cubicBezTo>
                      <a:pt x="8" y="1833"/>
                      <a:pt x="386" y="2351"/>
                      <a:pt x="838" y="2351"/>
                    </a:cubicBezTo>
                    <a:lnTo>
                      <a:pt x="13921" y="2351"/>
                    </a:lnTo>
                    <a:cubicBezTo>
                      <a:pt x="13946" y="2351"/>
                      <a:pt x="13970" y="2326"/>
                      <a:pt x="13979" y="2301"/>
                    </a:cubicBezTo>
                    <a:lnTo>
                      <a:pt x="13979" y="50"/>
                    </a:lnTo>
                    <a:cubicBezTo>
                      <a:pt x="13970" y="25"/>
                      <a:pt x="13954" y="0"/>
                      <a:pt x="139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5" name="Google Shape;575;p36"/>
              <p:cNvSpPr/>
              <p:nvPr/>
            </p:nvSpPr>
            <p:spPr>
              <a:xfrm>
                <a:off x="3546400" y="2712425"/>
                <a:ext cx="137475" cy="2700"/>
              </a:xfrm>
              <a:custGeom>
                <a:rect b="b" l="l" r="r" t="t"/>
                <a:pathLst>
                  <a:path extrusionOk="0" h="108" w="5499">
                    <a:moveTo>
                      <a:pt x="50" y="1"/>
                    </a:moveTo>
                    <a:cubicBezTo>
                      <a:pt x="25" y="1"/>
                      <a:pt x="1" y="25"/>
                      <a:pt x="1" y="50"/>
                    </a:cubicBezTo>
                    <a:cubicBezTo>
                      <a:pt x="1" y="83"/>
                      <a:pt x="25" y="108"/>
                      <a:pt x="50" y="108"/>
                    </a:cubicBezTo>
                    <a:lnTo>
                      <a:pt x="5449" y="108"/>
                    </a:lnTo>
                    <a:cubicBezTo>
                      <a:pt x="5474" y="108"/>
                      <a:pt x="5498" y="83"/>
                      <a:pt x="5498" y="50"/>
                    </a:cubicBezTo>
                    <a:cubicBezTo>
                      <a:pt x="5498" y="25"/>
                      <a:pt x="5474" y="1"/>
                      <a:pt x="54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6" name="Google Shape;576;p36"/>
              <p:cNvSpPr/>
              <p:nvPr/>
            </p:nvSpPr>
            <p:spPr>
              <a:xfrm>
                <a:off x="3461975" y="2737075"/>
                <a:ext cx="222300" cy="2700"/>
              </a:xfrm>
              <a:custGeom>
                <a:rect b="b" l="l" r="r" t="t"/>
                <a:pathLst>
                  <a:path extrusionOk="0" h="108" w="8892">
                    <a:moveTo>
                      <a:pt x="66" y="1"/>
                    </a:moveTo>
                    <a:cubicBezTo>
                      <a:pt x="0" y="1"/>
                      <a:pt x="0" y="108"/>
                      <a:pt x="66" y="108"/>
                    </a:cubicBezTo>
                    <a:lnTo>
                      <a:pt x="8826" y="108"/>
                    </a:lnTo>
                    <a:cubicBezTo>
                      <a:pt x="8892" y="108"/>
                      <a:pt x="8892" y="1"/>
                      <a:pt x="88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577" name="Google Shape;577;p36"/>
          <p:cNvSpPr/>
          <p:nvPr/>
        </p:nvSpPr>
        <p:spPr>
          <a:xfrm flipH="1">
            <a:off x="6135815" y="566066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36"/>
          <p:cNvSpPr/>
          <p:nvPr/>
        </p:nvSpPr>
        <p:spPr>
          <a:xfrm flipH="1">
            <a:off x="7322213" y="100209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36"/>
          <p:cNvSpPr/>
          <p:nvPr/>
        </p:nvSpPr>
        <p:spPr>
          <a:xfrm flipH="1">
            <a:off x="780355" y="357123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0" name="Google Shape;580;p36"/>
          <p:cNvGrpSpPr/>
          <p:nvPr/>
        </p:nvGrpSpPr>
        <p:grpSpPr>
          <a:xfrm rot="10800000">
            <a:off x="7480591" y="3642675"/>
            <a:ext cx="977347" cy="996346"/>
            <a:chOff x="5579275" y="-571140"/>
            <a:chExt cx="728711" cy="782983"/>
          </a:xfrm>
        </p:grpSpPr>
        <p:sp>
          <p:nvSpPr>
            <p:cNvPr id="581" name="Google Shape;581;p36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82" name="Google Shape;582;p36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583" name="Google Shape;583;p36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4" name="Google Shape;584;p36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5" name="Google Shape;585;p36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6" name="Google Shape;586;p36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7" name="Google Shape;587;p36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8" name="Google Shape;588;p36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9" name="Google Shape;589;p36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0" name="Google Shape;590;p36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1" name="Google Shape;591;p36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2" name="Google Shape;592;p36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id="593" name="Google Shape;59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63"/>
          <p:cNvSpPr txBox="1"/>
          <p:nvPr>
            <p:ph idx="1" type="body"/>
          </p:nvPr>
        </p:nvSpPr>
        <p:spPr>
          <a:xfrm>
            <a:off x="1005725" y="771475"/>
            <a:ext cx="7154700" cy="10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Exemple 2: </a:t>
            </a:r>
            <a:endParaRPr b="1"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100"/>
              <a:t>Nous </a:t>
            </a:r>
            <a:r>
              <a:rPr lang="en" sz="2100" u="sng"/>
              <a:t>choisissons</a:t>
            </a:r>
            <a:r>
              <a:rPr lang="en" sz="2100"/>
              <a:t> le chocolat pour une collation.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100"/>
              <a:t>Nous </a:t>
            </a:r>
            <a:r>
              <a:rPr b="1" lang="en" sz="2100"/>
              <a:t>ne</a:t>
            </a:r>
            <a:r>
              <a:rPr lang="en" sz="2100"/>
              <a:t> </a:t>
            </a:r>
            <a:r>
              <a:rPr lang="en" sz="2100" u="sng"/>
              <a:t>choisissons</a:t>
            </a:r>
            <a:r>
              <a:rPr lang="en" sz="2100"/>
              <a:t> </a:t>
            </a:r>
            <a:r>
              <a:rPr b="1" lang="en" sz="2100"/>
              <a:t>pas</a:t>
            </a:r>
            <a:r>
              <a:rPr lang="en" sz="2100"/>
              <a:t> le chocolat pour une collation parce que nous </a:t>
            </a:r>
            <a:r>
              <a:rPr b="1" lang="en" sz="2100">
                <a:solidFill>
                  <a:srgbClr val="EC80A2"/>
                </a:solidFill>
              </a:rPr>
              <a:t>n’</a:t>
            </a:r>
            <a:r>
              <a:rPr lang="en" sz="2100" u="sng">
                <a:solidFill>
                  <a:srgbClr val="EC80A2"/>
                </a:solidFill>
              </a:rPr>
              <a:t>aimons</a:t>
            </a:r>
            <a:r>
              <a:rPr lang="en" sz="2100">
                <a:solidFill>
                  <a:srgbClr val="EC80A2"/>
                </a:solidFill>
              </a:rPr>
              <a:t> </a:t>
            </a:r>
            <a:r>
              <a:rPr b="1" lang="en" sz="2100">
                <a:solidFill>
                  <a:srgbClr val="EC80A2"/>
                </a:solidFill>
              </a:rPr>
              <a:t>pas</a:t>
            </a:r>
            <a:r>
              <a:rPr lang="en" sz="2100"/>
              <a:t> le chocolat. 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100"/>
              <a:t>Exemple 3: </a:t>
            </a:r>
            <a:endParaRPr b="1"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100"/>
              <a:t>Elle </a:t>
            </a:r>
            <a:r>
              <a:rPr lang="en" sz="2100" u="sng"/>
              <a:t>regarde</a:t>
            </a:r>
            <a:r>
              <a:rPr lang="en" sz="2100"/>
              <a:t> les films d’actions parce qu’ils sont amusants.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100"/>
              <a:t>Elle </a:t>
            </a:r>
            <a:r>
              <a:rPr b="1" lang="en" sz="2100"/>
              <a:t>ne</a:t>
            </a:r>
            <a:r>
              <a:rPr lang="en" sz="2100"/>
              <a:t> </a:t>
            </a:r>
            <a:r>
              <a:rPr lang="en" sz="2100" u="sng"/>
              <a:t>regarde</a:t>
            </a:r>
            <a:r>
              <a:rPr lang="en" sz="2100"/>
              <a:t> </a:t>
            </a:r>
            <a:r>
              <a:rPr b="1" lang="en" sz="2100"/>
              <a:t>pas</a:t>
            </a:r>
            <a:r>
              <a:rPr lang="en" sz="2100"/>
              <a:t> les films d’actions parce qu’elle préfère les films d’horreurs.  </a:t>
            </a:r>
            <a:endParaRPr sz="2100"/>
          </a:p>
        </p:txBody>
      </p:sp>
      <p:sp>
        <p:nvSpPr>
          <p:cNvPr id="1133" name="Google Shape;1133;p63"/>
          <p:cNvSpPr txBox="1"/>
          <p:nvPr>
            <p:ph type="title"/>
          </p:nvPr>
        </p:nvSpPr>
        <p:spPr>
          <a:xfrm>
            <a:off x="713225" y="1783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 négatif</a:t>
            </a:r>
            <a:endParaRPr/>
          </a:p>
        </p:txBody>
      </p:sp>
      <p:pic>
        <p:nvPicPr>
          <p:cNvPr id="1134" name="Google Shape;1134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7325" y="1783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8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64"/>
          <p:cNvSpPr/>
          <p:nvPr/>
        </p:nvSpPr>
        <p:spPr>
          <a:xfrm flipH="1">
            <a:off x="7293132" y="3571622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" name="Google Shape;1140;p64"/>
          <p:cNvSpPr txBox="1"/>
          <p:nvPr>
            <p:ph idx="1" type="subTitle"/>
          </p:nvPr>
        </p:nvSpPr>
        <p:spPr>
          <a:xfrm>
            <a:off x="865500" y="1668650"/>
            <a:ext cx="3554100" cy="153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1" name="Google Shape;1141;p64"/>
          <p:cNvSpPr txBox="1"/>
          <p:nvPr/>
        </p:nvSpPr>
        <p:spPr>
          <a:xfrm>
            <a:off x="865500" y="4139100"/>
            <a:ext cx="3554100" cy="434700"/>
          </a:xfrm>
          <a:prstGeom prst="rect">
            <a:avLst/>
          </a:prstGeom>
          <a:solidFill>
            <a:schemeClr val="dk2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Please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keep this slide for attribution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1142" name="Google Shape;1142;p64"/>
          <p:cNvGrpSpPr/>
          <p:nvPr/>
        </p:nvGrpSpPr>
        <p:grpSpPr>
          <a:xfrm>
            <a:off x="5129170" y="3334918"/>
            <a:ext cx="2967084" cy="1055603"/>
            <a:chOff x="-3122466" y="-1973300"/>
            <a:chExt cx="2770387" cy="985624"/>
          </a:xfrm>
        </p:grpSpPr>
        <p:sp>
          <p:nvSpPr>
            <p:cNvPr id="1143" name="Google Shape;1143;p64"/>
            <p:cNvSpPr/>
            <p:nvPr/>
          </p:nvSpPr>
          <p:spPr>
            <a:xfrm>
              <a:off x="-3122466" y="-1973024"/>
              <a:ext cx="2770259" cy="985065"/>
            </a:xfrm>
            <a:custGeom>
              <a:rect b="b" l="l" r="r" t="t"/>
              <a:pathLst>
                <a:path extrusionOk="0" h="14094" w="39636">
                  <a:moveTo>
                    <a:pt x="8967" y="0"/>
                  </a:moveTo>
                  <a:cubicBezTo>
                    <a:pt x="8638" y="8"/>
                    <a:pt x="8334" y="148"/>
                    <a:pt x="8120" y="386"/>
                  </a:cubicBezTo>
                  <a:cubicBezTo>
                    <a:pt x="7701" y="814"/>
                    <a:pt x="7463" y="1520"/>
                    <a:pt x="7479" y="2268"/>
                  </a:cubicBezTo>
                  <a:cubicBezTo>
                    <a:pt x="7504" y="3254"/>
                    <a:pt x="7997" y="4076"/>
                    <a:pt x="8638" y="4314"/>
                  </a:cubicBezTo>
                  <a:lnTo>
                    <a:pt x="1957" y="4314"/>
                  </a:lnTo>
                  <a:cubicBezTo>
                    <a:pt x="1694" y="4314"/>
                    <a:pt x="1488" y="4520"/>
                    <a:pt x="1488" y="4783"/>
                  </a:cubicBezTo>
                  <a:lnTo>
                    <a:pt x="1488" y="7692"/>
                  </a:lnTo>
                  <a:cubicBezTo>
                    <a:pt x="1488" y="7856"/>
                    <a:pt x="1571" y="8004"/>
                    <a:pt x="1702" y="8086"/>
                  </a:cubicBezTo>
                  <a:lnTo>
                    <a:pt x="691" y="8086"/>
                  </a:lnTo>
                  <a:cubicBezTo>
                    <a:pt x="305" y="8095"/>
                    <a:pt x="1" y="8415"/>
                    <a:pt x="9" y="8809"/>
                  </a:cubicBezTo>
                  <a:lnTo>
                    <a:pt x="9" y="13387"/>
                  </a:lnTo>
                  <a:cubicBezTo>
                    <a:pt x="1" y="13765"/>
                    <a:pt x="305" y="14085"/>
                    <a:pt x="691" y="14093"/>
                  </a:cubicBezTo>
                  <a:lnTo>
                    <a:pt x="39578" y="14093"/>
                  </a:lnTo>
                  <a:cubicBezTo>
                    <a:pt x="39611" y="14093"/>
                    <a:pt x="39627" y="14069"/>
                    <a:pt x="39635" y="14044"/>
                  </a:cubicBezTo>
                  <a:cubicBezTo>
                    <a:pt x="39635" y="13494"/>
                    <a:pt x="39348" y="13050"/>
                    <a:pt x="38986" y="12992"/>
                  </a:cubicBezTo>
                  <a:lnTo>
                    <a:pt x="38986" y="12433"/>
                  </a:lnTo>
                  <a:lnTo>
                    <a:pt x="39274" y="12433"/>
                  </a:lnTo>
                  <a:cubicBezTo>
                    <a:pt x="39307" y="12433"/>
                    <a:pt x="39323" y="12409"/>
                    <a:pt x="39331" y="12384"/>
                  </a:cubicBezTo>
                  <a:cubicBezTo>
                    <a:pt x="39331" y="12351"/>
                    <a:pt x="39307" y="12335"/>
                    <a:pt x="39274" y="12335"/>
                  </a:cubicBezTo>
                  <a:lnTo>
                    <a:pt x="38986" y="12335"/>
                  </a:lnTo>
                  <a:lnTo>
                    <a:pt x="38986" y="11447"/>
                  </a:lnTo>
                  <a:lnTo>
                    <a:pt x="39274" y="11447"/>
                  </a:lnTo>
                  <a:cubicBezTo>
                    <a:pt x="39307" y="11447"/>
                    <a:pt x="39323" y="11431"/>
                    <a:pt x="39331" y="11398"/>
                  </a:cubicBezTo>
                  <a:cubicBezTo>
                    <a:pt x="39331" y="11373"/>
                    <a:pt x="39307" y="11349"/>
                    <a:pt x="39274" y="11349"/>
                  </a:cubicBezTo>
                  <a:lnTo>
                    <a:pt x="38986" y="11349"/>
                  </a:lnTo>
                  <a:lnTo>
                    <a:pt x="38986" y="10823"/>
                  </a:lnTo>
                  <a:cubicBezTo>
                    <a:pt x="39348" y="10757"/>
                    <a:pt x="39635" y="10313"/>
                    <a:pt x="39635" y="9771"/>
                  </a:cubicBezTo>
                  <a:cubicBezTo>
                    <a:pt x="39627" y="9738"/>
                    <a:pt x="39611" y="9713"/>
                    <a:pt x="39578" y="9713"/>
                  </a:cubicBezTo>
                  <a:lnTo>
                    <a:pt x="26503" y="9713"/>
                  </a:lnTo>
                  <a:lnTo>
                    <a:pt x="26503" y="8801"/>
                  </a:lnTo>
                  <a:cubicBezTo>
                    <a:pt x="26512" y="8415"/>
                    <a:pt x="26208" y="8095"/>
                    <a:pt x="25821" y="8086"/>
                  </a:cubicBezTo>
                  <a:lnTo>
                    <a:pt x="24876" y="8086"/>
                  </a:lnTo>
                  <a:cubicBezTo>
                    <a:pt x="25016" y="7996"/>
                    <a:pt x="25098" y="7848"/>
                    <a:pt x="25098" y="7692"/>
                  </a:cubicBezTo>
                  <a:lnTo>
                    <a:pt x="25098" y="4783"/>
                  </a:lnTo>
                  <a:cubicBezTo>
                    <a:pt x="25098" y="4520"/>
                    <a:pt x="24884" y="4314"/>
                    <a:pt x="24630" y="4314"/>
                  </a:cubicBezTo>
                  <a:lnTo>
                    <a:pt x="23003" y="4314"/>
                  </a:lnTo>
                  <a:cubicBezTo>
                    <a:pt x="23003" y="3772"/>
                    <a:pt x="22723" y="3328"/>
                    <a:pt x="22362" y="3271"/>
                  </a:cubicBezTo>
                  <a:lnTo>
                    <a:pt x="22362" y="2720"/>
                  </a:lnTo>
                  <a:lnTo>
                    <a:pt x="22649" y="2720"/>
                  </a:lnTo>
                  <a:cubicBezTo>
                    <a:pt x="22674" y="2720"/>
                    <a:pt x="22699" y="2695"/>
                    <a:pt x="22699" y="2671"/>
                  </a:cubicBezTo>
                  <a:cubicBezTo>
                    <a:pt x="22699" y="2638"/>
                    <a:pt x="22674" y="2613"/>
                    <a:pt x="22649" y="2613"/>
                  </a:cubicBezTo>
                  <a:lnTo>
                    <a:pt x="22362" y="2613"/>
                  </a:lnTo>
                  <a:lnTo>
                    <a:pt x="22362" y="1734"/>
                  </a:lnTo>
                  <a:lnTo>
                    <a:pt x="22649" y="1734"/>
                  </a:lnTo>
                  <a:cubicBezTo>
                    <a:pt x="22674" y="1734"/>
                    <a:pt x="22699" y="1709"/>
                    <a:pt x="22699" y="1685"/>
                  </a:cubicBezTo>
                  <a:cubicBezTo>
                    <a:pt x="22699" y="1652"/>
                    <a:pt x="22674" y="1635"/>
                    <a:pt x="22649" y="1635"/>
                  </a:cubicBezTo>
                  <a:lnTo>
                    <a:pt x="22362" y="1635"/>
                  </a:lnTo>
                  <a:lnTo>
                    <a:pt x="22362" y="1101"/>
                  </a:lnTo>
                  <a:cubicBezTo>
                    <a:pt x="22723" y="1044"/>
                    <a:pt x="23003" y="600"/>
                    <a:pt x="23003" y="49"/>
                  </a:cubicBezTo>
                  <a:cubicBezTo>
                    <a:pt x="23003" y="25"/>
                    <a:pt x="22978" y="0"/>
                    <a:pt x="22945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44" name="Google Shape;1144;p64"/>
            <p:cNvGrpSpPr/>
            <p:nvPr/>
          </p:nvGrpSpPr>
          <p:grpSpPr>
            <a:xfrm>
              <a:off x="-3122269" y="-1973300"/>
              <a:ext cx="2770189" cy="985624"/>
              <a:chOff x="3079425" y="1979625"/>
              <a:chExt cx="990875" cy="352550"/>
            </a:xfrm>
          </p:grpSpPr>
          <p:sp>
            <p:nvSpPr>
              <p:cNvPr id="1145" name="Google Shape;1145;p64"/>
              <p:cNvSpPr/>
              <p:nvPr/>
            </p:nvSpPr>
            <p:spPr>
              <a:xfrm>
                <a:off x="3080850" y="2183200"/>
                <a:ext cx="660125" cy="147550"/>
              </a:xfrm>
              <a:custGeom>
                <a:rect b="b" l="l" r="r" t="t"/>
                <a:pathLst>
                  <a:path extrusionOk="0" h="5902" w="26405">
                    <a:moveTo>
                      <a:pt x="642" y="1"/>
                    </a:moveTo>
                    <a:lnTo>
                      <a:pt x="25764" y="1"/>
                    </a:lnTo>
                    <a:cubicBezTo>
                      <a:pt x="26125" y="9"/>
                      <a:pt x="26405" y="305"/>
                      <a:pt x="26397" y="666"/>
                    </a:cubicBezTo>
                    <a:lnTo>
                      <a:pt x="26397" y="5244"/>
                    </a:lnTo>
                    <a:cubicBezTo>
                      <a:pt x="26405" y="5597"/>
                      <a:pt x="26125" y="5893"/>
                      <a:pt x="25764" y="5901"/>
                    </a:cubicBezTo>
                    <a:lnTo>
                      <a:pt x="642" y="5901"/>
                    </a:lnTo>
                    <a:cubicBezTo>
                      <a:pt x="280" y="5893"/>
                      <a:pt x="1" y="5597"/>
                      <a:pt x="9" y="5244"/>
                    </a:cubicBezTo>
                    <a:lnTo>
                      <a:pt x="9" y="666"/>
                    </a:lnTo>
                    <a:cubicBezTo>
                      <a:pt x="1" y="305"/>
                      <a:pt x="280" y="9"/>
                      <a:pt x="6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6" name="Google Shape;1146;p64"/>
              <p:cNvSpPr/>
              <p:nvPr/>
            </p:nvSpPr>
            <p:spPr>
              <a:xfrm>
                <a:off x="3079425" y="2181775"/>
                <a:ext cx="662800" cy="150400"/>
              </a:xfrm>
              <a:custGeom>
                <a:rect b="b" l="l" r="r" t="t"/>
                <a:pathLst>
                  <a:path extrusionOk="0" h="6016" w="26512">
                    <a:moveTo>
                      <a:pt x="25821" y="107"/>
                    </a:moveTo>
                    <a:cubicBezTo>
                      <a:pt x="26150" y="115"/>
                      <a:pt x="26413" y="387"/>
                      <a:pt x="26404" y="723"/>
                    </a:cubicBezTo>
                    <a:lnTo>
                      <a:pt x="26404" y="5301"/>
                    </a:lnTo>
                    <a:cubicBezTo>
                      <a:pt x="26413" y="5629"/>
                      <a:pt x="26150" y="5909"/>
                      <a:pt x="25821" y="5917"/>
                    </a:cubicBezTo>
                    <a:lnTo>
                      <a:pt x="699" y="5917"/>
                    </a:lnTo>
                    <a:cubicBezTo>
                      <a:pt x="362" y="5909"/>
                      <a:pt x="99" y="5629"/>
                      <a:pt x="115" y="5301"/>
                    </a:cubicBezTo>
                    <a:lnTo>
                      <a:pt x="115" y="723"/>
                    </a:lnTo>
                    <a:cubicBezTo>
                      <a:pt x="107" y="395"/>
                      <a:pt x="362" y="115"/>
                      <a:pt x="699" y="107"/>
                    </a:cubicBezTo>
                    <a:close/>
                    <a:moveTo>
                      <a:pt x="699" y="0"/>
                    </a:moveTo>
                    <a:cubicBezTo>
                      <a:pt x="304" y="9"/>
                      <a:pt x="0" y="329"/>
                      <a:pt x="9" y="723"/>
                    </a:cubicBezTo>
                    <a:lnTo>
                      <a:pt x="9" y="5293"/>
                    </a:lnTo>
                    <a:cubicBezTo>
                      <a:pt x="0" y="5679"/>
                      <a:pt x="304" y="6007"/>
                      <a:pt x="699" y="6016"/>
                    </a:cubicBezTo>
                    <a:lnTo>
                      <a:pt x="25821" y="6016"/>
                    </a:lnTo>
                    <a:cubicBezTo>
                      <a:pt x="26207" y="6007"/>
                      <a:pt x="26511" y="5687"/>
                      <a:pt x="26503" y="5301"/>
                    </a:cubicBezTo>
                    <a:lnTo>
                      <a:pt x="26503" y="723"/>
                    </a:lnTo>
                    <a:cubicBezTo>
                      <a:pt x="26511" y="329"/>
                      <a:pt x="26207" y="9"/>
                      <a:pt x="258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7" name="Google Shape;1147;p64"/>
              <p:cNvSpPr/>
              <p:nvPr/>
            </p:nvSpPr>
            <p:spPr>
              <a:xfrm>
                <a:off x="3180300" y="2183200"/>
                <a:ext cx="56925" cy="147550"/>
              </a:xfrm>
              <a:custGeom>
                <a:rect b="b" l="l" r="r" t="t"/>
                <a:pathLst>
                  <a:path extrusionOk="0" h="5902" w="2277">
                    <a:moveTo>
                      <a:pt x="0" y="1"/>
                    </a:moveTo>
                    <a:lnTo>
                      <a:pt x="0" y="5901"/>
                    </a:lnTo>
                    <a:lnTo>
                      <a:pt x="2277" y="5901"/>
                    </a:lnTo>
                    <a:lnTo>
                      <a:pt x="227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8" name="Google Shape;1148;p64"/>
              <p:cNvSpPr/>
              <p:nvPr/>
            </p:nvSpPr>
            <p:spPr>
              <a:xfrm>
                <a:off x="3179075" y="2181975"/>
                <a:ext cx="59400" cy="150200"/>
              </a:xfrm>
              <a:custGeom>
                <a:rect b="b" l="l" r="r" t="t"/>
                <a:pathLst>
                  <a:path extrusionOk="0" h="6008" w="2376">
                    <a:moveTo>
                      <a:pt x="2268" y="99"/>
                    </a:moveTo>
                    <a:lnTo>
                      <a:pt x="2268" y="5901"/>
                    </a:lnTo>
                    <a:lnTo>
                      <a:pt x="107" y="5901"/>
                    </a:lnTo>
                    <a:lnTo>
                      <a:pt x="107" y="99"/>
                    </a:lnTo>
                    <a:close/>
                    <a:moveTo>
                      <a:pt x="49" y="1"/>
                    </a:moveTo>
                    <a:cubicBezTo>
                      <a:pt x="25" y="1"/>
                      <a:pt x="0" y="17"/>
                      <a:pt x="0" y="50"/>
                    </a:cubicBezTo>
                    <a:lnTo>
                      <a:pt x="0" y="5950"/>
                    </a:lnTo>
                    <a:cubicBezTo>
                      <a:pt x="0" y="5983"/>
                      <a:pt x="25" y="6008"/>
                      <a:pt x="49" y="6008"/>
                    </a:cubicBezTo>
                    <a:lnTo>
                      <a:pt x="2326" y="6008"/>
                    </a:lnTo>
                    <a:cubicBezTo>
                      <a:pt x="2350" y="6008"/>
                      <a:pt x="2375" y="5983"/>
                      <a:pt x="2375" y="5950"/>
                    </a:cubicBezTo>
                    <a:lnTo>
                      <a:pt x="2375" y="50"/>
                    </a:lnTo>
                    <a:cubicBezTo>
                      <a:pt x="2375" y="17"/>
                      <a:pt x="2350" y="1"/>
                      <a:pt x="2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9" name="Google Shape;1149;p64"/>
              <p:cNvSpPr/>
              <p:nvPr/>
            </p:nvSpPr>
            <p:spPr>
              <a:xfrm>
                <a:off x="3254050" y="2183200"/>
                <a:ext cx="14400" cy="147550"/>
              </a:xfrm>
              <a:custGeom>
                <a:rect b="b" l="l" r="r" t="t"/>
                <a:pathLst>
                  <a:path extrusionOk="0" h="5902" w="576">
                    <a:moveTo>
                      <a:pt x="1" y="1"/>
                    </a:moveTo>
                    <a:lnTo>
                      <a:pt x="1" y="5901"/>
                    </a:lnTo>
                    <a:lnTo>
                      <a:pt x="576" y="5901"/>
                    </a:lnTo>
                    <a:lnTo>
                      <a:pt x="57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0" name="Google Shape;1150;p64"/>
              <p:cNvSpPr/>
              <p:nvPr/>
            </p:nvSpPr>
            <p:spPr>
              <a:xfrm>
                <a:off x="3253025" y="2181975"/>
                <a:ext cx="16675" cy="150200"/>
              </a:xfrm>
              <a:custGeom>
                <a:rect b="b" l="l" r="r" t="t"/>
                <a:pathLst>
                  <a:path extrusionOk="0" h="6008" w="667">
                    <a:moveTo>
                      <a:pt x="568" y="99"/>
                    </a:moveTo>
                    <a:lnTo>
                      <a:pt x="568" y="5901"/>
                    </a:lnTo>
                    <a:lnTo>
                      <a:pt x="107" y="5901"/>
                    </a:lnTo>
                    <a:lnTo>
                      <a:pt x="107" y="99"/>
                    </a:lnTo>
                    <a:close/>
                    <a:moveTo>
                      <a:pt x="50" y="1"/>
                    </a:moveTo>
                    <a:cubicBezTo>
                      <a:pt x="17" y="1"/>
                      <a:pt x="0" y="17"/>
                      <a:pt x="0" y="50"/>
                    </a:cubicBezTo>
                    <a:lnTo>
                      <a:pt x="0" y="5950"/>
                    </a:lnTo>
                    <a:cubicBezTo>
                      <a:pt x="0" y="5983"/>
                      <a:pt x="17" y="6008"/>
                      <a:pt x="50" y="6008"/>
                    </a:cubicBezTo>
                    <a:lnTo>
                      <a:pt x="617" y="6008"/>
                    </a:lnTo>
                    <a:cubicBezTo>
                      <a:pt x="641" y="6008"/>
                      <a:pt x="666" y="5983"/>
                      <a:pt x="666" y="5950"/>
                    </a:cubicBezTo>
                    <a:lnTo>
                      <a:pt x="666" y="50"/>
                    </a:lnTo>
                    <a:cubicBezTo>
                      <a:pt x="666" y="17"/>
                      <a:pt x="641" y="1"/>
                      <a:pt x="6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1" name="Google Shape;1151;p64"/>
              <p:cNvSpPr/>
              <p:nvPr/>
            </p:nvSpPr>
            <p:spPr>
              <a:xfrm>
                <a:off x="3347950" y="2231475"/>
                <a:ext cx="278200" cy="51200"/>
              </a:xfrm>
              <a:custGeom>
                <a:rect b="b" l="l" r="r" t="t"/>
                <a:pathLst>
                  <a:path extrusionOk="0" h="2048" w="11128">
                    <a:moveTo>
                      <a:pt x="189" y="1"/>
                    </a:moveTo>
                    <a:cubicBezTo>
                      <a:pt x="82" y="1"/>
                      <a:pt x="0" y="83"/>
                      <a:pt x="0" y="198"/>
                    </a:cubicBezTo>
                    <a:lnTo>
                      <a:pt x="0" y="1850"/>
                    </a:lnTo>
                    <a:cubicBezTo>
                      <a:pt x="0" y="1957"/>
                      <a:pt x="82" y="2047"/>
                      <a:pt x="189" y="2047"/>
                    </a:cubicBezTo>
                    <a:lnTo>
                      <a:pt x="10930" y="2047"/>
                    </a:lnTo>
                    <a:cubicBezTo>
                      <a:pt x="11037" y="2047"/>
                      <a:pt x="11127" y="1957"/>
                      <a:pt x="11127" y="1850"/>
                    </a:cubicBezTo>
                    <a:lnTo>
                      <a:pt x="11127" y="198"/>
                    </a:lnTo>
                    <a:cubicBezTo>
                      <a:pt x="11127" y="83"/>
                      <a:pt x="11037" y="1"/>
                      <a:pt x="1093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2" name="Google Shape;1152;p64"/>
              <p:cNvSpPr/>
              <p:nvPr/>
            </p:nvSpPr>
            <p:spPr>
              <a:xfrm>
                <a:off x="3346500" y="2230250"/>
                <a:ext cx="280875" cy="53650"/>
              </a:xfrm>
              <a:custGeom>
                <a:rect b="b" l="l" r="r" t="t"/>
                <a:pathLst>
                  <a:path extrusionOk="0" h="2146" w="11235">
                    <a:moveTo>
                      <a:pt x="10988" y="99"/>
                    </a:moveTo>
                    <a:cubicBezTo>
                      <a:pt x="11070" y="99"/>
                      <a:pt x="11136" y="165"/>
                      <a:pt x="11136" y="247"/>
                    </a:cubicBezTo>
                    <a:lnTo>
                      <a:pt x="11136" y="1899"/>
                    </a:lnTo>
                    <a:cubicBezTo>
                      <a:pt x="11136" y="1973"/>
                      <a:pt x="11070" y="2039"/>
                      <a:pt x="10988" y="2039"/>
                    </a:cubicBezTo>
                    <a:lnTo>
                      <a:pt x="247" y="2039"/>
                    </a:lnTo>
                    <a:cubicBezTo>
                      <a:pt x="173" y="2039"/>
                      <a:pt x="107" y="1973"/>
                      <a:pt x="107" y="1899"/>
                    </a:cubicBezTo>
                    <a:lnTo>
                      <a:pt x="107" y="247"/>
                    </a:lnTo>
                    <a:cubicBezTo>
                      <a:pt x="107" y="165"/>
                      <a:pt x="173" y="99"/>
                      <a:pt x="247" y="99"/>
                    </a:cubicBezTo>
                    <a:close/>
                    <a:moveTo>
                      <a:pt x="234" y="0"/>
                    </a:moveTo>
                    <a:cubicBezTo>
                      <a:pt x="108" y="0"/>
                      <a:pt x="1" y="112"/>
                      <a:pt x="1" y="247"/>
                    </a:cubicBezTo>
                    <a:lnTo>
                      <a:pt x="1" y="1899"/>
                    </a:lnTo>
                    <a:cubicBezTo>
                      <a:pt x="1" y="2030"/>
                      <a:pt x="116" y="2146"/>
                      <a:pt x="247" y="2146"/>
                    </a:cubicBezTo>
                    <a:lnTo>
                      <a:pt x="10988" y="2146"/>
                    </a:lnTo>
                    <a:cubicBezTo>
                      <a:pt x="11128" y="2146"/>
                      <a:pt x="11234" y="2030"/>
                      <a:pt x="11234" y="1899"/>
                    </a:cubicBezTo>
                    <a:lnTo>
                      <a:pt x="11234" y="247"/>
                    </a:lnTo>
                    <a:cubicBezTo>
                      <a:pt x="11234" y="108"/>
                      <a:pt x="11128" y="1"/>
                      <a:pt x="10988" y="1"/>
                    </a:cubicBezTo>
                    <a:lnTo>
                      <a:pt x="247" y="1"/>
                    </a:lnTo>
                    <a:cubicBezTo>
                      <a:pt x="243" y="0"/>
                      <a:pt x="238" y="0"/>
                      <a:pt x="2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3" name="Google Shape;1153;p64"/>
              <p:cNvSpPr/>
              <p:nvPr/>
            </p:nvSpPr>
            <p:spPr>
              <a:xfrm>
                <a:off x="3117850" y="2088700"/>
                <a:ext cx="587800" cy="93700"/>
              </a:xfrm>
              <a:custGeom>
                <a:rect b="b" l="l" r="r" t="t"/>
                <a:pathLst>
                  <a:path extrusionOk="0" h="3748" w="23512">
                    <a:moveTo>
                      <a:pt x="419" y="1"/>
                    </a:moveTo>
                    <a:cubicBezTo>
                      <a:pt x="189" y="1"/>
                      <a:pt x="0" y="190"/>
                      <a:pt x="0" y="420"/>
                    </a:cubicBezTo>
                    <a:lnTo>
                      <a:pt x="0" y="3329"/>
                    </a:lnTo>
                    <a:cubicBezTo>
                      <a:pt x="0" y="3567"/>
                      <a:pt x="189" y="3748"/>
                      <a:pt x="419" y="3748"/>
                    </a:cubicBezTo>
                    <a:lnTo>
                      <a:pt x="23092" y="3748"/>
                    </a:lnTo>
                    <a:cubicBezTo>
                      <a:pt x="23322" y="3748"/>
                      <a:pt x="23511" y="3567"/>
                      <a:pt x="23511" y="3329"/>
                    </a:cubicBezTo>
                    <a:lnTo>
                      <a:pt x="23511" y="420"/>
                    </a:lnTo>
                    <a:cubicBezTo>
                      <a:pt x="23511" y="190"/>
                      <a:pt x="23322" y="1"/>
                      <a:pt x="23092" y="1"/>
                    </a:cubicBezTo>
                    <a:close/>
                  </a:path>
                </a:pathLst>
              </a:custGeom>
              <a:solidFill>
                <a:srgbClr val="F9F7F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4" name="Google Shape;1154;p64"/>
              <p:cNvSpPr/>
              <p:nvPr/>
            </p:nvSpPr>
            <p:spPr>
              <a:xfrm>
                <a:off x="3117850" y="2088700"/>
                <a:ext cx="587800" cy="93700"/>
              </a:xfrm>
              <a:custGeom>
                <a:rect b="b" l="l" r="r" t="t"/>
                <a:pathLst>
                  <a:path extrusionOk="0" h="3748" w="23512">
                    <a:moveTo>
                      <a:pt x="419" y="1"/>
                    </a:moveTo>
                    <a:lnTo>
                      <a:pt x="23092" y="1"/>
                    </a:lnTo>
                    <a:cubicBezTo>
                      <a:pt x="23322" y="1"/>
                      <a:pt x="23511" y="190"/>
                      <a:pt x="23511" y="420"/>
                    </a:cubicBezTo>
                    <a:lnTo>
                      <a:pt x="23511" y="3329"/>
                    </a:lnTo>
                    <a:cubicBezTo>
                      <a:pt x="23511" y="3567"/>
                      <a:pt x="23322" y="3748"/>
                      <a:pt x="23092" y="3748"/>
                    </a:cubicBezTo>
                    <a:lnTo>
                      <a:pt x="419" y="3748"/>
                    </a:lnTo>
                    <a:cubicBezTo>
                      <a:pt x="189" y="3748"/>
                      <a:pt x="0" y="3567"/>
                      <a:pt x="0" y="3329"/>
                    </a:cubicBezTo>
                    <a:lnTo>
                      <a:pt x="0" y="420"/>
                    </a:lnTo>
                    <a:cubicBezTo>
                      <a:pt x="0" y="190"/>
                      <a:pt x="189" y="1"/>
                      <a:pt x="4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5" name="Google Shape;1155;p64"/>
              <p:cNvSpPr/>
              <p:nvPr/>
            </p:nvSpPr>
            <p:spPr>
              <a:xfrm>
                <a:off x="3116600" y="2087475"/>
                <a:ext cx="590275" cy="96375"/>
              </a:xfrm>
              <a:custGeom>
                <a:rect b="b" l="l" r="r" t="t"/>
                <a:pathLst>
                  <a:path extrusionOk="0" h="3855" w="23611">
                    <a:moveTo>
                      <a:pt x="469" y="99"/>
                    </a:moveTo>
                    <a:lnTo>
                      <a:pt x="23142" y="107"/>
                    </a:lnTo>
                    <a:cubicBezTo>
                      <a:pt x="23348" y="107"/>
                      <a:pt x="23512" y="263"/>
                      <a:pt x="23512" y="469"/>
                    </a:cubicBezTo>
                    <a:lnTo>
                      <a:pt x="23512" y="3386"/>
                    </a:lnTo>
                    <a:cubicBezTo>
                      <a:pt x="23512" y="3592"/>
                      <a:pt x="23348" y="3748"/>
                      <a:pt x="23142" y="3756"/>
                    </a:cubicBezTo>
                    <a:lnTo>
                      <a:pt x="469" y="3756"/>
                    </a:lnTo>
                    <a:cubicBezTo>
                      <a:pt x="264" y="3748"/>
                      <a:pt x="99" y="3592"/>
                      <a:pt x="99" y="3386"/>
                    </a:cubicBezTo>
                    <a:lnTo>
                      <a:pt x="99" y="469"/>
                    </a:lnTo>
                    <a:cubicBezTo>
                      <a:pt x="99" y="263"/>
                      <a:pt x="264" y="99"/>
                      <a:pt x="469" y="99"/>
                    </a:cubicBezTo>
                    <a:close/>
                    <a:moveTo>
                      <a:pt x="469" y="0"/>
                    </a:moveTo>
                    <a:cubicBezTo>
                      <a:pt x="206" y="0"/>
                      <a:pt x="1" y="214"/>
                      <a:pt x="1" y="469"/>
                    </a:cubicBezTo>
                    <a:lnTo>
                      <a:pt x="1" y="3386"/>
                    </a:lnTo>
                    <a:cubicBezTo>
                      <a:pt x="1" y="3641"/>
                      <a:pt x="206" y="3854"/>
                      <a:pt x="469" y="3854"/>
                    </a:cubicBezTo>
                    <a:lnTo>
                      <a:pt x="23142" y="3854"/>
                    </a:lnTo>
                    <a:cubicBezTo>
                      <a:pt x="23397" y="3854"/>
                      <a:pt x="23611" y="3641"/>
                      <a:pt x="23611" y="3386"/>
                    </a:cubicBezTo>
                    <a:lnTo>
                      <a:pt x="23611" y="469"/>
                    </a:lnTo>
                    <a:cubicBezTo>
                      <a:pt x="23611" y="214"/>
                      <a:pt x="23405" y="0"/>
                      <a:pt x="231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6" name="Google Shape;1156;p64"/>
              <p:cNvSpPr/>
              <p:nvPr/>
            </p:nvSpPr>
            <p:spPr>
              <a:xfrm>
                <a:off x="3562825" y="2088700"/>
                <a:ext cx="15025" cy="93700"/>
              </a:xfrm>
              <a:custGeom>
                <a:rect b="b" l="l" r="r" t="t"/>
                <a:pathLst>
                  <a:path extrusionOk="0" h="3748" w="601">
                    <a:moveTo>
                      <a:pt x="1" y="1"/>
                    </a:moveTo>
                    <a:lnTo>
                      <a:pt x="1" y="3748"/>
                    </a:lnTo>
                    <a:lnTo>
                      <a:pt x="601" y="3748"/>
                    </a:lnTo>
                    <a:lnTo>
                      <a:pt x="60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7" name="Google Shape;1157;p64"/>
              <p:cNvSpPr/>
              <p:nvPr/>
            </p:nvSpPr>
            <p:spPr>
              <a:xfrm>
                <a:off x="3625300" y="2088700"/>
                <a:ext cx="12150" cy="93700"/>
              </a:xfrm>
              <a:custGeom>
                <a:rect b="b" l="l" r="r" t="t"/>
                <a:pathLst>
                  <a:path extrusionOk="0" h="3748" w="486">
                    <a:moveTo>
                      <a:pt x="0" y="1"/>
                    </a:moveTo>
                    <a:lnTo>
                      <a:pt x="0" y="3748"/>
                    </a:lnTo>
                    <a:lnTo>
                      <a:pt x="485" y="3748"/>
                    </a:lnTo>
                    <a:lnTo>
                      <a:pt x="4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8" name="Google Shape;1158;p64"/>
              <p:cNvSpPr/>
              <p:nvPr/>
            </p:nvSpPr>
            <p:spPr>
              <a:xfrm>
                <a:off x="3207825" y="2088700"/>
                <a:ext cx="8850" cy="93700"/>
              </a:xfrm>
              <a:custGeom>
                <a:rect b="b" l="l" r="r" t="t"/>
                <a:pathLst>
                  <a:path extrusionOk="0" h="3748" w="354">
                    <a:moveTo>
                      <a:pt x="1" y="1"/>
                    </a:moveTo>
                    <a:lnTo>
                      <a:pt x="1" y="3748"/>
                    </a:lnTo>
                    <a:lnTo>
                      <a:pt x="354" y="3748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9" name="Google Shape;1159;p64"/>
              <p:cNvSpPr/>
              <p:nvPr/>
            </p:nvSpPr>
            <p:spPr>
              <a:xfrm>
                <a:off x="3244400" y="2088700"/>
                <a:ext cx="7000" cy="93700"/>
              </a:xfrm>
              <a:custGeom>
                <a:rect b="b" l="l" r="r" t="t"/>
                <a:pathLst>
                  <a:path extrusionOk="0" h="3748" w="280">
                    <a:moveTo>
                      <a:pt x="0" y="1"/>
                    </a:moveTo>
                    <a:lnTo>
                      <a:pt x="0" y="3748"/>
                    </a:lnTo>
                    <a:lnTo>
                      <a:pt x="280" y="3748"/>
                    </a:lnTo>
                    <a:lnTo>
                      <a:pt x="2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0" name="Google Shape;1160;p64"/>
              <p:cNvSpPr/>
              <p:nvPr/>
            </p:nvSpPr>
            <p:spPr>
              <a:xfrm>
                <a:off x="3267000" y="1980850"/>
                <a:ext cx="386250" cy="107050"/>
              </a:xfrm>
              <a:custGeom>
                <a:rect b="b" l="l" r="r" t="t"/>
                <a:pathLst>
                  <a:path extrusionOk="0" h="4282" w="15450">
                    <a:moveTo>
                      <a:pt x="1463" y="0"/>
                    </a:moveTo>
                    <a:cubicBezTo>
                      <a:pt x="658" y="0"/>
                      <a:pt x="0" y="1003"/>
                      <a:pt x="25" y="2219"/>
                    </a:cubicBezTo>
                    <a:cubicBezTo>
                      <a:pt x="50" y="3378"/>
                      <a:pt x="715" y="4282"/>
                      <a:pt x="1496" y="4282"/>
                    </a:cubicBezTo>
                    <a:lnTo>
                      <a:pt x="15450" y="4282"/>
                    </a:lnTo>
                    <a:lnTo>
                      <a:pt x="15450" y="4282"/>
                    </a:lnTo>
                    <a:lnTo>
                      <a:pt x="15450" y="4282"/>
                    </a:lnTo>
                    <a:cubicBezTo>
                      <a:pt x="15450" y="3723"/>
                      <a:pt x="15146" y="3271"/>
                      <a:pt x="14768" y="3271"/>
                    </a:cubicBezTo>
                    <a:lnTo>
                      <a:pt x="1726" y="3271"/>
                    </a:lnTo>
                    <a:cubicBezTo>
                      <a:pt x="1307" y="3271"/>
                      <a:pt x="945" y="2786"/>
                      <a:pt x="937" y="2162"/>
                    </a:cubicBezTo>
                    <a:cubicBezTo>
                      <a:pt x="937" y="1537"/>
                      <a:pt x="1274" y="1019"/>
                      <a:pt x="1693" y="1019"/>
                    </a:cubicBezTo>
                    <a:lnTo>
                      <a:pt x="14776" y="1019"/>
                    </a:lnTo>
                    <a:cubicBezTo>
                      <a:pt x="15154" y="1019"/>
                      <a:pt x="15450" y="567"/>
                      <a:pt x="15450" y="9"/>
                    </a:cubicBezTo>
                    <a:lnTo>
                      <a:pt x="15450" y="9"/>
                    </a:lnTo>
                    <a:lnTo>
                      <a:pt x="15450" y="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1" name="Google Shape;1161;p64"/>
              <p:cNvSpPr/>
              <p:nvPr/>
            </p:nvSpPr>
            <p:spPr>
              <a:xfrm>
                <a:off x="3265975" y="1979625"/>
                <a:ext cx="388525" cy="109525"/>
              </a:xfrm>
              <a:custGeom>
                <a:rect b="b" l="l" r="r" t="t"/>
                <a:pathLst>
                  <a:path extrusionOk="0" h="4381" w="15541">
                    <a:moveTo>
                      <a:pt x="15442" y="107"/>
                    </a:moveTo>
                    <a:cubicBezTo>
                      <a:pt x="15425" y="608"/>
                      <a:pt x="15154" y="1011"/>
                      <a:pt x="14817" y="1011"/>
                    </a:cubicBezTo>
                    <a:lnTo>
                      <a:pt x="1742" y="1011"/>
                    </a:lnTo>
                    <a:cubicBezTo>
                      <a:pt x="1570" y="1019"/>
                      <a:pt x="1405" y="1093"/>
                      <a:pt x="1282" y="1216"/>
                    </a:cubicBezTo>
                    <a:cubicBezTo>
                      <a:pt x="1060" y="1446"/>
                      <a:pt x="937" y="1816"/>
                      <a:pt x="937" y="2211"/>
                    </a:cubicBezTo>
                    <a:cubicBezTo>
                      <a:pt x="945" y="2852"/>
                      <a:pt x="1315" y="3369"/>
                      <a:pt x="1775" y="3369"/>
                    </a:cubicBezTo>
                    <a:lnTo>
                      <a:pt x="14817" y="3369"/>
                    </a:lnTo>
                    <a:cubicBezTo>
                      <a:pt x="15154" y="3369"/>
                      <a:pt x="15425" y="3772"/>
                      <a:pt x="15442" y="4281"/>
                    </a:cubicBezTo>
                    <a:lnTo>
                      <a:pt x="1537" y="4281"/>
                    </a:lnTo>
                    <a:cubicBezTo>
                      <a:pt x="781" y="4281"/>
                      <a:pt x="148" y="3378"/>
                      <a:pt x="123" y="2268"/>
                    </a:cubicBezTo>
                    <a:cubicBezTo>
                      <a:pt x="107" y="1545"/>
                      <a:pt x="337" y="871"/>
                      <a:pt x="732" y="460"/>
                    </a:cubicBezTo>
                    <a:cubicBezTo>
                      <a:pt x="929" y="238"/>
                      <a:pt x="1208" y="115"/>
                      <a:pt x="1504" y="107"/>
                    </a:cubicBezTo>
                    <a:close/>
                    <a:moveTo>
                      <a:pt x="1504" y="0"/>
                    </a:moveTo>
                    <a:cubicBezTo>
                      <a:pt x="1175" y="8"/>
                      <a:pt x="871" y="148"/>
                      <a:pt x="658" y="394"/>
                    </a:cubicBezTo>
                    <a:cubicBezTo>
                      <a:pt x="239" y="814"/>
                      <a:pt x="0" y="1520"/>
                      <a:pt x="17" y="2268"/>
                    </a:cubicBezTo>
                    <a:cubicBezTo>
                      <a:pt x="41" y="3435"/>
                      <a:pt x="723" y="4380"/>
                      <a:pt x="1537" y="4380"/>
                    </a:cubicBezTo>
                    <a:lnTo>
                      <a:pt x="15491" y="4380"/>
                    </a:lnTo>
                    <a:cubicBezTo>
                      <a:pt x="15524" y="4380"/>
                      <a:pt x="15540" y="4355"/>
                      <a:pt x="15540" y="4331"/>
                    </a:cubicBezTo>
                    <a:cubicBezTo>
                      <a:pt x="15540" y="3747"/>
                      <a:pt x="15220" y="3271"/>
                      <a:pt x="14817" y="3271"/>
                    </a:cubicBezTo>
                    <a:lnTo>
                      <a:pt x="1767" y="3271"/>
                    </a:lnTo>
                    <a:cubicBezTo>
                      <a:pt x="1373" y="3271"/>
                      <a:pt x="1044" y="2794"/>
                      <a:pt x="1036" y="2211"/>
                    </a:cubicBezTo>
                    <a:cubicBezTo>
                      <a:pt x="1036" y="1841"/>
                      <a:pt x="1151" y="1496"/>
                      <a:pt x="1356" y="1290"/>
                    </a:cubicBezTo>
                    <a:cubicBezTo>
                      <a:pt x="1455" y="1183"/>
                      <a:pt x="1594" y="1118"/>
                      <a:pt x="1742" y="1118"/>
                    </a:cubicBezTo>
                    <a:lnTo>
                      <a:pt x="14817" y="1118"/>
                    </a:lnTo>
                    <a:cubicBezTo>
                      <a:pt x="15220" y="1118"/>
                      <a:pt x="15540" y="641"/>
                      <a:pt x="15540" y="58"/>
                    </a:cubicBezTo>
                    <a:cubicBezTo>
                      <a:pt x="15540" y="25"/>
                      <a:pt x="15515" y="0"/>
                      <a:pt x="154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2" name="Google Shape;1162;p64"/>
              <p:cNvSpPr/>
              <p:nvPr/>
            </p:nvSpPr>
            <p:spPr>
              <a:xfrm>
                <a:off x="3290425" y="2006325"/>
                <a:ext cx="346800" cy="56300"/>
              </a:xfrm>
              <a:custGeom>
                <a:rect b="b" l="l" r="r" t="t"/>
                <a:pathLst>
                  <a:path extrusionOk="0" h="2252" w="13872">
                    <a:moveTo>
                      <a:pt x="755" y="0"/>
                    </a:moveTo>
                    <a:cubicBezTo>
                      <a:pt x="340" y="0"/>
                      <a:pt x="0" y="515"/>
                      <a:pt x="8" y="1143"/>
                    </a:cubicBezTo>
                    <a:cubicBezTo>
                      <a:pt x="17" y="1767"/>
                      <a:pt x="370" y="2252"/>
                      <a:pt x="789" y="2252"/>
                    </a:cubicBezTo>
                    <a:lnTo>
                      <a:pt x="13872" y="2252"/>
                    </a:lnTo>
                    <a:lnTo>
                      <a:pt x="13872" y="0"/>
                    </a:lnTo>
                    <a:lnTo>
                      <a:pt x="764" y="0"/>
                    </a:lnTo>
                    <a:cubicBezTo>
                      <a:pt x="761" y="0"/>
                      <a:pt x="758" y="0"/>
                      <a:pt x="7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3" name="Google Shape;1163;p64"/>
              <p:cNvSpPr/>
              <p:nvPr/>
            </p:nvSpPr>
            <p:spPr>
              <a:xfrm>
                <a:off x="3289400" y="2005100"/>
                <a:ext cx="349075" cy="58775"/>
              </a:xfrm>
              <a:custGeom>
                <a:rect b="b" l="l" r="r" t="t"/>
                <a:pathLst>
                  <a:path extrusionOk="0" h="2351" w="13963">
                    <a:moveTo>
                      <a:pt x="13864" y="90"/>
                    </a:moveTo>
                    <a:lnTo>
                      <a:pt x="13864" y="2243"/>
                    </a:lnTo>
                    <a:lnTo>
                      <a:pt x="830" y="2243"/>
                    </a:lnTo>
                    <a:cubicBezTo>
                      <a:pt x="436" y="2243"/>
                      <a:pt x="107" y="1775"/>
                      <a:pt x="99" y="1192"/>
                    </a:cubicBezTo>
                    <a:cubicBezTo>
                      <a:pt x="99" y="822"/>
                      <a:pt x="214" y="477"/>
                      <a:pt x="419" y="271"/>
                    </a:cubicBezTo>
                    <a:cubicBezTo>
                      <a:pt x="518" y="164"/>
                      <a:pt x="657" y="99"/>
                      <a:pt x="805" y="90"/>
                    </a:cubicBezTo>
                    <a:close/>
                    <a:moveTo>
                      <a:pt x="805" y="0"/>
                    </a:moveTo>
                    <a:cubicBezTo>
                      <a:pt x="633" y="0"/>
                      <a:pt x="460" y="74"/>
                      <a:pt x="345" y="205"/>
                    </a:cubicBezTo>
                    <a:cubicBezTo>
                      <a:pt x="123" y="427"/>
                      <a:pt x="0" y="797"/>
                      <a:pt x="0" y="1192"/>
                    </a:cubicBezTo>
                    <a:cubicBezTo>
                      <a:pt x="8" y="1833"/>
                      <a:pt x="378" y="2350"/>
                      <a:pt x="830" y="2350"/>
                    </a:cubicBezTo>
                    <a:lnTo>
                      <a:pt x="13913" y="2350"/>
                    </a:lnTo>
                    <a:cubicBezTo>
                      <a:pt x="13937" y="2350"/>
                      <a:pt x="13962" y="2326"/>
                      <a:pt x="13962" y="2301"/>
                    </a:cubicBezTo>
                    <a:lnTo>
                      <a:pt x="13962" y="49"/>
                    </a:lnTo>
                    <a:cubicBezTo>
                      <a:pt x="13962" y="25"/>
                      <a:pt x="13937" y="0"/>
                      <a:pt x="139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4" name="Google Shape;1164;p64"/>
              <p:cNvSpPr/>
              <p:nvPr/>
            </p:nvSpPr>
            <p:spPr>
              <a:xfrm>
                <a:off x="3499457" y="2020700"/>
                <a:ext cx="138500" cy="2500"/>
              </a:xfrm>
              <a:custGeom>
                <a:rect b="b" l="l" r="r" t="t"/>
                <a:pathLst>
                  <a:path extrusionOk="0" h="100" w="5540">
                    <a:moveTo>
                      <a:pt x="67" y="1"/>
                    </a:moveTo>
                    <a:cubicBezTo>
                      <a:pt x="1" y="1"/>
                      <a:pt x="1" y="99"/>
                      <a:pt x="67" y="99"/>
                    </a:cubicBezTo>
                    <a:lnTo>
                      <a:pt x="5466" y="99"/>
                    </a:lnTo>
                    <a:cubicBezTo>
                      <a:pt x="5540" y="99"/>
                      <a:pt x="5540" y="1"/>
                      <a:pt x="54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5" name="Google Shape;1165;p64"/>
              <p:cNvSpPr/>
              <p:nvPr/>
            </p:nvSpPr>
            <p:spPr>
              <a:xfrm>
                <a:off x="3415857" y="2045150"/>
                <a:ext cx="221700" cy="2500"/>
              </a:xfrm>
              <a:custGeom>
                <a:rect b="b" l="l" r="r" t="t"/>
                <a:pathLst>
                  <a:path extrusionOk="0" h="100" w="8868">
                    <a:moveTo>
                      <a:pt x="58" y="0"/>
                    </a:moveTo>
                    <a:cubicBezTo>
                      <a:pt x="25" y="0"/>
                      <a:pt x="0" y="17"/>
                      <a:pt x="0" y="50"/>
                    </a:cubicBezTo>
                    <a:cubicBezTo>
                      <a:pt x="0" y="74"/>
                      <a:pt x="25" y="99"/>
                      <a:pt x="58" y="99"/>
                    </a:cubicBezTo>
                    <a:lnTo>
                      <a:pt x="8810" y="99"/>
                    </a:lnTo>
                    <a:cubicBezTo>
                      <a:pt x="8843" y="99"/>
                      <a:pt x="8867" y="74"/>
                      <a:pt x="8867" y="50"/>
                    </a:cubicBezTo>
                    <a:cubicBezTo>
                      <a:pt x="8867" y="17"/>
                      <a:pt x="8843" y="0"/>
                      <a:pt x="88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6" name="Google Shape;1166;p64"/>
              <p:cNvSpPr/>
              <p:nvPr/>
            </p:nvSpPr>
            <p:spPr>
              <a:xfrm>
                <a:off x="3682825" y="2223875"/>
                <a:ext cx="386050" cy="106875"/>
              </a:xfrm>
              <a:custGeom>
                <a:rect b="b" l="l" r="r" t="t"/>
                <a:pathLst>
                  <a:path extrusionOk="0" h="4275" w="15442">
                    <a:moveTo>
                      <a:pt x="1455" y="1"/>
                    </a:moveTo>
                    <a:cubicBezTo>
                      <a:pt x="649" y="1"/>
                      <a:pt x="0" y="995"/>
                      <a:pt x="17" y="2212"/>
                    </a:cubicBezTo>
                    <a:cubicBezTo>
                      <a:pt x="49" y="3378"/>
                      <a:pt x="715" y="4274"/>
                      <a:pt x="1488" y="4274"/>
                    </a:cubicBezTo>
                    <a:lnTo>
                      <a:pt x="15441" y="4274"/>
                    </a:lnTo>
                    <a:lnTo>
                      <a:pt x="15441" y="4274"/>
                    </a:lnTo>
                    <a:lnTo>
                      <a:pt x="15441" y="4274"/>
                    </a:lnTo>
                    <a:cubicBezTo>
                      <a:pt x="15441" y="3724"/>
                      <a:pt x="15137" y="3272"/>
                      <a:pt x="14768" y="3272"/>
                    </a:cubicBezTo>
                    <a:lnTo>
                      <a:pt x="1718" y="3272"/>
                    </a:lnTo>
                    <a:cubicBezTo>
                      <a:pt x="1299" y="3272"/>
                      <a:pt x="945" y="2779"/>
                      <a:pt x="937" y="2162"/>
                    </a:cubicBezTo>
                    <a:cubicBezTo>
                      <a:pt x="929" y="1538"/>
                      <a:pt x="1274" y="1012"/>
                      <a:pt x="1693" y="1012"/>
                    </a:cubicBezTo>
                    <a:lnTo>
                      <a:pt x="14768" y="1012"/>
                    </a:lnTo>
                    <a:cubicBezTo>
                      <a:pt x="15146" y="1012"/>
                      <a:pt x="15441" y="560"/>
                      <a:pt x="15441" y="1"/>
                    </a:cubicBezTo>
                    <a:lnTo>
                      <a:pt x="15441" y="1"/>
                    </a:lnTo>
                    <a:lnTo>
                      <a:pt x="1544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7" name="Google Shape;1167;p64"/>
              <p:cNvSpPr/>
              <p:nvPr/>
            </p:nvSpPr>
            <p:spPr>
              <a:xfrm>
                <a:off x="3681800" y="2222650"/>
                <a:ext cx="388500" cy="109525"/>
              </a:xfrm>
              <a:custGeom>
                <a:rect b="b" l="l" r="r" t="t"/>
                <a:pathLst>
                  <a:path extrusionOk="0" h="4381" w="15540">
                    <a:moveTo>
                      <a:pt x="15441" y="99"/>
                    </a:moveTo>
                    <a:cubicBezTo>
                      <a:pt x="15425" y="609"/>
                      <a:pt x="15154" y="1011"/>
                      <a:pt x="14817" y="1011"/>
                    </a:cubicBezTo>
                    <a:lnTo>
                      <a:pt x="1742" y="1011"/>
                    </a:lnTo>
                    <a:cubicBezTo>
                      <a:pt x="1561" y="1011"/>
                      <a:pt x="1397" y="1085"/>
                      <a:pt x="1282" y="1217"/>
                    </a:cubicBezTo>
                    <a:cubicBezTo>
                      <a:pt x="1060" y="1439"/>
                      <a:pt x="929" y="1809"/>
                      <a:pt x="929" y="2203"/>
                    </a:cubicBezTo>
                    <a:cubicBezTo>
                      <a:pt x="937" y="2844"/>
                      <a:pt x="1315" y="3370"/>
                      <a:pt x="1767" y="3370"/>
                    </a:cubicBezTo>
                    <a:lnTo>
                      <a:pt x="14817" y="3370"/>
                    </a:lnTo>
                    <a:cubicBezTo>
                      <a:pt x="15146" y="3370"/>
                      <a:pt x="15417" y="3773"/>
                      <a:pt x="15433" y="4274"/>
                    </a:cubicBezTo>
                    <a:lnTo>
                      <a:pt x="1537" y="4274"/>
                    </a:lnTo>
                    <a:cubicBezTo>
                      <a:pt x="781" y="4274"/>
                      <a:pt x="140" y="3370"/>
                      <a:pt x="115" y="2261"/>
                    </a:cubicBezTo>
                    <a:cubicBezTo>
                      <a:pt x="99" y="1537"/>
                      <a:pt x="329" y="872"/>
                      <a:pt x="723" y="461"/>
                    </a:cubicBezTo>
                    <a:cubicBezTo>
                      <a:pt x="920" y="239"/>
                      <a:pt x="1200" y="107"/>
                      <a:pt x="1496" y="99"/>
                    </a:cubicBezTo>
                    <a:close/>
                    <a:moveTo>
                      <a:pt x="1496" y="1"/>
                    </a:moveTo>
                    <a:cubicBezTo>
                      <a:pt x="1175" y="9"/>
                      <a:pt x="871" y="149"/>
                      <a:pt x="649" y="387"/>
                    </a:cubicBezTo>
                    <a:cubicBezTo>
                      <a:pt x="238" y="814"/>
                      <a:pt x="0" y="1513"/>
                      <a:pt x="17" y="2261"/>
                    </a:cubicBezTo>
                    <a:cubicBezTo>
                      <a:pt x="41" y="3427"/>
                      <a:pt x="723" y="4381"/>
                      <a:pt x="1537" y="4381"/>
                    </a:cubicBezTo>
                    <a:lnTo>
                      <a:pt x="15482" y="4381"/>
                    </a:lnTo>
                    <a:cubicBezTo>
                      <a:pt x="15515" y="4372"/>
                      <a:pt x="15532" y="4348"/>
                      <a:pt x="15532" y="4323"/>
                    </a:cubicBezTo>
                    <a:cubicBezTo>
                      <a:pt x="15532" y="3740"/>
                      <a:pt x="15211" y="3263"/>
                      <a:pt x="14809" y="3263"/>
                    </a:cubicBezTo>
                    <a:lnTo>
                      <a:pt x="1767" y="3263"/>
                    </a:lnTo>
                    <a:cubicBezTo>
                      <a:pt x="1364" y="3263"/>
                      <a:pt x="1036" y="2786"/>
                      <a:pt x="1027" y="2203"/>
                    </a:cubicBezTo>
                    <a:cubicBezTo>
                      <a:pt x="1027" y="1833"/>
                      <a:pt x="1142" y="1496"/>
                      <a:pt x="1348" y="1291"/>
                    </a:cubicBezTo>
                    <a:cubicBezTo>
                      <a:pt x="1446" y="1176"/>
                      <a:pt x="1586" y="1118"/>
                      <a:pt x="1734" y="1110"/>
                    </a:cubicBezTo>
                    <a:lnTo>
                      <a:pt x="14817" y="1110"/>
                    </a:lnTo>
                    <a:cubicBezTo>
                      <a:pt x="15211" y="1110"/>
                      <a:pt x="15540" y="633"/>
                      <a:pt x="15540" y="50"/>
                    </a:cubicBezTo>
                    <a:cubicBezTo>
                      <a:pt x="15540" y="25"/>
                      <a:pt x="15515" y="1"/>
                      <a:pt x="154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8" name="Google Shape;1168;p64"/>
              <p:cNvSpPr/>
              <p:nvPr/>
            </p:nvSpPr>
            <p:spPr>
              <a:xfrm>
                <a:off x="3706025" y="2249150"/>
                <a:ext cx="346825" cy="56325"/>
              </a:xfrm>
              <a:custGeom>
                <a:rect b="b" l="l" r="r" t="t"/>
                <a:pathLst>
                  <a:path extrusionOk="0" h="2253" w="13873">
                    <a:moveTo>
                      <a:pt x="765" y="1"/>
                    </a:moveTo>
                    <a:cubicBezTo>
                      <a:pt x="346" y="1"/>
                      <a:pt x="1" y="518"/>
                      <a:pt x="9" y="1143"/>
                    </a:cubicBezTo>
                    <a:cubicBezTo>
                      <a:pt x="17" y="1768"/>
                      <a:pt x="379" y="2252"/>
                      <a:pt x="798" y="2252"/>
                    </a:cubicBezTo>
                    <a:lnTo>
                      <a:pt x="13872" y="2252"/>
                    </a:lnTo>
                    <a:lnTo>
                      <a:pt x="1387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9" name="Google Shape;1169;p64"/>
              <p:cNvSpPr/>
              <p:nvPr/>
            </p:nvSpPr>
            <p:spPr>
              <a:xfrm>
                <a:off x="3705000" y="2247925"/>
                <a:ext cx="349075" cy="58975"/>
              </a:xfrm>
              <a:custGeom>
                <a:rect b="b" l="l" r="r" t="t"/>
                <a:pathLst>
                  <a:path extrusionOk="0" h="2359" w="13963">
                    <a:moveTo>
                      <a:pt x="13872" y="91"/>
                    </a:moveTo>
                    <a:lnTo>
                      <a:pt x="13872" y="2252"/>
                    </a:lnTo>
                    <a:lnTo>
                      <a:pt x="839" y="2252"/>
                    </a:lnTo>
                    <a:cubicBezTo>
                      <a:pt x="436" y="2252"/>
                      <a:pt x="108" y="1775"/>
                      <a:pt x="99" y="1192"/>
                    </a:cubicBezTo>
                    <a:cubicBezTo>
                      <a:pt x="99" y="822"/>
                      <a:pt x="214" y="477"/>
                      <a:pt x="420" y="272"/>
                    </a:cubicBezTo>
                    <a:cubicBezTo>
                      <a:pt x="518" y="165"/>
                      <a:pt x="658" y="99"/>
                      <a:pt x="806" y="99"/>
                    </a:cubicBezTo>
                    <a:lnTo>
                      <a:pt x="13872" y="91"/>
                    </a:lnTo>
                    <a:close/>
                    <a:moveTo>
                      <a:pt x="806" y="0"/>
                    </a:moveTo>
                    <a:cubicBezTo>
                      <a:pt x="633" y="0"/>
                      <a:pt x="469" y="74"/>
                      <a:pt x="346" y="206"/>
                    </a:cubicBezTo>
                    <a:cubicBezTo>
                      <a:pt x="124" y="428"/>
                      <a:pt x="1" y="798"/>
                      <a:pt x="1" y="1192"/>
                    </a:cubicBezTo>
                    <a:cubicBezTo>
                      <a:pt x="9" y="1833"/>
                      <a:pt x="379" y="2359"/>
                      <a:pt x="839" y="2359"/>
                    </a:cubicBezTo>
                    <a:lnTo>
                      <a:pt x="13913" y="2359"/>
                    </a:lnTo>
                    <a:cubicBezTo>
                      <a:pt x="13938" y="2359"/>
                      <a:pt x="13963" y="2334"/>
                      <a:pt x="13963" y="2301"/>
                    </a:cubicBezTo>
                    <a:lnTo>
                      <a:pt x="13963" y="50"/>
                    </a:lnTo>
                    <a:cubicBezTo>
                      <a:pt x="13963" y="25"/>
                      <a:pt x="13938" y="0"/>
                      <a:pt x="139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0" name="Google Shape;1170;p64"/>
              <p:cNvSpPr/>
              <p:nvPr/>
            </p:nvSpPr>
            <p:spPr>
              <a:xfrm>
                <a:off x="3915482" y="2263325"/>
                <a:ext cx="137675" cy="2700"/>
              </a:xfrm>
              <a:custGeom>
                <a:rect b="b" l="l" r="r" t="t"/>
                <a:pathLst>
                  <a:path extrusionOk="0" h="108" w="5507">
                    <a:moveTo>
                      <a:pt x="59" y="1"/>
                    </a:moveTo>
                    <a:cubicBezTo>
                      <a:pt x="26" y="1"/>
                      <a:pt x="1" y="25"/>
                      <a:pt x="1" y="58"/>
                    </a:cubicBezTo>
                    <a:cubicBezTo>
                      <a:pt x="1" y="83"/>
                      <a:pt x="26" y="108"/>
                      <a:pt x="59" y="108"/>
                    </a:cubicBezTo>
                    <a:lnTo>
                      <a:pt x="5458" y="108"/>
                    </a:lnTo>
                    <a:cubicBezTo>
                      <a:pt x="5482" y="108"/>
                      <a:pt x="5507" y="83"/>
                      <a:pt x="5507" y="58"/>
                    </a:cubicBezTo>
                    <a:cubicBezTo>
                      <a:pt x="5507" y="25"/>
                      <a:pt x="5482" y="1"/>
                      <a:pt x="54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1" name="Google Shape;1171;p64"/>
              <p:cNvSpPr/>
              <p:nvPr/>
            </p:nvSpPr>
            <p:spPr>
              <a:xfrm>
                <a:off x="3831682" y="2287975"/>
                <a:ext cx="221475" cy="2700"/>
              </a:xfrm>
              <a:custGeom>
                <a:rect b="b" l="l" r="r" t="t"/>
                <a:pathLst>
                  <a:path extrusionOk="0" h="108" w="8859">
                    <a:moveTo>
                      <a:pt x="49" y="1"/>
                    </a:moveTo>
                    <a:cubicBezTo>
                      <a:pt x="17" y="1"/>
                      <a:pt x="0" y="26"/>
                      <a:pt x="0" y="50"/>
                    </a:cubicBezTo>
                    <a:cubicBezTo>
                      <a:pt x="0" y="83"/>
                      <a:pt x="17" y="108"/>
                      <a:pt x="49" y="108"/>
                    </a:cubicBezTo>
                    <a:lnTo>
                      <a:pt x="8810" y="108"/>
                    </a:lnTo>
                    <a:cubicBezTo>
                      <a:pt x="8834" y="108"/>
                      <a:pt x="8859" y="83"/>
                      <a:pt x="8859" y="50"/>
                    </a:cubicBezTo>
                    <a:cubicBezTo>
                      <a:pt x="8859" y="26"/>
                      <a:pt x="8834" y="1"/>
                      <a:pt x="88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172" name="Google Shape;1172;p64"/>
          <p:cNvSpPr/>
          <p:nvPr/>
        </p:nvSpPr>
        <p:spPr>
          <a:xfrm flipH="1">
            <a:off x="5129165" y="85591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3" name="Google Shape;1173;p64"/>
          <p:cNvSpPr/>
          <p:nvPr/>
        </p:nvSpPr>
        <p:spPr>
          <a:xfrm flipH="1">
            <a:off x="6135738" y="104039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4" name="Google Shape;1174;p64"/>
          <p:cNvSpPr/>
          <p:nvPr/>
        </p:nvSpPr>
        <p:spPr>
          <a:xfrm flipH="1">
            <a:off x="589855" y="490473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75" name="Google Shape;1175;p64"/>
          <p:cNvGrpSpPr/>
          <p:nvPr/>
        </p:nvGrpSpPr>
        <p:grpSpPr>
          <a:xfrm rot="1656786">
            <a:off x="7433882" y="2005402"/>
            <a:ext cx="1158989" cy="1125233"/>
            <a:chOff x="6625569" y="-611780"/>
            <a:chExt cx="1158986" cy="1125230"/>
          </a:xfrm>
        </p:grpSpPr>
        <p:sp>
          <p:nvSpPr>
            <p:cNvPr id="1176" name="Google Shape;1176;p64"/>
            <p:cNvSpPr/>
            <p:nvPr/>
          </p:nvSpPr>
          <p:spPr>
            <a:xfrm>
              <a:off x="6628099" y="-611780"/>
              <a:ext cx="1110446" cy="1116788"/>
            </a:xfrm>
            <a:custGeom>
              <a:rect b="b" l="l" r="r" t="t"/>
              <a:pathLst>
                <a:path extrusionOk="0" h="9157" w="9105">
                  <a:moveTo>
                    <a:pt x="4516" y="1"/>
                  </a:moveTo>
                  <a:cubicBezTo>
                    <a:pt x="2030" y="1"/>
                    <a:pt x="0" y="2349"/>
                    <a:pt x="636" y="4957"/>
                  </a:cubicBezTo>
                  <a:cubicBezTo>
                    <a:pt x="792" y="5984"/>
                    <a:pt x="1351" y="6905"/>
                    <a:pt x="2181" y="7529"/>
                  </a:cubicBezTo>
                  <a:lnTo>
                    <a:pt x="2115" y="8672"/>
                  </a:lnTo>
                  <a:cubicBezTo>
                    <a:pt x="2107" y="8729"/>
                    <a:pt x="2132" y="8787"/>
                    <a:pt x="2181" y="8819"/>
                  </a:cubicBezTo>
                  <a:lnTo>
                    <a:pt x="2173" y="8984"/>
                  </a:lnTo>
                  <a:cubicBezTo>
                    <a:pt x="2165" y="9041"/>
                    <a:pt x="2197" y="9099"/>
                    <a:pt x="2247" y="9132"/>
                  </a:cubicBezTo>
                  <a:cubicBezTo>
                    <a:pt x="2271" y="9148"/>
                    <a:pt x="2304" y="9156"/>
                    <a:pt x="2337" y="9156"/>
                  </a:cubicBezTo>
                  <a:cubicBezTo>
                    <a:pt x="2362" y="9156"/>
                    <a:pt x="2386" y="9148"/>
                    <a:pt x="2403" y="9140"/>
                  </a:cubicBezTo>
                  <a:lnTo>
                    <a:pt x="4145" y="8302"/>
                  </a:lnTo>
                  <a:cubicBezTo>
                    <a:pt x="4301" y="8319"/>
                    <a:pt x="4455" y="8328"/>
                    <a:pt x="4607" y="8328"/>
                  </a:cubicBezTo>
                  <a:cubicBezTo>
                    <a:pt x="7149" y="8328"/>
                    <a:pt x="9104" y="5930"/>
                    <a:pt x="8484" y="3379"/>
                  </a:cubicBezTo>
                  <a:cubicBezTo>
                    <a:pt x="8418" y="3009"/>
                    <a:pt x="8312" y="2640"/>
                    <a:pt x="8147" y="2303"/>
                  </a:cubicBezTo>
                  <a:cubicBezTo>
                    <a:pt x="7662" y="1267"/>
                    <a:pt x="6758" y="487"/>
                    <a:pt x="5657" y="166"/>
                  </a:cubicBezTo>
                  <a:cubicBezTo>
                    <a:pt x="5272" y="54"/>
                    <a:pt x="4889" y="1"/>
                    <a:pt x="4516" y="1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77" name="Google Shape;1177;p64"/>
            <p:cNvGrpSpPr/>
            <p:nvPr/>
          </p:nvGrpSpPr>
          <p:grpSpPr>
            <a:xfrm>
              <a:off x="6625569" y="-603338"/>
              <a:ext cx="1158986" cy="1116788"/>
              <a:chOff x="2522250" y="1488975"/>
              <a:chExt cx="237575" cy="228925"/>
            </a:xfrm>
          </p:grpSpPr>
          <p:sp>
            <p:nvSpPr>
              <p:cNvPr id="1178" name="Google Shape;1178;p64"/>
              <p:cNvSpPr/>
              <p:nvPr/>
            </p:nvSpPr>
            <p:spPr>
              <a:xfrm>
                <a:off x="2525125" y="1498050"/>
                <a:ext cx="233200" cy="218450"/>
              </a:xfrm>
              <a:custGeom>
                <a:rect b="b" l="l" r="r" t="t"/>
                <a:pathLst>
                  <a:path extrusionOk="0" h="8738" w="9328">
                    <a:moveTo>
                      <a:pt x="4446" y="1"/>
                    </a:moveTo>
                    <a:cubicBezTo>
                      <a:pt x="3108" y="1"/>
                      <a:pt x="1766" y="665"/>
                      <a:pt x="1003" y="2006"/>
                    </a:cubicBezTo>
                    <a:cubicBezTo>
                      <a:pt x="1" y="3773"/>
                      <a:pt x="502" y="6016"/>
                      <a:pt x="2170" y="7191"/>
                    </a:cubicBezTo>
                    <a:lnTo>
                      <a:pt x="2080" y="8621"/>
                    </a:lnTo>
                    <a:cubicBezTo>
                      <a:pt x="2073" y="8687"/>
                      <a:pt x="2130" y="8737"/>
                      <a:pt x="2192" y="8737"/>
                    </a:cubicBezTo>
                    <a:cubicBezTo>
                      <a:pt x="2206" y="8737"/>
                      <a:pt x="2222" y="8734"/>
                      <a:pt x="2236" y="8728"/>
                    </a:cubicBezTo>
                    <a:lnTo>
                      <a:pt x="3986" y="7881"/>
                    </a:lnTo>
                    <a:cubicBezTo>
                      <a:pt x="4150" y="7901"/>
                      <a:pt x="4312" y="7910"/>
                      <a:pt x="4471" y="7910"/>
                    </a:cubicBezTo>
                    <a:cubicBezTo>
                      <a:pt x="7346" y="7910"/>
                      <a:pt x="9327" y="4833"/>
                      <a:pt x="7972" y="2170"/>
                    </a:cubicBezTo>
                    <a:cubicBezTo>
                      <a:pt x="7245" y="728"/>
                      <a:pt x="5847" y="1"/>
                      <a:pt x="44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9" name="Google Shape;1179;p64"/>
              <p:cNvSpPr/>
              <p:nvPr/>
            </p:nvSpPr>
            <p:spPr>
              <a:xfrm>
                <a:off x="2523700" y="1496800"/>
                <a:ext cx="236125" cy="221100"/>
              </a:xfrm>
              <a:custGeom>
                <a:rect b="b" l="l" r="r" t="t"/>
                <a:pathLst>
                  <a:path extrusionOk="0" h="8844" w="9445">
                    <a:moveTo>
                      <a:pt x="4497" y="106"/>
                    </a:moveTo>
                    <a:cubicBezTo>
                      <a:pt x="4862" y="106"/>
                      <a:pt x="5232" y="157"/>
                      <a:pt x="5597" y="264"/>
                    </a:cubicBezTo>
                    <a:cubicBezTo>
                      <a:pt x="6665" y="568"/>
                      <a:pt x="7552" y="1324"/>
                      <a:pt x="8029" y="2335"/>
                    </a:cubicBezTo>
                    <a:cubicBezTo>
                      <a:pt x="9267" y="4960"/>
                      <a:pt x="7317" y="7910"/>
                      <a:pt x="4514" y="7910"/>
                    </a:cubicBezTo>
                    <a:cubicBezTo>
                      <a:pt x="4360" y="7910"/>
                      <a:pt x="4203" y="7901"/>
                      <a:pt x="4043" y="7882"/>
                    </a:cubicBezTo>
                    <a:lnTo>
                      <a:pt x="4019" y="7882"/>
                    </a:lnTo>
                    <a:lnTo>
                      <a:pt x="2268" y="8729"/>
                    </a:lnTo>
                    <a:cubicBezTo>
                      <a:pt x="2260" y="8733"/>
                      <a:pt x="2250" y="8735"/>
                      <a:pt x="2240" y="8735"/>
                    </a:cubicBezTo>
                    <a:cubicBezTo>
                      <a:pt x="2229" y="8735"/>
                      <a:pt x="2219" y="8733"/>
                      <a:pt x="2211" y="8729"/>
                    </a:cubicBezTo>
                    <a:cubicBezTo>
                      <a:pt x="2194" y="8712"/>
                      <a:pt x="2186" y="8696"/>
                      <a:pt x="2186" y="8671"/>
                    </a:cubicBezTo>
                    <a:lnTo>
                      <a:pt x="2277" y="7241"/>
                    </a:lnTo>
                    <a:cubicBezTo>
                      <a:pt x="2277" y="7225"/>
                      <a:pt x="2268" y="7208"/>
                      <a:pt x="2252" y="7200"/>
                    </a:cubicBezTo>
                    <a:cubicBezTo>
                      <a:pt x="608" y="6041"/>
                      <a:pt x="107" y="3823"/>
                      <a:pt x="1101" y="2080"/>
                    </a:cubicBezTo>
                    <a:cubicBezTo>
                      <a:pt x="1815" y="834"/>
                      <a:pt x="3124" y="106"/>
                      <a:pt x="4497" y="106"/>
                    </a:cubicBezTo>
                    <a:close/>
                    <a:moveTo>
                      <a:pt x="4499" y="0"/>
                    </a:moveTo>
                    <a:cubicBezTo>
                      <a:pt x="3142" y="0"/>
                      <a:pt x="1783" y="673"/>
                      <a:pt x="1011" y="2031"/>
                    </a:cubicBezTo>
                    <a:cubicBezTo>
                      <a:pt x="0" y="3814"/>
                      <a:pt x="502" y="6074"/>
                      <a:pt x="2170" y="7266"/>
                    </a:cubicBezTo>
                    <a:lnTo>
                      <a:pt x="2079" y="8663"/>
                    </a:lnTo>
                    <a:cubicBezTo>
                      <a:pt x="2079" y="8720"/>
                      <a:pt x="2104" y="8778"/>
                      <a:pt x="2153" y="8811"/>
                    </a:cubicBezTo>
                    <a:cubicBezTo>
                      <a:pt x="2178" y="8827"/>
                      <a:pt x="2219" y="8844"/>
                      <a:pt x="2252" y="8844"/>
                    </a:cubicBezTo>
                    <a:cubicBezTo>
                      <a:pt x="2277" y="8835"/>
                      <a:pt x="2293" y="8835"/>
                      <a:pt x="2318" y="8819"/>
                    </a:cubicBezTo>
                    <a:lnTo>
                      <a:pt x="4052" y="7989"/>
                    </a:lnTo>
                    <a:cubicBezTo>
                      <a:pt x="4209" y="8006"/>
                      <a:pt x="4364" y="8015"/>
                      <a:pt x="4517" y="8015"/>
                    </a:cubicBezTo>
                    <a:cubicBezTo>
                      <a:pt x="7442" y="8015"/>
                      <a:pt x="9445" y="4890"/>
                      <a:pt x="8070" y="2187"/>
                    </a:cubicBezTo>
                    <a:cubicBezTo>
                      <a:pt x="7331" y="734"/>
                      <a:pt x="5916" y="0"/>
                      <a:pt x="44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0" name="Google Shape;1180;p64"/>
              <p:cNvSpPr/>
              <p:nvPr/>
            </p:nvSpPr>
            <p:spPr>
              <a:xfrm>
                <a:off x="2523500" y="1490125"/>
                <a:ext cx="233175" cy="218550"/>
              </a:xfrm>
              <a:custGeom>
                <a:rect b="b" l="l" r="r" t="t"/>
                <a:pathLst>
                  <a:path extrusionOk="0" h="8742" w="9327">
                    <a:moveTo>
                      <a:pt x="4441" y="1"/>
                    </a:moveTo>
                    <a:cubicBezTo>
                      <a:pt x="3105" y="1"/>
                      <a:pt x="1768" y="663"/>
                      <a:pt x="1011" y="2002"/>
                    </a:cubicBezTo>
                    <a:lnTo>
                      <a:pt x="1011" y="2010"/>
                    </a:lnTo>
                    <a:cubicBezTo>
                      <a:pt x="0" y="3785"/>
                      <a:pt x="501" y="6029"/>
                      <a:pt x="2170" y="7196"/>
                    </a:cubicBezTo>
                    <a:lnTo>
                      <a:pt x="2079" y="8626"/>
                    </a:lnTo>
                    <a:cubicBezTo>
                      <a:pt x="2079" y="8692"/>
                      <a:pt x="2132" y="8742"/>
                      <a:pt x="2196" y="8742"/>
                    </a:cubicBezTo>
                    <a:cubicBezTo>
                      <a:pt x="2211" y="8742"/>
                      <a:pt x="2227" y="8739"/>
                      <a:pt x="2243" y="8733"/>
                    </a:cubicBezTo>
                    <a:lnTo>
                      <a:pt x="3986" y="7886"/>
                    </a:lnTo>
                    <a:cubicBezTo>
                      <a:pt x="4150" y="7905"/>
                      <a:pt x="4311" y="7915"/>
                      <a:pt x="4470" y="7915"/>
                    </a:cubicBezTo>
                    <a:cubicBezTo>
                      <a:pt x="7346" y="7915"/>
                      <a:pt x="9327" y="4838"/>
                      <a:pt x="7980" y="2175"/>
                    </a:cubicBezTo>
                    <a:cubicBezTo>
                      <a:pt x="7247" y="731"/>
                      <a:pt x="5844" y="1"/>
                      <a:pt x="444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1" name="Google Shape;1181;p64"/>
              <p:cNvSpPr/>
              <p:nvPr/>
            </p:nvSpPr>
            <p:spPr>
              <a:xfrm>
                <a:off x="2522250" y="1488975"/>
                <a:ext cx="236125" cy="221125"/>
              </a:xfrm>
              <a:custGeom>
                <a:rect b="b" l="l" r="r" t="t"/>
                <a:pathLst>
                  <a:path extrusionOk="0" h="8845" w="9445">
                    <a:moveTo>
                      <a:pt x="4501" y="107"/>
                    </a:moveTo>
                    <a:cubicBezTo>
                      <a:pt x="6006" y="107"/>
                      <a:pt x="7379" y="978"/>
                      <a:pt x="8021" y="2344"/>
                    </a:cubicBezTo>
                    <a:cubicBezTo>
                      <a:pt x="9268" y="4969"/>
                      <a:pt x="7310" y="7918"/>
                      <a:pt x="4513" y="7918"/>
                    </a:cubicBezTo>
                    <a:cubicBezTo>
                      <a:pt x="4359" y="7918"/>
                      <a:pt x="4203" y="7910"/>
                      <a:pt x="4044" y="7891"/>
                    </a:cubicBezTo>
                    <a:cubicBezTo>
                      <a:pt x="4040" y="7887"/>
                      <a:pt x="4036" y="7885"/>
                      <a:pt x="4031" y="7885"/>
                    </a:cubicBezTo>
                    <a:cubicBezTo>
                      <a:pt x="4025" y="7885"/>
                      <a:pt x="4019" y="7887"/>
                      <a:pt x="4011" y="7891"/>
                    </a:cubicBezTo>
                    <a:lnTo>
                      <a:pt x="2269" y="8729"/>
                    </a:lnTo>
                    <a:cubicBezTo>
                      <a:pt x="2261" y="8733"/>
                      <a:pt x="2250" y="8735"/>
                      <a:pt x="2240" y="8735"/>
                    </a:cubicBezTo>
                    <a:cubicBezTo>
                      <a:pt x="2230" y="8735"/>
                      <a:pt x="2220" y="8733"/>
                      <a:pt x="2211" y="8729"/>
                    </a:cubicBezTo>
                    <a:cubicBezTo>
                      <a:pt x="2187" y="8721"/>
                      <a:pt x="2178" y="8696"/>
                      <a:pt x="2178" y="8680"/>
                    </a:cubicBezTo>
                    <a:lnTo>
                      <a:pt x="2269" y="7250"/>
                    </a:lnTo>
                    <a:cubicBezTo>
                      <a:pt x="2269" y="7234"/>
                      <a:pt x="2269" y="7217"/>
                      <a:pt x="2252" y="7201"/>
                    </a:cubicBezTo>
                    <a:cubicBezTo>
                      <a:pt x="601" y="6050"/>
                      <a:pt x="108" y="3831"/>
                      <a:pt x="1102" y="2081"/>
                    </a:cubicBezTo>
                    <a:cubicBezTo>
                      <a:pt x="1776" y="890"/>
                      <a:pt x="3033" y="142"/>
                      <a:pt x="4397" y="109"/>
                    </a:cubicBezTo>
                    <a:cubicBezTo>
                      <a:pt x="4432" y="108"/>
                      <a:pt x="4466" y="107"/>
                      <a:pt x="4501" y="107"/>
                    </a:cubicBezTo>
                    <a:close/>
                    <a:moveTo>
                      <a:pt x="4495" y="1"/>
                    </a:moveTo>
                    <a:cubicBezTo>
                      <a:pt x="3140" y="1"/>
                      <a:pt x="1783" y="673"/>
                      <a:pt x="1012" y="2032"/>
                    </a:cubicBezTo>
                    <a:cubicBezTo>
                      <a:pt x="1" y="3815"/>
                      <a:pt x="494" y="6075"/>
                      <a:pt x="2170" y="7267"/>
                    </a:cubicBezTo>
                    <a:lnTo>
                      <a:pt x="2080" y="8672"/>
                    </a:lnTo>
                    <a:cubicBezTo>
                      <a:pt x="2072" y="8729"/>
                      <a:pt x="2104" y="8787"/>
                      <a:pt x="2154" y="8820"/>
                    </a:cubicBezTo>
                    <a:cubicBezTo>
                      <a:pt x="2178" y="8836"/>
                      <a:pt x="2211" y="8844"/>
                      <a:pt x="2244" y="8844"/>
                    </a:cubicBezTo>
                    <a:cubicBezTo>
                      <a:pt x="2269" y="8844"/>
                      <a:pt x="2293" y="8836"/>
                      <a:pt x="2318" y="8828"/>
                    </a:cubicBezTo>
                    <a:lnTo>
                      <a:pt x="4044" y="7990"/>
                    </a:lnTo>
                    <a:cubicBezTo>
                      <a:pt x="4201" y="8007"/>
                      <a:pt x="4356" y="8016"/>
                      <a:pt x="4509" y="8016"/>
                    </a:cubicBezTo>
                    <a:cubicBezTo>
                      <a:pt x="7435" y="8016"/>
                      <a:pt x="9445" y="4890"/>
                      <a:pt x="8062" y="2188"/>
                    </a:cubicBezTo>
                    <a:cubicBezTo>
                      <a:pt x="7323" y="735"/>
                      <a:pt x="5911" y="1"/>
                      <a:pt x="44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82" name="Google Shape;1182;p64"/>
          <p:cNvGrpSpPr/>
          <p:nvPr/>
        </p:nvGrpSpPr>
        <p:grpSpPr>
          <a:xfrm flipH="1" rot="-968058">
            <a:off x="6436914" y="1746514"/>
            <a:ext cx="768072" cy="782954"/>
            <a:chOff x="5579275" y="-571140"/>
            <a:chExt cx="728711" cy="782983"/>
          </a:xfrm>
        </p:grpSpPr>
        <p:sp>
          <p:nvSpPr>
            <p:cNvPr id="1183" name="Google Shape;1183;p64"/>
            <p:cNvSpPr/>
            <p:nvPr/>
          </p:nvSpPr>
          <p:spPr>
            <a:xfrm>
              <a:off x="5616271" y="-512741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84" name="Google Shape;1184;p64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1185" name="Google Shape;1185;p64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6" name="Google Shape;1186;p64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7" name="Google Shape;1187;p64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8" name="Google Shape;1188;p64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89" name="Google Shape;1189;p64"/>
          <p:cNvGrpSpPr/>
          <p:nvPr/>
        </p:nvGrpSpPr>
        <p:grpSpPr>
          <a:xfrm flipH="1">
            <a:off x="5109132" y="932985"/>
            <a:ext cx="1161567" cy="1116790"/>
            <a:chOff x="6622988" y="-603340"/>
            <a:chExt cx="1161567" cy="1116790"/>
          </a:xfrm>
        </p:grpSpPr>
        <p:sp>
          <p:nvSpPr>
            <p:cNvPr id="1190" name="Google Shape;1190;p64"/>
            <p:cNvSpPr/>
            <p:nvPr/>
          </p:nvSpPr>
          <p:spPr>
            <a:xfrm>
              <a:off x="6622988" y="-603340"/>
              <a:ext cx="1110446" cy="1116788"/>
            </a:xfrm>
            <a:custGeom>
              <a:rect b="b" l="l" r="r" t="t"/>
              <a:pathLst>
                <a:path extrusionOk="0" h="9157" w="9105">
                  <a:moveTo>
                    <a:pt x="4516" y="1"/>
                  </a:moveTo>
                  <a:cubicBezTo>
                    <a:pt x="2030" y="1"/>
                    <a:pt x="0" y="2349"/>
                    <a:pt x="636" y="4957"/>
                  </a:cubicBezTo>
                  <a:cubicBezTo>
                    <a:pt x="792" y="5984"/>
                    <a:pt x="1351" y="6905"/>
                    <a:pt x="2181" y="7529"/>
                  </a:cubicBezTo>
                  <a:lnTo>
                    <a:pt x="2115" y="8672"/>
                  </a:lnTo>
                  <a:cubicBezTo>
                    <a:pt x="2107" y="8729"/>
                    <a:pt x="2132" y="8787"/>
                    <a:pt x="2181" y="8819"/>
                  </a:cubicBezTo>
                  <a:lnTo>
                    <a:pt x="2173" y="8984"/>
                  </a:lnTo>
                  <a:cubicBezTo>
                    <a:pt x="2165" y="9041"/>
                    <a:pt x="2197" y="9099"/>
                    <a:pt x="2247" y="9132"/>
                  </a:cubicBezTo>
                  <a:cubicBezTo>
                    <a:pt x="2271" y="9148"/>
                    <a:pt x="2304" y="9156"/>
                    <a:pt x="2337" y="9156"/>
                  </a:cubicBezTo>
                  <a:cubicBezTo>
                    <a:pt x="2362" y="9156"/>
                    <a:pt x="2386" y="9148"/>
                    <a:pt x="2403" y="9140"/>
                  </a:cubicBezTo>
                  <a:lnTo>
                    <a:pt x="4145" y="8302"/>
                  </a:lnTo>
                  <a:cubicBezTo>
                    <a:pt x="4301" y="8319"/>
                    <a:pt x="4455" y="8328"/>
                    <a:pt x="4607" y="8328"/>
                  </a:cubicBezTo>
                  <a:cubicBezTo>
                    <a:pt x="7149" y="8328"/>
                    <a:pt x="9104" y="5930"/>
                    <a:pt x="8484" y="3379"/>
                  </a:cubicBezTo>
                  <a:cubicBezTo>
                    <a:pt x="8418" y="3009"/>
                    <a:pt x="8312" y="2640"/>
                    <a:pt x="8147" y="2303"/>
                  </a:cubicBezTo>
                  <a:cubicBezTo>
                    <a:pt x="7662" y="1267"/>
                    <a:pt x="6758" y="487"/>
                    <a:pt x="5657" y="166"/>
                  </a:cubicBezTo>
                  <a:cubicBezTo>
                    <a:pt x="5272" y="54"/>
                    <a:pt x="4889" y="1"/>
                    <a:pt x="4516" y="1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91" name="Google Shape;1191;p64"/>
            <p:cNvGrpSpPr/>
            <p:nvPr/>
          </p:nvGrpSpPr>
          <p:grpSpPr>
            <a:xfrm>
              <a:off x="6625569" y="-603338"/>
              <a:ext cx="1158986" cy="1116788"/>
              <a:chOff x="2522250" y="1488975"/>
              <a:chExt cx="237575" cy="228925"/>
            </a:xfrm>
          </p:grpSpPr>
          <p:sp>
            <p:nvSpPr>
              <p:cNvPr id="1192" name="Google Shape;1192;p64"/>
              <p:cNvSpPr/>
              <p:nvPr/>
            </p:nvSpPr>
            <p:spPr>
              <a:xfrm>
                <a:off x="2525125" y="1498050"/>
                <a:ext cx="233200" cy="218450"/>
              </a:xfrm>
              <a:custGeom>
                <a:rect b="b" l="l" r="r" t="t"/>
                <a:pathLst>
                  <a:path extrusionOk="0" h="8738" w="9328">
                    <a:moveTo>
                      <a:pt x="4446" y="1"/>
                    </a:moveTo>
                    <a:cubicBezTo>
                      <a:pt x="3108" y="1"/>
                      <a:pt x="1766" y="665"/>
                      <a:pt x="1003" y="2006"/>
                    </a:cubicBezTo>
                    <a:cubicBezTo>
                      <a:pt x="1" y="3773"/>
                      <a:pt x="502" y="6016"/>
                      <a:pt x="2170" y="7191"/>
                    </a:cubicBezTo>
                    <a:lnTo>
                      <a:pt x="2080" y="8621"/>
                    </a:lnTo>
                    <a:cubicBezTo>
                      <a:pt x="2073" y="8687"/>
                      <a:pt x="2130" y="8737"/>
                      <a:pt x="2192" y="8737"/>
                    </a:cubicBezTo>
                    <a:cubicBezTo>
                      <a:pt x="2206" y="8737"/>
                      <a:pt x="2222" y="8734"/>
                      <a:pt x="2236" y="8728"/>
                    </a:cubicBezTo>
                    <a:lnTo>
                      <a:pt x="3986" y="7881"/>
                    </a:lnTo>
                    <a:cubicBezTo>
                      <a:pt x="4150" y="7901"/>
                      <a:pt x="4312" y="7910"/>
                      <a:pt x="4471" y="7910"/>
                    </a:cubicBezTo>
                    <a:cubicBezTo>
                      <a:pt x="7346" y="7910"/>
                      <a:pt x="9327" y="4833"/>
                      <a:pt x="7972" y="2170"/>
                    </a:cubicBezTo>
                    <a:cubicBezTo>
                      <a:pt x="7245" y="728"/>
                      <a:pt x="5847" y="1"/>
                      <a:pt x="44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3" name="Google Shape;1193;p64"/>
              <p:cNvSpPr/>
              <p:nvPr/>
            </p:nvSpPr>
            <p:spPr>
              <a:xfrm>
                <a:off x="2523700" y="1496800"/>
                <a:ext cx="236125" cy="221100"/>
              </a:xfrm>
              <a:custGeom>
                <a:rect b="b" l="l" r="r" t="t"/>
                <a:pathLst>
                  <a:path extrusionOk="0" h="8844" w="9445">
                    <a:moveTo>
                      <a:pt x="4497" y="106"/>
                    </a:moveTo>
                    <a:cubicBezTo>
                      <a:pt x="4862" y="106"/>
                      <a:pt x="5232" y="157"/>
                      <a:pt x="5597" y="264"/>
                    </a:cubicBezTo>
                    <a:cubicBezTo>
                      <a:pt x="6665" y="568"/>
                      <a:pt x="7552" y="1324"/>
                      <a:pt x="8029" y="2335"/>
                    </a:cubicBezTo>
                    <a:cubicBezTo>
                      <a:pt x="9267" y="4960"/>
                      <a:pt x="7317" y="7910"/>
                      <a:pt x="4514" y="7910"/>
                    </a:cubicBezTo>
                    <a:cubicBezTo>
                      <a:pt x="4360" y="7910"/>
                      <a:pt x="4203" y="7901"/>
                      <a:pt x="4043" y="7882"/>
                    </a:cubicBezTo>
                    <a:lnTo>
                      <a:pt x="4019" y="7882"/>
                    </a:lnTo>
                    <a:lnTo>
                      <a:pt x="2268" y="8729"/>
                    </a:lnTo>
                    <a:cubicBezTo>
                      <a:pt x="2260" y="8733"/>
                      <a:pt x="2250" y="8735"/>
                      <a:pt x="2240" y="8735"/>
                    </a:cubicBezTo>
                    <a:cubicBezTo>
                      <a:pt x="2229" y="8735"/>
                      <a:pt x="2219" y="8733"/>
                      <a:pt x="2211" y="8729"/>
                    </a:cubicBezTo>
                    <a:cubicBezTo>
                      <a:pt x="2194" y="8712"/>
                      <a:pt x="2186" y="8696"/>
                      <a:pt x="2186" y="8671"/>
                    </a:cubicBezTo>
                    <a:lnTo>
                      <a:pt x="2277" y="7241"/>
                    </a:lnTo>
                    <a:cubicBezTo>
                      <a:pt x="2277" y="7225"/>
                      <a:pt x="2268" y="7208"/>
                      <a:pt x="2252" y="7200"/>
                    </a:cubicBezTo>
                    <a:cubicBezTo>
                      <a:pt x="608" y="6041"/>
                      <a:pt x="107" y="3823"/>
                      <a:pt x="1101" y="2080"/>
                    </a:cubicBezTo>
                    <a:cubicBezTo>
                      <a:pt x="1815" y="834"/>
                      <a:pt x="3124" y="106"/>
                      <a:pt x="4497" y="106"/>
                    </a:cubicBezTo>
                    <a:close/>
                    <a:moveTo>
                      <a:pt x="4499" y="0"/>
                    </a:moveTo>
                    <a:cubicBezTo>
                      <a:pt x="3142" y="0"/>
                      <a:pt x="1783" y="673"/>
                      <a:pt x="1011" y="2031"/>
                    </a:cubicBezTo>
                    <a:cubicBezTo>
                      <a:pt x="0" y="3814"/>
                      <a:pt x="502" y="6074"/>
                      <a:pt x="2170" y="7266"/>
                    </a:cubicBezTo>
                    <a:lnTo>
                      <a:pt x="2079" y="8663"/>
                    </a:lnTo>
                    <a:cubicBezTo>
                      <a:pt x="2079" y="8720"/>
                      <a:pt x="2104" y="8778"/>
                      <a:pt x="2153" y="8811"/>
                    </a:cubicBezTo>
                    <a:cubicBezTo>
                      <a:pt x="2178" y="8827"/>
                      <a:pt x="2219" y="8844"/>
                      <a:pt x="2252" y="8844"/>
                    </a:cubicBezTo>
                    <a:cubicBezTo>
                      <a:pt x="2277" y="8835"/>
                      <a:pt x="2293" y="8835"/>
                      <a:pt x="2318" y="8819"/>
                    </a:cubicBezTo>
                    <a:lnTo>
                      <a:pt x="4052" y="7989"/>
                    </a:lnTo>
                    <a:cubicBezTo>
                      <a:pt x="4209" y="8006"/>
                      <a:pt x="4364" y="8015"/>
                      <a:pt x="4517" y="8015"/>
                    </a:cubicBezTo>
                    <a:cubicBezTo>
                      <a:pt x="7442" y="8015"/>
                      <a:pt x="9445" y="4890"/>
                      <a:pt x="8070" y="2187"/>
                    </a:cubicBezTo>
                    <a:cubicBezTo>
                      <a:pt x="7331" y="734"/>
                      <a:pt x="5916" y="0"/>
                      <a:pt x="44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4" name="Google Shape;1194;p64"/>
              <p:cNvSpPr/>
              <p:nvPr/>
            </p:nvSpPr>
            <p:spPr>
              <a:xfrm>
                <a:off x="2523500" y="1490125"/>
                <a:ext cx="233175" cy="218550"/>
              </a:xfrm>
              <a:custGeom>
                <a:rect b="b" l="l" r="r" t="t"/>
                <a:pathLst>
                  <a:path extrusionOk="0" h="8742" w="9327">
                    <a:moveTo>
                      <a:pt x="4441" y="1"/>
                    </a:moveTo>
                    <a:cubicBezTo>
                      <a:pt x="3105" y="1"/>
                      <a:pt x="1768" y="663"/>
                      <a:pt x="1011" y="2002"/>
                    </a:cubicBezTo>
                    <a:lnTo>
                      <a:pt x="1011" y="2010"/>
                    </a:lnTo>
                    <a:cubicBezTo>
                      <a:pt x="0" y="3785"/>
                      <a:pt x="501" y="6029"/>
                      <a:pt x="2170" y="7196"/>
                    </a:cubicBezTo>
                    <a:lnTo>
                      <a:pt x="2079" y="8626"/>
                    </a:lnTo>
                    <a:cubicBezTo>
                      <a:pt x="2079" y="8692"/>
                      <a:pt x="2132" y="8742"/>
                      <a:pt x="2196" y="8742"/>
                    </a:cubicBezTo>
                    <a:cubicBezTo>
                      <a:pt x="2211" y="8742"/>
                      <a:pt x="2227" y="8739"/>
                      <a:pt x="2243" y="8733"/>
                    </a:cubicBezTo>
                    <a:lnTo>
                      <a:pt x="3986" y="7886"/>
                    </a:lnTo>
                    <a:cubicBezTo>
                      <a:pt x="4150" y="7905"/>
                      <a:pt x="4311" y="7915"/>
                      <a:pt x="4470" y="7915"/>
                    </a:cubicBezTo>
                    <a:cubicBezTo>
                      <a:pt x="7346" y="7915"/>
                      <a:pt x="9327" y="4838"/>
                      <a:pt x="7980" y="2175"/>
                    </a:cubicBezTo>
                    <a:cubicBezTo>
                      <a:pt x="7247" y="731"/>
                      <a:pt x="5844" y="1"/>
                      <a:pt x="44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5" name="Google Shape;1195;p64"/>
              <p:cNvSpPr/>
              <p:nvPr/>
            </p:nvSpPr>
            <p:spPr>
              <a:xfrm>
                <a:off x="2522250" y="1488975"/>
                <a:ext cx="236125" cy="221125"/>
              </a:xfrm>
              <a:custGeom>
                <a:rect b="b" l="l" r="r" t="t"/>
                <a:pathLst>
                  <a:path extrusionOk="0" h="8845" w="9445">
                    <a:moveTo>
                      <a:pt x="4501" y="107"/>
                    </a:moveTo>
                    <a:cubicBezTo>
                      <a:pt x="6006" y="107"/>
                      <a:pt x="7379" y="978"/>
                      <a:pt x="8021" y="2344"/>
                    </a:cubicBezTo>
                    <a:cubicBezTo>
                      <a:pt x="9268" y="4969"/>
                      <a:pt x="7310" y="7918"/>
                      <a:pt x="4513" y="7918"/>
                    </a:cubicBezTo>
                    <a:cubicBezTo>
                      <a:pt x="4359" y="7918"/>
                      <a:pt x="4203" y="7910"/>
                      <a:pt x="4044" y="7891"/>
                    </a:cubicBezTo>
                    <a:cubicBezTo>
                      <a:pt x="4040" y="7887"/>
                      <a:pt x="4036" y="7885"/>
                      <a:pt x="4031" y="7885"/>
                    </a:cubicBezTo>
                    <a:cubicBezTo>
                      <a:pt x="4025" y="7885"/>
                      <a:pt x="4019" y="7887"/>
                      <a:pt x="4011" y="7891"/>
                    </a:cubicBezTo>
                    <a:lnTo>
                      <a:pt x="2269" y="8729"/>
                    </a:lnTo>
                    <a:cubicBezTo>
                      <a:pt x="2261" y="8733"/>
                      <a:pt x="2250" y="8735"/>
                      <a:pt x="2240" y="8735"/>
                    </a:cubicBezTo>
                    <a:cubicBezTo>
                      <a:pt x="2230" y="8735"/>
                      <a:pt x="2220" y="8733"/>
                      <a:pt x="2211" y="8729"/>
                    </a:cubicBezTo>
                    <a:cubicBezTo>
                      <a:pt x="2187" y="8721"/>
                      <a:pt x="2178" y="8696"/>
                      <a:pt x="2178" y="8680"/>
                    </a:cubicBezTo>
                    <a:lnTo>
                      <a:pt x="2269" y="7250"/>
                    </a:lnTo>
                    <a:cubicBezTo>
                      <a:pt x="2269" y="7234"/>
                      <a:pt x="2269" y="7217"/>
                      <a:pt x="2252" y="7201"/>
                    </a:cubicBezTo>
                    <a:cubicBezTo>
                      <a:pt x="601" y="6050"/>
                      <a:pt x="108" y="3831"/>
                      <a:pt x="1102" y="2081"/>
                    </a:cubicBezTo>
                    <a:cubicBezTo>
                      <a:pt x="1776" y="890"/>
                      <a:pt x="3033" y="142"/>
                      <a:pt x="4397" y="109"/>
                    </a:cubicBezTo>
                    <a:cubicBezTo>
                      <a:pt x="4432" y="108"/>
                      <a:pt x="4466" y="107"/>
                      <a:pt x="4501" y="107"/>
                    </a:cubicBezTo>
                    <a:close/>
                    <a:moveTo>
                      <a:pt x="4495" y="1"/>
                    </a:moveTo>
                    <a:cubicBezTo>
                      <a:pt x="3140" y="1"/>
                      <a:pt x="1783" y="673"/>
                      <a:pt x="1012" y="2032"/>
                    </a:cubicBezTo>
                    <a:cubicBezTo>
                      <a:pt x="1" y="3815"/>
                      <a:pt x="494" y="6075"/>
                      <a:pt x="2170" y="7267"/>
                    </a:cubicBezTo>
                    <a:lnTo>
                      <a:pt x="2080" y="8672"/>
                    </a:lnTo>
                    <a:cubicBezTo>
                      <a:pt x="2072" y="8729"/>
                      <a:pt x="2104" y="8787"/>
                      <a:pt x="2154" y="8820"/>
                    </a:cubicBezTo>
                    <a:cubicBezTo>
                      <a:pt x="2178" y="8836"/>
                      <a:pt x="2211" y="8844"/>
                      <a:pt x="2244" y="8844"/>
                    </a:cubicBezTo>
                    <a:cubicBezTo>
                      <a:pt x="2269" y="8844"/>
                      <a:pt x="2293" y="8836"/>
                      <a:pt x="2318" y="8828"/>
                    </a:cubicBezTo>
                    <a:lnTo>
                      <a:pt x="4044" y="7990"/>
                    </a:lnTo>
                    <a:cubicBezTo>
                      <a:pt x="4201" y="8007"/>
                      <a:pt x="4356" y="8016"/>
                      <a:pt x="4509" y="8016"/>
                    </a:cubicBezTo>
                    <a:cubicBezTo>
                      <a:pt x="7435" y="8016"/>
                      <a:pt x="9445" y="4890"/>
                      <a:pt x="8062" y="2188"/>
                    </a:cubicBezTo>
                    <a:cubicBezTo>
                      <a:pt x="7323" y="735"/>
                      <a:pt x="5911" y="1"/>
                      <a:pt x="44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96" name="Google Shape;1196;p64"/>
          <p:cNvGrpSpPr/>
          <p:nvPr/>
        </p:nvGrpSpPr>
        <p:grpSpPr>
          <a:xfrm rot="-377134">
            <a:off x="4866339" y="2300839"/>
            <a:ext cx="768088" cy="783002"/>
            <a:chOff x="5579275" y="-571140"/>
            <a:chExt cx="728711" cy="782983"/>
          </a:xfrm>
        </p:grpSpPr>
        <p:sp>
          <p:nvSpPr>
            <p:cNvPr id="1197" name="Google Shape;1197;p64"/>
            <p:cNvSpPr/>
            <p:nvPr/>
          </p:nvSpPr>
          <p:spPr>
            <a:xfrm>
              <a:off x="5611629" y="-515108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98" name="Google Shape;1198;p64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1199" name="Google Shape;1199;p64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0" name="Google Shape;1200;p64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1" name="Google Shape;1201;p64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2" name="Google Shape;1202;p64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203" name="Google Shape;1203;p64"/>
          <p:cNvGrpSpPr/>
          <p:nvPr/>
        </p:nvGrpSpPr>
        <p:grpSpPr>
          <a:xfrm>
            <a:off x="5053162" y="2515545"/>
            <a:ext cx="375421" cy="353610"/>
            <a:chOff x="2870687" y="3796508"/>
            <a:chExt cx="375421" cy="353610"/>
          </a:xfrm>
        </p:grpSpPr>
        <p:sp>
          <p:nvSpPr>
            <p:cNvPr id="1204" name="Google Shape;1204;p64"/>
            <p:cNvSpPr/>
            <p:nvPr/>
          </p:nvSpPr>
          <p:spPr>
            <a:xfrm>
              <a:off x="2884169" y="3802104"/>
              <a:ext cx="342522" cy="342418"/>
            </a:xfrm>
            <a:custGeom>
              <a:rect b="b" l="l" r="r" t="t"/>
              <a:pathLst>
                <a:path extrusionOk="0" h="13156" w="13160">
                  <a:moveTo>
                    <a:pt x="6580" y="1"/>
                  </a:moveTo>
                  <a:cubicBezTo>
                    <a:pt x="2949" y="1"/>
                    <a:pt x="0" y="2945"/>
                    <a:pt x="0" y="6580"/>
                  </a:cubicBezTo>
                  <a:cubicBezTo>
                    <a:pt x="0" y="10211"/>
                    <a:pt x="2949" y="13156"/>
                    <a:pt x="6580" y="13156"/>
                  </a:cubicBezTo>
                  <a:cubicBezTo>
                    <a:pt x="10214" y="13156"/>
                    <a:pt x="13159" y="10211"/>
                    <a:pt x="13159" y="6580"/>
                  </a:cubicBezTo>
                  <a:cubicBezTo>
                    <a:pt x="13159" y="2945"/>
                    <a:pt x="10214" y="1"/>
                    <a:pt x="65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5" name="Google Shape;1205;p64"/>
            <p:cNvSpPr/>
            <p:nvPr/>
          </p:nvSpPr>
          <p:spPr>
            <a:xfrm>
              <a:off x="3033072" y="3802104"/>
              <a:ext cx="199657" cy="342522"/>
            </a:xfrm>
            <a:custGeom>
              <a:rect b="b" l="l" r="r" t="t"/>
              <a:pathLst>
                <a:path extrusionOk="0" h="13160" w="7671">
                  <a:moveTo>
                    <a:pt x="859" y="1"/>
                  </a:moveTo>
                  <a:cubicBezTo>
                    <a:pt x="574" y="1"/>
                    <a:pt x="285" y="18"/>
                    <a:pt x="0" y="57"/>
                  </a:cubicBezTo>
                  <a:cubicBezTo>
                    <a:pt x="3276" y="486"/>
                    <a:pt x="5721" y="3276"/>
                    <a:pt x="5721" y="6580"/>
                  </a:cubicBezTo>
                  <a:cubicBezTo>
                    <a:pt x="5721" y="9880"/>
                    <a:pt x="3276" y="12670"/>
                    <a:pt x="0" y="13103"/>
                  </a:cubicBezTo>
                  <a:cubicBezTo>
                    <a:pt x="290" y="13141"/>
                    <a:pt x="578" y="13160"/>
                    <a:pt x="863" y="13160"/>
                  </a:cubicBezTo>
                  <a:cubicBezTo>
                    <a:pt x="4274" y="13160"/>
                    <a:pt x="7190" y="10510"/>
                    <a:pt x="7421" y="7009"/>
                  </a:cubicBezTo>
                  <a:cubicBezTo>
                    <a:pt x="7670" y="3216"/>
                    <a:pt x="4659" y="4"/>
                    <a:pt x="859" y="1"/>
                  </a:cubicBezTo>
                  <a:close/>
                </a:path>
              </a:pathLst>
            </a:custGeom>
            <a:solidFill>
              <a:srgbClr val="2C1549">
                <a:alpha val="75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6" name="Google Shape;1206;p64"/>
            <p:cNvSpPr/>
            <p:nvPr/>
          </p:nvSpPr>
          <p:spPr>
            <a:xfrm>
              <a:off x="2943772" y="3876569"/>
              <a:ext cx="186123" cy="267953"/>
            </a:xfrm>
            <a:custGeom>
              <a:rect b="b" l="l" r="r" t="t"/>
              <a:pathLst>
                <a:path extrusionOk="0" h="10295" w="7151">
                  <a:moveTo>
                    <a:pt x="6007" y="0"/>
                  </a:moveTo>
                  <a:cubicBezTo>
                    <a:pt x="3952" y="0"/>
                    <a:pt x="2003" y="1664"/>
                    <a:pt x="2003" y="3719"/>
                  </a:cubicBezTo>
                  <a:lnTo>
                    <a:pt x="2003" y="4008"/>
                  </a:lnTo>
                  <a:lnTo>
                    <a:pt x="1" y="4008"/>
                  </a:lnTo>
                  <a:lnTo>
                    <a:pt x="1" y="6010"/>
                  </a:lnTo>
                  <a:lnTo>
                    <a:pt x="2003" y="6010"/>
                  </a:lnTo>
                  <a:lnTo>
                    <a:pt x="2003" y="9894"/>
                  </a:lnTo>
                  <a:cubicBezTo>
                    <a:pt x="2643" y="10133"/>
                    <a:pt x="3318" y="10267"/>
                    <a:pt x="4005" y="10295"/>
                  </a:cubicBezTo>
                  <a:lnTo>
                    <a:pt x="4005" y="6010"/>
                  </a:lnTo>
                  <a:lnTo>
                    <a:pt x="7150" y="6010"/>
                  </a:lnTo>
                  <a:lnTo>
                    <a:pt x="7150" y="4008"/>
                  </a:lnTo>
                  <a:lnTo>
                    <a:pt x="4005" y="4008"/>
                  </a:lnTo>
                  <a:lnTo>
                    <a:pt x="4005" y="3719"/>
                  </a:lnTo>
                  <a:cubicBezTo>
                    <a:pt x="4005" y="2614"/>
                    <a:pt x="4898" y="2006"/>
                    <a:pt x="6007" y="2006"/>
                  </a:cubicBezTo>
                  <a:lnTo>
                    <a:pt x="7150" y="2006"/>
                  </a:lnTo>
                  <a:lnTo>
                    <a:pt x="715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7" name="Google Shape;1207;p64"/>
            <p:cNvSpPr/>
            <p:nvPr/>
          </p:nvSpPr>
          <p:spPr>
            <a:xfrm>
              <a:off x="2870687" y="3796508"/>
              <a:ext cx="375421" cy="353610"/>
            </a:xfrm>
            <a:custGeom>
              <a:rect b="b" l="l" r="r" t="t"/>
              <a:pathLst>
                <a:path extrusionOk="0" h="13586" w="14424">
                  <a:moveTo>
                    <a:pt x="7101" y="0"/>
                  </a:moveTo>
                  <a:cubicBezTo>
                    <a:pt x="6858" y="0"/>
                    <a:pt x="6614" y="13"/>
                    <a:pt x="6369" y="40"/>
                  </a:cubicBezTo>
                  <a:cubicBezTo>
                    <a:pt x="4325" y="261"/>
                    <a:pt x="2488" y="1394"/>
                    <a:pt x="1380" y="3125"/>
                  </a:cubicBezTo>
                  <a:cubicBezTo>
                    <a:pt x="268" y="4856"/>
                    <a:pt x="1" y="6996"/>
                    <a:pt x="655" y="8948"/>
                  </a:cubicBezTo>
                  <a:cubicBezTo>
                    <a:pt x="1306" y="10898"/>
                    <a:pt x="2809" y="12446"/>
                    <a:pt x="4737" y="13163"/>
                  </a:cubicBezTo>
                  <a:cubicBezTo>
                    <a:pt x="4761" y="13172"/>
                    <a:pt x="4785" y="13176"/>
                    <a:pt x="4810" y="13176"/>
                  </a:cubicBezTo>
                  <a:cubicBezTo>
                    <a:pt x="4875" y="13176"/>
                    <a:pt x="4938" y="13146"/>
                    <a:pt x="4979" y="13090"/>
                  </a:cubicBezTo>
                  <a:cubicBezTo>
                    <a:pt x="5011" y="13051"/>
                    <a:pt x="5025" y="13005"/>
                    <a:pt x="5025" y="12956"/>
                  </a:cubicBezTo>
                  <a:lnTo>
                    <a:pt x="5025" y="9078"/>
                  </a:lnTo>
                  <a:cubicBezTo>
                    <a:pt x="5025" y="8962"/>
                    <a:pt x="4930" y="8864"/>
                    <a:pt x="4811" y="8864"/>
                  </a:cubicBezTo>
                  <a:lnTo>
                    <a:pt x="3023" y="8864"/>
                  </a:lnTo>
                  <a:lnTo>
                    <a:pt x="3023" y="7291"/>
                  </a:lnTo>
                  <a:lnTo>
                    <a:pt x="4811" y="7291"/>
                  </a:lnTo>
                  <a:cubicBezTo>
                    <a:pt x="4927" y="7291"/>
                    <a:pt x="5025" y="7196"/>
                    <a:pt x="5025" y="7076"/>
                  </a:cubicBezTo>
                  <a:lnTo>
                    <a:pt x="5025" y="6791"/>
                  </a:lnTo>
                  <a:cubicBezTo>
                    <a:pt x="5025" y="4923"/>
                    <a:pt x="6795" y="3287"/>
                    <a:pt x="8815" y="3287"/>
                  </a:cubicBezTo>
                  <a:lnTo>
                    <a:pt x="9743" y="3287"/>
                  </a:lnTo>
                  <a:lnTo>
                    <a:pt x="9743" y="4860"/>
                  </a:lnTo>
                  <a:lnTo>
                    <a:pt x="8815" y="4860"/>
                  </a:lnTo>
                  <a:cubicBezTo>
                    <a:pt x="8209" y="4860"/>
                    <a:pt x="7657" y="5036"/>
                    <a:pt x="7263" y="5352"/>
                  </a:cubicBezTo>
                  <a:cubicBezTo>
                    <a:pt x="6827" y="5704"/>
                    <a:pt x="6598" y="6200"/>
                    <a:pt x="6598" y="6791"/>
                  </a:cubicBezTo>
                  <a:lnTo>
                    <a:pt x="6598" y="7076"/>
                  </a:lnTo>
                  <a:cubicBezTo>
                    <a:pt x="6598" y="7196"/>
                    <a:pt x="6693" y="7291"/>
                    <a:pt x="6813" y="7291"/>
                  </a:cubicBezTo>
                  <a:lnTo>
                    <a:pt x="7657" y="7291"/>
                  </a:lnTo>
                  <a:cubicBezTo>
                    <a:pt x="7777" y="7291"/>
                    <a:pt x="7872" y="7196"/>
                    <a:pt x="7872" y="7076"/>
                  </a:cubicBezTo>
                  <a:cubicBezTo>
                    <a:pt x="7872" y="6960"/>
                    <a:pt x="7777" y="6862"/>
                    <a:pt x="7657" y="6862"/>
                  </a:cubicBezTo>
                  <a:lnTo>
                    <a:pt x="7027" y="6862"/>
                  </a:lnTo>
                  <a:lnTo>
                    <a:pt x="7027" y="6791"/>
                  </a:lnTo>
                  <a:cubicBezTo>
                    <a:pt x="7027" y="5683"/>
                    <a:pt x="7988" y="5289"/>
                    <a:pt x="8815" y="5289"/>
                  </a:cubicBezTo>
                  <a:lnTo>
                    <a:pt x="9958" y="5289"/>
                  </a:lnTo>
                  <a:cubicBezTo>
                    <a:pt x="10074" y="5289"/>
                    <a:pt x="10173" y="5194"/>
                    <a:pt x="10173" y="5074"/>
                  </a:cubicBezTo>
                  <a:lnTo>
                    <a:pt x="10173" y="3072"/>
                  </a:lnTo>
                  <a:cubicBezTo>
                    <a:pt x="10173" y="2953"/>
                    <a:pt x="10074" y="2858"/>
                    <a:pt x="9958" y="2858"/>
                  </a:cubicBezTo>
                  <a:lnTo>
                    <a:pt x="8815" y="2858"/>
                  </a:lnTo>
                  <a:cubicBezTo>
                    <a:pt x="7766" y="2858"/>
                    <a:pt x="6704" y="3277"/>
                    <a:pt x="5898" y="4001"/>
                  </a:cubicBezTo>
                  <a:cubicBezTo>
                    <a:pt x="5057" y="4761"/>
                    <a:pt x="4596" y="5750"/>
                    <a:pt x="4596" y="6791"/>
                  </a:cubicBezTo>
                  <a:lnTo>
                    <a:pt x="4596" y="6862"/>
                  </a:lnTo>
                  <a:lnTo>
                    <a:pt x="2809" y="6862"/>
                  </a:lnTo>
                  <a:cubicBezTo>
                    <a:pt x="2689" y="6862"/>
                    <a:pt x="2594" y="6957"/>
                    <a:pt x="2594" y="7076"/>
                  </a:cubicBezTo>
                  <a:lnTo>
                    <a:pt x="2594" y="9078"/>
                  </a:lnTo>
                  <a:cubicBezTo>
                    <a:pt x="2594" y="9198"/>
                    <a:pt x="2689" y="9293"/>
                    <a:pt x="2809" y="9293"/>
                  </a:cubicBezTo>
                  <a:lnTo>
                    <a:pt x="4596" y="9293"/>
                  </a:lnTo>
                  <a:lnTo>
                    <a:pt x="4596" y="12643"/>
                  </a:lnTo>
                  <a:cubicBezTo>
                    <a:pt x="2256" y="11636"/>
                    <a:pt x="740" y="9335"/>
                    <a:pt x="733" y="6791"/>
                  </a:cubicBezTo>
                  <a:cubicBezTo>
                    <a:pt x="733" y="3280"/>
                    <a:pt x="3590" y="427"/>
                    <a:pt x="7098" y="427"/>
                  </a:cubicBezTo>
                  <a:cubicBezTo>
                    <a:pt x="10606" y="427"/>
                    <a:pt x="13459" y="3287"/>
                    <a:pt x="13459" y="6791"/>
                  </a:cubicBezTo>
                  <a:cubicBezTo>
                    <a:pt x="13459" y="10296"/>
                    <a:pt x="10606" y="13153"/>
                    <a:pt x="7098" y="13153"/>
                  </a:cubicBezTo>
                  <a:lnTo>
                    <a:pt x="7024" y="13153"/>
                  </a:lnTo>
                  <a:lnTo>
                    <a:pt x="7024" y="9297"/>
                  </a:lnTo>
                  <a:lnTo>
                    <a:pt x="9958" y="9297"/>
                  </a:lnTo>
                  <a:cubicBezTo>
                    <a:pt x="10074" y="9297"/>
                    <a:pt x="10173" y="9202"/>
                    <a:pt x="10173" y="9082"/>
                  </a:cubicBezTo>
                  <a:lnTo>
                    <a:pt x="10173" y="7080"/>
                  </a:lnTo>
                  <a:cubicBezTo>
                    <a:pt x="10173" y="6960"/>
                    <a:pt x="10074" y="6865"/>
                    <a:pt x="9958" y="6865"/>
                  </a:cubicBezTo>
                  <a:lnTo>
                    <a:pt x="8702" y="6865"/>
                  </a:lnTo>
                  <a:cubicBezTo>
                    <a:pt x="8582" y="6865"/>
                    <a:pt x="8487" y="6960"/>
                    <a:pt x="8487" y="7080"/>
                  </a:cubicBezTo>
                  <a:cubicBezTo>
                    <a:pt x="8487" y="7200"/>
                    <a:pt x="8582" y="7295"/>
                    <a:pt x="8702" y="7295"/>
                  </a:cubicBezTo>
                  <a:lnTo>
                    <a:pt x="9743" y="7295"/>
                  </a:lnTo>
                  <a:lnTo>
                    <a:pt x="9743" y="8867"/>
                  </a:lnTo>
                  <a:lnTo>
                    <a:pt x="6809" y="8867"/>
                  </a:lnTo>
                  <a:cubicBezTo>
                    <a:pt x="6693" y="8867"/>
                    <a:pt x="6594" y="8962"/>
                    <a:pt x="6594" y="9082"/>
                  </a:cubicBezTo>
                  <a:lnTo>
                    <a:pt x="6594" y="13367"/>
                  </a:lnTo>
                  <a:cubicBezTo>
                    <a:pt x="6594" y="13480"/>
                    <a:pt x="6686" y="13575"/>
                    <a:pt x="6802" y="13582"/>
                  </a:cubicBezTo>
                  <a:cubicBezTo>
                    <a:pt x="6908" y="13586"/>
                    <a:pt x="7003" y="13586"/>
                    <a:pt x="7098" y="13586"/>
                  </a:cubicBezTo>
                  <a:cubicBezTo>
                    <a:pt x="9842" y="13586"/>
                    <a:pt x="12319" y="11932"/>
                    <a:pt x="13371" y="9395"/>
                  </a:cubicBezTo>
                  <a:cubicBezTo>
                    <a:pt x="14423" y="6855"/>
                    <a:pt x="13843" y="3935"/>
                    <a:pt x="11900" y="1992"/>
                  </a:cubicBezTo>
                  <a:cubicBezTo>
                    <a:pt x="10621" y="710"/>
                    <a:pt x="8891" y="0"/>
                    <a:pt x="7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08" name="Google Shape;1208;p64"/>
          <p:cNvGrpSpPr/>
          <p:nvPr/>
        </p:nvGrpSpPr>
        <p:grpSpPr>
          <a:xfrm>
            <a:off x="5428581" y="1182621"/>
            <a:ext cx="552629" cy="524120"/>
            <a:chOff x="3302118" y="3796534"/>
            <a:chExt cx="372844" cy="353610"/>
          </a:xfrm>
        </p:grpSpPr>
        <p:sp>
          <p:nvSpPr>
            <p:cNvPr id="1209" name="Google Shape;1209;p64"/>
            <p:cNvSpPr/>
            <p:nvPr/>
          </p:nvSpPr>
          <p:spPr>
            <a:xfrm>
              <a:off x="3326480" y="3802104"/>
              <a:ext cx="342418" cy="342418"/>
            </a:xfrm>
            <a:custGeom>
              <a:rect b="b" l="l" r="r" t="t"/>
              <a:pathLst>
                <a:path extrusionOk="0" h="13156" w="13156">
                  <a:moveTo>
                    <a:pt x="6576" y="1"/>
                  </a:moveTo>
                  <a:cubicBezTo>
                    <a:pt x="2945" y="1"/>
                    <a:pt x="0" y="2945"/>
                    <a:pt x="0" y="6580"/>
                  </a:cubicBezTo>
                  <a:cubicBezTo>
                    <a:pt x="0" y="10211"/>
                    <a:pt x="2945" y="13156"/>
                    <a:pt x="6576" y="13156"/>
                  </a:cubicBezTo>
                  <a:cubicBezTo>
                    <a:pt x="10211" y="13156"/>
                    <a:pt x="13156" y="10211"/>
                    <a:pt x="13156" y="6580"/>
                  </a:cubicBezTo>
                  <a:cubicBezTo>
                    <a:pt x="13156" y="2945"/>
                    <a:pt x="10211" y="1"/>
                    <a:pt x="65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0" name="Google Shape;1210;p64"/>
            <p:cNvSpPr/>
            <p:nvPr/>
          </p:nvSpPr>
          <p:spPr>
            <a:xfrm>
              <a:off x="3475384" y="3802104"/>
              <a:ext cx="199579" cy="342522"/>
            </a:xfrm>
            <a:custGeom>
              <a:rect b="b" l="l" r="r" t="t"/>
              <a:pathLst>
                <a:path extrusionOk="0" h="13160" w="7668">
                  <a:moveTo>
                    <a:pt x="859" y="1"/>
                  </a:moveTo>
                  <a:cubicBezTo>
                    <a:pt x="570" y="1"/>
                    <a:pt x="282" y="18"/>
                    <a:pt x="0" y="57"/>
                  </a:cubicBezTo>
                  <a:cubicBezTo>
                    <a:pt x="3273" y="486"/>
                    <a:pt x="5721" y="3276"/>
                    <a:pt x="5721" y="6580"/>
                  </a:cubicBezTo>
                  <a:cubicBezTo>
                    <a:pt x="5721" y="9880"/>
                    <a:pt x="3273" y="12670"/>
                    <a:pt x="0" y="13103"/>
                  </a:cubicBezTo>
                  <a:cubicBezTo>
                    <a:pt x="291" y="13141"/>
                    <a:pt x="579" y="13160"/>
                    <a:pt x="863" y="13160"/>
                  </a:cubicBezTo>
                  <a:cubicBezTo>
                    <a:pt x="4274" y="13160"/>
                    <a:pt x="7190" y="10510"/>
                    <a:pt x="7417" y="7009"/>
                  </a:cubicBezTo>
                  <a:cubicBezTo>
                    <a:pt x="7667" y="3216"/>
                    <a:pt x="4659" y="4"/>
                    <a:pt x="859" y="1"/>
                  </a:cubicBezTo>
                  <a:close/>
                </a:path>
              </a:pathLst>
            </a:custGeom>
            <a:solidFill>
              <a:srgbClr val="2C1549">
                <a:alpha val="232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1" name="Google Shape;1211;p64"/>
            <p:cNvSpPr/>
            <p:nvPr/>
          </p:nvSpPr>
          <p:spPr>
            <a:xfrm>
              <a:off x="3387931" y="3863555"/>
              <a:ext cx="219620" cy="219620"/>
            </a:xfrm>
            <a:custGeom>
              <a:rect b="b" l="l" r="r" t="t"/>
              <a:pathLst>
                <a:path extrusionOk="0" h="8438" w="8438">
                  <a:moveTo>
                    <a:pt x="6654" y="430"/>
                  </a:moveTo>
                  <a:cubicBezTo>
                    <a:pt x="7400" y="430"/>
                    <a:pt x="8005" y="1035"/>
                    <a:pt x="8008" y="1781"/>
                  </a:cubicBezTo>
                  <a:lnTo>
                    <a:pt x="8008" y="6654"/>
                  </a:lnTo>
                  <a:cubicBezTo>
                    <a:pt x="8005" y="7403"/>
                    <a:pt x="7400" y="8005"/>
                    <a:pt x="6654" y="8008"/>
                  </a:cubicBezTo>
                  <a:lnTo>
                    <a:pt x="1781" y="8008"/>
                  </a:lnTo>
                  <a:cubicBezTo>
                    <a:pt x="1035" y="8005"/>
                    <a:pt x="429" y="7403"/>
                    <a:pt x="429" y="6654"/>
                  </a:cubicBezTo>
                  <a:lnTo>
                    <a:pt x="429" y="1781"/>
                  </a:lnTo>
                  <a:cubicBezTo>
                    <a:pt x="429" y="1035"/>
                    <a:pt x="1035" y="430"/>
                    <a:pt x="1781" y="430"/>
                  </a:cubicBezTo>
                  <a:close/>
                  <a:moveTo>
                    <a:pt x="1781" y="0"/>
                  </a:moveTo>
                  <a:cubicBezTo>
                    <a:pt x="795" y="0"/>
                    <a:pt x="0" y="799"/>
                    <a:pt x="0" y="1781"/>
                  </a:cubicBezTo>
                  <a:lnTo>
                    <a:pt x="0" y="6654"/>
                  </a:lnTo>
                  <a:cubicBezTo>
                    <a:pt x="0" y="7639"/>
                    <a:pt x="795" y="8434"/>
                    <a:pt x="1781" y="8438"/>
                  </a:cubicBezTo>
                  <a:lnTo>
                    <a:pt x="6654" y="8438"/>
                  </a:lnTo>
                  <a:cubicBezTo>
                    <a:pt x="7639" y="8434"/>
                    <a:pt x="8434" y="7639"/>
                    <a:pt x="8438" y="6654"/>
                  </a:cubicBezTo>
                  <a:lnTo>
                    <a:pt x="8438" y="1781"/>
                  </a:lnTo>
                  <a:cubicBezTo>
                    <a:pt x="8434" y="799"/>
                    <a:pt x="7639" y="0"/>
                    <a:pt x="6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2" name="Google Shape;1212;p64"/>
            <p:cNvSpPr/>
            <p:nvPr/>
          </p:nvSpPr>
          <p:spPr>
            <a:xfrm>
              <a:off x="3542326" y="3891378"/>
              <a:ext cx="29775" cy="29880"/>
            </a:xfrm>
            <a:custGeom>
              <a:rect b="b" l="l" r="r" t="t"/>
              <a:pathLst>
                <a:path extrusionOk="0" h="1148" w="1144">
                  <a:moveTo>
                    <a:pt x="574" y="1"/>
                  </a:moveTo>
                  <a:cubicBezTo>
                    <a:pt x="257" y="1"/>
                    <a:pt x="0" y="258"/>
                    <a:pt x="0" y="575"/>
                  </a:cubicBezTo>
                  <a:cubicBezTo>
                    <a:pt x="0" y="891"/>
                    <a:pt x="257" y="1148"/>
                    <a:pt x="574" y="1148"/>
                  </a:cubicBezTo>
                  <a:cubicBezTo>
                    <a:pt x="891" y="1148"/>
                    <a:pt x="1144" y="891"/>
                    <a:pt x="1144" y="575"/>
                  </a:cubicBezTo>
                  <a:cubicBezTo>
                    <a:pt x="1144" y="258"/>
                    <a:pt x="891" y="1"/>
                    <a:pt x="5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3" name="Google Shape;1213;p64"/>
            <p:cNvSpPr/>
            <p:nvPr/>
          </p:nvSpPr>
          <p:spPr>
            <a:xfrm>
              <a:off x="3302118" y="3796534"/>
              <a:ext cx="372558" cy="353610"/>
            </a:xfrm>
            <a:custGeom>
              <a:rect b="b" l="l" r="r" t="t"/>
              <a:pathLst>
                <a:path extrusionOk="0" h="13586" w="14314">
                  <a:moveTo>
                    <a:pt x="7516" y="429"/>
                  </a:moveTo>
                  <a:cubicBezTo>
                    <a:pt x="11024" y="429"/>
                    <a:pt x="13877" y="3283"/>
                    <a:pt x="13877" y="6794"/>
                  </a:cubicBezTo>
                  <a:cubicBezTo>
                    <a:pt x="13877" y="10302"/>
                    <a:pt x="11024" y="13155"/>
                    <a:pt x="7516" y="13155"/>
                  </a:cubicBezTo>
                  <a:cubicBezTo>
                    <a:pt x="4004" y="13155"/>
                    <a:pt x="1151" y="10302"/>
                    <a:pt x="1151" y="6794"/>
                  </a:cubicBezTo>
                  <a:cubicBezTo>
                    <a:pt x="1151" y="3283"/>
                    <a:pt x="4004" y="429"/>
                    <a:pt x="7516" y="429"/>
                  </a:cubicBezTo>
                  <a:close/>
                  <a:moveTo>
                    <a:pt x="7514" y="1"/>
                  </a:moveTo>
                  <a:cubicBezTo>
                    <a:pt x="6207" y="1"/>
                    <a:pt x="4892" y="377"/>
                    <a:pt x="3741" y="1147"/>
                  </a:cubicBezTo>
                  <a:cubicBezTo>
                    <a:pt x="1045" y="2945"/>
                    <a:pt x="0" y="6400"/>
                    <a:pt x="1239" y="9391"/>
                  </a:cubicBezTo>
                  <a:cubicBezTo>
                    <a:pt x="2307" y="11966"/>
                    <a:pt x="4809" y="13586"/>
                    <a:pt x="7510" y="13586"/>
                  </a:cubicBezTo>
                  <a:cubicBezTo>
                    <a:pt x="7950" y="13586"/>
                    <a:pt x="8394" y="13543"/>
                    <a:pt x="8839" y="13454"/>
                  </a:cubicBezTo>
                  <a:cubicBezTo>
                    <a:pt x="12020" y="12825"/>
                    <a:pt x="14307" y="10035"/>
                    <a:pt x="14307" y="6794"/>
                  </a:cubicBezTo>
                  <a:cubicBezTo>
                    <a:pt x="14314" y="4989"/>
                    <a:pt x="13596" y="3261"/>
                    <a:pt x="12319" y="1991"/>
                  </a:cubicBezTo>
                  <a:cubicBezTo>
                    <a:pt x="11005" y="677"/>
                    <a:pt x="9266" y="1"/>
                    <a:pt x="75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4" name="Google Shape;1214;p64"/>
            <p:cNvSpPr/>
            <p:nvPr/>
          </p:nvSpPr>
          <p:spPr>
            <a:xfrm>
              <a:off x="3387931" y="3863555"/>
              <a:ext cx="219620" cy="219620"/>
            </a:xfrm>
            <a:custGeom>
              <a:rect b="b" l="l" r="r" t="t"/>
              <a:pathLst>
                <a:path extrusionOk="0" h="8438" w="8438">
                  <a:moveTo>
                    <a:pt x="6654" y="430"/>
                  </a:moveTo>
                  <a:cubicBezTo>
                    <a:pt x="7400" y="430"/>
                    <a:pt x="8005" y="1035"/>
                    <a:pt x="8008" y="1781"/>
                  </a:cubicBezTo>
                  <a:lnTo>
                    <a:pt x="8008" y="6654"/>
                  </a:lnTo>
                  <a:cubicBezTo>
                    <a:pt x="8005" y="7403"/>
                    <a:pt x="7400" y="8005"/>
                    <a:pt x="6654" y="8008"/>
                  </a:cubicBezTo>
                  <a:lnTo>
                    <a:pt x="1781" y="8008"/>
                  </a:lnTo>
                  <a:cubicBezTo>
                    <a:pt x="1035" y="8005"/>
                    <a:pt x="429" y="7403"/>
                    <a:pt x="429" y="6654"/>
                  </a:cubicBezTo>
                  <a:lnTo>
                    <a:pt x="429" y="1781"/>
                  </a:lnTo>
                  <a:cubicBezTo>
                    <a:pt x="429" y="1035"/>
                    <a:pt x="1035" y="430"/>
                    <a:pt x="1781" y="430"/>
                  </a:cubicBezTo>
                  <a:close/>
                  <a:moveTo>
                    <a:pt x="1781" y="0"/>
                  </a:moveTo>
                  <a:cubicBezTo>
                    <a:pt x="795" y="0"/>
                    <a:pt x="0" y="799"/>
                    <a:pt x="0" y="1781"/>
                  </a:cubicBezTo>
                  <a:lnTo>
                    <a:pt x="0" y="6654"/>
                  </a:lnTo>
                  <a:cubicBezTo>
                    <a:pt x="0" y="7639"/>
                    <a:pt x="795" y="8434"/>
                    <a:pt x="1781" y="8438"/>
                  </a:cubicBezTo>
                  <a:lnTo>
                    <a:pt x="6654" y="8438"/>
                  </a:lnTo>
                  <a:cubicBezTo>
                    <a:pt x="7639" y="8434"/>
                    <a:pt x="8434" y="7639"/>
                    <a:pt x="8438" y="6654"/>
                  </a:cubicBezTo>
                  <a:lnTo>
                    <a:pt x="8438" y="1781"/>
                  </a:lnTo>
                  <a:cubicBezTo>
                    <a:pt x="8434" y="799"/>
                    <a:pt x="7639" y="0"/>
                    <a:pt x="66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5" name="Google Shape;1215;p64"/>
            <p:cNvSpPr/>
            <p:nvPr/>
          </p:nvSpPr>
          <p:spPr>
            <a:xfrm>
              <a:off x="3434546" y="3915506"/>
              <a:ext cx="127665" cy="115562"/>
            </a:xfrm>
            <a:custGeom>
              <a:rect b="b" l="l" r="r" t="t"/>
              <a:pathLst>
                <a:path extrusionOk="0" h="4440" w="4905">
                  <a:moveTo>
                    <a:pt x="2426" y="0"/>
                  </a:moveTo>
                  <a:cubicBezTo>
                    <a:pt x="1830" y="0"/>
                    <a:pt x="1238" y="240"/>
                    <a:pt x="802" y="703"/>
                  </a:cubicBezTo>
                  <a:cubicBezTo>
                    <a:pt x="42" y="1516"/>
                    <a:pt x="0" y="2768"/>
                    <a:pt x="707" y="3627"/>
                  </a:cubicBezTo>
                  <a:cubicBezTo>
                    <a:pt x="1143" y="4158"/>
                    <a:pt x="1780" y="4440"/>
                    <a:pt x="2426" y="4440"/>
                  </a:cubicBezTo>
                  <a:cubicBezTo>
                    <a:pt x="2828" y="4440"/>
                    <a:pt x="3233" y="4331"/>
                    <a:pt x="3596" y="4105"/>
                  </a:cubicBezTo>
                  <a:cubicBezTo>
                    <a:pt x="3712" y="4032"/>
                    <a:pt x="3730" y="3870"/>
                    <a:pt x="3635" y="3775"/>
                  </a:cubicBezTo>
                  <a:lnTo>
                    <a:pt x="3631" y="3771"/>
                  </a:lnTo>
                  <a:cubicBezTo>
                    <a:pt x="3590" y="3730"/>
                    <a:pt x="3536" y="3708"/>
                    <a:pt x="3481" y="3708"/>
                  </a:cubicBezTo>
                  <a:cubicBezTo>
                    <a:pt x="3442" y="3708"/>
                    <a:pt x="3403" y="3719"/>
                    <a:pt x="3367" y="3743"/>
                  </a:cubicBezTo>
                  <a:cubicBezTo>
                    <a:pt x="3084" y="3916"/>
                    <a:pt x="2756" y="4010"/>
                    <a:pt x="2425" y="4010"/>
                  </a:cubicBezTo>
                  <a:cubicBezTo>
                    <a:pt x="2419" y="4010"/>
                    <a:pt x="2413" y="4010"/>
                    <a:pt x="2407" y="4010"/>
                  </a:cubicBezTo>
                  <a:cubicBezTo>
                    <a:pt x="1605" y="4003"/>
                    <a:pt x="904" y="3462"/>
                    <a:pt x="697" y="2687"/>
                  </a:cubicBezTo>
                  <a:cubicBezTo>
                    <a:pt x="489" y="1913"/>
                    <a:pt x="820" y="1094"/>
                    <a:pt x="1510" y="682"/>
                  </a:cubicBezTo>
                  <a:cubicBezTo>
                    <a:pt x="1793" y="514"/>
                    <a:pt x="2109" y="432"/>
                    <a:pt x="2422" y="432"/>
                  </a:cubicBezTo>
                  <a:cubicBezTo>
                    <a:pt x="2871" y="432"/>
                    <a:pt x="3316" y="600"/>
                    <a:pt x="3659" y="925"/>
                  </a:cubicBezTo>
                  <a:cubicBezTo>
                    <a:pt x="4240" y="1477"/>
                    <a:pt x="4381" y="2350"/>
                    <a:pt x="4008" y="3057"/>
                  </a:cubicBezTo>
                  <a:cubicBezTo>
                    <a:pt x="3962" y="3141"/>
                    <a:pt x="3976" y="3243"/>
                    <a:pt x="4043" y="3310"/>
                  </a:cubicBezTo>
                  <a:lnTo>
                    <a:pt x="4046" y="3314"/>
                  </a:lnTo>
                  <a:cubicBezTo>
                    <a:pt x="4087" y="3355"/>
                    <a:pt x="4141" y="3375"/>
                    <a:pt x="4194" y="3375"/>
                  </a:cubicBezTo>
                  <a:cubicBezTo>
                    <a:pt x="4268" y="3375"/>
                    <a:pt x="4342" y="3336"/>
                    <a:pt x="4381" y="3264"/>
                  </a:cubicBezTo>
                  <a:cubicBezTo>
                    <a:pt x="4905" y="2283"/>
                    <a:pt x="4620" y="1062"/>
                    <a:pt x="3716" y="415"/>
                  </a:cubicBezTo>
                  <a:cubicBezTo>
                    <a:pt x="3327" y="136"/>
                    <a:pt x="2875" y="0"/>
                    <a:pt x="24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6" name="Google Shape;1216;p64"/>
            <p:cNvSpPr/>
            <p:nvPr/>
          </p:nvSpPr>
          <p:spPr>
            <a:xfrm>
              <a:off x="3542326" y="3891378"/>
              <a:ext cx="29775" cy="29880"/>
            </a:xfrm>
            <a:custGeom>
              <a:rect b="b" l="l" r="r" t="t"/>
              <a:pathLst>
                <a:path extrusionOk="0" h="1148" w="1144">
                  <a:moveTo>
                    <a:pt x="574" y="1"/>
                  </a:moveTo>
                  <a:cubicBezTo>
                    <a:pt x="257" y="1"/>
                    <a:pt x="0" y="258"/>
                    <a:pt x="0" y="575"/>
                  </a:cubicBezTo>
                  <a:cubicBezTo>
                    <a:pt x="0" y="891"/>
                    <a:pt x="257" y="1148"/>
                    <a:pt x="574" y="1148"/>
                  </a:cubicBezTo>
                  <a:cubicBezTo>
                    <a:pt x="891" y="1148"/>
                    <a:pt x="1144" y="891"/>
                    <a:pt x="1144" y="575"/>
                  </a:cubicBezTo>
                  <a:cubicBezTo>
                    <a:pt x="1144" y="258"/>
                    <a:pt x="891" y="1"/>
                    <a:pt x="5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7" name="Google Shape;1217;p64"/>
          <p:cNvGrpSpPr/>
          <p:nvPr/>
        </p:nvGrpSpPr>
        <p:grpSpPr>
          <a:xfrm>
            <a:off x="6634526" y="1947734"/>
            <a:ext cx="372844" cy="353610"/>
            <a:chOff x="4186663" y="3796534"/>
            <a:chExt cx="372844" cy="353610"/>
          </a:xfrm>
        </p:grpSpPr>
        <p:sp>
          <p:nvSpPr>
            <p:cNvPr id="1218" name="Google Shape;1218;p64"/>
            <p:cNvSpPr/>
            <p:nvPr/>
          </p:nvSpPr>
          <p:spPr>
            <a:xfrm>
              <a:off x="4211025" y="3802104"/>
              <a:ext cx="342418" cy="342418"/>
            </a:xfrm>
            <a:custGeom>
              <a:rect b="b" l="l" r="r" t="t"/>
              <a:pathLst>
                <a:path extrusionOk="0" h="13156" w="13156">
                  <a:moveTo>
                    <a:pt x="6576" y="1"/>
                  </a:moveTo>
                  <a:cubicBezTo>
                    <a:pt x="2945" y="1"/>
                    <a:pt x="0" y="2945"/>
                    <a:pt x="0" y="6580"/>
                  </a:cubicBezTo>
                  <a:cubicBezTo>
                    <a:pt x="0" y="10211"/>
                    <a:pt x="2945" y="13156"/>
                    <a:pt x="6576" y="13156"/>
                  </a:cubicBezTo>
                  <a:cubicBezTo>
                    <a:pt x="10211" y="13156"/>
                    <a:pt x="13156" y="10211"/>
                    <a:pt x="13156" y="6580"/>
                  </a:cubicBezTo>
                  <a:cubicBezTo>
                    <a:pt x="13156" y="2945"/>
                    <a:pt x="10211" y="1"/>
                    <a:pt x="65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9" name="Google Shape;1219;p64"/>
            <p:cNvSpPr/>
            <p:nvPr/>
          </p:nvSpPr>
          <p:spPr>
            <a:xfrm>
              <a:off x="4359824" y="3802104"/>
              <a:ext cx="199683" cy="342522"/>
            </a:xfrm>
            <a:custGeom>
              <a:rect b="b" l="l" r="r" t="t"/>
              <a:pathLst>
                <a:path extrusionOk="0" h="13160" w="7672">
                  <a:moveTo>
                    <a:pt x="859" y="1"/>
                  </a:moveTo>
                  <a:cubicBezTo>
                    <a:pt x="574" y="1"/>
                    <a:pt x="286" y="18"/>
                    <a:pt x="1" y="57"/>
                  </a:cubicBezTo>
                  <a:cubicBezTo>
                    <a:pt x="3277" y="486"/>
                    <a:pt x="5725" y="3276"/>
                    <a:pt x="5725" y="6580"/>
                  </a:cubicBezTo>
                  <a:cubicBezTo>
                    <a:pt x="5725" y="9880"/>
                    <a:pt x="3277" y="12670"/>
                    <a:pt x="1" y="13103"/>
                  </a:cubicBezTo>
                  <a:cubicBezTo>
                    <a:pt x="291" y="13141"/>
                    <a:pt x="580" y="13160"/>
                    <a:pt x="864" y="13160"/>
                  </a:cubicBezTo>
                  <a:cubicBezTo>
                    <a:pt x="4278" y="13160"/>
                    <a:pt x="7194" y="10510"/>
                    <a:pt x="7421" y="7009"/>
                  </a:cubicBezTo>
                  <a:cubicBezTo>
                    <a:pt x="7671" y="3216"/>
                    <a:pt x="4663" y="4"/>
                    <a:pt x="859" y="1"/>
                  </a:cubicBezTo>
                  <a:close/>
                </a:path>
              </a:pathLst>
            </a:custGeom>
            <a:solidFill>
              <a:srgbClr val="2C1549">
                <a:alpha val="232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0" name="Google Shape;1220;p64"/>
            <p:cNvSpPr/>
            <p:nvPr/>
          </p:nvSpPr>
          <p:spPr>
            <a:xfrm>
              <a:off x="4284370" y="3890988"/>
              <a:ext cx="218241" cy="179564"/>
            </a:xfrm>
            <a:custGeom>
              <a:rect b="b" l="l" r="r" t="t"/>
              <a:pathLst>
                <a:path extrusionOk="0" h="6899" w="8385">
                  <a:moveTo>
                    <a:pt x="5479" y="1"/>
                  </a:moveTo>
                  <a:cubicBezTo>
                    <a:pt x="5224" y="1"/>
                    <a:pt x="4967" y="51"/>
                    <a:pt x="4722" y="153"/>
                  </a:cubicBezTo>
                  <a:cubicBezTo>
                    <a:pt x="3998" y="456"/>
                    <a:pt x="3530" y="1163"/>
                    <a:pt x="3530" y="1948"/>
                  </a:cubicBezTo>
                  <a:lnTo>
                    <a:pt x="3530" y="1979"/>
                  </a:lnTo>
                  <a:lnTo>
                    <a:pt x="3435" y="1976"/>
                  </a:lnTo>
                  <a:lnTo>
                    <a:pt x="3431" y="1976"/>
                  </a:lnTo>
                  <a:cubicBezTo>
                    <a:pt x="3234" y="1976"/>
                    <a:pt x="2664" y="1814"/>
                    <a:pt x="2478" y="1754"/>
                  </a:cubicBezTo>
                  <a:cubicBezTo>
                    <a:pt x="1760" y="1508"/>
                    <a:pt x="1112" y="1107"/>
                    <a:pt x="574" y="575"/>
                  </a:cubicBezTo>
                  <a:lnTo>
                    <a:pt x="370" y="375"/>
                  </a:lnTo>
                  <a:cubicBezTo>
                    <a:pt x="357" y="362"/>
                    <a:pt x="341" y="356"/>
                    <a:pt x="325" y="356"/>
                  </a:cubicBezTo>
                  <a:cubicBezTo>
                    <a:pt x="298" y="356"/>
                    <a:pt x="271" y="374"/>
                    <a:pt x="265" y="403"/>
                  </a:cubicBezTo>
                  <a:lnTo>
                    <a:pt x="191" y="681"/>
                  </a:lnTo>
                  <a:cubicBezTo>
                    <a:pt x="1" y="1423"/>
                    <a:pt x="307" y="2208"/>
                    <a:pt x="954" y="2623"/>
                  </a:cubicBezTo>
                  <a:lnTo>
                    <a:pt x="947" y="2623"/>
                  </a:lnTo>
                  <a:cubicBezTo>
                    <a:pt x="817" y="2623"/>
                    <a:pt x="683" y="2609"/>
                    <a:pt x="553" y="2577"/>
                  </a:cubicBezTo>
                  <a:lnTo>
                    <a:pt x="314" y="2521"/>
                  </a:lnTo>
                  <a:cubicBezTo>
                    <a:pt x="309" y="2520"/>
                    <a:pt x="304" y="2519"/>
                    <a:pt x="299" y="2519"/>
                  </a:cubicBezTo>
                  <a:cubicBezTo>
                    <a:pt x="259" y="2519"/>
                    <a:pt x="227" y="2554"/>
                    <a:pt x="236" y="2595"/>
                  </a:cubicBezTo>
                  <a:lnTo>
                    <a:pt x="275" y="2838"/>
                  </a:lnTo>
                  <a:cubicBezTo>
                    <a:pt x="367" y="3376"/>
                    <a:pt x="715" y="3837"/>
                    <a:pt x="1211" y="4066"/>
                  </a:cubicBezTo>
                  <a:cubicBezTo>
                    <a:pt x="1274" y="4090"/>
                    <a:pt x="1257" y="4185"/>
                    <a:pt x="1190" y="4189"/>
                  </a:cubicBezTo>
                  <a:lnTo>
                    <a:pt x="1186" y="4189"/>
                  </a:lnTo>
                  <a:lnTo>
                    <a:pt x="919" y="4203"/>
                  </a:lnTo>
                  <a:cubicBezTo>
                    <a:pt x="873" y="4203"/>
                    <a:pt x="845" y="4256"/>
                    <a:pt x="866" y="4298"/>
                  </a:cubicBezTo>
                  <a:lnTo>
                    <a:pt x="1000" y="4530"/>
                  </a:lnTo>
                  <a:cubicBezTo>
                    <a:pt x="1260" y="4984"/>
                    <a:pt x="1714" y="5297"/>
                    <a:pt x="2235" y="5375"/>
                  </a:cubicBezTo>
                  <a:cubicBezTo>
                    <a:pt x="2291" y="5382"/>
                    <a:pt x="2309" y="5456"/>
                    <a:pt x="2263" y="5487"/>
                  </a:cubicBezTo>
                  <a:cubicBezTo>
                    <a:pt x="1820" y="5818"/>
                    <a:pt x="1306" y="6040"/>
                    <a:pt x="761" y="6135"/>
                  </a:cubicBezTo>
                  <a:lnTo>
                    <a:pt x="173" y="6237"/>
                  </a:lnTo>
                  <a:cubicBezTo>
                    <a:pt x="110" y="6247"/>
                    <a:pt x="99" y="6339"/>
                    <a:pt x="162" y="6360"/>
                  </a:cubicBezTo>
                  <a:lnTo>
                    <a:pt x="718" y="6574"/>
                  </a:lnTo>
                  <a:cubicBezTo>
                    <a:pt x="1281" y="6789"/>
                    <a:pt x="1879" y="6898"/>
                    <a:pt x="2478" y="6898"/>
                  </a:cubicBezTo>
                  <a:cubicBezTo>
                    <a:pt x="5194" y="6898"/>
                    <a:pt x="7414" y="4689"/>
                    <a:pt x="7421" y="1969"/>
                  </a:cubicBezTo>
                  <a:lnTo>
                    <a:pt x="7421" y="1951"/>
                  </a:lnTo>
                  <a:lnTo>
                    <a:pt x="7421" y="1902"/>
                  </a:lnTo>
                  <a:lnTo>
                    <a:pt x="7421" y="1891"/>
                  </a:lnTo>
                  <a:cubicBezTo>
                    <a:pt x="7611" y="1758"/>
                    <a:pt x="7787" y="1610"/>
                    <a:pt x="7949" y="1444"/>
                  </a:cubicBezTo>
                  <a:lnTo>
                    <a:pt x="8343" y="1036"/>
                  </a:lnTo>
                  <a:cubicBezTo>
                    <a:pt x="8384" y="995"/>
                    <a:pt x="8354" y="928"/>
                    <a:pt x="8301" y="928"/>
                  </a:cubicBezTo>
                  <a:cubicBezTo>
                    <a:pt x="8295" y="928"/>
                    <a:pt x="8289" y="929"/>
                    <a:pt x="8283" y="931"/>
                  </a:cubicBezTo>
                  <a:lnTo>
                    <a:pt x="7731" y="1061"/>
                  </a:lnTo>
                  <a:cubicBezTo>
                    <a:pt x="7674" y="1075"/>
                    <a:pt x="7618" y="1089"/>
                    <a:pt x="7558" y="1100"/>
                  </a:cubicBezTo>
                  <a:cubicBezTo>
                    <a:pt x="7554" y="1100"/>
                    <a:pt x="7551" y="1101"/>
                    <a:pt x="7547" y="1101"/>
                  </a:cubicBezTo>
                  <a:cubicBezTo>
                    <a:pt x="7487" y="1101"/>
                    <a:pt x="7456" y="1024"/>
                    <a:pt x="7506" y="987"/>
                  </a:cubicBezTo>
                  <a:cubicBezTo>
                    <a:pt x="7572" y="931"/>
                    <a:pt x="7632" y="875"/>
                    <a:pt x="7688" y="811"/>
                  </a:cubicBezTo>
                  <a:lnTo>
                    <a:pt x="8118" y="343"/>
                  </a:lnTo>
                  <a:cubicBezTo>
                    <a:pt x="8154" y="300"/>
                    <a:pt x="8122" y="236"/>
                    <a:pt x="8072" y="236"/>
                  </a:cubicBezTo>
                  <a:cubicBezTo>
                    <a:pt x="8064" y="236"/>
                    <a:pt x="8056" y="238"/>
                    <a:pt x="8047" y="241"/>
                  </a:cubicBezTo>
                  <a:lnTo>
                    <a:pt x="7449" y="442"/>
                  </a:lnTo>
                  <a:cubicBezTo>
                    <a:pt x="7266" y="502"/>
                    <a:pt x="7080" y="544"/>
                    <a:pt x="6893" y="572"/>
                  </a:cubicBezTo>
                  <a:cubicBezTo>
                    <a:pt x="6890" y="573"/>
                    <a:pt x="6886" y="573"/>
                    <a:pt x="6882" y="573"/>
                  </a:cubicBezTo>
                  <a:cubicBezTo>
                    <a:pt x="6865" y="573"/>
                    <a:pt x="6849" y="566"/>
                    <a:pt x="6837" y="554"/>
                  </a:cubicBezTo>
                  <a:cubicBezTo>
                    <a:pt x="6467" y="191"/>
                    <a:pt x="5977" y="1"/>
                    <a:pt x="54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1" name="Google Shape;1221;p64"/>
            <p:cNvSpPr/>
            <p:nvPr/>
          </p:nvSpPr>
          <p:spPr>
            <a:xfrm>
              <a:off x="4186663" y="3796534"/>
              <a:ext cx="372480" cy="353610"/>
            </a:xfrm>
            <a:custGeom>
              <a:rect b="b" l="l" r="r" t="t"/>
              <a:pathLst>
                <a:path extrusionOk="0" h="13586" w="14311">
                  <a:moveTo>
                    <a:pt x="7512" y="429"/>
                  </a:moveTo>
                  <a:cubicBezTo>
                    <a:pt x="11024" y="429"/>
                    <a:pt x="13877" y="3283"/>
                    <a:pt x="13877" y="6794"/>
                  </a:cubicBezTo>
                  <a:cubicBezTo>
                    <a:pt x="13877" y="10302"/>
                    <a:pt x="11024" y="13155"/>
                    <a:pt x="7512" y="13155"/>
                  </a:cubicBezTo>
                  <a:cubicBezTo>
                    <a:pt x="4004" y="13155"/>
                    <a:pt x="1151" y="10302"/>
                    <a:pt x="1151" y="6794"/>
                  </a:cubicBezTo>
                  <a:cubicBezTo>
                    <a:pt x="1151" y="3283"/>
                    <a:pt x="4004" y="429"/>
                    <a:pt x="7512" y="429"/>
                  </a:cubicBezTo>
                  <a:close/>
                  <a:moveTo>
                    <a:pt x="7512" y="1"/>
                  </a:moveTo>
                  <a:cubicBezTo>
                    <a:pt x="6205" y="1"/>
                    <a:pt x="4891" y="377"/>
                    <a:pt x="3741" y="1147"/>
                  </a:cubicBezTo>
                  <a:cubicBezTo>
                    <a:pt x="1045" y="2945"/>
                    <a:pt x="0" y="6400"/>
                    <a:pt x="1239" y="9391"/>
                  </a:cubicBezTo>
                  <a:cubicBezTo>
                    <a:pt x="2307" y="11966"/>
                    <a:pt x="4809" y="13586"/>
                    <a:pt x="7510" y="13586"/>
                  </a:cubicBezTo>
                  <a:cubicBezTo>
                    <a:pt x="7950" y="13586"/>
                    <a:pt x="8394" y="13543"/>
                    <a:pt x="8839" y="13454"/>
                  </a:cubicBezTo>
                  <a:cubicBezTo>
                    <a:pt x="12016" y="12825"/>
                    <a:pt x="14307" y="10035"/>
                    <a:pt x="14307" y="6794"/>
                  </a:cubicBezTo>
                  <a:cubicBezTo>
                    <a:pt x="14310" y="4989"/>
                    <a:pt x="13596" y="3261"/>
                    <a:pt x="12315" y="1991"/>
                  </a:cubicBezTo>
                  <a:cubicBezTo>
                    <a:pt x="11003" y="677"/>
                    <a:pt x="9264" y="1"/>
                    <a:pt x="7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2" name="Google Shape;1222;p64"/>
            <p:cNvSpPr/>
            <p:nvPr/>
          </p:nvSpPr>
          <p:spPr>
            <a:xfrm>
              <a:off x="4277785" y="3885834"/>
              <a:ext cx="231515" cy="189871"/>
            </a:xfrm>
            <a:custGeom>
              <a:rect b="b" l="l" r="r" t="t"/>
              <a:pathLst>
                <a:path extrusionOk="0" h="7295" w="8895">
                  <a:moveTo>
                    <a:pt x="5726" y="0"/>
                  </a:moveTo>
                  <a:cubicBezTo>
                    <a:pt x="5464" y="0"/>
                    <a:pt x="5200" y="48"/>
                    <a:pt x="4947" y="147"/>
                  </a:cubicBezTo>
                  <a:cubicBezTo>
                    <a:pt x="4184" y="446"/>
                    <a:pt x="3660" y="1153"/>
                    <a:pt x="3589" y="1970"/>
                  </a:cubicBezTo>
                  <a:cubicBezTo>
                    <a:pt x="3322" y="1917"/>
                    <a:pt x="3054" y="1850"/>
                    <a:pt x="2794" y="1766"/>
                  </a:cubicBezTo>
                  <a:cubicBezTo>
                    <a:pt x="2006" y="1498"/>
                    <a:pt x="1302" y="1027"/>
                    <a:pt x="750" y="404"/>
                  </a:cubicBezTo>
                  <a:cubicBezTo>
                    <a:pt x="718" y="365"/>
                    <a:pt x="672" y="341"/>
                    <a:pt x="627" y="330"/>
                  </a:cubicBezTo>
                  <a:cubicBezTo>
                    <a:pt x="613" y="328"/>
                    <a:pt x="600" y="326"/>
                    <a:pt x="586" y="326"/>
                  </a:cubicBezTo>
                  <a:cubicBezTo>
                    <a:pt x="506" y="326"/>
                    <a:pt x="431" y="371"/>
                    <a:pt x="394" y="446"/>
                  </a:cubicBezTo>
                  <a:cubicBezTo>
                    <a:pt x="64" y="1104"/>
                    <a:pt x="130" y="1889"/>
                    <a:pt x="560" y="2487"/>
                  </a:cubicBezTo>
                  <a:cubicBezTo>
                    <a:pt x="547" y="2485"/>
                    <a:pt x="533" y="2483"/>
                    <a:pt x="520" y="2483"/>
                  </a:cubicBezTo>
                  <a:cubicBezTo>
                    <a:pt x="456" y="2483"/>
                    <a:pt x="393" y="2511"/>
                    <a:pt x="352" y="2561"/>
                  </a:cubicBezTo>
                  <a:cubicBezTo>
                    <a:pt x="324" y="2600"/>
                    <a:pt x="306" y="2645"/>
                    <a:pt x="306" y="2695"/>
                  </a:cubicBezTo>
                  <a:lnTo>
                    <a:pt x="306" y="2761"/>
                  </a:lnTo>
                  <a:cubicBezTo>
                    <a:pt x="306" y="3324"/>
                    <a:pt x="560" y="3856"/>
                    <a:pt x="1000" y="4207"/>
                  </a:cubicBezTo>
                  <a:cubicBezTo>
                    <a:pt x="968" y="4229"/>
                    <a:pt x="943" y="4257"/>
                    <a:pt x="929" y="4288"/>
                  </a:cubicBezTo>
                  <a:cubicBezTo>
                    <a:pt x="905" y="4341"/>
                    <a:pt x="897" y="4401"/>
                    <a:pt x="915" y="4454"/>
                  </a:cubicBezTo>
                  <a:cubicBezTo>
                    <a:pt x="1102" y="5041"/>
                    <a:pt x="1559" y="5506"/>
                    <a:pt x="2143" y="5696"/>
                  </a:cubicBezTo>
                  <a:cubicBezTo>
                    <a:pt x="1619" y="6016"/>
                    <a:pt x="1017" y="6185"/>
                    <a:pt x="401" y="6185"/>
                  </a:cubicBezTo>
                  <a:cubicBezTo>
                    <a:pt x="349" y="6185"/>
                    <a:pt x="292" y="6185"/>
                    <a:pt x="236" y="6181"/>
                  </a:cubicBezTo>
                  <a:cubicBezTo>
                    <a:pt x="231" y="6181"/>
                    <a:pt x="227" y="6181"/>
                    <a:pt x="222" y="6181"/>
                  </a:cubicBezTo>
                  <a:cubicBezTo>
                    <a:pt x="119" y="6181"/>
                    <a:pt x="31" y="6256"/>
                    <a:pt x="14" y="6361"/>
                  </a:cubicBezTo>
                  <a:cubicBezTo>
                    <a:pt x="0" y="6449"/>
                    <a:pt x="43" y="6537"/>
                    <a:pt x="123" y="6582"/>
                  </a:cubicBezTo>
                  <a:cubicBezTo>
                    <a:pt x="930" y="7059"/>
                    <a:pt x="1832" y="7294"/>
                    <a:pt x="2731" y="7294"/>
                  </a:cubicBezTo>
                  <a:cubicBezTo>
                    <a:pt x="3793" y="7294"/>
                    <a:pt x="4851" y="6966"/>
                    <a:pt x="5746" y="6319"/>
                  </a:cubicBezTo>
                  <a:cubicBezTo>
                    <a:pt x="5855" y="6241"/>
                    <a:pt x="5866" y="6086"/>
                    <a:pt x="5774" y="5991"/>
                  </a:cubicBezTo>
                  <a:cubicBezTo>
                    <a:pt x="5732" y="5949"/>
                    <a:pt x="5676" y="5927"/>
                    <a:pt x="5621" y="5927"/>
                  </a:cubicBezTo>
                  <a:cubicBezTo>
                    <a:pt x="5576" y="5927"/>
                    <a:pt x="5531" y="5942"/>
                    <a:pt x="5493" y="5970"/>
                  </a:cubicBezTo>
                  <a:cubicBezTo>
                    <a:pt x="4675" y="6560"/>
                    <a:pt x="3705" y="6864"/>
                    <a:pt x="2726" y="6864"/>
                  </a:cubicBezTo>
                  <a:cubicBezTo>
                    <a:pt x="2163" y="6864"/>
                    <a:pt x="1597" y="6763"/>
                    <a:pt x="1056" y="6558"/>
                  </a:cubicBezTo>
                  <a:cubicBezTo>
                    <a:pt x="1703" y="6442"/>
                    <a:pt x="2312" y="6160"/>
                    <a:pt x="2815" y="5741"/>
                  </a:cubicBezTo>
                  <a:cubicBezTo>
                    <a:pt x="2878" y="5692"/>
                    <a:pt x="2910" y="5611"/>
                    <a:pt x="2896" y="5530"/>
                  </a:cubicBezTo>
                  <a:cubicBezTo>
                    <a:pt x="2875" y="5432"/>
                    <a:pt x="2790" y="5362"/>
                    <a:pt x="2692" y="5358"/>
                  </a:cubicBezTo>
                  <a:cubicBezTo>
                    <a:pt x="2175" y="5344"/>
                    <a:pt x="1707" y="5062"/>
                    <a:pt x="1450" y="4612"/>
                  </a:cubicBezTo>
                  <a:cubicBezTo>
                    <a:pt x="1573" y="4609"/>
                    <a:pt x="1693" y="4591"/>
                    <a:pt x="1809" y="4566"/>
                  </a:cubicBezTo>
                  <a:cubicBezTo>
                    <a:pt x="1900" y="4549"/>
                    <a:pt x="1971" y="4475"/>
                    <a:pt x="1985" y="4380"/>
                  </a:cubicBezTo>
                  <a:cubicBezTo>
                    <a:pt x="1999" y="4274"/>
                    <a:pt x="1928" y="4172"/>
                    <a:pt x="1823" y="4144"/>
                  </a:cubicBezTo>
                  <a:cubicBezTo>
                    <a:pt x="1270" y="4010"/>
                    <a:pt x="852" y="3560"/>
                    <a:pt x="757" y="2997"/>
                  </a:cubicBezTo>
                  <a:lnTo>
                    <a:pt x="757" y="2997"/>
                  </a:lnTo>
                  <a:cubicBezTo>
                    <a:pt x="898" y="3030"/>
                    <a:pt x="1045" y="3048"/>
                    <a:pt x="1190" y="3048"/>
                  </a:cubicBezTo>
                  <a:cubicBezTo>
                    <a:pt x="1215" y="3048"/>
                    <a:pt x="1239" y="3047"/>
                    <a:pt x="1263" y="3046"/>
                  </a:cubicBezTo>
                  <a:cubicBezTo>
                    <a:pt x="1369" y="3043"/>
                    <a:pt x="1457" y="2962"/>
                    <a:pt x="1471" y="2856"/>
                  </a:cubicBezTo>
                  <a:cubicBezTo>
                    <a:pt x="1478" y="2772"/>
                    <a:pt x="1436" y="2691"/>
                    <a:pt x="1362" y="2645"/>
                  </a:cubicBezTo>
                  <a:cubicBezTo>
                    <a:pt x="778" y="2290"/>
                    <a:pt x="496" y="1597"/>
                    <a:pt x="669" y="935"/>
                  </a:cubicBezTo>
                  <a:lnTo>
                    <a:pt x="669" y="935"/>
                  </a:lnTo>
                  <a:cubicBezTo>
                    <a:pt x="1232" y="1491"/>
                    <a:pt x="1911" y="1913"/>
                    <a:pt x="2660" y="2170"/>
                  </a:cubicBezTo>
                  <a:cubicBezTo>
                    <a:pt x="2667" y="2174"/>
                    <a:pt x="3406" y="2402"/>
                    <a:pt x="3684" y="2402"/>
                  </a:cubicBezTo>
                  <a:lnTo>
                    <a:pt x="3790" y="2410"/>
                  </a:lnTo>
                  <a:cubicBezTo>
                    <a:pt x="3792" y="2410"/>
                    <a:pt x="3794" y="2410"/>
                    <a:pt x="3796" y="2410"/>
                  </a:cubicBezTo>
                  <a:cubicBezTo>
                    <a:pt x="3920" y="2410"/>
                    <a:pt x="4022" y="2309"/>
                    <a:pt x="4015" y="2184"/>
                  </a:cubicBezTo>
                  <a:lnTo>
                    <a:pt x="4015" y="2149"/>
                  </a:lnTo>
                  <a:cubicBezTo>
                    <a:pt x="4015" y="1449"/>
                    <a:pt x="4437" y="823"/>
                    <a:pt x="5081" y="559"/>
                  </a:cubicBezTo>
                  <a:cubicBezTo>
                    <a:pt x="5293" y="473"/>
                    <a:pt x="5514" y="431"/>
                    <a:pt x="5734" y="431"/>
                  </a:cubicBezTo>
                  <a:cubicBezTo>
                    <a:pt x="6187" y="431"/>
                    <a:pt x="6631" y="608"/>
                    <a:pt x="6960" y="942"/>
                  </a:cubicBezTo>
                  <a:cubicBezTo>
                    <a:pt x="7000" y="985"/>
                    <a:pt x="7056" y="1007"/>
                    <a:pt x="7114" y="1007"/>
                  </a:cubicBezTo>
                  <a:cubicBezTo>
                    <a:pt x="7123" y="1007"/>
                    <a:pt x="7131" y="1007"/>
                    <a:pt x="7139" y="1006"/>
                  </a:cubicBezTo>
                  <a:cubicBezTo>
                    <a:pt x="7354" y="974"/>
                    <a:pt x="7569" y="925"/>
                    <a:pt x="7776" y="854"/>
                  </a:cubicBezTo>
                  <a:lnTo>
                    <a:pt x="7776" y="854"/>
                  </a:lnTo>
                  <a:cubicBezTo>
                    <a:pt x="7667" y="978"/>
                    <a:pt x="7537" y="1080"/>
                    <a:pt x="7393" y="1160"/>
                  </a:cubicBezTo>
                  <a:cubicBezTo>
                    <a:pt x="7294" y="1213"/>
                    <a:pt x="7252" y="1336"/>
                    <a:pt x="7298" y="1438"/>
                  </a:cubicBezTo>
                  <a:lnTo>
                    <a:pt x="7301" y="1445"/>
                  </a:lnTo>
                  <a:cubicBezTo>
                    <a:pt x="7337" y="1519"/>
                    <a:pt x="7413" y="1570"/>
                    <a:pt x="7493" y="1570"/>
                  </a:cubicBezTo>
                  <a:cubicBezTo>
                    <a:pt x="7501" y="1570"/>
                    <a:pt x="7508" y="1570"/>
                    <a:pt x="7516" y="1569"/>
                  </a:cubicBezTo>
                  <a:cubicBezTo>
                    <a:pt x="7695" y="1551"/>
                    <a:pt x="7868" y="1523"/>
                    <a:pt x="8040" y="1481"/>
                  </a:cubicBezTo>
                  <a:lnTo>
                    <a:pt x="8040" y="1481"/>
                  </a:lnTo>
                  <a:cubicBezTo>
                    <a:pt x="7889" y="1639"/>
                    <a:pt x="7720" y="1783"/>
                    <a:pt x="7540" y="1906"/>
                  </a:cubicBezTo>
                  <a:cubicBezTo>
                    <a:pt x="7484" y="1949"/>
                    <a:pt x="7449" y="2019"/>
                    <a:pt x="7452" y="2089"/>
                  </a:cubicBezTo>
                  <a:lnTo>
                    <a:pt x="7452" y="2103"/>
                  </a:lnTo>
                  <a:lnTo>
                    <a:pt x="7452" y="2146"/>
                  </a:lnTo>
                  <a:lnTo>
                    <a:pt x="7452" y="2167"/>
                  </a:lnTo>
                  <a:cubicBezTo>
                    <a:pt x="7445" y="3324"/>
                    <a:pt x="7016" y="4440"/>
                    <a:pt x="6239" y="5298"/>
                  </a:cubicBezTo>
                  <a:cubicBezTo>
                    <a:pt x="6165" y="5383"/>
                    <a:pt x="6168" y="5513"/>
                    <a:pt x="6249" y="5594"/>
                  </a:cubicBezTo>
                  <a:cubicBezTo>
                    <a:pt x="6291" y="5636"/>
                    <a:pt x="6347" y="5657"/>
                    <a:pt x="6402" y="5657"/>
                  </a:cubicBezTo>
                  <a:cubicBezTo>
                    <a:pt x="6461" y="5657"/>
                    <a:pt x="6520" y="5632"/>
                    <a:pt x="6562" y="5583"/>
                  </a:cubicBezTo>
                  <a:cubicBezTo>
                    <a:pt x="7403" y="4654"/>
                    <a:pt x="7871" y="3444"/>
                    <a:pt x="7878" y="2191"/>
                  </a:cubicBezTo>
                  <a:cubicBezTo>
                    <a:pt x="8262" y="1906"/>
                    <a:pt x="8589" y="1555"/>
                    <a:pt x="8842" y="1153"/>
                  </a:cubicBezTo>
                  <a:cubicBezTo>
                    <a:pt x="8895" y="1062"/>
                    <a:pt x="8877" y="946"/>
                    <a:pt x="8796" y="879"/>
                  </a:cubicBezTo>
                  <a:cubicBezTo>
                    <a:pt x="8758" y="844"/>
                    <a:pt x="8707" y="827"/>
                    <a:pt x="8655" y="827"/>
                  </a:cubicBezTo>
                  <a:cubicBezTo>
                    <a:pt x="8623" y="827"/>
                    <a:pt x="8591" y="834"/>
                    <a:pt x="8561" y="847"/>
                  </a:cubicBezTo>
                  <a:cubicBezTo>
                    <a:pt x="8452" y="900"/>
                    <a:pt x="8339" y="946"/>
                    <a:pt x="8223" y="985"/>
                  </a:cubicBezTo>
                  <a:cubicBezTo>
                    <a:pt x="8339" y="826"/>
                    <a:pt x="8427" y="654"/>
                    <a:pt x="8494" y="467"/>
                  </a:cubicBezTo>
                  <a:cubicBezTo>
                    <a:pt x="8522" y="393"/>
                    <a:pt x="8504" y="305"/>
                    <a:pt x="8452" y="246"/>
                  </a:cubicBezTo>
                  <a:cubicBezTo>
                    <a:pt x="8410" y="200"/>
                    <a:pt x="8351" y="176"/>
                    <a:pt x="8292" y="176"/>
                  </a:cubicBezTo>
                  <a:cubicBezTo>
                    <a:pt x="8256" y="176"/>
                    <a:pt x="8220" y="185"/>
                    <a:pt x="8188" y="203"/>
                  </a:cubicBezTo>
                  <a:cubicBezTo>
                    <a:pt x="7875" y="383"/>
                    <a:pt x="7533" y="506"/>
                    <a:pt x="7182" y="566"/>
                  </a:cubicBezTo>
                  <a:cubicBezTo>
                    <a:pt x="6777" y="196"/>
                    <a:pt x="6255" y="0"/>
                    <a:pt x="5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23" name="Google Shape;1223;p64"/>
          <p:cNvGrpSpPr/>
          <p:nvPr/>
        </p:nvGrpSpPr>
        <p:grpSpPr>
          <a:xfrm>
            <a:off x="7764436" y="2247194"/>
            <a:ext cx="514803" cy="514803"/>
            <a:chOff x="2775123" y="1408261"/>
            <a:chExt cx="3847554" cy="3847554"/>
          </a:xfrm>
        </p:grpSpPr>
        <p:sp>
          <p:nvSpPr>
            <p:cNvPr id="1224" name="Google Shape;1224;p64"/>
            <p:cNvSpPr/>
            <p:nvPr/>
          </p:nvSpPr>
          <p:spPr>
            <a:xfrm>
              <a:off x="2775123" y="1408261"/>
              <a:ext cx="3847554" cy="3847554"/>
            </a:xfrm>
            <a:custGeom>
              <a:rect b="b" l="l" r="r" t="t"/>
              <a:pathLst>
                <a:path extrusionOk="0" h="208483" w="208483">
                  <a:moveTo>
                    <a:pt x="104241" y="0"/>
                  </a:moveTo>
                  <a:cubicBezTo>
                    <a:pt x="46667" y="0"/>
                    <a:pt x="0" y="46667"/>
                    <a:pt x="0" y="104241"/>
                  </a:cubicBezTo>
                  <a:cubicBezTo>
                    <a:pt x="0" y="161816"/>
                    <a:pt x="46667" y="208483"/>
                    <a:pt x="104241" y="208483"/>
                  </a:cubicBezTo>
                  <a:cubicBezTo>
                    <a:pt x="161816" y="208483"/>
                    <a:pt x="208482" y="161816"/>
                    <a:pt x="208482" y="104241"/>
                  </a:cubicBezTo>
                  <a:cubicBezTo>
                    <a:pt x="208482" y="46667"/>
                    <a:pt x="161816" y="0"/>
                    <a:pt x="104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5" name="Google Shape;1225;p64"/>
            <p:cNvSpPr/>
            <p:nvPr/>
          </p:nvSpPr>
          <p:spPr>
            <a:xfrm>
              <a:off x="2887575" y="1520575"/>
              <a:ext cx="3622913" cy="3622913"/>
            </a:xfrm>
            <a:custGeom>
              <a:rect b="b" l="l" r="r" t="t"/>
              <a:pathLst>
                <a:path extrusionOk="0" h="208483" w="208483">
                  <a:moveTo>
                    <a:pt x="104241" y="0"/>
                  </a:moveTo>
                  <a:cubicBezTo>
                    <a:pt x="46667" y="0"/>
                    <a:pt x="0" y="46667"/>
                    <a:pt x="0" y="104241"/>
                  </a:cubicBezTo>
                  <a:cubicBezTo>
                    <a:pt x="0" y="161816"/>
                    <a:pt x="46667" y="208483"/>
                    <a:pt x="104241" y="208483"/>
                  </a:cubicBezTo>
                  <a:cubicBezTo>
                    <a:pt x="161816" y="208483"/>
                    <a:pt x="208482" y="161816"/>
                    <a:pt x="208482" y="104241"/>
                  </a:cubicBezTo>
                  <a:cubicBezTo>
                    <a:pt x="208482" y="46667"/>
                    <a:pt x="161816" y="0"/>
                    <a:pt x="1042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226" name="Google Shape;1226;p64"/>
            <p:cNvGrpSpPr/>
            <p:nvPr/>
          </p:nvGrpSpPr>
          <p:grpSpPr>
            <a:xfrm>
              <a:off x="3503656" y="1972170"/>
              <a:ext cx="2391038" cy="2719924"/>
              <a:chOff x="1512725" y="258500"/>
              <a:chExt cx="4570900" cy="5199625"/>
            </a:xfrm>
          </p:grpSpPr>
          <p:sp>
            <p:nvSpPr>
              <p:cNvPr id="1227" name="Google Shape;1227;p64"/>
              <p:cNvSpPr/>
              <p:nvPr/>
            </p:nvSpPr>
            <p:spPr>
              <a:xfrm>
                <a:off x="1616300" y="358975"/>
                <a:ext cx="4365375" cy="4995600"/>
              </a:xfrm>
              <a:custGeom>
                <a:rect b="b" l="l" r="r" t="t"/>
                <a:pathLst>
                  <a:path extrusionOk="0" h="199824" w="174615">
                    <a:moveTo>
                      <a:pt x="119585" y="1"/>
                    </a:moveTo>
                    <a:cubicBezTo>
                      <a:pt x="114366" y="1"/>
                      <a:pt x="106537" y="59"/>
                      <a:pt x="106537" y="59"/>
                    </a:cubicBezTo>
                    <a:lnTo>
                      <a:pt x="91858" y="59"/>
                    </a:lnTo>
                    <a:lnTo>
                      <a:pt x="91858" y="89209"/>
                    </a:lnTo>
                    <a:lnTo>
                      <a:pt x="91793" y="138041"/>
                    </a:lnTo>
                    <a:cubicBezTo>
                      <a:pt x="91793" y="151089"/>
                      <a:pt x="83279" y="162180"/>
                      <a:pt x="71438" y="166061"/>
                    </a:cubicBezTo>
                    <a:cubicBezTo>
                      <a:pt x="68466" y="167014"/>
                      <a:pt x="65290" y="167557"/>
                      <a:pt x="61932" y="167557"/>
                    </a:cubicBezTo>
                    <a:cubicBezTo>
                      <a:pt x="61494" y="167557"/>
                      <a:pt x="61053" y="167548"/>
                      <a:pt x="60608" y="167529"/>
                    </a:cubicBezTo>
                    <a:cubicBezTo>
                      <a:pt x="45114" y="166746"/>
                      <a:pt x="32620" y="154025"/>
                      <a:pt x="32425" y="138498"/>
                    </a:cubicBezTo>
                    <a:cubicBezTo>
                      <a:pt x="32196" y="121992"/>
                      <a:pt x="45571" y="108520"/>
                      <a:pt x="62109" y="108520"/>
                    </a:cubicBezTo>
                    <a:cubicBezTo>
                      <a:pt x="65371" y="108520"/>
                      <a:pt x="68502" y="109042"/>
                      <a:pt x="71438" y="110021"/>
                    </a:cubicBezTo>
                    <a:lnTo>
                      <a:pt x="71438" y="77009"/>
                    </a:lnTo>
                    <a:cubicBezTo>
                      <a:pt x="68404" y="76553"/>
                      <a:pt x="65273" y="76324"/>
                      <a:pt x="62109" y="76324"/>
                    </a:cubicBezTo>
                    <a:cubicBezTo>
                      <a:pt x="47952" y="76324"/>
                      <a:pt x="34545" y="80956"/>
                      <a:pt x="23650" y="89568"/>
                    </a:cubicBezTo>
                    <a:cubicBezTo>
                      <a:pt x="21758" y="91068"/>
                      <a:pt x="19899" y="92667"/>
                      <a:pt x="18202" y="94428"/>
                    </a:cubicBezTo>
                    <a:cubicBezTo>
                      <a:pt x="6590" y="105943"/>
                      <a:pt x="1" y="121731"/>
                      <a:pt x="66" y="138074"/>
                    </a:cubicBezTo>
                    <a:cubicBezTo>
                      <a:pt x="66" y="154547"/>
                      <a:pt x="6525" y="170041"/>
                      <a:pt x="18235" y="181719"/>
                    </a:cubicBezTo>
                    <a:cubicBezTo>
                      <a:pt x="29978" y="193364"/>
                      <a:pt x="45571" y="199823"/>
                      <a:pt x="62174" y="199823"/>
                    </a:cubicBezTo>
                    <a:cubicBezTo>
                      <a:pt x="65306" y="199823"/>
                      <a:pt x="68437" y="199562"/>
                      <a:pt x="71503" y="199138"/>
                    </a:cubicBezTo>
                    <a:cubicBezTo>
                      <a:pt x="84551" y="197181"/>
                      <a:pt x="96588" y="191179"/>
                      <a:pt x="106080" y="181719"/>
                    </a:cubicBezTo>
                    <a:cubicBezTo>
                      <a:pt x="117726" y="170106"/>
                      <a:pt x="124184" y="154710"/>
                      <a:pt x="124250" y="138335"/>
                    </a:cubicBezTo>
                    <a:lnTo>
                      <a:pt x="124054" y="65233"/>
                    </a:lnTo>
                    <a:lnTo>
                      <a:pt x="124054" y="65233"/>
                    </a:lnTo>
                    <a:cubicBezTo>
                      <a:pt x="129697" y="69539"/>
                      <a:pt x="135797" y="73127"/>
                      <a:pt x="142354" y="75900"/>
                    </a:cubicBezTo>
                    <a:cubicBezTo>
                      <a:pt x="152596" y="80239"/>
                      <a:pt x="161762" y="82424"/>
                      <a:pt x="172951" y="82424"/>
                    </a:cubicBezTo>
                    <a:lnTo>
                      <a:pt x="174615" y="81576"/>
                    </a:lnTo>
                    <a:cubicBezTo>
                      <a:pt x="174615" y="81576"/>
                      <a:pt x="174549" y="50000"/>
                      <a:pt x="174484" y="50000"/>
                    </a:cubicBezTo>
                    <a:cubicBezTo>
                      <a:pt x="146790" y="50000"/>
                      <a:pt x="124380" y="27721"/>
                      <a:pt x="124152" y="59"/>
                    </a:cubicBezTo>
                    <a:cubicBezTo>
                      <a:pt x="124152" y="15"/>
                      <a:pt x="122195" y="1"/>
                      <a:pt x="11958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8" name="Google Shape;1228;p64"/>
              <p:cNvSpPr/>
              <p:nvPr/>
            </p:nvSpPr>
            <p:spPr>
              <a:xfrm>
                <a:off x="2197750" y="2419075"/>
                <a:ext cx="229175" cy="204450"/>
              </a:xfrm>
              <a:custGeom>
                <a:rect b="b" l="l" r="r" t="t"/>
                <a:pathLst>
                  <a:path extrusionOk="0" h="8178" w="9167">
                    <a:moveTo>
                      <a:pt x="4579" y="0"/>
                    </a:moveTo>
                    <a:cubicBezTo>
                      <a:pt x="3823" y="0"/>
                      <a:pt x="3059" y="217"/>
                      <a:pt x="2382" y="673"/>
                    </a:cubicBezTo>
                    <a:cubicBezTo>
                      <a:pt x="2317" y="673"/>
                      <a:pt x="2317" y="705"/>
                      <a:pt x="2284" y="705"/>
                    </a:cubicBezTo>
                    <a:cubicBezTo>
                      <a:pt x="490" y="1912"/>
                      <a:pt x="1" y="4293"/>
                      <a:pt x="1142" y="6087"/>
                    </a:cubicBezTo>
                    <a:cubicBezTo>
                      <a:pt x="1175" y="6153"/>
                      <a:pt x="1240" y="6218"/>
                      <a:pt x="1273" y="6316"/>
                    </a:cubicBezTo>
                    <a:cubicBezTo>
                      <a:pt x="2026" y="7508"/>
                      <a:pt x="3315" y="8177"/>
                      <a:pt x="4642" y="8177"/>
                    </a:cubicBezTo>
                    <a:cubicBezTo>
                      <a:pt x="5385" y="8177"/>
                      <a:pt x="6139" y="7967"/>
                      <a:pt x="6818" y="7523"/>
                    </a:cubicBezTo>
                    <a:cubicBezTo>
                      <a:pt x="6851" y="7523"/>
                      <a:pt x="6851" y="7490"/>
                      <a:pt x="6883" y="7490"/>
                    </a:cubicBezTo>
                    <a:cubicBezTo>
                      <a:pt x="8612" y="6348"/>
                      <a:pt x="9167" y="4032"/>
                      <a:pt x="8123" y="2173"/>
                    </a:cubicBezTo>
                    <a:cubicBezTo>
                      <a:pt x="8090" y="2108"/>
                      <a:pt x="8025" y="2075"/>
                      <a:pt x="7992" y="1977"/>
                    </a:cubicBezTo>
                    <a:cubicBezTo>
                      <a:pt x="7259" y="700"/>
                      <a:pt x="5934" y="0"/>
                      <a:pt x="45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9" name="Google Shape;1229;p64"/>
              <p:cNvSpPr/>
              <p:nvPr/>
            </p:nvSpPr>
            <p:spPr>
              <a:xfrm>
                <a:off x="1512725" y="2700900"/>
                <a:ext cx="2654475" cy="2757225"/>
              </a:xfrm>
              <a:custGeom>
                <a:rect b="b" l="l" r="r" t="t"/>
                <a:pathLst>
                  <a:path extrusionOk="0" h="110289" w="106179">
                    <a:moveTo>
                      <a:pt x="19199" y="1"/>
                    </a:moveTo>
                    <a:cubicBezTo>
                      <a:pt x="18076" y="1"/>
                      <a:pt x="16954" y="466"/>
                      <a:pt x="16148" y="1404"/>
                    </a:cubicBezTo>
                    <a:cubicBezTo>
                      <a:pt x="5840" y="13310"/>
                      <a:pt x="1" y="28739"/>
                      <a:pt x="33" y="44494"/>
                    </a:cubicBezTo>
                    <a:cubicBezTo>
                      <a:pt x="33" y="62077"/>
                      <a:pt x="6916" y="78582"/>
                      <a:pt x="19442" y="91010"/>
                    </a:cubicBezTo>
                    <a:cubicBezTo>
                      <a:pt x="31968" y="103439"/>
                      <a:pt x="48572" y="110289"/>
                      <a:pt x="66252" y="110289"/>
                    </a:cubicBezTo>
                    <a:cubicBezTo>
                      <a:pt x="69546" y="110289"/>
                      <a:pt x="72939" y="110060"/>
                      <a:pt x="76201" y="109571"/>
                    </a:cubicBezTo>
                    <a:cubicBezTo>
                      <a:pt x="86248" y="108071"/>
                      <a:pt x="95675" y="104352"/>
                      <a:pt x="103895" y="98643"/>
                    </a:cubicBezTo>
                    <a:cubicBezTo>
                      <a:pt x="105983" y="97208"/>
                      <a:pt x="106179" y="94272"/>
                      <a:pt x="104417" y="92478"/>
                    </a:cubicBezTo>
                    <a:cubicBezTo>
                      <a:pt x="104384" y="92348"/>
                      <a:pt x="104384" y="92315"/>
                      <a:pt x="104352" y="92315"/>
                    </a:cubicBezTo>
                    <a:cubicBezTo>
                      <a:pt x="103555" y="91537"/>
                      <a:pt x="102517" y="91128"/>
                      <a:pt x="101470" y="91128"/>
                    </a:cubicBezTo>
                    <a:cubicBezTo>
                      <a:pt x="100673" y="91128"/>
                      <a:pt x="99870" y="91365"/>
                      <a:pt x="99165" y="91859"/>
                    </a:cubicBezTo>
                    <a:cubicBezTo>
                      <a:pt x="91956" y="96849"/>
                      <a:pt x="83769" y="100111"/>
                      <a:pt x="74994" y="101416"/>
                    </a:cubicBezTo>
                    <a:cubicBezTo>
                      <a:pt x="72091" y="101808"/>
                      <a:pt x="69155" y="102069"/>
                      <a:pt x="66252" y="102069"/>
                    </a:cubicBezTo>
                    <a:cubicBezTo>
                      <a:pt x="50757" y="102069"/>
                      <a:pt x="36176" y="96066"/>
                      <a:pt x="25216" y="85171"/>
                    </a:cubicBezTo>
                    <a:cubicBezTo>
                      <a:pt x="14256" y="74309"/>
                      <a:pt x="8221" y="59826"/>
                      <a:pt x="8188" y="44462"/>
                    </a:cubicBezTo>
                    <a:cubicBezTo>
                      <a:pt x="8188" y="30664"/>
                      <a:pt x="13277" y="17126"/>
                      <a:pt x="22313" y="6721"/>
                    </a:cubicBezTo>
                    <a:cubicBezTo>
                      <a:pt x="23650" y="5188"/>
                      <a:pt x="23650" y="2904"/>
                      <a:pt x="22248" y="1404"/>
                    </a:cubicBezTo>
                    <a:lnTo>
                      <a:pt x="22215" y="1338"/>
                    </a:lnTo>
                    <a:cubicBezTo>
                      <a:pt x="21407" y="449"/>
                      <a:pt x="20302" y="1"/>
                      <a:pt x="191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0" name="Google Shape;1230;p64"/>
              <p:cNvSpPr/>
              <p:nvPr/>
            </p:nvSpPr>
            <p:spPr>
              <a:xfrm>
                <a:off x="4254425" y="4678500"/>
                <a:ext cx="238150" cy="212225"/>
              </a:xfrm>
              <a:custGeom>
                <a:rect b="b" l="l" r="r" t="t"/>
                <a:pathLst>
                  <a:path extrusionOk="0" h="8489" w="9526">
                    <a:moveTo>
                      <a:pt x="4871" y="1"/>
                    </a:moveTo>
                    <a:cubicBezTo>
                      <a:pt x="3710" y="1"/>
                      <a:pt x="2556" y="505"/>
                      <a:pt x="1762" y="1468"/>
                    </a:cubicBezTo>
                    <a:cubicBezTo>
                      <a:pt x="1632" y="1599"/>
                      <a:pt x="1567" y="1729"/>
                      <a:pt x="1436" y="1892"/>
                    </a:cubicBezTo>
                    <a:cubicBezTo>
                      <a:pt x="1" y="3588"/>
                      <a:pt x="294" y="6165"/>
                      <a:pt x="2056" y="7535"/>
                    </a:cubicBezTo>
                    <a:cubicBezTo>
                      <a:pt x="2089" y="7601"/>
                      <a:pt x="2121" y="7633"/>
                      <a:pt x="2186" y="7633"/>
                    </a:cubicBezTo>
                    <a:cubicBezTo>
                      <a:pt x="2903" y="8212"/>
                      <a:pt x="3766" y="8488"/>
                      <a:pt x="4627" y="8488"/>
                    </a:cubicBezTo>
                    <a:cubicBezTo>
                      <a:pt x="5802" y="8488"/>
                      <a:pt x="6974" y="7974"/>
                      <a:pt x="7764" y="7013"/>
                    </a:cubicBezTo>
                    <a:cubicBezTo>
                      <a:pt x="7895" y="6883"/>
                      <a:pt x="7960" y="6752"/>
                      <a:pt x="8091" y="6589"/>
                    </a:cubicBezTo>
                    <a:cubicBezTo>
                      <a:pt x="9526" y="4828"/>
                      <a:pt x="9200" y="2186"/>
                      <a:pt x="7340" y="848"/>
                    </a:cubicBezTo>
                    <a:cubicBezTo>
                      <a:pt x="7340" y="848"/>
                      <a:pt x="7308" y="816"/>
                      <a:pt x="7275" y="816"/>
                    </a:cubicBezTo>
                    <a:cubicBezTo>
                      <a:pt x="6561" y="267"/>
                      <a:pt x="5715" y="1"/>
                      <a:pt x="48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1" name="Google Shape;1231;p64"/>
              <p:cNvSpPr/>
              <p:nvPr/>
            </p:nvSpPr>
            <p:spPr>
              <a:xfrm>
                <a:off x="2323325" y="258500"/>
                <a:ext cx="3760300" cy="4390225"/>
              </a:xfrm>
              <a:custGeom>
                <a:rect b="b" l="l" r="r" t="t"/>
                <a:pathLst>
                  <a:path extrusionOk="0" h="175609" w="150412">
                    <a:moveTo>
                      <a:pt x="63610" y="0"/>
                    </a:moveTo>
                    <a:cubicBezTo>
                      <a:pt x="61359" y="0"/>
                      <a:pt x="59532" y="1827"/>
                      <a:pt x="59532" y="4078"/>
                    </a:cubicBezTo>
                    <a:lnTo>
                      <a:pt x="59532" y="93228"/>
                    </a:lnTo>
                    <a:lnTo>
                      <a:pt x="59467" y="142060"/>
                    </a:lnTo>
                    <a:cubicBezTo>
                      <a:pt x="59467" y="153020"/>
                      <a:pt x="52421" y="162741"/>
                      <a:pt x="41950" y="166199"/>
                    </a:cubicBezTo>
                    <a:cubicBezTo>
                      <a:pt x="39320" y="167047"/>
                      <a:pt x="36616" y="167503"/>
                      <a:pt x="33881" y="167503"/>
                    </a:cubicBezTo>
                    <a:cubicBezTo>
                      <a:pt x="33462" y="167503"/>
                      <a:pt x="33042" y="167493"/>
                      <a:pt x="32621" y="167471"/>
                    </a:cubicBezTo>
                    <a:cubicBezTo>
                      <a:pt x="19181" y="166818"/>
                      <a:pt x="8515" y="155793"/>
                      <a:pt x="8319" y="142419"/>
                    </a:cubicBezTo>
                    <a:cubicBezTo>
                      <a:pt x="8221" y="135569"/>
                      <a:pt x="10798" y="129143"/>
                      <a:pt x="15593" y="124250"/>
                    </a:cubicBezTo>
                    <a:cubicBezTo>
                      <a:pt x="20454" y="119291"/>
                      <a:pt x="26978" y="116584"/>
                      <a:pt x="33926" y="116584"/>
                    </a:cubicBezTo>
                    <a:cubicBezTo>
                      <a:pt x="36633" y="116584"/>
                      <a:pt x="39373" y="117041"/>
                      <a:pt x="41983" y="117889"/>
                    </a:cubicBezTo>
                    <a:cubicBezTo>
                      <a:pt x="42399" y="118019"/>
                      <a:pt x="42825" y="118082"/>
                      <a:pt x="43246" y="118082"/>
                    </a:cubicBezTo>
                    <a:cubicBezTo>
                      <a:pt x="44409" y="118082"/>
                      <a:pt x="45540" y="117600"/>
                      <a:pt x="46354" y="116714"/>
                    </a:cubicBezTo>
                    <a:cubicBezTo>
                      <a:pt x="47006" y="115931"/>
                      <a:pt x="47332" y="114920"/>
                      <a:pt x="47332" y="113909"/>
                    </a:cubicBezTo>
                    <a:lnTo>
                      <a:pt x="47332" y="81028"/>
                    </a:lnTo>
                    <a:cubicBezTo>
                      <a:pt x="47332" y="79038"/>
                      <a:pt x="45865" y="77277"/>
                      <a:pt x="43875" y="76983"/>
                    </a:cubicBezTo>
                    <a:cubicBezTo>
                      <a:pt x="40547" y="76494"/>
                      <a:pt x="37220" y="76233"/>
                      <a:pt x="33926" y="76233"/>
                    </a:cubicBezTo>
                    <a:cubicBezTo>
                      <a:pt x="26651" y="76233"/>
                      <a:pt x="19638" y="77407"/>
                      <a:pt x="12984" y="79593"/>
                    </a:cubicBezTo>
                    <a:cubicBezTo>
                      <a:pt x="10831" y="80311"/>
                      <a:pt x="9820" y="82724"/>
                      <a:pt x="10831" y="84780"/>
                    </a:cubicBezTo>
                    <a:lnTo>
                      <a:pt x="10831" y="84812"/>
                    </a:lnTo>
                    <a:cubicBezTo>
                      <a:pt x="10961" y="85008"/>
                      <a:pt x="11092" y="85269"/>
                      <a:pt x="11157" y="85465"/>
                    </a:cubicBezTo>
                    <a:cubicBezTo>
                      <a:pt x="11790" y="86730"/>
                      <a:pt x="13091" y="87485"/>
                      <a:pt x="14435" y="87485"/>
                    </a:cubicBezTo>
                    <a:cubicBezTo>
                      <a:pt x="14823" y="87485"/>
                      <a:pt x="15214" y="87423"/>
                      <a:pt x="15593" y="87291"/>
                    </a:cubicBezTo>
                    <a:cubicBezTo>
                      <a:pt x="21400" y="85367"/>
                      <a:pt x="27565" y="84388"/>
                      <a:pt x="33860" y="84388"/>
                    </a:cubicBezTo>
                    <a:cubicBezTo>
                      <a:pt x="35622" y="84388"/>
                      <a:pt x="37383" y="84486"/>
                      <a:pt x="39145" y="84649"/>
                    </a:cubicBezTo>
                    <a:lnTo>
                      <a:pt x="39145" y="108853"/>
                    </a:lnTo>
                    <a:cubicBezTo>
                      <a:pt x="37383" y="108592"/>
                      <a:pt x="35622" y="108462"/>
                      <a:pt x="33860" y="108462"/>
                    </a:cubicBezTo>
                    <a:cubicBezTo>
                      <a:pt x="24727" y="108462"/>
                      <a:pt x="16180" y="112050"/>
                      <a:pt x="9787" y="118541"/>
                    </a:cubicBezTo>
                    <a:cubicBezTo>
                      <a:pt x="3426" y="124967"/>
                      <a:pt x="1" y="133481"/>
                      <a:pt x="99" y="142549"/>
                    </a:cubicBezTo>
                    <a:cubicBezTo>
                      <a:pt x="360" y="160197"/>
                      <a:pt x="14452" y="174712"/>
                      <a:pt x="32164" y="175561"/>
                    </a:cubicBezTo>
                    <a:cubicBezTo>
                      <a:pt x="32758" y="175593"/>
                      <a:pt x="33351" y="175609"/>
                      <a:pt x="33941" y="175609"/>
                    </a:cubicBezTo>
                    <a:cubicBezTo>
                      <a:pt x="37530" y="175609"/>
                      <a:pt x="41044" y="175018"/>
                      <a:pt x="44462" y="173897"/>
                    </a:cubicBezTo>
                    <a:cubicBezTo>
                      <a:pt x="58325" y="169330"/>
                      <a:pt x="67622" y="156543"/>
                      <a:pt x="67622" y="142027"/>
                    </a:cubicBezTo>
                    <a:lnTo>
                      <a:pt x="67687" y="93163"/>
                    </a:lnTo>
                    <a:lnTo>
                      <a:pt x="67687" y="8155"/>
                    </a:lnTo>
                    <a:lnTo>
                      <a:pt x="78321" y="8155"/>
                    </a:lnTo>
                    <a:cubicBezTo>
                      <a:pt x="81697" y="8133"/>
                      <a:pt x="85305" y="8095"/>
                      <a:pt x="88344" y="8095"/>
                    </a:cubicBezTo>
                    <a:cubicBezTo>
                      <a:pt x="89709" y="8095"/>
                      <a:pt x="90960" y="8103"/>
                      <a:pt x="92022" y="8123"/>
                    </a:cubicBezTo>
                    <a:cubicBezTo>
                      <a:pt x="93098" y="21073"/>
                      <a:pt x="98643" y="33110"/>
                      <a:pt x="107973" y="42374"/>
                    </a:cubicBezTo>
                    <a:cubicBezTo>
                      <a:pt x="117269" y="51573"/>
                      <a:pt x="129339" y="57053"/>
                      <a:pt x="142256" y="58031"/>
                    </a:cubicBezTo>
                    <a:cubicBezTo>
                      <a:pt x="142256" y="64131"/>
                      <a:pt x="142289" y="76005"/>
                      <a:pt x="142354" y="82333"/>
                    </a:cubicBezTo>
                    <a:cubicBezTo>
                      <a:pt x="133155" y="81876"/>
                      <a:pt x="124250" y="79821"/>
                      <a:pt x="115769" y="76233"/>
                    </a:cubicBezTo>
                    <a:cubicBezTo>
                      <a:pt x="109506" y="73624"/>
                      <a:pt x="103700" y="70198"/>
                      <a:pt x="98350" y="66088"/>
                    </a:cubicBezTo>
                    <a:cubicBezTo>
                      <a:pt x="97610" y="65524"/>
                      <a:pt x="96719" y="65238"/>
                      <a:pt x="95830" y="65238"/>
                    </a:cubicBezTo>
                    <a:cubicBezTo>
                      <a:pt x="95229" y="65238"/>
                      <a:pt x="94629" y="65369"/>
                      <a:pt x="94077" y="65632"/>
                    </a:cubicBezTo>
                    <a:cubicBezTo>
                      <a:pt x="92674" y="66284"/>
                      <a:pt x="91793" y="67752"/>
                      <a:pt x="91793" y="69318"/>
                    </a:cubicBezTo>
                    <a:lnTo>
                      <a:pt x="91956" y="142354"/>
                    </a:lnTo>
                    <a:cubicBezTo>
                      <a:pt x="91891" y="150443"/>
                      <a:pt x="90195" y="158272"/>
                      <a:pt x="86966" y="165514"/>
                    </a:cubicBezTo>
                    <a:cubicBezTo>
                      <a:pt x="86150" y="167308"/>
                      <a:pt x="86802" y="169428"/>
                      <a:pt x="88433" y="170472"/>
                    </a:cubicBezTo>
                    <a:cubicBezTo>
                      <a:pt x="88466" y="170472"/>
                      <a:pt x="88466" y="170505"/>
                      <a:pt x="88531" y="170505"/>
                    </a:cubicBezTo>
                    <a:cubicBezTo>
                      <a:pt x="89214" y="170960"/>
                      <a:pt x="89984" y="171174"/>
                      <a:pt x="90744" y="171174"/>
                    </a:cubicBezTo>
                    <a:cubicBezTo>
                      <a:pt x="92271" y="171174"/>
                      <a:pt x="93760" y="170311"/>
                      <a:pt x="94436" y="168808"/>
                    </a:cubicBezTo>
                    <a:cubicBezTo>
                      <a:pt x="98089" y="160555"/>
                      <a:pt x="100046" y="151650"/>
                      <a:pt x="100111" y="142354"/>
                    </a:cubicBezTo>
                    <a:lnTo>
                      <a:pt x="99850" y="77049"/>
                    </a:lnTo>
                    <a:lnTo>
                      <a:pt x="99850" y="77049"/>
                    </a:lnTo>
                    <a:cubicBezTo>
                      <a:pt x="103895" y="79593"/>
                      <a:pt x="108071" y="81844"/>
                      <a:pt x="112474" y="83670"/>
                    </a:cubicBezTo>
                    <a:cubicBezTo>
                      <a:pt x="123206" y="88205"/>
                      <a:pt x="134591" y="90521"/>
                      <a:pt x="146301" y="90521"/>
                    </a:cubicBezTo>
                    <a:cubicBezTo>
                      <a:pt x="147410" y="90521"/>
                      <a:pt x="148454" y="90097"/>
                      <a:pt x="149237" y="89346"/>
                    </a:cubicBezTo>
                    <a:cubicBezTo>
                      <a:pt x="149987" y="88563"/>
                      <a:pt x="150411" y="87552"/>
                      <a:pt x="150411" y="86443"/>
                    </a:cubicBezTo>
                    <a:lnTo>
                      <a:pt x="150379" y="70231"/>
                    </a:lnTo>
                    <a:lnTo>
                      <a:pt x="150313" y="54345"/>
                    </a:lnTo>
                    <a:cubicBezTo>
                      <a:pt x="150281" y="49974"/>
                      <a:pt x="146301" y="49942"/>
                      <a:pt x="146236" y="49942"/>
                    </a:cubicBezTo>
                    <a:cubicBezTo>
                      <a:pt x="120955" y="49942"/>
                      <a:pt x="100177" y="29358"/>
                      <a:pt x="99981" y="4045"/>
                    </a:cubicBezTo>
                    <a:cubicBezTo>
                      <a:pt x="99981" y="2121"/>
                      <a:pt x="98546" y="131"/>
                      <a:pt x="959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232" name="Google Shape;1232;p64"/>
            <p:cNvSpPr/>
            <p:nvPr/>
          </p:nvSpPr>
          <p:spPr>
            <a:xfrm>
              <a:off x="4465397" y="1520575"/>
              <a:ext cx="2111987" cy="3622915"/>
            </a:xfrm>
            <a:custGeom>
              <a:rect b="b" l="l" r="r" t="t"/>
              <a:pathLst>
                <a:path extrusionOk="0" h="13160" w="7672">
                  <a:moveTo>
                    <a:pt x="859" y="1"/>
                  </a:moveTo>
                  <a:cubicBezTo>
                    <a:pt x="574" y="1"/>
                    <a:pt x="286" y="18"/>
                    <a:pt x="1" y="57"/>
                  </a:cubicBezTo>
                  <a:cubicBezTo>
                    <a:pt x="3277" y="486"/>
                    <a:pt x="5725" y="3276"/>
                    <a:pt x="5725" y="6580"/>
                  </a:cubicBezTo>
                  <a:cubicBezTo>
                    <a:pt x="5725" y="9880"/>
                    <a:pt x="3277" y="12670"/>
                    <a:pt x="1" y="13103"/>
                  </a:cubicBezTo>
                  <a:cubicBezTo>
                    <a:pt x="291" y="13141"/>
                    <a:pt x="580" y="13160"/>
                    <a:pt x="864" y="13160"/>
                  </a:cubicBezTo>
                  <a:cubicBezTo>
                    <a:pt x="4278" y="13160"/>
                    <a:pt x="7194" y="10510"/>
                    <a:pt x="7421" y="7009"/>
                  </a:cubicBezTo>
                  <a:cubicBezTo>
                    <a:pt x="7671" y="3216"/>
                    <a:pt x="4663" y="4"/>
                    <a:pt x="859" y="1"/>
                  </a:cubicBezTo>
                  <a:close/>
                </a:path>
              </a:pathLst>
            </a:custGeom>
            <a:solidFill>
              <a:srgbClr val="2C1549">
                <a:alpha val="75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233" name="Google Shape;1233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64425" y="21857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37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verbes en ER au présent</a:t>
            </a:r>
            <a:endParaRPr/>
          </a:p>
        </p:txBody>
      </p:sp>
      <p:sp>
        <p:nvSpPr>
          <p:cNvPr id="599" name="Google Shape;599;p37"/>
          <p:cNvSpPr txBox="1"/>
          <p:nvPr>
            <p:ph idx="4294967295" type="body"/>
          </p:nvPr>
        </p:nvSpPr>
        <p:spPr>
          <a:xfrm>
            <a:off x="713225" y="1152475"/>
            <a:ext cx="7713600" cy="74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Pour conjuguer un verbe en ER au présent, tu enlèves le ER et tu ajoutes une nouvelle terminaison. Regarde l’exemple pour le verbe AIM</a:t>
            </a:r>
            <a:r>
              <a:rPr b="1" lang="en"/>
              <a:t>ER</a:t>
            </a:r>
            <a:r>
              <a:rPr lang="en"/>
              <a:t>.</a:t>
            </a:r>
            <a:endParaRPr/>
          </a:p>
        </p:txBody>
      </p:sp>
      <p:graphicFrame>
        <p:nvGraphicFramePr>
          <p:cNvPr id="600" name="Google Shape;600;p37"/>
          <p:cNvGraphicFramePr/>
          <p:nvPr/>
        </p:nvGraphicFramePr>
        <p:xfrm>
          <a:off x="1222450" y="202139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{F32911C9-3F1E-4CFC-A17F-CBD278C8068D}</a:tableStyleId>
              </a:tblPr>
              <a:tblGrid>
                <a:gridCol w="1540075"/>
                <a:gridCol w="2651350"/>
                <a:gridCol w="2050750"/>
              </a:tblGrid>
              <a:tr h="565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Sujet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Radical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Terminaison</a:t>
                      </a: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 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je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aim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e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tu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aim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es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il.elle.iel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aim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e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nous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aim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vous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aim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ils.elles.iels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aim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ent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pic>
        <p:nvPicPr>
          <p:cNvPr id="601" name="Google Shape;60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725" y="960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38"/>
          <p:cNvSpPr/>
          <p:nvPr/>
        </p:nvSpPr>
        <p:spPr>
          <a:xfrm flipH="1">
            <a:off x="6550182" y="3387984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38"/>
          <p:cNvSpPr/>
          <p:nvPr/>
        </p:nvSpPr>
        <p:spPr>
          <a:xfrm flipH="1">
            <a:off x="6364415" y="337466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38"/>
          <p:cNvSpPr/>
          <p:nvPr/>
        </p:nvSpPr>
        <p:spPr>
          <a:xfrm flipH="1">
            <a:off x="7550813" y="77349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38"/>
          <p:cNvSpPr txBox="1"/>
          <p:nvPr>
            <p:ph type="title"/>
          </p:nvPr>
        </p:nvSpPr>
        <p:spPr>
          <a:xfrm>
            <a:off x="373600" y="2137975"/>
            <a:ext cx="3211500" cy="1287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Vidéo d’u</a:t>
            </a:r>
            <a:r>
              <a:rPr lang="en"/>
              <a:t>ne chanson pour mémoriser les terminaisons </a:t>
            </a:r>
            <a:endParaRPr/>
          </a:p>
        </p:txBody>
      </p:sp>
      <p:sp>
        <p:nvSpPr>
          <p:cNvPr id="610" name="Google Shape;610;p38"/>
          <p:cNvSpPr txBox="1"/>
          <p:nvPr>
            <p:ph idx="1" type="subTitle"/>
          </p:nvPr>
        </p:nvSpPr>
        <p:spPr>
          <a:xfrm>
            <a:off x="435200" y="3425275"/>
            <a:ext cx="2865000" cy="14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https://www.youtube.com/watch?v=DQpnnrvSF_Y&amp;list=PLKZRyQV0WA9yrtRByHOrZ0T0M5Tfscz67&amp;index=15</a:t>
            </a:r>
            <a:r>
              <a:rPr lang="en" sz="1100"/>
              <a:t> </a:t>
            </a:r>
            <a:endParaRPr sz="1100"/>
          </a:p>
        </p:txBody>
      </p:sp>
      <p:grpSp>
        <p:nvGrpSpPr>
          <p:cNvPr id="611" name="Google Shape;611;p38"/>
          <p:cNvGrpSpPr/>
          <p:nvPr/>
        </p:nvGrpSpPr>
        <p:grpSpPr>
          <a:xfrm>
            <a:off x="4478724" y="1106534"/>
            <a:ext cx="3762336" cy="2998940"/>
            <a:chOff x="659150" y="1640700"/>
            <a:chExt cx="2499227" cy="1992122"/>
          </a:xfrm>
        </p:grpSpPr>
        <p:sp>
          <p:nvSpPr>
            <p:cNvPr id="612" name="Google Shape;612;p38"/>
            <p:cNvSpPr/>
            <p:nvPr/>
          </p:nvSpPr>
          <p:spPr>
            <a:xfrm>
              <a:off x="1465183" y="3354197"/>
              <a:ext cx="905141" cy="278625"/>
            </a:xfrm>
            <a:custGeom>
              <a:rect b="b" l="l" r="r" t="t"/>
              <a:pathLst>
                <a:path extrusionOk="0" h="9417" w="30592">
                  <a:moveTo>
                    <a:pt x="25842" y="5922"/>
                  </a:moveTo>
                  <a:cubicBezTo>
                    <a:pt x="24000" y="4039"/>
                    <a:pt x="23917" y="1"/>
                    <a:pt x="23917" y="1"/>
                  </a:cubicBezTo>
                  <a:lnTo>
                    <a:pt x="15610" y="1"/>
                  </a:lnTo>
                  <a:lnTo>
                    <a:pt x="14982" y="1"/>
                  </a:lnTo>
                  <a:lnTo>
                    <a:pt x="6676" y="1"/>
                  </a:lnTo>
                  <a:cubicBezTo>
                    <a:pt x="6676" y="1"/>
                    <a:pt x="6592" y="4039"/>
                    <a:pt x="4751" y="5922"/>
                  </a:cubicBezTo>
                  <a:cubicBezTo>
                    <a:pt x="2909" y="7805"/>
                    <a:pt x="1" y="9417"/>
                    <a:pt x="5023" y="9417"/>
                  </a:cubicBezTo>
                  <a:lnTo>
                    <a:pt x="14982" y="9417"/>
                  </a:lnTo>
                  <a:lnTo>
                    <a:pt x="15610" y="9417"/>
                  </a:lnTo>
                  <a:lnTo>
                    <a:pt x="25570" y="9417"/>
                  </a:lnTo>
                  <a:cubicBezTo>
                    <a:pt x="30591" y="9417"/>
                    <a:pt x="27704" y="7805"/>
                    <a:pt x="25842" y="5922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42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8"/>
            <p:cNvSpPr/>
            <p:nvPr/>
          </p:nvSpPr>
          <p:spPr>
            <a:xfrm>
              <a:off x="659150" y="1640700"/>
              <a:ext cx="2499227" cy="1493873"/>
            </a:xfrm>
            <a:custGeom>
              <a:rect b="b" l="l" r="r" t="t"/>
              <a:pathLst>
                <a:path extrusionOk="0" h="50490" w="84469">
                  <a:moveTo>
                    <a:pt x="80807" y="3140"/>
                  </a:moveTo>
                  <a:lnTo>
                    <a:pt x="80807" y="46828"/>
                  </a:lnTo>
                  <a:lnTo>
                    <a:pt x="3662" y="46828"/>
                  </a:lnTo>
                  <a:lnTo>
                    <a:pt x="3662" y="3140"/>
                  </a:lnTo>
                  <a:close/>
                  <a:moveTo>
                    <a:pt x="2679" y="1"/>
                  </a:moveTo>
                  <a:cubicBezTo>
                    <a:pt x="1298" y="1"/>
                    <a:pt x="0" y="984"/>
                    <a:pt x="0" y="2386"/>
                  </a:cubicBezTo>
                  <a:lnTo>
                    <a:pt x="0" y="50490"/>
                  </a:lnTo>
                  <a:lnTo>
                    <a:pt x="84469" y="50490"/>
                  </a:lnTo>
                  <a:lnTo>
                    <a:pt x="84469" y="2386"/>
                  </a:lnTo>
                  <a:cubicBezTo>
                    <a:pt x="84469" y="984"/>
                    <a:pt x="83360" y="1"/>
                    <a:pt x="81979" y="1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19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8"/>
            <p:cNvSpPr/>
            <p:nvPr/>
          </p:nvSpPr>
          <p:spPr>
            <a:xfrm>
              <a:off x="659150" y="3134557"/>
              <a:ext cx="2499227" cy="216699"/>
            </a:xfrm>
            <a:custGeom>
              <a:rect b="b" l="l" r="r" t="t"/>
              <a:pathLst>
                <a:path extrusionOk="0" h="7324" w="84469">
                  <a:moveTo>
                    <a:pt x="0" y="4562"/>
                  </a:moveTo>
                  <a:cubicBezTo>
                    <a:pt x="0" y="5964"/>
                    <a:pt x="1298" y="7324"/>
                    <a:pt x="2679" y="7324"/>
                  </a:cubicBezTo>
                  <a:lnTo>
                    <a:pt x="41659" y="7324"/>
                  </a:lnTo>
                  <a:lnTo>
                    <a:pt x="42998" y="7324"/>
                  </a:lnTo>
                  <a:lnTo>
                    <a:pt x="81979" y="7324"/>
                  </a:lnTo>
                  <a:cubicBezTo>
                    <a:pt x="83360" y="7324"/>
                    <a:pt x="84469" y="5964"/>
                    <a:pt x="84469" y="4562"/>
                  </a:cubicBezTo>
                  <a:lnTo>
                    <a:pt x="84469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 cap="flat" cmpd="sng" w="381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19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5" name="Google Shape;615;p38"/>
          <p:cNvSpPr/>
          <p:nvPr/>
        </p:nvSpPr>
        <p:spPr>
          <a:xfrm flipH="1">
            <a:off x="796130" y="499998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6" name="Google Shape;616;p38"/>
          <p:cNvGrpSpPr/>
          <p:nvPr/>
        </p:nvGrpSpPr>
        <p:grpSpPr>
          <a:xfrm flipH="1" rot="10800000">
            <a:off x="4351474" y="4209958"/>
            <a:ext cx="768061" cy="782983"/>
            <a:chOff x="5579275" y="-571140"/>
            <a:chExt cx="728711" cy="782983"/>
          </a:xfrm>
        </p:grpSpPr>
        <p:sp>
          <p:nvSpPr>
            <p:cNvPr id="617" name="Google Shape;617;p38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18" name="Google Shape;618;p38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619" name="Google Shape;619;p38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0" name="Google Shape;620;p38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1" name="Google Shape;621;p38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2" name="Google Shape;622;p38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3" name="Google Shape;623;p38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4" name="Google Shape;624;p38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5" name="Google Shape;625;p38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6" name="Google Shape;626;p38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7" name="Google Shape;627;p38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" name="Google Shape;628;p38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id="629" name="Google Shape;629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00550" y="1222350"/>
            <a:ext cx="3519301" cy="2050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7367" y="13615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39"/>
          <p:cNvSpPr/>
          <p:nvPr/>
        </p:nvSpPr>
        <p:spPr>
          <a:xfrm>
            <a:off x="5825791" y="1468259"/>
            <a:ext cx="1569668" cy="1569668"/>
          </a:xfrm>
          <a:custGeom>
            <a:rect b="b" l="l" r="r" t="t"/>
            <a:pathLst>
              <a:path extrusionOk="0" h="10454" w="10454">
                <a:moveTo>
                  <a:pt x="10453" y="5227"/>
                </a:moveTo>
                <a:cubicBezTo>
                  <a:pt x="10453" y="8112"/>
                  <a:pt x="8111" y="10454"/>
                  <a:pt x="5227" y="10454"/>
                </a:cubicBezTo>
                <a:cubicBezTo>
                  <a:pt x="2342" y="10454"/>
                  <a:pt x="0" y="8112"/>
                  <a:pt x="0" y="5227"/>
                </a:cubicBezTo>
                <a:cubicBezTo>
                  <a:pt x="0" y="2343"/>
                  <a:pt x="2342" y="1"/>
                  <a:pt x="5227" y="1"/>
                </a:cubicBezTo>
                <a:cubicBezTo>
                  <a:pt x="8111" y="1"/>
                  <a:pt x="10453" y="2343"/>
                  <a:pt x="10453" y="5227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39"/>
          <p:cNvSpPr/>
          <p:nvPr/>
        </p:nvSpPr>
        <p:spPr>
          <a:xfrm>
            <a:off x="6949438" y="257174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39"/>
          <p:cNvSpPr txBox="1"/>
          <p:nvPr>
            <p:ph type="title"/>
          </p:nvPr>
        </p:nvSpPr>
        <p:spPr>
          <a:xfrm>
            <a:off x="680550" y="525400"/>
            <a:ext cx="7835400" cy="7689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Monique </a:t>
            </a:r>
            <a:r>
              <a:rPr lang="en" u="sng"/>
              <a:t>aime</a:t>
            </a:r>
            <a:r>
              <a:rPr lang="en"/>
              <a:t> la pizza !</a:t>
            </a:r>
            <a:endParaRPr/>
          </a:p>
        </p:txBody>
      </p:sp>
      <p:sp>
        <p:nvSpPr>
          <p:cNvPr id="638" name="Google Shape;638;p39"/>
          <p:cNvSpPr txBox="1"/>
          <p:nvPr>
            <p:ph idx="2" type="title"/>
          </p:nvPr>
        </p:nvSpPr>
        <p:spPr>
          <a:xfrm>
            <a:off x="680550" y="1925300"/>
            <a:ext cx="7889400" cy="768900"/>
          </a:xfrm>
          <a:prstGeom prst="rect">
            <a:avLst/>
          </a:prstGeom>
          <a:solidFill>
            <a:schemeClr val="lt2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Jean et moi </a:t>
            </a:r>
            <a:r>
              <a:rPr lang="en" u="sng"/>
              <a:t>aimons</a:t>
            </a:r>
            <a:r>
              <a:rPr lang="en"/>
              <a:t> les tacos.</a:t>
            </a:r>
            <a:endParaRPr/>
          </a:p>
        </p:txBody>
      </p:sp>
      <p:sp>
        <p:nvSpPr>
          <p:cNvPr id="639" name="Google Shape;639;p39"/>
          <p:cNvSpPr txBox="1"/>
          <p:nvPr>
            <p:ph idx="4" type="title"/>
          </p:nvPr>
        </p:nvSpPr>
        <p:spPr>
          <a:xfrm>
            <a:off x="680550" y="3325175"/>
            <a:ext cx="7889400" cy="1294800"/>
          </a:xfrm>
          <a:prstGeom prst="rect">
            <a:avLst/>
          </a:prstGeom>
          <a:solidFill>
            <a:schemeClr val="accent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Ella, Marie et Sylvia </a:t>
            </a:r>
            <a:r>
              <a:rPr lang="en" u="sng"/>
              <a:t>aiment</a:t>
            </a:r>
            <a:r>
              <a:rPr lang="en"/>
              <a:t> les croissants.</a:t>
            </a:r>
            <a:endParaRPr/>
          </a:p>
        </p:txBody>
      </p:sp>
      <p:pic>
        <p:nvPicPr>
          <p:cNvPr id="640" name="Google Shape;64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750" y="65000"/>
            <a:ext cx="980055" cy="37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40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Conjuguez les verbes suivants :</a:t>
            </a:r>
            <a:endParaRPr/>
          </a:p>
        </p:txBody>
      </p:sp>
      <p:sp>
        <p:nvSpPr>
          <p:cNvPr id="646" name="Google Shape;646;p40"/>
          <p:cNvSpPr txBox="1"/>
          <p:nvPr>
            <p:ph idx="1" type="body"/>
          </p:nvPr>
        </p:nvSpPr>
        <p:spPr>
          <a:xfrm>
            <a:off x="713225" y="1152475"/>
            <a:ext cx="8264700" cy="10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Devnash _______________ le petit-</a:t>
            </a:r>
            <a:r>
              <a:rPr lang="en"/>
              <a:t>déjeuner</a:t>
            </a:r>
            <a:r>
              <a:rPr lang="en"/>
              <a:t> avec sa </a:t>
            </a:r>
            <a:r>
              <a:rPr lang="en"/>
              <a:t>mère</a:t>
            </a:r>
            <a:r>
              <a:rPr lang="en"/>
              <a:t>. (préparer)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Hugo et Maria _______________ le dessert que leur </a:t>
            </a:r>
            <a:r>
              <a:rPr lang="en"/>
              <a:t>père</a:t>
            </a:r>
            <a:r>
              <a:rPr lang="en"/>
              <a:t> </a:t>
            </a:r>
            <a:r>
              <a:rPr lang="en"/>
              <a:t>a</a:t>
            </a:r>
            <a:r>
              <a:rPr lang="en"/>
              <a:t> fait pour sa </a:t>
            </a:r>
            <a:r>
              <a:rPr lang="en"/>
              <a:t>fête</a:t>
            </a:r>
            <a:r>
              <a:rPr lang="en"/>
              <a:t>. (regarder)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Est-ce que tu _______________ avec ta famille? (cuisiner)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Nous _______________ la cuisine vietnamienne. (adorer)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Est-ce que vous _______________ la nourriture italienne? (manger)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J’_______________ de la musique quand je </a:t>
            </a:r>
            <a:r>
              <a:rPr lang="en"/>
              <a:t>prépare</a:t>
            </a:r>
            <a:r>
              <a:rPr lang="en"/>
              <a:t> les repas chez moi. (écouter)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Après mon match de football, j’_______________ boire du </a:t>
            </a:r>
            <a:r>
              <a:rPr i="1" lang="en"/>
              <a:t>Gatorade</a:t>
            </a:r>
            <a:r>
              <a:rPr lang="en"/>
              <a:t>. (aimer)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400"/>
              <a:t>Est-ce que tu __________ des </a:t>
            </a:r>
            <a:r>
              <a:rPr lang="en" sz="1400"/>
              <a:t>collations</a:t>
            </a:r>
            <a:r>
              <a:rPr lang="en" sz="1400"/>
              <a:t> quand tu _________ aux jeux-</a:t>
            </a:r>
            <a:r>
              <a:rPr lang="en" sz="1400"/>
              <a:t>vidéo?</a:t>
            </a:r>
            <a:r>
              <a:rPr lang="en" sz="1400"/>
              <a:t> (manger, jouer)</a:t>
            </a:r>
            <a:r>
              <a:rPr lang="en"/>
              <a:t> 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Olivier _______________ les olives parce qu’il n’aime pas le </a:t>
            </a:r>
            <a:r>
              <a:rPr lang="en"/>
              <a:t>goût</a:t>
            </a:r>
            <a:r>
              <a:rPr lang="en"/>
              <a:t>. (déstester) </a:t>
            </a:r>
            <a:endParaRPr/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Neila n’_______________ pas boire le café parce qu’elle est trop jeune. (aimer)</a:t>
            </a:r>
            <a:endParaRPr/>
          </a:p>
        </p:txBody>
      </p:sp>
      <p:sp>
        <p:nvSpPr>
          <p:cNvPr id="647" name="Google Shape;647;p40"/>
          <p:cNvSpPr txBox="1"/>
          <p:nvPr/>
        </p:nvSpPr>
        <p:spPr>
          <a:xfrm>
            <a:off x="2086650" y="108317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p</a:t>
            </a: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répare 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48" name="Google Shape;648;p40"/>
          <p:cNvSpPr txBox="1"/>
          <p:nvPr/>
        </p:nvSpPr>
        <p:spPr>
          <a:xfrm>
            <a:off x="2554750" y="144352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regardent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49" name="Google Shape;649;p40"/>
          <p:cNvSpPr txBox="1"/>
          <p:nvPr/>
        </p:nvSpPr>
        <p:spPr>
          <a:xfrm>
            <a:off x="2429950" y="180387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cuisines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0" name="Google Shape;650;p40"/>
          <p:cNvSpPr txBox="1"/>
          <p:nvPr/>
        </p:nvSpPr>
        <p:spPr>
          <a:xfrm>
            <a:off x="1820075" y="216422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adorons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1" name="Google Shape;651;p40"/>
          <p:cNvSpPr txBox="1"/>
          <p:nvPr/>
        </p:nvSpPr>
        <p:spPr>
          <a:xfrm>
            <a:off x="2742450" y="247837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mangez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2" name="Google Shape;652;p40"/>
          <p:cNvSpPr txBox="1"/>
          <p:nvPr/>
        </p:nvSpPr>
        <p:spPr>
          <a:xfrm>
            <a:off x="1354875" y="283872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écoute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3" name="Google Shape;653;p40"/>
          <p:cNvSpPr txBox="1"/>
          <p:nvPr/>
        </p:nvSpPr>
        <p:spPr>
          <a:xfrm>
            <a:off x="3925025" y="314512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aime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4" name="Google Shape;654;p40"/>
          <p:cNvSpPr txBox="1"/>
          <p:nvPr/>
        </p:nvSpPr>
        <p:spPr>
          <a:xfrm>
            <a:off x="5193900" y="352082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joues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5" name="Google Shape;655;p40"/>
          <p:cNvSpPr txBox="1"/>
          <p:nvPr/>
        </p:nvSpPr>
        <p:spPr>
          <a:xfrm>
            <a:off x="1820075" y="382737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déteste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6" name="Google Shape;656;p40"/>
          <p:cNvSpPr txBox="1"/>
          <p:nvPr/>
        </p:nvSpPr>
        <p:spPr>
          <a:xfrm>
            <a:off x="1918575" y="418002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aime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7" name="Google Shape;657;p40"/>
          <p:cNvSpPr txBox="1"/>
          <p:nvPr/>
        </p:nvSpPr>
        <p:spPr>
          <a:xfrm>
            <a:off x="2298775" y="3509375"/>
            <a:ext cx="1432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manges</a:t>
            </a:r>
            <a:endParaRPr b="1" sz="17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58" name="Google Shape;65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1575" y="12725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41"/>
          <p:cNvSpPr txBox="1"/>
          <p:nvPr>
            <p:ph type="title"/>
          </p:nvPr>
        </p:nvSpPr>
        <p:spPr>
          <a:xfrm>
            <a:off x="2038200" y="2405924"/>
            <a:ext cx="5067600" cy="111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verbes en IR</a:t>
            </a:r>
            <a:endParaRPr/>
          </a:p>
        </p:txBody>
      </p:sp>
      <p:sp>
        <p:nvSpPr>
          <p:cNvPr id="664" name="Google Shape;664;p41"/>
          <p:cNvSpPr txBox="1"/>
          <p:nvPr>
            <p:ph idx="1" type="subTitle"/>
          </p:nvPr>
        </p:nvSpPr>
        <p:spPr>
          <a:xfrm>
            <a:off x="2038200" y="3543524"/>
            <a:ext cx="5067600" cy="59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Conjuguer les verbes qui terminent en IR.</a:t>
            </a:r>
            <a:endParaRPr/>
          </a:p>
        </p:txBody>
      </p:sp>
      <p:sp>
        <p:nvSpPr>
          <p:cNvPr id="665" name="Google Shape;665;p41"/>
          <p:cNvSpPr txBox="1"/>
          <p:nvPr>
            <p:ph idx="2" type="title"/>
          </p:nvPr>
        </p:nvSpPr>
        <p:spPr>
          <a:xfrm>
            <a:off x="3745950" y="1234499"/>
            <a:ext cx="1652100" cy="915900"/>
          </a:xfrm>
          <a:prstGeom prst="rect">
            <a:avLst/>
          </a:prstGeom>
          <a:solidFill>
            <a:schemeClr val="accent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grpSp>
        <p:nvGrpSpPr>
          <p:cNvPr id="666" name="Google Shape;666;p41"/>
          <p:cNvGrpSpPr/>
          <p:nvPr/>
        </p:nvGrpSpPr>
        <p:grpSpPr>
          <a:xfrm rot="-1002849">
            <a:off x="649611" y="1114785"/>
            <a:ext cx="1911132" cy="1016492"/>
            <a:chOff x="-3019654" y="-38886"/>
            <a:chExt cx="1853747" cy="985970"/>
          </a:xfrm>
        </p:grpSpPr>
        <p:sp>
          <p:nvSpPr>
            <p:cNvPr id="667" name="Google Shape;667;p41"/>
            <p:cNvSpPr/>
            <p:nvPr/>
          </p:nvSpPr>
          <p:spPr>
            <a:xfrm>
              <a:off x="-3019654" y="-38609"/>
              <a:ext cx="1853549" cy="985694"/>
            </a:xfrm>
            <a:custGeom>
              <a:rect b="b" l="l" r="r" t="t"/>
              <a:pathLst>
                <a:path extrusionOk="0" h="14103" w="26520">
                  <a:moveTo>
                    <a:pt x="8975" y="0"/>
                  </a:moveTo>
                  <a:cubicBezTo>
                    <a:pt x="8646" y="9"/>
                    <a:pt x="8342" y="148"/>
                    <a:pt x="8128" y="387"/>
                  </a:cubicBezTo>
                  <a:cubicBezTo>
                    <a:pt x="7709" y="814"/>
                    <a:pt x="7471" y="1521"/>
                    <a:pt x="7487" y="2269"/>
                  </a:cubicBezTo>
                  <a:cubicBezTo>
                    <a:pt x="7512" y="3246"/>
                    <a:pt x="7997" y="4076"/>
                    <a:pt x="8646" y="4315"/>
                  </a:cubicBezTo>
                  <a:lnTo>
                    <a:pt x="1957" y="4315"/>
                  </a:lnTo>
                  <a:cubicBezTo>
                    <a:pt x="1952" y="4315"/>
                    <a:pt x="1947" y="4315"/>
                    <a:pt x="1943" y="4315"/>
                  </a:cubicBezTo>
                  <a:cubicBezTo>
                    <a:pt x="1694" y="4315"/>
                    <a:pt x="1488" y="4525"/>
                    <a:pt x="1488" y="4775"/>
                  </a:cubicBezTo>
                  <a:lnTo>
                    <a:pt x="1488" y="7692"/>
                  </a:lnTo>
                  <a:cubicBezTo>
                    <a:pt x="1488" y="7857"/>
                    <a:pt x="1570" y="8005"/>
                    <a:pt x="1710" y="8087"/>
                  </a:cubicBezTo>
                  <a:lnTo>
                    <a:pt x="699" y="8087"/>
                  </a:lnTo>
                  <a:cubicBezTo>
                    <a:pt x="313" y="8095"/>
                    <a:pt x="9" y="8415"/>
                    <a:pt x="17" y="8802"/>
                  </a:cubicBezTo>
                  <a:lnTo>
                    <a:pt x="17" y="13379"/>
                  </a:lnTo>
                  <a:cubicBezTo>
                    <a:pt x="1" y="13765"/>
                    <a:pt x="313" y="14094"/>
                    <a:pt x="699" y="14102"/>
                  </a:cubicBezTo>
                  <a:lnTo>
                    <a:pt x="25821" y="14102"/>
                  </a:lnTo>
                  <a:cubicBezTo>
                    <a:pt x="26216" y="14094"/>
                    <a:pt x="26520" y="13765"/>
                    <a:pt x="26512" y="13379"/>
                  </a:cubicBezTo>
                  <a:lnTo>
                    <a:pt x="26512" y="8802"/>
                  </a:lnTo>
                  <a:cubicBezTo>
                    <a:pt x="26520" y="8415"/>
                    <a:pt x="26216" y="8095"/>
                    <a:pt x="25821" y="8087"/>
                  </a:cubicBezTo>
                  <a:lnTo>
                    <a:pt x="24884" y="8087"/>
                  </a:lnTo>
                  <a:cubicBezTo>
                    <a:pt x="25016" y="7996"/>
                    <a:pt x="25098" y="7848"/>
                    <a:pt x="25098" y="7692"/>
                  </a:cubicBezTo>
                  <a:lnTo>
                    <a:pt x="25098" y="4775"/>
                  </a:lnTo>
                  <a:cubicBezTo>
                    <a:pt x="25098" y="4520"/>
                    <a:pt x="24893" y="4315"/>
                    <a:pt x="24630" y="4315"/>
                  </a:cubicBezTo>
                  <a:lnTo>
                    <a:pt x="23011" y="4315"/>
                  </a:lnTo>
                  <a:cubicBezTo>
                    <a:pt x="23011" y="3772"/>
                    <a:pt x="22723" y="3329"/>
                    <a:pt x="22370" y="3271"/>
                  </a:cubicBezTo>
                  <a:lnTo>
                    <a:pt x="22370" y="2721"/>
                  </a:lnTo>
                  <a:lnTo>
                    <a:pt x="22657" y="2721"/>
                  </a:lnTo>
                  <a:cubicBezTo>
                    <a:pt x="22682" y="2721"/>
                    <a:pt x="22707" y="2696"/>
                    <a:pt x="22707" y="2663"/>
                  </a:cubicBezTo>
                  <a:cubicBezTo>
                    <a:pt x="22707" y="2638"/>
                    <a:pt x="22682" y="2614"/>
                    <a:pt x="22657" y="2614"/>
                  </a:cubicBezTo>
                  <a:lnTo>
                    <a:pt x="22370" y="2614"/>
                  </a:lnTo>
                  <a:lnTo>
                    <a:pt x="22370" y="1734"/>
                  </a:lnTo>
                  <a:lnTo>
                    <a:pt x="22657" y="1734"/>
                  </a:lnTo>
                  <a:cubicBezTo>
                    <a:pt x="22723" y="1734"/>
                    <a:pt x="22723" y="1636"/>
                    <a:pt x="22657" y="1636"/>
                  </a:cubicBezTo>
                  <a:lnTo>
                    <a:pt x="22370" y="1636"/>
                  </a:lnTo>
                  <a:lnTo>
                    <a:pt x="22370" y="1102"/>
                  </a:lnTo>
                  <a:cubicBezTo>
                    <a:pt x="22731" y="1044"/>
                    <a:pt x="23011" y="592"/>
                    <a:pt x="23011" y="50"/>
                  </a:cubicBezTo>
                  <a:cubicBezTo>
                    <a:pt x="23011" y="25"/>
                    <a:pt x="22986" y="0"/>
                    <a:pt x="22961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68" name="Google Shape;668;p41"/>
            <p:cNvGrpSpPr/>
            <p:nvPr/>
          </p:nvGrpSpPr>
          <p:grpSpPr>
            <a:xfrm>
              <a:off x="-3018898" y="-38886"/>
              <a:ext cx="1852990" cy="985694"/>
              <a:chOff x="3116400" y="2671550"/>
              <a:chExt cx="662800" cy="352575"/>
            </a:xfrm>
          </p:grpSpPr>
          <p:sp>
            <p:nvSpPr>
              <p:cNvPr id="669" name="Google Shape;669;p41"/>
              <p:cNvSpPr/>
              <p:nvPr/>
            </p:nvSpPr>
            <p:spPr>
              <a:xfrm>
                <a:off x="3117625" y="2875150"/>
                <a:ext cx="660350" cy="147525"/>
              </a:xfrm>
              <a:custGeom>
                <a:rect b="b" l="l" r="r" t="t"/>
                <a:pathLst>
                  <a:path extrusionOk="0" h="5901" w="26414">
                    <a:moveTo>
                      <a:pt x="642" y="0"/>
                    </a:moveTo>
                    <a:lnTo>
                      <a:pt x="25772" y="0"/>
                    </a:lnTo>
                    <a:cubicBezTo>
                      <a:pt x="26125" y="8"/>
                      <a:pt x="26413" y="304"/>
                      <a:pt x="26405" y="666"/>
                    </a:cubicBezTo>
                    <a:lnTo>
                      <a:pt x="26405" y="5243"/>
                    </a:lnTo>
                    <a:cubicBezTo>
                      <a:pt x="26413" y="5597"/>
                      <a:pt x="26125" y="5892"/>
                      <a:pt x="25772" y="5901"/>
                    </a:cubicBezTo>
                    <a:lnTo>
                      <a:pt x="642" y="5901"/>
                    </a:lnTo>
                    <a:cubicBezTo>
                      <a:pt x="289" y="5892"/>
                      <a:pt x="1" y="5597"/>
                      <a:pt x="9" y="5243"/>
                    </a:cubicBezTo>
                    <a:lnTo>
                      <a:pt x="9" y="666"/>
                    </a:lnTo>
                    <a:cubicBezTo>
                      <a:pt x="1" y="304"/>
                      <a:pt x="289" y="8"/>
                      <a:pt x="6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0" name="Google Shape;670;p41"/>
              <p:cNvSpPr/>
              <p:nvPr/>
            </p:nvSpPr>
            <p:spPr>
              <a:xfrm>
                <a:off x="3116400" y="2873700"/>
                <a:ext cx="662800" cy="150425"/>
              </a:xfrm>
              <a:custGeom>
                <a:rect b="b" l="l" r="r" t="t"/>
                <a:pathLst>
                  <a:path extrusionOk="0" h="6017" w="26512">
                    <a:moveTo>
                      <a:pt x="25821" y="108"/>
                    </a:moveTo>
                    <a:cubicBezTo>
                      <a:pt x="26150" y="116"/>
                      <a:pt x="26413" y="387"/>
                      <a:pt x="26396" y="724"/>
                    </a:cubicBezTo>
                    <a:lnTo>
                      <a:pt x="26396" y="5301"/>
                    </a:lnTo>
                    <a:cubicBezTo>
                      <a:pt x="26413" y="5630"/>
                      <a:pt x="26150" y="5909"/>
                      <a:pt x="25821" y="5917"/>
                    </a:cubicBezTo>
                    <a:lnTo>
                      <a:pt x="691" y="5917"/>
                    </a:lnTo>
                    <a:cubicBezTo>
                      <a:pt x="362" y="5909"/>
                      <a:pt x="99" y="5630"/>
                      <a:pt x="107" y="5301"/>
                    </a:cubicBezTo>
                    <a:lnTo>
                      <a:pt x="107" y="724"/>
                    </a:lnTo>
                    <a:cubicBezTo>
                      <a:pt x="99" y="395"/>
                      <a:pt x="362" y="116"/>
                      <a:pt x="691" y="108"/>
                    </a:cubicBezTo>
                    <a:close/>
                    <a:moveTo>
                      <a:pt x="691" y="1"/>
                    </a:moveTo>
                    <a:cubicBezTo>
                      <a:pt x="305" y="9"/>
                      <a:pt x="1" y="329"/>
                      <a:pt x="9" y="724"/>
                    </a:cubicBezTo>
                    <a:lnTo>
                      <a:pt x="9" y="5293"/>
                    </a:lnTo>
                    <a:cubicBezTo>
                      <a:pt x="1" y="5679"/>
                      <a:pt x="305" y="6000"/>
                      <a:pt x="691" y="6016"/>
                    </a:cubicBezTo>
                    <a:lnTo>
                      <a:pt x="25821" y="6016"/>
                    </a:lnTo>
                    <a:cubicBezTo>
                      <a:pt x="26207" y="6000"/>
                      <a:pt x="26511" y="5679"/>
                      <a:pt x="26503" y="5301"/>
                    </a:cubicBezTo>
                    <a:lnTo>
                      <a:pt x="26503" y="724"/>
                    </a:lnTo>
                    <a:cubicBezTo>
                      <a:pt x="26511" y="329"/>
                      <a:pt x="26207" y="9"/>
                      <a:pt x="258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1" name="Google Shape;671;p41"/>
              <p:cNvSpPr/>
              <p:nvPr/>
            </p:nvSpPr>
            <p:spPr>
              <a:xfrm>
                <a:off x="3217275" y="2875150"/>
                <a:ext cx="56725" cy="147525"/>
              </a:xfrm>
              <a:custGeom>
                <a:rect b="b" l="l" r="r" t="t"/>
                <a:pathLst>
                  <a:path extrusionOk="0" h="5901" w="2269">
                    <a:moveTo>
                      <a:pt x="1" y="0"/>
                    </a:moveTo>
                    <a:lnTo>
                      <a:pt x="1" y="5901"/>
                    </a:lnTo>
                    <a:lnTo>
                      <a:pt x="2269" y="5901"/>
                    </a:lnTo>
                    <a:lnTo>
                      <a:pt x="226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2" name="Google Shape;672;p41"/>
              <p:cNvSpPr/>
              <p:nvPr/>
            </p:nvSpPr>
            <p:spPr>
              <a:xfrm>
                <a:off x="3216050" y="2873900"/>
                <a:ext cx="59400" cy="150225"/>
              </a:xfrm>
              <a:custGeom>
                <a:rect b="b" l="l" r="r" t="t"/>
                <a:pathLst>
                  <a:path extrusionOk="0" h="6009" w="2376">
                    <a:moveTo>
                      <a:pt x="2268" y="100"/>
                    </a:moveTo>
                    <a:lnTo>
                      <a:pt x="2268" y="5901"/>
                    </a:lnTo>
                    <a:lnTo>
                      <a:pt x="99" y="5901"/>
                    </a:lnTo>
                    <a:lnTo>
                      <a:pt x="99" y="100"/>
                    </a:lnTo>
                    <a:close/>
                    <a:moveTo>
                      <a:pt x="50" y="1"/>
                    </a:moveTo>
                    <a:cubicBezTo>
                      <a:pt x="17" y="1"/>
                      <a:pt x="0" y="17"/>
                      <a:pt x="0" y="50"/>
                    </a:cubicBezTo>
                    <a:lnTo>
                      <a:pt x="0" y="5951"/>
                    </a:lnTo>
                    <a:cubicBezTo>
                      <a:pt x="0" y="5983"/>
                      <a:pt x="17" y="6008"/>
                      <a:pt x="50" y="6008"/>
                    </a:cubicBezTo>
                    <a:lnTo>
                      <a:pt x="2318" y="6008"/>
                    </a:lnTo>
                    <a:cubicBezTo>
                      <a:pt x="2351" y="6008"/>
                      <a:pt x="2375" y="5983"/>
                      <a:pt x="2375" y="5951"/>
                    </a:cubicBezTo>
                    <a:lnTo>
                      <a:pt x="2375" y="50"/>
                    </a:lnTo>
                    <a:cubicBezTo>
                      <a:pt x="2375" y="17"/>
                      <a:pt x="2351" y="1"/>
                      <a:pt x="23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3" name="Google Shape;673;p41"/>
              <p:cNvSpPr/>
              <p:nvPr/>
            </p:nvSpPr>
            <p:spPr>
              <a:xfrm>
                <a:off x="3291025" y="2875150"/>
                <a:ext cx="14200" cy="147525"/>
              </a:xfrm>
              <a:custGeom>
                <a:rect b="b" l="l" r="r" t="t"/>
                <a:pathLst>
                  <a:path extrusionOk="0" h="5901" w="568">
                    <a:moveTo>
                      <a:pt x="1" y="0"/>
                    </a:moveTo>
                    <a:lnTo>
                      <a:pt x="1" y="5901"/>
                    </a:lnTo>
                    <a:lnTo>
                      <a:pt x="568" y="5901"/>
                    </a:lnTo>
                    <a:lnTo>
                      <a:pt x="56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4" name="Google Shape;674;p41"/>
              <p:cNvSpPr/>
              <p:nvPr/>
            </p:nvSpPr>
            <p:spPr>
              <a:xfrm>
                <a:off x="3289800" y="2873900"/>
                <a:ext cx="16675" cy="150225"/>
              </a:xfrm>
              <a:custGeom>
                <a:rect b="b" l="l" r="r" t="t"/>
                <a:pathLst>
                  <a:path extrusionOk="0" h="6009" w="667">
                    <a:moveTo>
                      <a:pt x="568" y="100"/>
                    </a:moveTo>
                    <a:lnTo>
                      <a:pt x="568" y="5901"/>
                    </a:lnTo>
                    <a:lnTo>
                      <a:pt x="107" y="5901"/>
                    </a:lnTo>
                    <a:lnTo>
                      <a:pt x="107" y="100"/>
                    </a:lnTo>
                    <a:close/>
                    <a:moveTo>
                      <a:pt x="50" y="1"/>
                    </a:moveTo>
                    <a:cubicBezTo>
                      <a:pt x="25" y="1"/>
                      <a:pt x="0" y="17"/>
                      <a:pt x="0" y="50"/>
                    </a:cubicBezTo>
                    <a:lnTo>
                      <a:pt x="0" y="5951"/>
                    </a:lnTo>
                    <a:cubicBezTo>
                      <a:pt x="0" y="5983"/>
                      <a:pt x="25" y="6008"/>
                      <a:pt x="50" y="6008"/>
                    </a:cubicBezTo>
                    <a:lnTo>
                      <a:pt x="617" y="6008"/>
                    </a:lnTo>
                    <a:cubicBezTo>
                      <a:pt x="650" y="6008"/>
                      <a:pt x="666" y="5983"/>
                      <a:pt x="666" y="5951"/>
                    </a:cubicBezTo>
                    <a:lnTo>
                      <a:pt x="666" y="50"/>
                    </a:lnTo>
                    <a:cubicBezTo>
                      <a:pt x="666" y="17"/>
                      <a:pt x="650" y="1"/>
                      <a:pt x="6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5" name="Google Shape;675;p41"/>
              <p:cNvSpPr/>
              <p:nvPr/>
            </p:nvSpPr>
            <p:spPr>
              <a:xfrm>
                <a:off x="3384725" y="2923425"/>
                <a:ext cx="278400" cy="50975"/>
              </a:xfrm>
              <a:custGeom>
                <a:rect b="b" l="l" r="r" t="t"/>
                <a:pathLst>
                  <a:path extrusionOk="0" h="2039" w="11136">
                    <a:moveTo>
                      <a:pt x="197" y="0"/>
                    </a:moveTo>
                    <a:cubicBezTo>
                      <a:pt x="91" y="0"/>
                      <a:pt x="0" y="83"/>
                      <a:pt x="0" y="189"/>
                    </a:cubicBezTo>
                    <a:lnTo>
                      <a:pt x="0" y="1849"/>
                    </a:lnTo>
                    <a:cubicBezTo>
                      <a:pt x="0" y="1956"/>
                      <a:pt x="91" y="2038"/>
                      <a:pt x="197" y="2038"/>
                    </a:cubicBezTo>
                    <a:lnTo>
                      <a:pt x="10938" y="2038"/>
                    </a:lnTo>
                    <a:cubicBezTo>
                      <a:pt x="11045" y="2038"/>
                      <a:pt x="11135" y="1956"/>
                      <a:pt x="11135" y="1849"/>
                    </a:cubicBezTo>
                    <a:lnTo>
                      <a:pt x="11135" y="189"/>
                    </a:lnTo>
                    <a:cubicBezTo>
                      <a:pt x="11135" y="83"/>
                      <a:pt x="11045" y="0"/>
                      <a:pt x="109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6" name="Google Shape;676;p41"/>
              <p:cNvSpPr/>
              <p:nvPr/>
            </p:nvSpPr>
            <p:spPr>
              <a:xfrm>
                <a:off x="3383475" y="2921975"/>
                <a:ext cx="280875" cy="53850"/>
              </a:xfrm>
              <a:custGeom>
                <a:rect b="b" l="l" r="r" t="t"/>
                <a:pathLst>
                  <a:path extrusionOk="0" h="2154" w="11235">
                    <a:moveTo>
                      <a:pt x="10988" y="108"/>
                    </a:moveTo>
                    <a:cubicBezTo>
                      <a:pt x="11062" y="108"/>
                      <a:pt x="11128" y="173"/>
                      <a:pt x="11128" y="256"/>
                    </a:cubicBezTo>
                    <a:lnTo>
                      <a:pt x="11128" y="1899"/>
                    </a:lnTo>
                    <a:cubicBezTo>
                      <a:pt x="11128" y="1981"/>
                      <a:pt x="11062" y="2047"/>
                      <a:pt x="10988" y="2047"/>
                    </a:cubicBezTo>
                    <a:lnTo>
                      <a:pt x="247" y="2047"/>
                    </a:lnTo>
                    <a:cubicBezTo>
                      <a:pt x="165" y="2047"/>
                      <a:pt x="108" y="1981"/>
                      <a:pt x="108" y="1899"/>
                    </a:cubicBezTo>
                    <a:lnTo>
                      <a:pt x="108" y="247"/>
                    </a:lnTo>
                    <a:cubicBezTo>
                      <a:pt x="99" y="165"/>
                      <a:pt x="165" y="108"/>
                      <a:pt x="247" y="108"/>
                    </a:cubicBezTo>
                    <a:close/>
                    <a:moveTo>
                      <a:pt x="247" y="1"/>
                    </a:moveTo>
                    <a:cubicBezTo>
                      <a:pt x="108" y="1"/>
                      <a:pt x="1" y="116"/>
                      <a:pt x="1" y="256"/>
                    </a:cubicBezTo>
                    <a:lnTo>
                      <a:pt x="1" y="1907"/>
                    </a:lnTo>
                    <a:cubicBezTo>
                      <a:pt x="1" y="2039"/>
                      <a:pt x="108" y="2154"/>
                      <a:pt x="247" y="2154"/>
                    </a:cubicBezTo>
                    <a:lnTo>
                      <a:pt x="10988" y="2154"/>
                    </a:lnTo>
                    <a:cubicBezTo>
                      <a:pt x="11120" y="2154"/>
                      <a:pt x="11235" y="2039"/>
                      <a:pt x="11235" y="1907"/>
                    </a:cubicBezTo>
                    <a:lnTo>
                      <a:pt x="11235" y="256"/>
                    </a:lnTo>
                    <a:cubicBezTo>
                      <a:pt x="11235" y="116"/>
                      <a:pt x="11120" y="1"/>
                      <a:pt x="109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" name="Google Shape;677;p41"/>
              <p:cNvSpPr/>
              <p:nvPr/>
            </p:nvSpPr>
            <p:spPr>
              <a:xfrm>
                <a:off x="3154825" y="2780650"/>
                <a:ext cx="587800" cy="93700"/>
              </a:xfrm>
              <a:custGeom>
                <a:rect b="b" l="l" r="r" t="t"/>
                <a:pathLst>
                  <a:path extrusionOk="0" h="3748" w="23512">
                    <a:moveTo>
                      <a:pt x="419" y="0"/>
                    </a:moveTo>
                    <a:cubicBezTo>
                      <a:pt x="189" y="0"/>
                      <a:pt x="0" y="189"/>
                      <a:pt x="0" y="419"/>
                    </a:cubicBezTo>
                    <a:lnTo>
                      <a:pt x="0" y="3336"/>
                    </a:lnTo>
                    <a:cubicBezTo>
                      <a:pt x="0" y="3567"/>
                      <a:pt x="189" y="3747"/>
                      <a:pt x="419" y="3747"/>
                    </a:cubicBezTo>
                    <a:lnTo>
                      <a:pt x="23092" y="3747"/>
                    </a:lnTo>
                    <a:cubicBezTo>
                      <a:pt x="23323" y="3747"/>
                      <a:pt x="23512" y="3567"/>
                      <a:pt x="23512" y="3336"/>
                    </a:cubicBezTo>
                    <a:lnTo>
                      <a:pt x="23512" y="419"/>
                    </a:lnTo>
                    <a:cubicBezTo>
                      <a:pt x="23512" y="189"/>
                      <a:pt x="23323" y="0"/>
                      <a:pt x="23092" y="0"/>
                    </a:cubicBezTo>
                    <a:close/>
                  </a:path>
                </a:pathLst>
              </a:custGeom>
              <a:solidFill>
                <a:srgbClr val="F9F7F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" name="Google Shape;678;p41"/>
              <p:cNvSpPr/>
              <p:nvPr/>
            </p:nvSpPr>
            <p:spPr>
              <a:xfrm>
                <a:off x="3154825" y="2780650"/>
                <a:ext cx="587800" cy="93700"/>
              </a:xfrm>
              <a:custGeom>
                <a:rect b="b" l="l" r="r" t="t"/>
                <a:pathLst>
                  <a:path extrusionOk="0" h="3748" w="23512">
                    <a:moveTo>
                      <a:pt x="419" y="0"/>
                    </a:moveTo>
                    <a:lnTo>
                      <a:pt x="23092" y="0"/>
                    </a:lnTo>
                    <a:cubicBezTo>
                      <a:pt x="23323" y="0"/>
                      <a:pt x="23512" y="189"/>
                      <a:pt x="23512" y="419"/>
                    </a:cubicBezTo>
                    <a:lnTo>
                      <a:pt x="23512" y="3336"/>
                    </a:lnTo>
                    <a:cubicBezTo>
                      <a:pt x="23512" y="3567"/>
                      <a:pt x="23323" y="3747"/>
                      <a:pt x="23092" y="3747"/>
                    </a:cubicBezTo>
                    <a:lnTo>
                      <a:pt x="419" y="3747"/>
                    </a:lnTo>
                    <a:cubicBezTo>
                      <a:pt x="189" y="3747"/>
                      <a:pt x="0" y="3567"/>
                      <a:pt x="0" y="3336"/>
                    </a:cubicBezTo>
                    <a:lnTo>
                      <a:pt x="0" y="419"/>
                    </a:lnTo>
                    <a:cubicBezTo>
                      <a:pt x="0" y="189"/>
                      <a:pt x="189" y="0"/>
                      <a:pt x="4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41"/>
              <p:cNvSpPr/>
              <p:nvPr/>
            </p:nvSpPr>
            <p:spPr>
              <a:xfrm>
                <a:off x="3153600" y="2779400"/>
                <a:ext cx="590250" cy="96375"/>
              </a:xfrm>
              <a:custGeom>
                <a:rect b="b" l="l" r="r" t="t"/>
                <a:pathLst>
                  <a:path extrusionOk="0" h="3855" w="23610">
                    <a:moveTo>
                      <a:pt x="23141" y="99"/>
                    </a:moveTo>
                    <a:cubicBezTo>
                      <a:pt x="23339" y="99"/>
                      <a:pt x="23503" y="264"/>
                      <a:pt x="23503" y="469"/>
                    </a:cubicBezTo>
                    <a:lnTo>
                      <a:pt x="23503" y="3386"/>
                    </a:lnTo>
                    <a:cubicBezTo>
                      <a:pt x="23503" y="3584"/>
                      <a:pt x="23339" y="3748"/>
                      <a:pt x="23141" y="3748"/>
                    </a:cubicBezTo>
                    <a:lnTo>
                      <a:pt x="468" y="3748"/>
                    </a:lnTo>
                    <a:cubicBezTo>
                      <a:pt x="263" y="3748"/>
                      <a:pt x="99" y="3584"/>
                      <a:pt x="99" y="3386"/>
                    </a:cubicBezTo>
                    <a:lnTo>
                      <a:pt x="99" y="469"/>
                    </a:lnTo>
                    <a:cubicBezTo>
                      <a:pt x="99" y="269"/>
                      <a:pt x="255" y="107"/>
                      <a:pt x="454" y="107"/>
                    </a:cubicBezTo>
                    <a:cubicBezTo>
                      <a:pt x="459" y="107"/>
                      <a:pt x="464" y="107"/>
                      <a:pt x="468" y="108"/>
                    </a:cubicBezTo>
                    <a:lnTo>
                      <a:pt x="23141" y="99"/>
                    </a:lnTo>
                    <a:close/>
                    <a:moveTo>
                      <a:pt x="468" y="1"/>
                    </a:moveTo>
                    <a:cubicBezTo>
                      <a:pt x="206" y="1"/>
                      <a:pt x="0" y="206"/>
                      <a:pt x="0" y="469"/>
                    </a:cubicBezTo>
                    <a:lnTo>
                      <a:pt x="0" y="3386"/>
                    </a:lnTo>
                    <a:cubicBezTo>
                      <a:pt x="0" y="3641"/>
                      <a:pt x="206" y="3855"/>
                      <a:pt x="468" y="3855"/>
                    </a:cubicBezTo>
                    <a:lnTo>
                      <a:pt x="23141" y="3855"/>
                    </a:lnTo>
                    <a:cubicBezTo>
                      <a:pt x="23396" y="3855"/>
                      <a:pt x="23610" y="3641"/>
                      <a:pt x="23610" y="3386"/>
                    </a:cubicBezTo>
                    <a:lnTo>
                      <a:pt x="23610" y="469"/>
                    </a:lnTo>
                    <a:cubicBezTo>
                      <a:pt x="23610" y="206"/>
                      <a:pt x="23396" y="1"/>
                      <a:pt x="231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" name="Google Shape;680;p41"/>
              <p:cNvSpPr/>
              <p:nvPr/>
            </p:nvSpPr>
            <p:spPr>
              <a:xfrm>
                <a:off x="3599600" y="2780650"/>
                <a:ext cx="15250" cy="93700"/>
              </a:xfrm>
              <a:custGeom>
                <a:rect b="b" l="l" r="r" t="t"/>
                <a:pathLst>
                  <a:path extrusionOk="0" h="3748" w="610">
                    <a:moveTo>
                      <a:pt x="1" y="0"/>
                    </a:moveTo>
                    <a:lnTo>
                      <a:pt x="1" y="3747"/>
                    </a:lnTo>
                    <a:lnTo>
                      <a:pt x="609" y="3747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1" name="Google Shape;681;p41"/>
              <p:cNvSpPr/>
              <p:nvPr/>
            </p:nvSpPr>
            <p:spPr>
              <a:xfrm>
                <a:off x="3662275" y="2780650"/>
                <a:ext cx="12150" cy="93700"/>
              </a:xfrm>
              <a:custGeom>
                <a:rect b="b" l="l" r="r" t="t"/>
                <a:pathLst>
                  <a:path extrusionOk="0" h="3748" w="486">
                    <a:moveTo>
                      <a:pt x="0" y="0"/>
                    </a:moveTo>
                    <a:lnTo>
                      <a:pt x="0" y="3747"/>
                    </a:lnTo>
                    <a:lnTo>
                      <a:pt x="485" y="3747"/>
                    </a:lnTo>
                    <a:lnTo>
                      <a:pt x="485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2" name="Google Shape;682;p41"/>
              <p:cNvSpPr/>
              <p:nvPr/>
            </p:nvSpPr>
            <p:spPr>
              <a:xfrm>
                <a:off x="3244800" y="2780650"/>
                <a:ext cx="8875" cy="93700"/>
              </a:xfrm>
              <a:custGeom>
                <a:rect b="b" l="l" r="r" t="t"/>
                <a:pathLst>
                  <a:path extrusionOk="0" h="3748" w="355">
                    <a:moveTo>
                      <a:pt x="1" y="0"/>
                    </a:moveTo>
                    <a:lnTo>
                      <a:pt x="1" y="3747"/>
                    </a:lnTo>
                    <a:lnTo>
                      <a:pt x="354" y="3747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3" name="Google Shape;683;p41"/>
              <p:cNvSpPr/>
              <p:nvPr/>
            </p:nvSpPr>
            <p:spPr>
              <a:xfrm>
                <a:off x="3281175" y="2780650"/>
                <a:ext cx="7000" cy="93700"/>
              </a:xfrm>
              <a:custGeom>
                <a:rect b="b" l="l" r="r" t="t"/>
                <a:pathLst>
                  <a:path extrusionOk="0" h="3748" w="280">
                    <a:moveTo>
                      <a:pt x="0" y="0"/>
                    </a:moveTo>
                    <a:lnTo>
                      <a:pt x="0" y="3747"/>
                    </a:lnTo>
                    <a:lnTo>
                      <a:pt x="280" y="3747"/>
                    </a:lnTo>
                    <a:lnTo>
                      <a:pt x="280" y="0"/>
                    </a:ln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4" name="Google Shape;684;p41"/>
              <p:cNvSpPr/>
              <p:nvPr/>
            </p:nvSpPr>
            <p:spPr>
              <a:xfrm>
                <a:off x="3303975" y="2672975"/>
                <a:ext cx="386275" cy="106875"/>
              </a:xfrm>
              <a:custGeom>
                <a:rect b="b" l="l" r="r" t="t"/>
                <a:pathLst>
                  <a:path extrusionOk="0" h="4275" w="15451">
                    <a:moveTo>
                      <a:pt x="1463" y="1"/>
                    </a:moveTo>
                    <a:cubicBezTo>
                      <a:pt x="650" y="1"/>
                      <a:pt x="1" y="995"/>
                      <a:pt x="25" y="2212"/>
                    </a:cubicBezTo>
                    <a:cubicBezTo>
                      <a:pt x="50" y="3370"/>
                      <a:pt x="715" y="4274"/>
                      <a:pt x="1496" y="4274"/>
                    </a:cubicBezTo>
                    <a:lnTo>
                      <a:pt x="15442" y="4274"/>
                    </a:lnTo>
                    <a:lnTo>
                      <a:pt x="15442" y="4274"/>
                    </a:lnTo>
                    <a:lnTo>
                      <a:pt x="15442" y="4274"/>
                    </a:lnTo>
                    <a:cubicBezTo>
                      <a:pt x="15442" y="3724"/>
                      <a:pt x="15138" y="3272"/>
                      <a:pt x="14768" y="3272"/>
                    </a:cubicBezTo>
                    <a:lnTo>
                      <a:pt x="1718" y="3272"/>
                    </a:lnTo>
                    <a:cubicBezTo>
                      <a:pt x="1307" y="3272"/>
                      <a:pt x="946" y="2779"/>
                      <a:pt x="937" y="2162"/>
                    </a:cubicBezTo>
                    <a:cubicBezTo>
                      <a:pt x="929" y="1538"/>
                      <a:pt x="1274" y="1012"/>
                      <a:pt x="1693" y="1012"/>
                    </a:cubicBezTo>
                    <a:lnTo>
                      <a:pt x="14768" y="1012"/>
                    </a:lnTo>
                    <a:cubicBezTo>
                      <a:pt x="15146" y="1012"/>
                      <a:pt x="15450" y="560"/>
                      <a:pt x="15450" y="1"/>
                    </a:cubicBezTo>
                    <a:lnTo>
                      <a:pt x="15450" y="1"/>
                    </a:lnTo>
                    <a:lnTo>
                      <a:pt x="1545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5" name="Google Shape;685;p41"/>
              <p:cNvSpPr/>
              <p:nvPr/>
            </p:nvSpPr>
            <p:spPr>
              <a:xfrm>
                <a:off x="3302950" y="2671550"/>
                <a:ext cx="388525" cy="109525"/>
              </a:xfrm>
              <a:custGeom>
                <a:rect b="b" l="l" r="r" t="t"/>
                <a:pathLst>
                  <a:path extrusionOk="0" h="4381" w="15541">
                    <a:moveTo>
                      <a:pt x="15442" y="107"/>
                    </a:moveTo>
                    <a:cubicBezTo>
                      <a:pt x="15425" y="609"/>
                      <a:pt x="15154" y="1019"/>
                      <a:pt x="14817" y="1019"/>
                    </a:cubicBezTo>
                    <a:lnTo>
                      <a:pt x="1743" y="1019"/>
                    </a:lnTo>
                    <a:cubicBezTo>
                      <a:pt x="1570" y="1019"/>
                      <a:pt x="1406" y="1093"/>
                      <a:pt x="1282" y="1225"/>
                    </a:cubicBezTo>
                    <a:cubicBezTo>
                      <a:pt x="1061" y="1447"/>
                      <a:pt x="937" y="1817"/>
                      <a:pt x="937" y="2211"/>
                    </a:cubicBezTo>
                    <a:cubicBezTo>
                      <a:pt x="945" y="2852"/>
                      <a:pt x="1315" y="3370"/>
                      <a:pt x="1767" y="3370"/>
                    </a:cubicBezTo>
                    <a:lnTo>
                      <a:pt x="14817" y="3370"/>
                    </a:lnTo>
                    <a:cubicBezTo>
                      <a:pt x="15146" y="3370"/>
                      <a:pt x="15425" y="3772"/>
                      <a:pt x="15442" y="4282"/>
                    </a:cubicBezTo>
                    <a:lnTo>
                      <a:pt x="1537" y="4282"/>
                    </a:lnTo>
                    <a:cubicBezTo>
                      <a:pt x="781" y="4282"/>
                      <a:pt x="148" y="3378"/>
                      <a:pt x="124" y="2269"/>
                    </a:cubicBezTo>
                    <a:cubicBezTo>
                      <a:pt x="107" y="1545"/>
                      <a:pt x="329" y="872"/>
                      <a:pt x="732" y="461"/>
                    </a:cubicBezTo>
                    <a:cubicBezTo>
                      <a:pt x="929" y="239"/>
                      <a:pt x="1208" y="115"/>
                      <a:pt x="1504" y="107"/>
                    </a:cubicBezTo>
                    <a:close/>
                    <a:moveTo>
                      <a:pt x="1504" y="0"/>
                    </a:moveTo>
                    <a:cubicBezTo>
                      <a:pt x="1176" y="9"/>
                      <a:pt x="872" y="148"/>
                      <a:pt x="658" y="395"/>
                    </a:cubicBezTo>
                    <a:cubicBezTo>
                      <a:pt x="239" y="814"/>
                      <a:pt x="0" y="1521"/>
                      <a:pt x="17" y="2269"/>
                    </a:cubicBezTo>
                    <a:cubicBezTo>
                      <a:pt x="42" y="3435"/>
                      <a:pt x="724" y="4380"/>
                      <a:pt x="1537" y="4380"/>
                    </a:cubicBezTo>
                    <a:lnTo>
                      <a:pt x="15491" y="4380"/>
                    </a:lnTo>
                    <a:cubicBezTo>
                      <a:pt x="15516" y="4380"/>
                      <a:pt x="15540" y="4356"/>
                      <a:pt x="15540" y="4331"/>
                    </a:cubicBezTo>
                    <a:cubicBezTo>
                      <a:pt x="15540" y="3748"/>
                      <a:pt x="15212" y="3271"/>
                      <a:pt x="14809" y="3271"/>
                    </a:cubicBezTo>
                    <a:lnTo>
                      <a:pt x="1767" y="3271"/>
                    </a:lnTo>
                    <a:cubicBezTo>
                      <a:pt x="1373" y="3271"/>
                      <a:pt x="1044" y="2794"/>
                      <a:pt x="1036" y="2211"/>
                    </a:cubicBezTo>
                    <a:cubicBezTo>
                      <a:pt x="1028" y="1841"/>
                      <a:pt x="1151" y="1496"/>
                      <a:pt x="1356" y="1291"/>
                    </a:cubicBezTo>
                    <a:cubicBezTo>
                      <a:pt x="1455" y="1184"/>
                      <a:pt x="1595" y="1118"/>
                      <a:pt x="1743" y="1118"/>
                    </a:cubicBezTo>
                    <a:lnTo>
                      <a:pt x="14817" y="1118"/>
                    </a:lnTo>
                    <a:cubicBezTo>
                      <a:pt x="15220" y="1118"/>
                      <a:pt x="15540" y="641"/>
                      <a:pt x="15540" y="58"/>
                    </a:cubicBezTo>
                    <a:cubicBezTo>
                      <a:pt x="15540" y="25"/>
                      <a:pt x="15516" y="0"/>
                      <a:pt x="154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6" name="Google Shape;686;p41"/>
              <p:cNvSpPr/>
              <p:nvPr/>
            </p:nvSpPr>
            <p:spPr>
              <a:xfrm>
                <a:off x="3327400" y="2698250"/>
                <a:ext cx="346825" cy="56325"/>
              </a:xfrm>
              <a:custGeom>
                <a:rect b="b" l="l" r="r" t="t"/>
                <a:pathLst>
                  <a:path extrusionOk="0" h="2253" w="13873">
                    <a:moveTo>
                      <a:pt x="755" y="1"/>
                    </a:moveTo>
                    <a:cubicBezTo>
                      <a:pt x="332" y="1"/>
                      <a:pt x="0" y="515"/>
                      <a:pt x="9" y="1143"/>
                    </a:cubicBezTo>
                    <a:cubicBezTo>
                      <a:pt x="9" y="1768"/>
                      <a:pt x="370" y="2252"/>
                      <a:pt x="789" y="2252"/>
                    </a:cubicBezTo>
                    <a:lnTo>
                      <a:pt x="13872" y="2252"/>
                    </a:lnTo>
                    <a:lnTo>
                      <a:pt x="13872" y="1"/>
                    </a:lnTo>
                    <a:lnTo>
                      <a:pt x="765" y="1"/>
                    </a:lnTo>
                    <a:cubicBezTo>
                      <a:pt x="761" y="1"/>
                      <a:pt x="758" y="1"/>
                      <a:pt x="7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7" name="Google Shape;687;p41"/>
              <p:cNvSpPr/>
              <p:nvPr/>
            </p:nvSpPr>
            <p:spPr>
              <a:xfrm>
                <a:off x="3326175" y="2697025"/>
                <a:ext cx="349475" cy="58775"/>
              </a:xfrm>
              <a:custGeom>
                <a:rect b="b" l="l" r="r" t="t"/>
                <a:pathLst>
                  <a:path extrusionOk="0" h="2351" w="13979">
                    <a:moveTo>
                      <a:pt x="13872" y="91"/>
                    </a:moveTo>
                    <a:lnTo>
                      <a:pt x="13872" y="2244"/>
                    </a:lnTo>
                    <a:lnTo>
                      <a:pt x="846" y="2244"/>
                    </a:lnTo>
                    <a:cubicBezTo>
                      <a:pt x="444" y="2244"/>
                      <a:pt x="115" y="1775"/>
                      <a:pt x="107" y="1184"/>
                    </a:cubicBezTo>
                    <a:cubicBezTo>
                      <a:pt x="107" y="822"/>
                      <a:pt x="222" y="477"/>
                      <a:pt x="427" y="272"/>
                    </a:cubicBezTo>
                    <a:cubicBezTo>
                      <a:pt x="526" y="165"/>
                      <a:pt x="666" y="99"/>
                      <a:pt x="814" y="91"/>
                    </a:cubicBezTo>
                    <a:close/>
                    <a:moveTo>
                      <a:pt x="814" y="0"/>
                    </a:moveTo>
                    <a:cubicBezTo>
                      <a:pt x="633" y="0"/>
                      <a:pt x="468" y="74"/>
                      <a:pt x="353" y="206"/>
                    </a:cubicBezTo>
                    <a:cubicBezTo>
                      <a:pt x="132" y="428"/>
                      <a:pt x="0" y="798"/>
                      <a:pt x="0" y="1192"/>
                    </a:cubicBezTo>
                    <a:cubicBezTo>
                      <a:pt x="8" y="1833"/>
                      <a:pt x="386" y="2351"/>
                      <a:pt x="838" y="2351"/>
                    </a:cubicBezTo>
                    <a:lnTo>
                      <a:pt x="13921" y="2351"/>
                    </a:lnTo>
                    <a:cubicBezTo>
                      <a:pt x="13946" y="2351"/>
                      <a:pt x="13970" y="2326"/>
                      <a:pt x="13979" y="2301"/>
                    </a:cubicBezTo>
                    <a:lnTo>
                      <a:pt x="13979" y="50"/>
                    </a:lnTo>
                    <a:cubicBezTo>
                      <a:pt x="13970" y="25"/>
                      <a:pt x="13954" y="0"/>
                      <a:pt x="139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" name="Google Shape;688;p41"/>
              <p:cNvSpPr/>
              <p:nvPr/>
            </p:nvSpPr>
            <p:spPr>
              <a:xfrm>
                <a:off x="3546400" y="2712425"/>
                <a:ext cx="137475" cy="2700"/>
              </a:xfrm>
              <a:custGeom>
                <a:rect b="b" l="l" r="r" t="t"/>
                <a:pathLst>
                  <a:path extrusionOk="0" h="108" w="5499">
                    <a:moveTo>
                      <a:pt x="50" y="1"/>
                    </a:moveTo>
                    <a:cubicBezTo>
                      <a:pt x="25" y="1"/>
                      <a:pt x="1" y="25"/>
                      <a:pt x="1" y="50"/>
                    </a:cubicBezTo>
                    <a:cubicBezTo>
                      <a:pt x="1" y="83"/>
                      <a:pt x="25" y="108"/>
                      <a:pt x="50" y="108"/>
                    </a:cubicBezTo>
                    <a:lnTo>
                      <a:pt x="5449" y="108"/>
                    </a:lnTo>
                    <a:cubicBezTo>
                      <a:pt x="5474" y="108"/>
                      <a:pt x="5498" y="83"/>
                      <a:pt x="5498" y="50"/>
                    </a:cubicBezTo>
                    <a:cubicBezTo>
                      <a:pt x="5498" y="25"/>
                      <a:pt x="5474" y="1"/>
                      <a:pt x="54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" name="Google Shape;689;p41"/>
              <p:cNvSpPr/>
              <p:nvPr/>
            </p:nvSpPr>
            <p:spPr>
              <a:xfrm>
                <a:off x="3461975" y="2737075"/>
                <a:ext cx="222300" cy="2700"/>
              </a:xfrm>
              <a:custGeom>
                <a:rect b="b" l="l" r="r" t="t"/>
                <a:pathLst>
                  <a:path extrusionOk="0" h="108" w="8892">
                    <a:moveTo>
                      <a:pt x="66" y="1"/>
                    </a:moveTo>
                    <a:cubicBezTo>
                      <a:pt x="0" y="1"/>
                      <a:pt x="0" y="108"/>
                      <a:pt x="66" y="108"/>
                    </a:cubicBezTo>
                    <a:lnTo>
                      <a:pt x="8826" y="108"/>
                    </a:lnTo>
                    <a:cubicBezTo>
                      <a:pt x="8892" y="108"/>
                      <a:pt x="8892" y="1"/>
                      <a:pt x="88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690" name="Google Shape;690;p41"/>
          <p:cNvSpPr/>
          <p:nvPr/>
        </p:nvSpPr>
        <p:spPr>
          <a:xfrm flipH="1">
            <a:off x="6135815" y="566066"/>
            <a:ext cx="1252267" cy="1252267"/>
          </a:xfrm>
          <a:custGeom>
            <a:rect b="b" l="l" r="r" t="t"/>
            <a:pathLst>
              <a:path extrusionOk="0" h="7693" w="7693">
                <a:moveTo>
                  <a:pt x="7388" y="3296"/>
                </a:moveTo>
                <a:cubicBezTo>
                  <a:pt x="7692" y="5252"/>
                  <a:pt x="6353" y="7085"/>
                  <a:pt x="4397" y="7389"/>
                </a:cubicBezTo>
                <a:cubicBezTo>
                  <a:pt x="2441" y="7693"/>
                  <a:pt x="609" y="6345"/>
                  <a:pt x="304" y="4389"/>
                </a:cubicBezTo>
                <a:cubicBezTo>
                  <a:pt x="0" y="2433"/>
                  <a:pt x="1348" y="609"/>
                  <a:pt x="3304" y="305"/>
                </a:cubicBezTo>
                <a:cubicBezTo>
                  <a:pt x="5260" y="1"/>
                  <a:pt x="7092" y="1340"/>
                  <a:pt x="7388" y="3296"/>
                </a:cubicBezTo>
                <a:close/>
              </a:path>
            </a:pathLst>
          </a:custGeom>
          <a:gradFill>
            <a:gsLst>
              <a:gs pos="0">
                <a:srgbClr val="9BD9FB">
                  <a:alpha val="39608"/>
                </a:srgbClr>
              </a:gs>
              <a:gs pos="100000">
                <a:srgbClr val="9B9DFB">
                  <a:alpha val="37255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41"/>
          <p:cNvSpPr/>
          <p:nvPr/>
        </p:nvSpPr>
        <p:spPr>
          <a:xfrm flipH="1">
            <a:off x="7322213" y="1002092"/>
            <a:ext cx="2194564" cy="2195193"/>
          </a:xfrm>
          <a:custGeom>
            <a:rect b="b" l="l" r="r" t="t"/>
            <a:pathLst>
              <a:path extrusionOk="0" h="14620" w="14177">
                <a:moveTo>
                  <a:pt x="13018" y="5293"/>
                </a:moveTo>
                <a:cubicBezTo>
                  <a:pt x="14176" y="8719"/>
                  <a:pt x="12467" y="12393"/>
                  <a:pt x="9196" y="13502"/>
                </a:cubicBezTo>
                <a:cubicBezTo>
                  <a:pt x="5926" y="14620"/>
                  <a:pt x="2326" y="12746"/>
                  <a:pt x="1159" y="9328"/>
                </a:cubicBezTo>
                <a:cubicBezTo>
                  <a:pt x="1" y="5909"/>
                  <a:pt x="1710" y="2227"/>
                  <a:pt x="4981" y="1118"/>
                </a:cubicBezTo>
                <a:cubicBezTo>
                  <a:pt x="8260" y="0"/>
                  <a:pt x="11851" y="1874"/>
                  <a:pt x="13018" y="5293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41"/>
          <p:cNvSpPr/>
          <p:nvPr/>
        </p:nvSpPr>
        <p:spPr>
          <a:xfrm flipH="1">
            <a:off x="780355" y="357123"/>
            <a:ext cx="442687" cy="442500"/>
          </a:xfrm>
          <a:custGeom>
            <a:rect b="b" l="l" r="r" t="t"/>
            <a:pathLst>
              <a:path extrusionOk="0" h="2786" w="2787">
                <a:moveTo>
                  <a:pt x="2787" y="1397"/>
                </a:moveTo>
                <a:cubicBezTo>
                  <a:pt x="2787" y="2161"/>
                  <a:pt x="2162" y="2786"/>
                  <a:pt x="1398" y="2786"/>
                </a:cubicBezTo>
                <a:cubicBezTo>
                  <a:pt x="625" y="2786"/>
                  <a:pt x="1" y="2161"/>
                  <a:pt x="1" y="1397"/>
                </a:cubicBezTo>
                <a:cubicBezTo>
                  <a:pt x="1" y="625"/>
                  <a:pt x="625" y="0"/>
                  <a:pt x="1398" y="0"/>
                </a:cubicBezTo>
                <a:cubicBezTo>
                  <a:pt x="2162" y="0"/>
                  <a:pt x="2787" y="625"/>
                  <a:pt x="2787" y="1397"/>
                </a:cubicBezTo>
                <a:close/>
              </a:path>
            </a:pathLst>
          </a:custGeom>
          <a:gradFill>
            <a:gsLst>
              <a:gs pos="0">
                <a:srgbClr val="FCBBCC">
                  <a:alpha val="38824"/>
                </a:srgbClr>
              </a:gs>
              <a:gs pos="100000">
                <a:srgbClr val="F484DF">
                  <a:alpha val="43529"/>
                </a:srgbClr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3" name="Google Shape;693;p41"/>
          <p:cNvGrpSpPr/>
          <p:nvPr/>
        </p:nvGrpSpPr>
        <p:grpSpPr>
          <a:xfrm rot="10800000">
            <a:off x="7480591" y="3642675"/>
            <a:ext cx="977347" cy="996346"/>
            <a:chOff x="5579275" y="-571140"/>
            <a:chExt cx="728711" cy="782983"/>
          </a:xfrm>
        </p:grpSpPr>
        <p:sp>
          <p:nvSpPr>
            <p:cNvPr id="694" name="Google Shape;694;p41"/>
            <p:cNvSpPr/>
            <p:nvPr/>
          </p:nvSpPr>
          <p:spPr>
            <a:xfrm>
              <a:off x="5620611" y="-514065"/>
              <a:ext cx="636509" cy="723833"/>
            </a:xfrm>
            <a:custGeom>
              <a:rect b="b" l="l" r="r" t="t"/>
              <a:pathLst>
                <a:path extrusionOk="0" h="5935" w="5219">
                  <a:moveTo>
                    <a:pt x="2600" y="0"/>
                  </a:moveTo>
                  <a:cubicBezTo>
                    <a:pt x="2580" y="0"/>
                    <a:pt x="2560" y="1"/>
                    <a:pt x="2540" y="1"/>
                  </a:cubicBezTo>
                  <a:cubicBezTo>
                    <a:pt x="1118" y="42"/>
                    <a:pt x="0" y="1234"/>
                    <a:pt x="58" y="2656"/>
                  </a:cubicBezTo>
                  <a:lnTo>
                    <a:pt x="58" y="2729"/>
                  </a:lnTo>
                  <a:cubicBezTo>
                    <a:pt x="50" y="2836"/>
                    <a:pt x="50" y="2935"/>
                    <a:pt x="58" y="3042"/>
                  </a:cubicBezTo>
                  <a:cubicBezTo>
                    <a:pt x="137" y="4409"/>
                    <a:pt x="1270" y="5453"/>
                    <a:pt x="2623" y="5453"/>
                  </a:cubicBezTo>
                  <a:cubicBezTo>
                    <a:pt x="2669" y="5453"/>
                    <a:pt x="2715" y="5452"/>
                    <a:pt x="2761" y="5450"/>
                  </a:cubicBezTo>
                  <a:cubicBezTo>
                    <a:pt x="2951" y="5441"/>
                    <a:pt x="3148" y="5400"/>
                    <a:pt x="3337" y="5351"/>
                  </a:cubicBezTo>
                  <a:lnTo>
                    <a:pt x="4537" y="5934"/>
                  </a:lnTo>
                  <a:lnTo>
                    <a:pt x="4553" y="5934"/>
                  </a:lnTo>
                  <a:cubicBezTo>
                    <a:pt x="4586" y="5934"/>
                    <a:pt x="4611" y="5902"/>
                    <a:pt x="4602" y="5869"/>
                  </a:cubicBezTo>
                  <a:lnTo>
                    <a:pt x="4356" y="4973"/>
                  </a:lnTo>
                  <a:lnTo>
                    <a:pt x="4315" y="4800"/>
                  </a:lnTo>
                  <a:cubicBezTo>
                    <a:pt x="4898" y="4283"/>
                    <a:pt x="5219" y="3518"/>
                    <a:pt x="5169" y="2746"/>
                  </a:cubicBezTo>
                  <a:cubicBezTo>
                    <a:pt x="5169" y="2738"/>
                    <a:pt x="5169" y="2738"/>
                    <a:pt x="5169" y="2738"/>
                  </a:cubicBezTo>
                  <a:cubicBezTo>
                    <a:pt x="5169" y="2664"/>
                    <a:pt x="5178" y="2590"/>
                    <a:pt x="5169" y="2516"/>
                  </a:cubicBezTo>
                  <a:cubicBezTo>
                    <a:pt x="5145" y="1114"/>
                    <a:pt x="3995" y="0"/>
                    <a:pt x="2600" y="0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1143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chemeClr val="dk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95" name="Google Shape;695;p41"/>
            <p:cNvGrpSpPr/>
            <p:nvPr/>
          </p:nvGrpSpPr>
          <p:grpSpPr>
            <a:xfrm>
              <a:off x="5579275" y="-571140"/>
              <a:ext cx="728711" cy="782983"/>
              <a:chOff x="2307775" y="1495575"/>
              <a:chExt cx="149375" cy="160500"/>
            </a:xfrm>
          </p:grpSpPr>
          <p:sp>
            <p:nvSpPr>
              <p:cNvPr id="696" name="Google Shape;696;p41"/>
              <p:cNvSpPr/>
              <p:nvPr/>
            </p:nvSpPr>
            <p:spPr>
              <a:xfrm>
                <a:off x="2314650" y="1516850"/>
                <a:ext cx="140850" cy="137775"/>
              </a:xfrm>
              <a:custGeom>
                <a:rect b="b" l="l" r="r" t="t"/>
                <a:pathLst>
                  <a:path extrusionOk="0" h="5511" w="5634">
                    <a:moveTo>
                      <a:pt x="2585" y="1"/>
                    </a:moveTo>
                    <a:cubicBezTo>
                      <a:pt x="1213" y="1"/>
                      <a:pt x="0" y="1153"/>
                      <a:pt x="87" y="2651"/>
                    </a:cubicBezTo>
                    <a:cubicBezTo>
                      <a:pt x="163" y="4016"/>
                      <a:pt x="1303" y="5019"/>
                      <a:pt x="2590" y="5019"/>
                    </a:cubicBezTo>
                    <a:cubicBezTo>
                      <a:pt x="2829" y="5019"/>
                      <a:pt x="3073" y="4984"/>
                      <a:pt x="3316" y="4911"/>
                    </a:cubicBezTo>
                    <a:lnTo>
                      <a:pt x="4533" y="5511"/>
                    </a:lnTo>
                    <a:lnTo>
                      <a:pt x="4229" y="4409"/>
                    </a:lnTo>
                    <a:cubicBezTo>
                      <a:pt x="5634" y="3193"/>
                      <a:pt x="5281" y="925"/>
                      <a:pt x="3563" y="202"/>
                    </a:cubicBezTo>
                    <a:cubicBezTo>
                      <a:pt x="3238" y="64"/>
                      <a:pt x="2907" y="1"/>
                      <a:pt x="2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7" name="Google Shape;697;p41"/>
              <p:cNvSpPr/>
              <p:nvPr/>
            </p:nvSpPr>
            <p:spPr>
              <a:xfrm>
                <a:off x="2313400" y="1515900"/>
                <a:ext cx="143750" cy="140175"/>
              </a:xfrm>
              <a:custGeom>
                <a:rect b="b" l="l" r="r" t="t"/>
                <a:pathLst>
                  <a:path extrusionOk="0" h="5607" w="5750">
                    <a:moveTo>
                      <a:pt x="2633" y="98"/>
                    </a:moveTo>
                    <a:cubicBezTo>
                      <a:pt x="2950" y="98"/>
                      <a:pt x="3276" y="161"/>
                      <a:pt x="3597" y="297"/>
                    </a:cubicBezTo>
                    <a:cubicBezTo>
                      <a:pt x="5273" y="1004"/>
                      <a:pt x="5618" y="3223"/>
                      <a:pt x="4246" y="4414"/>
                    </a:cubicBezTo>
                    <a:cubicBezTo>
                      <a:pt x="4229" y="4423"/>
                      <a:pt x="4221" y="4447"/>
                      <a:pt x="4229" y="4464"/>
                    </a:cubicBezTo>
                    <a:lnTo>
                      <a:pt x="4501" y="5458"/>
                    </a:lnTo>
                    <a:lnTo>
                      <a:pt x="4501" y="5458"/>
                    </a:lnTo>
                    <a:lnTo>
                      <a:pt x="3391" y="4908"/>
                    </a:lnTo>
                    <a:lnTo>
                      <a:pt x="3350" y="4908"/>
                    </a:lnTo>
                    <a:cubicBezTo>
                      <a:pt x="3161" y="4957"/>
                      <a:pt x="2972" y="4998"/>
                      <a:pt x="2775" y="5006"/>
                    </a:cubicBezTo>
                    <a:cubicBezTo>
                      <a:pt x="2729" y="5009"/>
                      <a:pt x="2684" y="5010"/>
                      <a:pt x="2639" y="5010"/>
                    </a:cubicBezTo>
                    <a:cubicBezTo>
                      <a:pt x="1350" y="5010"/>
                      <a:pt x="266" y="3999"/>
                      <a:pt x="186" y="2697"/>
                    </a:cubicBezTo>
                    <a:cubicBezTo>
                      <a:pt x="106" y="1228"/>
                      <a:pt x="1290" y="98"/>
                      <a:pt x="2633" y="98"/>
                    </a:cubicBezTo>
                    <a:close/>
                    <a:moveTo>
                      <a:pt x="2638" y="0"/>
                    </a:moveTo>
                    <a:cubicBezTo>
                      <a:pt x="1237" y="0"/>
                      <a:pt x="1" y="1176"/>
                      <a:pt x="88" y="2705"/>
                    </a:cubicBezTo>
                    <a:cubicBezTo>
                      <a:pt x="167" y="4073"/>
                      <a:pt x="1300" y="5125"/>
                      <a:pt x="2647" y="5125"/>
                    </a:cubicBezTo>
                    <a:cubicBezTo>
                      <a:pt x="2692" y="5125"/>
                      <a:pt x="2737" y="5124"/>
                      <a:pt x="2783" y="5121"/>
                    </a:cubicBezTo>
                    <a:cubicBezTo>
                      <a:pt x="2980" y="5105"/>
                      <a:pt x="3169" y="5072"/>
                      <a:pt x="3358" y="5014"/>
                    </a:cubicBezTo>
                    <a:lnTo>
                      <a:pt x="4558" y="5606"/>
                    </a:lnTo>
                    <a:lnTo>
                      <a:pt x="4583" y="5606"/>
                    </a:lnTo>
                    <a:cubicBezTo>
                      <a:pt x="4591" y="5606"/>
                      <a:pt x="4599" y="5606"/>
                      <a:pt x="4616" y="5598"/>
                    </a:cubicBezTo>
                    <a:cubicBezTo>
                      <a:pt x="4624" y="5590"/>
                      <a:pt x="4632" y="5565"/>
                      <a:pt x="4632" y="5549"/>
                    </a:cubicBezTo>
                    <a:lnTo>
                      <a:pt x="4336" y="4480"/>
                    </a:lnTo>
                    <a:cubicBezTo>
                      <a:pt x="5750" y="3223"/>
                      <a:pt x="5363" y="930"/>
                      <a:pt x="3621" y="199"/>
                    </a:cubicBezTo>
                    <a:cubicBezTo>
                      <a:pt x="3294" y="63"/>
                      <a:pt x="2962" y="0"/>
                      <a:pt x="26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8" name="Google Shape;698;p41"/>
              <p:cNvSpPr/>
              <p:nvPr/>
            </p:nvSpPr>
            <p:spPr>
              <a:xfrm>
                <a:off x="2315375" y="1495575"/>
                <a:ext cx="139525" cy="152675"/>
              </a:xfrm>
              <a:custGeom>
                <a:rect b="b" l="l" r="r" t="t"/>
                <a:pathLst>
                  <a:path extrusionOk="0" h="6107" w="5581">
                    <a:moveTo>
                      <a:pt x="58" y="3132"/>
                    </a:moveTo>
                    <a:cubicBezTo>
                      <a:pt x="99" y="4751"/>
                      <a:pt x="1652" y="5901"/>
                      <a:pt x="3214" y="5482"/>
                    </a:cubicBezTo>
                    <a:lnTo>
                      <a:pt x="4413" y="6107"/>
                    </a:lnTo>
                    <a:lnTo>
                      <a:pt x="4142" y="4997"/>
                    </a:lnTo>
                    <a:cubicBezTo>
                      <a:pt x="5580" y="3822"/>
                      <a:pt x="5293" y="1546"/>
                      <a:pt x="3600" y="773"/>
                    </a:cubicBezTo>
                    <a:cubicBezTo>
                      <a:pt x="1915" y="1"/>
                      <a:pt x="0" y="1267"/>
                      <a:pt x="58" y="31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9" name="Google Shape;699;p41"/>
              <p:cNvSpPr/>
              <p:nvPr/>
            </p:nvSpPr>
            <p:spPr>
              <a:xfrm>
                <a:off x="2307775" y="1508300"/>
                <a:ext cx="142800" cy="141400"/>
              </a:xfrm>
              <a:custGeom>
                <a:rect b="b" l="l" r="r" t="t"/>
                <a:pathLst>
                  <a:path extrusionOk="0" h="5656" w="5712">
                    <a:moveTo>
                      <a:pt x="2874" y="129"/>
                    </a:moveTo>
                    <a:cubicBezTo>
                      <a:pt x="3673" y="129"/>
                      <a:pt x="4450" y="523"/>
                      <a:pt x="4915" y="1234"/>
                    </a:cubicBezTo>
                    <a:cubicBezTo>
                      <a:pt x="5597" y="2278"/>
                      <a:pt x="5383" y="3667"/>
                      <a:pt x="4413" y="4455"/>
                    </a:cubicBezTo>
                    <a:cubicBezTo>
                      <a:pt x="4397" y="4472"/>
                      <a:pt x="4389" y="4488"/>
                      <a:pt x="4397" y="4505"/>
                    </a:cubicBezTo>
                    <a:lnTo>
                      <a:pt x="4643" y="5507"/>
                    </a:lnTo>
                    <a:lnTo>
                      <a:pt x="3542" y="4924"/>
                    </a:lnTo>
                    <a:cubicBezTo>
                      <a:pt x="3537" y="4924"/>
                      <a:pt x="3531" y="4920"/>
                      <a:pt x="3526" y="4920"/>
                    </a:cubicBezTo>
                    <a:cubicBezTo>
                      <a:pt x="3523" y="4920"/>
                      <a:pt x="3520" y="4921"/>
                      <a:pt x="3518" y="4924"/>
                    </a:cubicBezTo>
                    <a:lnTo>
                      <a:pt x="3501" y="4924"/>
                    </a:lnTo>
                    <a:cubicBezTo>
                      <a:pt x="3292" y="4980"/>
                      <a:pt x="3081" y="5006"/>
                      <a:pt x="2873" y="5006"/>
                    </a:cubicBezTo>
                    <a:cubicBezTo>
                      <a:pt x="1884" y="5006"/>
                      <a:pt x="966" y="4401"/>
                      <a:pt x="592" y="3436"/>
                    </a:cubicBezTo>
                    <a:cubicBezTo>
                      <a:pt x="148" y="2278"/>
                      <a:pt x="650" y="963"/>
                      <a:pt x="1767" y="396"/>
                    </a:cubicBezTo>
                    <a:cubicBezTo>
                      <a:pt x="2121" y="215"/>
                      <a:pt x="2500" y="129"/>
                      <a:pt x="2874" y="129"/>
                    </a:cubicBezTo>
                    <a:close/>
                    <a:moveTo>
                      <a:pt x="2865" y="1"/>
                    </a:moveTo>
                    <a:cubicBezTo>
                      <a:pt x="2466" y="1"/>
                      <a:pt x="2062" y="94"/>
                      <a:pt x="1685" y="289"/>
                    </a:cubicBezTo>
                    <a:cubicBezTo>
                      <a:pt x="526" y="881"/>
                      <a:pt x="0" y="2261"/>
                      <a:pt x="477" y="3478"/>
                    </a:cubicBezTo>
                    <a:cubicBezTo>
                      <a:pt x="865" y="4485"/>
                      <a:pt x="1828" y="5114"/>
                      <a:pt x="2861" y="5114"/>
                    </a:cubicBezTo>
                    <a:cubicBezTo>
                      <a:pt x="3076" y="5114"/>
                      <a:pt x="3293" y="5087"/>
                      <a:pt x="3509" y="5031"/>
                    </a:cubicBezTo>
                    <a:lnTo>
                      <a:pt x="4693" y="5647"/>
                    </a:lnTo>
                    <a:cubicBezTo>
                      <a:pt x="4701" y="5647"/>
                      <a:pt x="4709" y="5655"/>
                      <a:pt x="4717" y="5655"/>
                    </a:cubicBezTo>
                    <a:cubicBezTo>
                      <a:pt x="4726" y="5655"/>
                      <a:pt x="4742" y="5647"/>
                      <a:pt x="4750" y="5647"/>
                    </a:cubicBezTo>
                    <a:cubicBezTo>
                      <a:pt x="4767" y="5631"/>
                      <a:pt x="4767" y="5614"/>
                      <a:pt x="4767" y="5590"/>
                    </a:cubicBezTo>
                    <a:lnTo>
                      <a:pt x="4504" y="4521"/>
                    </a:lnTo>
                    <a:cubicBezTo>
                      <a:pt x="5506" y="3683"/>
                      <a:pt x="5712" y="2220"/>
                      <a:pt x="4989" y="1136"/>
                    </a:cubicBezTo>
                    <a:cubicBezTo>
                      <a:pt x="4500" y="403"/>
                      <a:pt x="3694" y="1"/>
                      <a:pt x="28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0" name="Google Shape;700;p41"/>
              <p:cNvSpPr/>
              <p:nvPr/>
            </p:nvSpPr>
            <p:spPr>
              <a:xfrm>
                <a:off x="2399400" y="1565025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1" y="0"/>
                    </a:moveTo>
                    <a:cubicBezTo>
                      <a:pt x="237" y="0"/>
                      <a:pt x="234" y="0"/>
                      <a:pt x="231" y="1"/>
                    </a:cubicBezTo>
                    <a:cubicBezTo>
                      <a:pt x="99" y="1"/>
                      <a:pt x="0" y="107"/>
                      <a:pt x="9" y="239"/>
                    </a:cubicBezTo>
                    <a:cubicBezTo>
                      <a:pt x="9" y="370"/>
                      <a:pt x="122" y="458"/>
                      <a:pt x="239" y="458"/>
                    </a:cubicBezTo>
                    <a:cubicBezTo>
                      <a:pt x="297" y="458"/>
                      <a:pt x="357" y="436"/>
                      <a:pt x="403" y="387"/>
                    </a:cubicBezTo>
                    <a:cubicBezTo>
                      <a:pt x="541" y="241"/>
                      <a:pt x="439" y="0"/>
                      <a:pt x="2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1" name="Google Shape;701;p41"/>
              <p:cNvSpPr/>
              <p:nvPr/>
            </p:nvSpPr>
            <p:spPr>
              <a:xfrm>
                <a:off x="2395975" y="1563650"/>
                <a:ext cx="16600" cy="14150"/>
              </a:xfrm>
              <a:custGeom>
                <a:rect b="b" l="l" r="r" t="t"/>
                <a:pathLst>
                  <a:path extrusionOk="0" h="566" w="664">
                    <a:moveTo>
                      <a:pt x="381" y="104"/>
                    </a:moveTo>
                    <a:cubicBezTo>
                      <a:pt x="474" y="104"/>
                      <a:pt x="557" y="183"/>
                      <a:pt x="557" y="277"/>
                    </a:cubicBezTo>
                    <a:cubicBezTo>
                      <a:pt x="557" y="387"/>
                      <a:pt x="464" y="464"/>
                      <a:pt x="369" y="464"/>
                    </a:cubicBezTo>
                    <a:cubicBezTo>
                      <a:pt x="328" y="464"/>
                      <a:pt x="287" y="449"/>
                      <a:pt x="253" y="417"/>
                    </a:cubicBezTo>
                    <a:cubicBezTo>
                      <a:pt x="137" y="302"/>
                      <a:pt x="211" y="113"/>
                      <a:pt x="376" y="105"/>
                    </a:cubicBezTo>
                    <a:lnTo>
                      <a:pt x="368" y="105"/>
                    </a:lnTo>
                    <a:cubicBezTo>
                      <a:pt x="372" y="104"/>
                      <a:pt x="377" y="104"/>
                      <a:pt x="381" y="104"/>
                    </a:cubicBezTo>
                    <a:close/>
                    <a:moveTo>
                      <a:pt x="374" y="0"/>
                    </a:moveTo>
                    <a:cubicBezTo>
                      <a:pt x="302" y="0"/>
                      <a:pt x="228" y="28"/>
                      <a:pt x="170" y="88"/>
                    </a:cubicBezTo>
                    <a:cubicBezTo>
                      <a:pt x="0" y="267"/>
                      <a:pt x="126" y="565"/>
                      <a:pt x="374" y="565"/>
                    </a:cubicBezTo>
                    <a:cubicBezTo>
                      <a:pt x="377" y="565"/>
                      <a:pt x="381" y="565"/>
                      <a:pt x="384" y="565"/>
                    </a:cubicBezTo>
                    <a:cubicBezTo>
                      <a:pt x="540" y="565"/>
                      <a:pt x="663" y="434"/>
                      <a:pt x="655" y="277"/>
                    </a:cubicBezTo>
                    <a:cubicBezTo>
                      <a:pt x="655" y="108"/>
                      <a:pt x="517" y="0"/>
                      <a:pt x="3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2" name="Google Shape;702;p41"/>
              <p:cNvSpPr/>
              <p:nvPr/>
            </p:nvSpPr>
            <p:spPr>
              <a:xfrm>
                <a:off x="2372900" y="1565650"/>
                <a:ext cx="13575" cy="11650"/>
              </a:xfrm>
              <a:custGeom>
                <a:rect b="b" l="l" r="r" t="t"/>
                <a:pathLst>
                  <a:path extrusionOk="0" h="466" w="543">
                    <a:moveTo>
                      <a:pt x="230" y="0"/>
                    </a:moveTo>
                    <a:cubicBezTo>
                      <a:pt x="99" y="8"/>
                      <a:pt x="0" y="115"/>
                      <a:pt x="9" y="239"/>
                    </a:cubicBezTo>
                    <a:cubicBezTo>
                      <a:pt x="9" y="376"/>
                      <a:pt x="123" y="466"/>
                      <a:pt x="240" y="466"/>
                    </a:cubicBezTo>
                    <a:cubicBezTo>
                      <a:pt x="298" y="466"/>
                      <a:pt x="357" y="444"/>
                      <a:pt x="403" y="395"/>
                    </a:cubicBezTo>
                    <a:cubicBezTo>
                      <a:pt x="543" y="239"/>
                      <a:pt x="436" y="0"/>
                      <a:pt x="2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3" name="Google Shape;703;p41"/>
              <p:cNvSpPr/>
              <p:nvPr/>
            </p:nvSpPr>
            <p:spPr>
              <a:xfrm>
                <a:off x="2369400" y="1564475"/>
                <a:ext cx="16475" cy="14125"/>
              </a:xfrm>
              <a:custGeom>
                <a:rect b="b" l="l" r="r" t="t"/>
                <a:pathLst>
                  <a:path extrusionOk="0" h="565" w="659">
                    <a:moveTo>
                      <a:pt x="384" y="104"/>
                    </a:moveTo>
                    <a:cubicBezTo>
                      <a:pt x="477" y="104"/>
                      <a:pt x="551" y="183"/>
                      <a:pt x="551" y="277"/>
                    </a:cubicBezTo>
                    <a:cubicBezTo>
                      <a:pt x="557" y="385"/>
                      <a:pt x="469" y="457"/>
                      <a:pt x="377" y="457"/>
                    </a:cubicBezTo>
                    <a:cubicBezTo>
                      <a:pt x="334" y="457"/>
                      <a:pt x="291" y="442"/>
                      <a:pt x="255" y="409"/>
                    </a:cubicBezTo>
                    <a:cubicBezTo>
                      <a:pt x="132" y="302"/>
                      <a:pt x="214" y="105"/>
                      <a:pt x="370" y="105"/>
                    </a:cubicBezTo>
                    <a:cubicBezTo>
                      <a:pt x="375" y="104"/>
                      <a:pt x="380" y="104"/>
                      <a:pt x="384" y="104"/>
                    </a:cubicBezTo>
                    <a:close/>
                    <a:moveTo>
                      <a:pt x="373" y="0"/>
                    </a:moveTo>
                    <a:cubicBezTo>
                      <a:pt x="301" y="0"/>
                      <a:pt x="229" y="27"/>
                      <a:pt x="173" y="88"/>
                    </a:cubicBezTo>
                    <a:cubicBezTo>
                      <a:pt x="1" y="269"/>
                      <a:pt x="132" y="565"/>
                      <a:pt x="379" y="565"/>
                    </a:cubicBezTo>
                    <a:cubicBezTo>
                      <a:pt x="535" y="557"/>
                      <a:pt x="658" y="425"/>
                      <a:pt x="658" y="269"/>
                    </a:cubicBezTo>
                    <a:cubicBezTo>
                      <a:pt x="653" y="106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4" name="Google Shape;704;p41"/>
              <p:cNvSpPr/>
              <p:nvPr/>
            </p:nvSpPr>
            <p:spPr>
              <a:xfrm>
                <a:off x="2346400" y="1566450"/>
                <a:ext cx="13525" cy="11475"/>
              </a:xfrm>
              <a:custGeom>
                <a:rect b="b" l="l" r="r" t="t"/>
                <a:pathLst>
                  <a:path extrusionOk="0" h="459" w="541">
                    <a:moveTo>
                      <a:pt x="240" y="1"/>
                    </a:moveTo>
                    <a:cubicBezTo>
                      <a:pt x="237" y="1"/>
                      <a:pt x="234" y="1"/>
                      <a:pt x="230" y="1"/>
                    </a:cubicBezTo>
                    <a:cubicBezTo>
                      <a:pt x="99" y="1"/>
                      <a:pt x="0" y="108"/>
                      <a:pt x="8" y="239"/>
                    </a:cubicBezTo>
                    <a:cubicBezTo>
                      <a:pt x="8" y="371"/>
                      <a:pt x="122" y="459"/>
                      <a:pt x="239" y="459"/>
                    </a:cubicBezTo>
                    <a:cubicBezTo>
                      <a:pt x="297" y="459"/>
                      <a:pt x="356" y="437"/>
                      <a:pt x="403" y="387"/>
                    </a:cubicBezTo>
                    <a:cubicBezTo>
                      <a:pt x="540" y="242"/>
                      <a:pt x="439" y="1"/>
                      <a:pt x="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5" name="Google Shape;705;p41"/>
              <p:cNvSpPr/>
              <p:nvPr/>
            </p:nvSpPr>
            <p:spPr>
              <a:xfrm>
                <a:off x="2342950" y="1565100"/>
                <a:ext cx="16400" cy="14125"/>
              </a:xfrm>
              <a:custGeom>
                <a:rect b="b" l="l" r="r" t="t"/>
                <a:pathLst>
                  <a:path extrusionOk="0" h="565" w="656">
                    <a:moveTo>
                      <a:pt x="368" y="104"/>
                    </a:moveTo>
                    <a:cubicBezTo>
                      <a:pt x="467" y="104"/>
                      <a:pt x="549" y="178"/>
                      <a:pt x="557" y="277"/>
                    </a:cubicBezTo>
                    <a:cubicBezTo>
                      <a:pt x="557" y="386"/>
                      <a:pt x="465" y="463"/>
                      <a:pt x="370" y="463"/>
                    </a:cubicBezTo>
                    <a:cubicBezTo>
                      <a:pt x="329" y="463"/>
                      <a:pt x="288" y="449"/>
                      <a:pt x="253" y="417"/>
                    </a:cubicBezTo>
                    <a:cubicBezTo>
                      <a:pt x="138" y="302"/>
                      <a:pt x="212" y="113"/>
                      <a:pt x="368" y="104"/>
                    </a:cubicBezTo>
                    <a:close/>
                    <a:moveTo>
                      <a:pt x="373" y="0"/>
                    </a:moveTo>
                    <a:cubicBezTo>
                      <a:pt x="302" y="0"/>
                      <a:pt x="229" y="27"/>
                      <a:pt x="171" y="88"/>
                    </a:cubicBezTo>
                    <a:cubicBezTo>
                      <a:pt x="1" y="266"/>
                      <a:pt x="127" y="565"/>
                      <a:pt x="367" y="565"/>
                    </a:cubicBezTo>
                    <a:cubicBezTo>
                      <a:pt x="370" y="565"/>
                      <a:pt x="373" y="565"/>
                      <a:pt x="377" y="565"/>
                    </a:cubicBezTo>
                    <a:cubicBezTo>
                      <a:pt x="533" y="565"/>
                      <a:pt x="656" y="433"/>
                      <a:pt x="656" y="277"/>
                    </a:cubicBezTo>
                    <a:cubicBezTo>
                      <a:pt x="651" y="108"/>
                      <a:pt x="514" y="0"/>
                      <a:pt x="3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id="706" name="Google Shape;70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36050" y="1280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42"/>
          <p:cNvSpPr txBox="1"/>
          <p:nvPr>
            <p:ph type="title"/>
          </p:nvPr>
        </p:nvSpPr>
        <p:spPr>
          <a:xfrm>
            <a:off x="713225" y="406925"/>
            <a:ext cx="7713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Les verbes en IR au présent</a:t>
            </a:r>
            <a:endParaRPr/>
          </a:p>
        </p:txBody>
      </p:sp>
      <p:sp>
        <p:nvSpPr>
          <p:cNvPr id="712" name="Google Shape;712;p42"/>
          <p:cNvSpPr txBox="1"/>
          <p:nvPr>
            <p:ph idx="4294967295" type="body"/>
          </p:nvPr>
        </p:nvSpPr>
        <p:spPr>
          <a:xfrm>
            <a:off x="713225" y="1152475"/>
            <a:ext cx="7713600" cy="74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Pour conjuguer un verbe en IR au présent, tu enlèves le IR et tu ajoutes une nouvelle terminaison. Regarde l’exemple pour le verbe FIN</a:t>
            </a:r>
            <a:r>
              <a:rPr b="1" lang="en"/>
              <a:t>I</a:t>
            </a:r>
            <a:r>
              <a:rPr b="1" lang="en"/>
              <a:t>R</a:t>
            </a:r>
            <a:r>
              <a:rPr lang="en"/>
              <a:t>.</a:t>
            </a:r>
            <a:endParaRPr/>
          </a:p>
        </p:txBody>
      </p:sp>
      <p:graphicFrame>
        <p:nvGraphicFramePr>
          <p:cNvPr id="713" name="Google Shape;713;p42"/>
          <p:cNvGraphicFramePr/>
          <p:nvPr/>
        </p:nvGraphicFramePr>
        <p:xfrm>
          <a:off x="1222450" y="202139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{F32911C9-3F1E-4CFC-A17F-CBD278C8068D}</a:tableStyleId>
              </a:tblPr>
              <a:tblGrid>
                <a:gridCol w="1540075"/>
                <a:gridCol w="2651350"/>
                <a:gridCol w="2050750"/>
              </a:tblGrid>
              <a:tr h="565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Sujet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Radical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600">
                          <a:solidFill>
                            <a:schemeClr val="dk1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Terminaison </a:t>
                      </a:r>
                      <a:endParaRPr b="1" sz="2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je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fin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is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tu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fin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il.elle.iel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fin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it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nous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fin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iss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ons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vous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fin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iss</a:t>
                      </a: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ez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58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ils.elles.iels</a:t>
                      </a:r>
                      <a:endParaRPr/>
                    </a:p>
                  </a:txBody>
                  <a:tcPr marT="0" marB="0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fin</a:t>
                      </a:r>
                      <a:endParaRPr b="1" sz="15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iss</a:t>
                      </a:r>
                      <a:r>
                        <a:rPr b="1" lang="en"/>
                        <a:t>ent</a:t>
                      </a:r>
                      <a:endParaRPr b="1"/>
                    </a:p>
                  </a:txBody>
                  <a:tcPr marT="0" marB="0" marR="91425" marL="91425" anchor="ctr">
                    <a:lnL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pic>
        <p:nvPicPr>
          <p:cNvPr id="714" name="Google Shape;714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225" y="12850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Language Arts Subject for Elementary: Verbs by Slidesgo">
  <a:themeElements>
    <a:clrScheme name="Simple Light">
      <a:dk1>
        <a:srgbClr val="2C1549"/>
      </a:dk1>
      <a:lt1>
        <a:srgbClr val="F9F7FC"/>
      </a:lt1>
      <a:dk2>
        <a:srgbClr val="9BD9FB"/>
      </a:dk2>
      <a:lt2>
        <a:srgbClr val="9B9DFB"/>
      </a:lt2>
      <a:accent1>
        <a:srgbClr val="B069ED"/>
      </a:accent1>
      <a:accent2>
        <a:srgbClr val="F484DF"/>
      </a:accent2>
      <a:accent3>
        <a:srgbClr val="EC9BA8"/>
      </a:accent3>
      <a:accent4>
        <a:srgbClr val="FCBBCC"/>
      </a:accent4>
      <a:accent5>
        <a:srgbClr val="FFF5DC"/>
      </a:accent5>
      <a:accent6>
        <a:srgbClr val="FFFFFF"/>
      </a:accent6>
      <a:hlink>
        <a:srgbClr val="2C15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