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51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b71cfc14ee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b71cfc14ee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b71cfc14ee_0_6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3b71cfc14ee_0_6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b71cfc14ee_0_1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b71cfc14ee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b71cfc14ee_0_6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b71cfc14ee_0_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b71cfc14ee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b71cfc14ee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b71cfc14ee_0_6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b71cfc14ee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b71cfc14ee_0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3b71cfc14ee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b71cfc14ee_0_7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b71cfc14ee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b71cfc14ee_0_1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b71cfc14ee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b71cfc14ee_0_7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3b71cfc14ee_0_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b71cfc14ee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b71cfc14ee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b71cfc14ee_0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b71cfc14ee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b71cfc14ee_0_7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3b71cfc14ee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b71cfc14ee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b71cfc14ee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b71cfc14ee_0_7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b71cfc14ee_0_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b71cfc14ee_0_3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3b71cfc14ee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b71cfc14ee_0_7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b71cfc14ee_0_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b71cfc14ee_0_3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b71cfc14ee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b71cfc14ee_0_8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3b71cfc14ee_0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b71cfc14ee_0_4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b71cfc14ee_0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b71cfc14ee_0_8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3b71cfc14ee_0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b71cfc14ee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b71cfc14e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b71cfc14ee_0_4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3b71cfc14ee_0_4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3b71cfc14ee_0_8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3b71cfc14ee_0_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b71cfc14ee_0_4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3b71cfc14ee_0_4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b71cfc14ee_0_8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b71cfc14ee_0_8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b71cfc14ee_0_4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3b71cfc14ee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b71cfc14ee_0_9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3b71cfc14ee_0_9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b71cfc14ee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b71cfc14e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b71cfc14ee_0_5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b71cfc14ee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b71cfc14ee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b71cfc14ee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b71cfc14ee_0_5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3b71cfc14ee_0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b71cfc14ee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b71cfc14ee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b71cfc14ee_0_6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b71cfc14ee_0_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11.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13.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15.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17.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19.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21.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23.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25.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27.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29.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3.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31.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33.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35.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5.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7.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4.xml"/><Relationship Id="rId18" Type="http://schemas.openxmlformats.org/officeDocument/2006/relationships/slide" Target="slide34.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2.xml"/><Relationship Id="rId17" Type="http://schemas.openxmlformats.org/officeDocument/2006/relationships/slide" Target="slide32.xml"/><Relationship Id="rId2" Type="http://schemas.openxmlformats.org/officeDocument/2006/relationships/notesSlide" Target="../notesSlides/notesSlide9.xml"/><Relationship Id="rId16" Type="http://schemas.openxmlformats.org/officeDocument/2006/relationships/slide" Target="slide30.xml"/><Relationship Id="rId1" Type="http://schemas.openxmlformats.org/officeDocument/2006/relationships/slideLayout" Target="../slideLayouts/slideLayout3.xml"/><Relationship Id="rId6" Type="http://schemas.openxmlformats.org/officeDocument/2006/relationships/slide" Target="slide10.xml"/><Relationship Id="rId11" Type="http://schemas.openxmlformats.org/officeDocument/2006/relationships/slide" Target="slide20.xml"/><Relationship Id="rId5" Type="http://schemas.openxmlformats.org/officeDocument/2006/relationships/slide" Target="slide8.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1" y="2875"/>
            <a:ext cx="9144000" cy="5137765"/>
          </a:xfrm>
          <a:prstGeom prst="rect">
            <a:avLst/>
          </a:prstGeom>
          <a:noFill/>
          <a:ln>
            <a:noFill/>
          </a:ln>
        </p:spPr>
      </p:pic>
      <p:sp>
        <p:nvSpPr>
          <p:cNvPr id="55" name="Google Shape;55;p13"/>
          <p:cNvSpPr txBox="1">
            <a:spLocks noGrp="1"/>
          </p:cNvSpPr>
          <p:nvPr>
            <p:ph type="subTitle" idx="1"/>
          </p:nvPr>
        </p:nvSpPr>
        <p:spPr>
          <a:xfrm>
            <a:off x="93064" y="3654880"/>
            <a:ext cx="8520600" cy="792600"/>
          </a:xfrm>
          <a:prstGeom prst="rect">
            <a:avLst/>
          </a:prstGeom>
        </p:spPr>
        <p:txBody>
          <a:bodyPr spcFirstLastPara="1" wrap="square" lIns="91425" tIns="91425" rIns="91425" bIns="91425" anchor="t" anchorCtr="0">
            <a:normAutofit fontScale="62500" lnSpcReduction="20000"/>
          </a:bodyPr>
          <a:lstStyle/>
          <a:p>
            <a:pPr marL="0" lvl="0" indent="0" algn="ctr" rtl="0">
              <a:spcBef>
                <a:spcPts val="0"/>
              </a:spcBef>
              <a:spcAft>
                <a:spcPts val="0"/>
              </a:spcAft>
              <a:buNone/>
            </a:pPr>
            <a:r>
              <a:rPr lang="en-GB" sz="3900" dirty="0">
                <a:solidFill>
                  <a:schemeClr val="dk1"/>
                </a:solidFill>
                <a:latin typeface="Comic Sans MS"/>
                <a:ea typeface="Comic Sans MS"/>
                <a:cs typeface="Comic Sans MS"/>
                <a:sym typeface="Comic Sans MS"/>
              </a:rPr>
              <a:t>La factorisation</a:t>
            </a:r>
          </a:p>
          <a:p>
            <a:pPr marL="0" lvl="0" indent="0" algn="ctr" rtl="0">
              <a:spcBef>
                <a:spcPts val="0"/>
              </a:spcBef>
              <a:spcAft>
                <a:spcPts val="0"/>
              </a:spcAft>
              <a:buNone/>
            </a:pPr>
            <a:r>
              <a:rPr lang="en-GB" sz="3900" dirty="0">
                <a:solidFill>
                  <a:schemeClr val="dk1"/>
                </a:solidFill>
                <a:latin typeface="Comic Sans MS"/>
                <a:ea typeface="Comic Sans MS"/>
                <a:cs typeface="Comic Sans MS"/>
                <a:sym typeface="Comic Sans MS"/>
              </a:rPr>
              <a:t>Milka Rakita &amp; Lily </a:t>
            </a:r>
            <a:r>
              <a:rPr lang="en-GB" sz="3900">
                <a:solidFill>
                  <a:schemeClr val="dk1"/>
                </a:solidFill>
                <a:latin typeface="Comic Sans MS"/>
                <a:ea typeface="Comic Sans MS"/>
                <a:cs typeface="Comic Sans MS"/>
                <a:sym typeface="Comic Sans MS"/>
              </a:rPr>
              <a:t>Assatory</a:t>
            </a:r>
            <a:endParaRPr sz="3900" dirty="0">
              <a:solidFill>
                <a:schemeClr val="dk1"/>
              </a:solidFill>
              <a:latin typeface="Comic Sans MS"/>
              <a:ea typeface="Comic Sans MS"/>
              <a:cs typeface="Comic Sans MS"/>
              <a:sym typeface="Comic Sans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183"/>
        <p:cNvGrpSpPr/>
        <p:nvPr/>
      </p:nvGrpSpPr>
      <p:grpSpPr>
        <a:xfrm>
          <a:off x="0" y="0"/>
          <a:ext cx="0" cy="0"/>
          <a:chOff x="0" y="0"/>
          <a:chExt cx="0" cy="0"/>
        </a:xfrm>
      </p:grpSpPr>
      <p:sp>
        <p:nvSpPr>
          <p:cNvPr id="184" name="Google Shape;184;p22"/>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80p</a:t>
            </a:r>
            <a:r>
              <a:rPr lang="en-GB" sz="7500" b="1" baseline="30000"/>
              <a:t>2 </a:t>
            </a:r>
            <a:r>
              <a:rPr lang="en-GB" sz="7500" b="1"/>
              <a:t>+ 200p + 125</a:t>
            </a:r>
            <a:endParaRPr sz="7500" b="1"/>
          </a:p>
        </p:txBody>
      </p:sp>
      <p:sp>
        <p:nvSpPr>
          <p:cNvPr id="185" name="Google Shape;185;p22"/>
          <p:cNvSpPr txBox="1"/>
          <p:nvPr/>
        </p:nvSpPr>
        <p:spPr>
          <a:xfrm>
            <a:off x="2368350" y="3761875"/>
            <a:ext cx="44073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5(4p + 5)</a:t>
            </a:r>
            <a:r>
              <a:rPr lang="en-GB" sz="2900" baseline="30000">
                <a:solidFill>
                  <a:srgbClr val="FF0000"/>
                </a:solidFill>
              </a:rPr>
              <a:t>2</a:t>
            </a:r>
            <a:endParaRPr sz="2900" baseline="30000">
              <a:solidFill>
                <a:srgbClr val="FF0000"/>
              </a:solidFill>
            </a:endParaRPr>
          </a:p>
        </p:txBody>
      </p:sp>
      <p:sp>
        <p:nvSpPr>
          <p:cNvPr id="186" name="Google Shape;186;p22"/>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800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90"/>
        <p:cNvGrpSpPr/>
        <p:nvPr/>
      </p:nvGrpSpPr>
      <p:grpSpPr>
        <a:xfrm>
          <a:off x="0" y="0"/>
          <a:ext cx="0" cy="0"/>
          <a:chOff x="0" y="0"/>
          <a:chExt cx="0" cy="0"/>
        </a:xfrm>
      </p:grpSpPr>
      <p:sp>
        <p:nvSpPr>
          <p:cNvPr id="191" name="Google Shape;191;p23"/>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192" name="Google Shape;192;p23"/>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193" name="Google Shape;193;p23"/>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194" name="Google Shape;194;p23"/>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195" name="Google Shape;195;p23">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96" name="Google Shape;196;p23">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97" name="Google Shape;197;p23">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98" name="Google Shape;198;p23">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99" name="Google Shape;199;p23">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00" name="Google Shape;200;p23">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01" name="Google Shape;201;p23">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02" name="Google Shape;202;p23">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03" name="Google Shape;203;p23">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04" name="Google Shape;204;p23">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05" name="Google Shape;205;p23">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06" name="Google Shape;206;p23">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07" name="Google Shape;207;p23">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08" name="Google Shape;208;p23">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09" name="Google Shape;209;p23">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10" name="Google Shape;210;p23">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214"/>
        <p:cNvGrpSpPr/>
        <p:nvPr/>
      </p:nvGrpSpPr>
      <p:grpSpPr>
        <a:xfrm>
          <a:off x="0" y="0"/>
          <a:ext cx="0" cy="0"/>
          <a:chOff x="0" y="0"/>
          <a:chExt cx="0" cy="0"/>
        </a:xfrm>
      </p:grpSpPr>
      <p:sp>
        <p:nvSpPr>
          <p:cNvPr id="215" name="Google Shape;215;p24"/>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n</a:t>
            </a:r>
            <a:r>
              <a:rPr lang="en-GB" sz="7500" b="1" baseline="30000"/>
              <a:t>2 </a:t>
            </a:r>
            <a:r>
              <a:rPr lang="en-GB" sz="7500" b="1"/>
              <a:t>- 25</a:t>
            </a:r>
            <a:endParaRPr sz="7500" b="1"/>
          </a:p>
        </p:txBody>
      </p:sp>
      <p:sp>
        <p:nvSpPr>
          <p:cNvPr id="216" name="Google Shape;216;p24"/>
          <p:cNvSpPr txBox="1"/>
          <p:nvPr/>
        </p:nvSpPr>
        <p:spPr>
          <a:xfrm>
            <a:off x="2206350" y="3775550"/>
            <a:ext cx="47313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(n + 5)(n - 5)</a:t>
            </a:r>
            <a:endParaRPr sz="2900" baseline="30000">
              <a:solidFill>
                <a:srgbClr val="FF0000"/>
              </a:solidFill>
            </a:endParaRPr>
          </a:p>
        </p:txBody>
      </p:sp>
      <p:sp>
        <p:nvSpPr>
          <p:cNvPr id="217" name="Google Shape;217;p24"/>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200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21"/>
        <p:cNvGrpSpPr/>
        <p:nvPr/>
      </p:nvGrpSpPr>
      <p:grpSpPr>
        <a:xfrm>
          <a:off x="0" y="0"/>
          <a:ext cx="0" cy="0"/>
          <a:chOff x="0" y="0"/>
          <a:chExt cx="0" cy="0"/>
        </a:xfrm>
      </p:grpSpPr>
      <p:sp>
        <p:nvSpPr>
          <p:cNvPr id="222" name="Google Shape;222;p25"/>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223" name="Google Shape;223;p25"/>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224" name="Google Shape;224;p25"/>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225" name="Google Shape;225;p25"/>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226" name="Google Shape;226;p25">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27" name="Google Shape;227;p25">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28" name="Google Shape;228;p25">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29" name="Google Shape;229;p25">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30" name="Google Shape;230;p25">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31" name="Google Shape;231;p25">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32" name="Google Shape;232;p25">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33" name="Google Shape;233;p25">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34" name="Google Shape;234;p25">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35" name="Google Shape;235;p25">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36" name="Google Shape;236;p25">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37" name="Google Shape;237;p25">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38" name="Google Shape;238;p25">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39" name="Google Shape;239;p25">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40" name="Google Shape;240;p25">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41" name="Google Shape;241;p25">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245"/>
        <p:cNvGrpSpPr/>
        <p:nvPr/>
      </p:nvGrpSpPr>
      <p:grpSpPr>
        <a:xfrm>
          <a:off x="0" y="0"/>
          <a:ext cx="0" cy="0"/>
          <a:chOff x="0" y="0"/>
          <a:chExt cx="0" cy="0"/>
        </a:xfrm>
      </p:grpSpPr>
      <p:sp>
        <p:nvSpPr>
          <p:cNvPr id="246" name="Google Shape;246;p26"/>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16n</a:t>
            </a:r>
            <a:r>
              <a:rPr lang="en-GB" sz="7500" b="1" baseline="30000"/>
              <a:t>2 </a:t>
            </a:r>
            <a:r>
              <a:rPr lang="en-GB" sz="7500" b="1"/>
              <a:t>- 9</a:t>
            </a:r>
            <a:endParaRPr sz="7500" b="1"/>
          </a:p>
        </p:txBody>
      </p:sp>
      <p:sp>
        <p:nvSpPr>
          <p:cNvPr id="247" name="Google Shape;247;p26"/>
          <p:cNvSpPr txBox="1"/>
          <p:nvPr/>
        </p:nvSpPr>
        <p:spPr>
          <a:xfrm>
            <a:off x="2206350" y="3775550"/>
            <a:ext cx="47313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(4n + 3)(4n - 3)</a:t>
            </a:r>
            <a:endParaRPr sz="2900" baseline="30000">
              <a:solidFill>
                <a:srgbClr val="FF0000"/>
              </a:solidFill>
            </a:endParaRPr>
          </a:p>
        </p:txBody>
      </p:sp>
      <p:sp>
        <p:nvSpPr>
          <p:cNvPr id="248" name="Google Shape;248;p26"/>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400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2"/>
        <p:cNvGrpSpPr/>
        <p:nvPr/>
      </p:nvGrpSpPr>
      <p:grpSpPr>
        <a:xfrm>
          <a:off x="0" y="0"/>
          <a:ext cx="0" cy="0"/>
          <a:chOff x="0" y="0"/>
          <a:chExt cx="0" cy="0"/>
        </a:xfrm>
      </p:grpSpPr>
      <p:sp>
        <p:nvSpPr>
          <p:cNvPr id="253" name="Google Shape;253;p27"/>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254" name="Google Shape;254;p27"/>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255" name="Google Shape;255;p27"/>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256" name="Google Shape;256;p27"/>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257" name="Google Shape;257;p27">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58" name="Google Shape;258;p27">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59" name="Google Shape;259;p27">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60" name="Google Shape;260;p27">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61" name="Google Shape;261;p27">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62" name="Google Shape;262;p27">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63" name="Google Shape;263;p27">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64" name="Google Shape;264;p27">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65" name="Google Shape;265;p27">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66" name="Google Shape;266;p27">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67" name="Google Shape;267;p27">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68" name="Google Shape;268;p27">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69" name="Google Shape;269;p27">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70" name="Google Shape;270;p27">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71" name="Google Shape;271;p27">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72" name="Google Shape;272;p27">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276"/>
        <p:cNvGrpSpPr/>
        <p:nvPr/>
      </p:nvGrpSpPr>
      <p:grpSpPr>
        <a:xfrm>
          <a:off x="0" y="0"/>
          <a:ext cx="0" cy="0"/>
          <a:chOff x="0" y="0"/>
          <a:chExt cx="0" cy="0"/>
        </a:xfrm>
      </p:grpSpPr>
      <p:sp>
        <p:nvSpPr>
          <p:cNvPr id="277" name="Google Shape;277;p28"/>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n</a:t>
            </a:r>
            <a:r>
              <a:rPr lang="en-GB" sz="7500" b="1" baseline="30000"/>
              <a:t>4 </a:t>
            </a:r>
            <a:r>
              <a:rPr lang="en-GB" sz="7500" b="1"/>
              <a:t>- 256</a:t>
            </a:r>
            <a:endParaRPr sz="7500" b="1"/>
          </a:p>
        </p:txBody>
      </p:sp>
      <p:sp>
        <p:nvSpPr>
          <p:cNvPr id="278" name="Google Shape;278;p28"/>
          <p:cNvSpPr txBox="1"/>
          <p:nvPr/>
        </p:nvSpPr>
        <p:spPr>
          <a:xfrm>
            <a:off x="1217475" y="3775550"/>
            <a:ext cx="6538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(n</a:t>
            </a:r>
            <a:r>
              <a:rPr lang="en-GB" sz="2900" baseline="30000">
                <a:solidFill>
                  <a:srgbClr val="FF0000"/>
                </a:solidFill>
              </a:rPr>
              <a:t>2</a:t>
            </a:r>
            <a:r>
              <a:rPr lang="en-GB" sz="2900">
                <a:solidFill>
                  <a:srgbClr val="FF0000"/>
                </a:solidFill>
              </a:rPr>
              <a:t> + 16)(n + 4)(n - 4)</a:t>
            </a:r>
            <a:endParaRPr sz="2900" baseline="30000">
              <a:solidFill>
                <a:srgbClr val="FF0000"/>
              </a:solidFill>
            </a:endParaRPr>
          </a:p>
        </p:txBody>
      </p:sp>
      <p:sp>
        <p:nvSpPr>
          <p:cNvPr id="279" name="Google Shape;279;p28"/>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600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83"/>
        <p:cNvGrpSpPr/>
        <p:nvPr/>
      </p:nvGrpSpPr>
      <p:grpSpPr>
        <a:xfrm>
          <a:off x="0" y="0"/>
          <a:ext cx="0" cy="0"/>
          <a:chOff x="0" y="0"/>
          <a:chExt cx="0" cy="0"/>
        </a:xfrm>
      </p:grpSpPr>
      <p:sp>
        <p:nvSpPr>
          <p:cNvPr id="284" name="Google Shape;284;p29"/>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285" name="Google Shape;285;p29"/>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286" name="Google Shape;286;p29"/>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287" name="Google Shape;287;p29"/>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288" name="Google Shape;288;p29">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89" name="Google Shape;289;p29">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90" name="Google Shape;290;p29">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91" name="Google Shape;291;p29">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92" name="Google Shape;292;p29">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93" name="Google Shape;293;p29">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94" name="Google Shape;294;p29">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95" name="Google Shape;295;p29">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296" name="Google Shape;296;p29">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297" name="Google Shape;297;p29">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298" name="Google Shape;298;p29">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299" name="Google Shape;299;p29">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00" name="Google Shape;300;p29">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01" name="Google Shape;301;p29">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02" name="Google Shape;302;p29">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03" name="Google Shape;303;p29">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307"/>
        <p:cNvGrpSpPr/>
        <p:nvPr/>
      </p:nvGrpSpPr>
      <p:grpSpPr>
        <a:xfrm>
          <a:off x="0" y="0"/>
          <a:ext cx="0" cy="0"/>
          <a:chOff x="0" y="0"/>
          <a:chExt cx="0" cy="0"/>
        </a:xfrm>
      </p:grpSpPr>
      <p:sp>
        <p:nvSpPr>
          <p:cNvPr id="308" name="Google Shape;308;p30"/>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16n</a:t>
            </a:r>
            <a:r>
              <a:rPr lang="en-GB" sz="7500" b="1" baseline="30000"/>
              <a:t>4 </a:t>
            </a:r>
            <a:r>
              <a:rPr lang="en-GB" sz="7500" b="1"/>
              <a:t>- 81</a:t>
            </a:r>
            <a:endParaRPr sz="7500" b="1"/>
          </a:p>
        </p:txBody>
      </p:sp>
      <p:sp>
        <p:nvSpPr>
          <p:cNvPr id="309" name="Google Shape;309;p30"/>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(2n - 3)(2n + 3)(4n</a:t>
            </a:r>
            <a:r>
              <a:rPr lang="en-GB" sz="2900" baseline="30000">
                <a:solidFill>
                  <a:srgbClr val="FF0000"/>
                </a:solidFill>
              </a:rPr>
              <a:t>2</a:t>
            </a:r>
            <a:r>
              <a:rPr lang="en-GB" sz="2900">
                <a:solidFill>
                  <a:srgbClr val="FF0000"/>
                </a:solidFill>
              </a:rPr>
              <a:t> + 9)</a:t>
            </a:r>
            <a:endParaRPr sz="2900">
              <a:solidFill>
                <a:srgbClr val="FF0000"/>
              </a:solidFill>
            </a:endParaRPr>
          </a:p>
        </p:txBody>
      </p:sp>
      <p:sp>
        <p:nvSpPr>
          <p:cNvPr id="310" name="Google Shape;310;p30"/>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800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14"/>
        <p:cNvGrpSpPr/>
        <p:nvPr/>
      </p:nvGrpSpPr>
      <p:grpSpPr>
        <a:xfrm>
          <a:off x="0" y="0"/>
          <a:ext cx="0" cy="0"/>
          <a:chOff x="0" y="0"/>
          <a:chExt cx="0" cy="0"/>
        </a:xfrm>
      </p:grpSpPr>
      <p:sp>
        <p:nvSpPr>
          <p:cNvPr id="315" name="Google Shape;315;p31"/>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316" name="Google Shape;316;p31"/>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317" name="Google Shape;317;p31"/>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318" name="Google Shape;318;p31"/>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319" name="Google Shape;319;p31">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20" name="Google Shape;320;p31">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21" name="Google Shape;321;p31">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22" name="Google Shape;322;p31">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23" name="Google Shape;323;p31">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24" name="Google Shape;324;p31">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25" name="Google Shape;325;p31">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26" name="Google Shape;326;p31">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27" name="Google Shape;327;p31">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28" name="Google Shape;328;p31">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29" name="Google Shape;329;p31">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30" name="Google Shape;330;p31">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31" name="Google Shape;331;p31">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32" name="Google Shape;332;p31">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33" name="Google Shape;333;p31">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34" name="Google Shape;334;p31">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3420" b="1">
                <a:latin typeface="Comic Sans MS"/>
                <a:ea typeface="Comic Sans MS"/>
                <a:cs typeface="Comic Sans MS"/>
                <a:sym typeface="Comic Sans MS"/>
              </a:rPr>
              <a:t>Les règles du jeu</a:t>
            </a:r>
            <a:endParaRPr sz="3420" b="1">
              <a:latin typeface="Comic Sans MS"/>
              <a:ea typeface="Comic Sans MS"/>
              <a:cs typeface="Comic Sans MS"/>
              <a:sym typeface="Comic Sans MS"/>
            </a:endParaRPr>
          </a:p>
        </p:txBody>
      </p:sp>
      <p:sp>
        <p:nvSpPr>
          <p:cNvPr id="61" name="Google Shape;61;p14"/>
          <p:cNvSpPr txBox="1">
            <a:spLocks noGrp="1"/>
          </p:cNvSpPr>
          <p:nvPr>
            <p:ph type="body" idx="1"/>
          </p:nvPr>
        </p:nvSpPr>
        <p:spPr>
          <a:xfrm>
            <a:off x="311700" y="678900"/>
            <a:ext cx="8520600" cy="3785700"/>
          </a:xfrm>
          <a:prstGeom prst="rect">
            <a:avLst/>
          </a:prstGeom>
        </p:spPr>
        <p:txBody>
          <a:bodyPr spcFirstLastPara="1" wrap="square" lIns="91425" tIns="91425" rIns="91425" bIns="91425" anchor="t" anchorCtr="0">
            <a:noAutofit/>
          </a:bodyPr>
          <a:lstStyle/>
          <a:p>
            <a:pPr marL="457200" lvl="0" indent="-349250" algn="l" rtl="0">
              <a:spcBef>
                <a:spcPts val="0"/>
              </a:spcBef>
              <a:spcAft>
                <a:spcPts val="0"/>
              </a:spcAft>
              <a:buClr>
                <a:schemeClr val="dk1"/>
              </a:buClr>
              <a:buSzPts val="1900"/>
              <a:buChar char="-"/>
            </a:pPr>
            <a:r>
              <a:rPr lang="en-GB" sz="1900">
                <a:solidFill>
                  <a:schemeClr val="dk1"/>
                </a:solidFill>
              </a:rPr>
              <a:t>En groupes de 3-4, vous allez choisir une catégorie et une question qui correspond à une question.</a:t>
            </a:r>
            <a:endParaRPr sz="1900">
              <a:solidFill>
                <a:schemeClr val="dk1"/>
              </a:solidFill>
            </a:endParaRPr>
          </a:p>
          <a:p>
            <a:pPr marL="457200" lvl="0" indent="-349250" algn="l" rtl="0">
              <a:spcBef>
                <a:spcPts val="0"/>
              </a:spcBef>
              <a:spcAft>
                <a:spcPts val="0"/>
              </a:spcAft>
              <a:buClr>
                <a:schemeClr val="dk1"/>
              </a:buClr>
              <a:buSzPts val="1900"/>
              <a:buChar char="-"/>
            </a:pPr>
            <a:r>
              <a:rPr lang="en-GB" sz="1900">
                <a:solidFill>
                  <a:schemeClr val="dk1"/>
                </a:solidFill>
              </a:rPr>
              <a:t>Il faut bien répondre à la question dans 3 minutes pour recevoir les points.</a:t>
            </a:r>
            <a:endParaRPr sz="1900">
              <a:solidFill>
                <a:schemeClr val="dk1"/>
              </a:solidFill>
            </a:endParaRPr>
          </a:p>
          <a:p>
            <a:pPr marL="457200" lvl="0" indent="-349250" algn="l" rtl="0">
              <a:spcBef>
                <a:spcPts val="0"/>
              </a:spcBef>
              <a:spcAft>
                <a:spcPts val="0"/>
              </a:spcAft>
              <a:buClr>
                <a:schemeClr val="dk1"/>
              </a:buClr>
              <a:buSzPts val="1900"/>
              <a:buChar char="-"/>
            </a:pPr>
            <a:r>
              <a:rPr lang="en-GB" sz="1900">
                <a:solidFill>
                  <a:schemeClr val="dk1"/>
                </a:solidFill>
              </a:rPr>
              <a:t>Si votre groupe n’a pas la bonne réponse, un autre groupe (le premier qui lève la main) peut voler l’occasion de répondre et gagner les points. De cette manière, il est recommandé que chaque groupe résout toutes les questions dans le cas où il peut voler les points.</a:t>
            </a:r>
            <a:endParaRPr sz="1900">
              <a:solidFill>
                <a:schemeClr val="dk1"/>
              </a:solidFill>
            </a:endParaRPr>
          </a:p>
          <a:p>
            <a:pPr marL="457200" lvl="0" indent="-349250" algn="l" rtl="0">
              <a:spcBef>
                <a:spcPts val="0"/>
              </a:spcBef>
              <a:spcAft>
                <a:spcPts val="0"/>
              </a:spcAft>
              <a:buClr>
                <a:schemeClr val="dk1"/>
              </a:buClr>
              <a:buSzPts val="1900"/>
              <a:buChar char="-"/>
            </a:pPr>
            <a:r>
              <a:rPr lang="en-GB" sz="1900">
                <a:solidFill>
                  <a:schemeClr val="dk1"/>
                </a:solidFill>
              </a:rPr>
              <a:t>Le groupe avec le plus de points à la fin gagne!</a:t>
            </a:r>
            <a:endParaRPr sz="1900">
              <a:solidFill>
                <a:schemeClr val="dk1"/>
              </a:solidFill>
            </a:endParaRPr>
          </a:p>
          <a:p>
            <a:pPr marL="457200" lvl="0" indent="-349250" algn="l" rtl="0">
              <a:spcBef>
                <a:spcPts val="0"/>
              </a:spcBef>
              <a:spcAft>
                <a:spcPts val="0"/>
              </a:spcAft>
              <a:buClr>
                <a:schemeClr val="dk1"/>
              </a:buClr>
              <a:buSzPts val="1900"/>
              <a:buChar char="-"/>
            </a:pPr>
            <a:r>
              <a:rPr lang="en-GB" sz="1900">
                <a:solidFill>
                  <a:schemeClr val="dk1"/>
                </a:solidFill>
              </a:rPr>
              <a:t>Vous ne pouvez pas utiliser vos cellulaires!!!</a:t>
            </a:r>
            <a:endParaRPr sz="1900">
              <a:solidFill>
                <a:schemeClr val="dk1"/>
              </a:solidFill>
            </a:endParaRPr>
          </a:p>
        </p:txBody>
      </p:sp>
      <p:pic>
        <p:nvPicPr>
          <p:cNvPr id="62" name="Google Shape;62;p14"/>
          <p:cNvPicPr preferRelativeResize="0"/>
          <p:nvPr/>
        </p:nvPicPr>
        <p:blipFill rotWithShape="1">
          <a:blip r:embed="rId3">
            <a:alphaModFix/>
          </a:blip>
          <a:srcRect t="31909" b="20746"/>
          <a:stretch/>
        </p:blipFill>
        <p:spPr>
          <a:xfrm>
            <a:off x="1921350" y="4185925"/>
            <a:ext cx="5301275" cy="8069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338"/>
        <p:cNvGrpSpPr/>
        <p:nvPr/>
      </p:nvGrpSpPr>
      <p:grpSpPr>
        <a:xfrm>
          <a:off x="0" y="0"/>
          <a:ext cx="0" cy="0"/>
          <a:chOff x="0" y="0"/>
          <a:chExt cx="0" cy="0"/>
        </a:xfrm>
      </p:grpSpPr>
      <p:sp>
        <p:nvSpPr>
          <p:cNvPr id="339" name="Google Shape;339;p32"/>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3b</a:t>
            </a:r>
            <a:r>
              <a:rPr lang="en-GB" sz="7500" b="1" baseline="30000"/>
              <a:t>2 </a:t>
            </a:r>
            <a:r>
              <a:rPr lang="en-GB" sz="7500" b="1"/>
              <a:t>+ 15b</a:t>
            </a:r>
            <a:endParaRPr sz="7500" b="1"/>
          </a:p>
        </p:txBody>
      </p:sp>
      <p:sp>
        <p:nvSpPr>
          <p:cNvPr id="340" name="Google Shape;340;p32"/>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3b(b</a:t>
            </a:r>
            <a:r>
              <a:rPr lang="en-GB" sz="2900" baseline="30000">
                <a:solidFill>
                  <a:srgbClr val="FF0000"/>
                </a:solidFill>
              </a:rPr>
              <a:t> </a:t>
            </a:r>
            <a:r>
              <a:rPr lang="en-GB" sz="2900">
                <a:solidFill>
                  <a:srgbClr val="FF0000"/>
                </a:solidFill>
              </a:rPr>
              <a:t>+ 5)</a:t>
            </a:r>
            <a:endParaRPr sz="2900">
              <a:solidFill>
                <a:srgbClr val="FF0000"/>
              </a:solidFill>
            </a:endParaRPr>
          </a:p>
        </p:txBody>
      </p:sp>
      <p:sp>
        <p:nvSpPr>
          <p:cNvPr id="341" name="Google Shape;341;p32"/>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200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45"/>
        <p:cNvGrpSpPr/>
        <p:nvPr/>
      </p:nvGrpSpPr>
      <p:grpSpPr>
        <a:xfrm>
          <a:off x="0" y="0"/>
          <a:ext cx="0" cy="0"/>
          <a:chOff x="0" y="0"/>
          <a:chExt cx="0" cy="0"/>
        </a:xfrm>
      </p:grpSpPr>
      <p:sp>
        <p:nvSpPr>
          <p:cNvPr id="346" name="Google Shape;346;p33"/>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347" name="Google Shape;347;p33"/>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348" name="Google Shape;348;p33"/>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349" name="Google Shape;349;p33"/>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350" name="Google Shape;350;p33">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51" name="Google Shape;351;p33">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52" name="Google Shape;352;p33">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53" name="Google Shape;353;p33">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54" name="Google Shape;354;p33">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55" name="Google Shape;355;p33">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56" name="Google Shape;356;p33">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57" name="Google Shape;357;p33">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58" name="Google Shape;358;p33">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59" name="Google Shape;359;p33">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60" name="Google Shape;360;p33">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61" name="Google Shape;361;p33">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62" name="Google Shape;362;p33">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63" name="Google Shape;363;p33">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64" name="Google Shape;364;p33">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65" name="Google Shape;365;p33">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369"/>
        <p:cNvGrpSpPr/>
        <p:nvPr/>
      </p:nvGrpSpPr>
      <p:grpSpPr>
        <a:xfrm>
          <a:off x="0" y="0"/>
          <a:ext cx="0" cy="0"/>
          <a:chOff x="0" y="0"/>
          <a:chExt cx="0" cy="0"/>
        </a:xfrm>
      </p:grpSpPr>
      <p:sp>
        <p:nvSpPr>
          <p:cNvPr id="370" name="Google Shape;370;p34"/>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7x</a:t>
            </a:r>
            <a:r>
              <a:rPr lang="en-GB" sz="7500" b="1" baseline="30000"/>
              <a:t>2 </a:t>
            </a:r>
            <a:r>
              <a:rPr lang="en-GB" sz="7500" b="1"/>
              <a:t>+ 14x - 21</a:t>
            </a:r>
            <a:endParaRPr sz="7500" b="1"/>
          </a:p>
        </p:txBody>
      </p:sp>
      <p:sp>
        <p:nvSpPr>
          <p:cNvPr id="371" name="Google Shape;371;p34"/>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7(x</a:t>
            </a:r>
            <a:r>
              <a:rPr lang="en-GB" sz="2900" baseline="30000">
                <a:solidFill>
                  <a:srgbClr val="FF0000"/>
                </a:solidFill>
              </a:rPr>
              <a:t> </a:t>
            </a:r>
            <a:r>
              <a:rPr lang="en-GB" sz="2900">
                <a:solidFill>
                  <a:srgbClr val="FF0000"/>
                </a:solidFill>
              </a:rPr>
              <a:t>- 1)(x + 3)</a:t>
            </a:r>
            <a:endParaRPr sz="2900">
              <a:solidFill>
                <a:srgbClr val="FF0000"/>
              </a:solidFill>
            </a:endParaRPr>
          </a:p>
        </p:txBody>
      </p:sp>
      <p:sp>
        <p:nvSpPr>
          <p:cNvPr id="372" name="Google Shape;372;p34"/>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400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76"/>
        <p:cNvGrpSpPr/>
        <p:nvPr/>
      </p:nvGrpSpPr>
      <p:grpSpPr>
        <a:xfrm>
          <a:off x="0" y="0"/>
          <a:ext cx="0" cy="0"/>
          <a:chOff x="0" y="0"/>
          <a:chExt cx="0" cy="0"/>
        </a:xfrm>
      </p:grpSpPr>
      <p:sp>
        <p:nvSpPr>
          <p:cNvPr id="377" name="Google Shape;377;p35"/>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378" name="Google Shape;378;p35"/>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379" name="Google Shape;379;p35"/>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380" name="Google Shape;380;p35"/>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381" name="Google Shape;381;p35">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82" name="Google Shape;382;p35">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83" name="Google Shape;383;p35">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84" name="Google Shape;384;p35">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85" name="Google Shape;385;p35">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86" name="Google Shape;386;p35">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87" name="Google Shape;387;p35">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88" name="Google Shape;388;p35">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89" name="Google Shape;389;p35">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90" name="Google Shape;390;p35">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91" name="Google Shape;391;p35">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92" name="Google Shape;392;p35">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393" name="Google Shape;393;p35">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394" name="Google Shape;394;p35">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395" name="Google Shape;395;p35">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396" name="Google Shape;396;p35">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400"/>
        <p:cNvGrpSpPr/>
        <p:nvPr/>
      </p:nvGrpSpPr>
      <p:grpSpPr>
        <a:xfrm>
          <a:off x="0" y="0"/>
          <a:ext cx="0" cy="0"/>
          <a:chOff x="0" y="0"/>
          <a:chExt cx="0" cy="0"/>
        </a:xfrm>
      </p:grpSpPr>
      <p:sp>
        <p:nvSpPr>
          <p:cNvPr id="401" name="Google Shape;401;p36"/>
          <p:cNvSpPr txBox="1">
            <a:spLocks noGrp="1"/>
          </p:cNvSpPr>
          <p:nvPr>
            <p:ph type="body" idx="1"/>
          </p:nvPr>
        </p:nvSpPr>
        <p:spPr>
          <a:xfrm>
            <a:off x="383025" y="1494475"/>
            <a:ext cx="81255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2b(b+4)</a:t>
            </a:r>
            <a:r>
              <a:rPr lang="en-GB" sz="7500" b="1" baseline="30000"/>
              <a:t> </a:t>
            </a:r>
            <a:r>
              <a:rPr lang="en-GB" sz="7500" b="1"/>
              <a:t>+ 5(b + 4)</a:t>
            </a:r>
            <a:endParaRPr sz="7500" b="1"/>
          </a:p>
        </p:txBody>
      </p:sp>
      <p:sp>
        <p:nvSpPr>
          <p:cNvPr id="402" name="Google Shape;402;p36"/>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(2b</a:t>
            </a:r>
            <a:r>
              <a:rPr lang="en-GB" sz="2900" baseline="30000">
                <a:solidFill>
                  <a:srgbClr val="FF0000"/>
                </a:solidFill>
              </a:rPr>
              <a:t> </a:t>
            </a:r>
            <a:r>
              <a:rPr lang="en-GB" sz="2900">
                <a:solidFill>
                  <a:srgbClr val="FF0000"/>
                </a:solidFill>
              </a:rPr>
              <a:t>+ 5)(b + 4)</a:t>
            </a:r>
            <a:endParaRPr sz="2900">
              <a:solidFill>
                <a:srgbClr val="FF0000"/>
              </a:solidFill>
            </a:endParaRPr>
          </a:p>
        </p:txBody>
      </p:sp>
      <p:sp>
        <p:nvSpPr>
          <p:cNvPr id="403" name="Google Shape;403;p36"/>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600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07"/>
        <p:cNvGrpSpPr/>
        <p:nvPr/>
      </p:nvGrpSpPr>
      <p:grpSpPr>
        <a:xfrm>
          <a:off x="0" y="0"/>
          <a:ext cx="0" cy="0"/>
          <a:chOff x="0" y="0"/>
          <a:chExt cx="0" cy="0"/>
        </a:xfrm>
      </p:grpSpPr>
      <p:sp>
        <p:nvSpPr>
          <p:cNvPr id="408" name="Google Shape;408;p37"/>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409" name="Google Shape;409;p37"/>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410" name="Google Shape;410;p37"/>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411" name="Google Shape;411;p37"/>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412" name="Google Shape;412;p37">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13" name="Google Shape;413;p37">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14" name="Google Shape;414;p37">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15" name="Google Shape;415;p37">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16" name="Google Shape;416;p37">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17" name="Google Shape;417;p37">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18" name="Google Shape;418;p37">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19" name="Google Shape;419;p37">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20" name="Google Shape;420;p37">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21" name="Google Shape;421;p37">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22" name="Google Shape;422;p37">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23" name="Google Shape;423;p37">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24" name="Google Shape;424;p37">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25" name="Google Shape;425;p37">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26" name="Google Shape;426;p37">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27" name="Google Shape;427;p37">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B6D7A8"/>
        </a:solidFill>
        <a:effectLst/>
      </p:bgPr>
    </p:bg>
    <p:spTree>
      <p:nvGrpSpPr>
        <p:cNvPr id="1" name="Shape 431"/>
        <p:cNvGrpSpPr/>
        <p:nvPr/>
      </p:nvGrpSpPr>
      <p:grpSpPr>
        <a:xfrm>
          <a:off x="0" y="0"/>
          <a:ext cx="0" cy="0"/>
          <a:chOff x="0" y="0"/>
          <a:chExt cx="0" cy="0"/>
        </a:xfrm>
      </p:grpSpPr>
      <p:sp>
        <p:nvSpPr>
          <p:cNvPr id="432" name="Google Shape;432;p38"/>
          <p:cNvSpPr txBox="1">
            <a:spLocks noGrp="1"/>
          </p:cNvSpPr>
          <p:nvPr>
            <p:ph type="body" idx="1"/>
          </p:nvPr>
        </p:nvSpPr>
        <p:spPr>
          <a:xfrm>
            <a:off x="-1080675" y="1494475"/>
            <a:ext cx="111489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6600" b="1"/>
              <a:t>x(3x- 5)</a:t>
            </a:r>
            <a:r>
              <a:rPr lang="en-GB" sz="6600" b="1" baseline="30000"/>
              <a:t> </a:t>
            </a:r>
            <a:r>
              <a:rPr lang="en-GB" sz="6600" b="1"/>
              <a:t>+ (3x- 5)(x+1)</a:t>
            </a:r>
            <a:endParaRPr sz="6600" b="1"/>
          </a:p>
        </p:txBody>
      </p:sp>
      <p:sp>
        <p:nvSpPr>
          <p:cNvPr id="433" name="Google Shape;433;p38"/>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(3x</a:t>
            </a:r>
            <a:r>
              <a:rPr lang="en-GB" sz="2900" baseline="30000">
                <a:solidFill>
                  <a:srgbClr val="FF0000"/>
                </a:solidFill>
              </a:rPr>
              <a:t> </a:t>
            </a:r>
            <a:r>
              <a:rPr lang="en-GB" sz="2900">
                <a:solidFill>
                  <a:srgbClr val="FF0000"/>
                </a:solidFill>
              </a:rPr>
              <a:t>- 5)(2x + 1)</a:t>
            </a:r>
            <a:endParaRPr sz="2900">
              <a:solidFill>
                <a:srgbClr val="FF0000"/>
              </a:solidFill>
            </a:endParaRPr>
          </a:p>
        </p:txBody>
      </p:sp>
      <p:sp>
        <p:nvSpPr>
          <p:cNvPr id="434" name="Google Shape;434;p38"/>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800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38"/>
        <p:cNvGrpSpPr/>
        <p:nvPr/>
      </p:nvGrpSpPr>
      <p:grpSpPr>
        <a:xfrm>
          <a:off x="0" y="0"/>
          <a:ext cx="0" cy="0"/>
          <a:chOff x="0" y="0"/>
          <a:chExt cx="0" cy="0"/>
        </a:xfrm>
      </p:grpSpPr>
      <p:sp>
        <p:nvSpPr>
          <p:cNvPr id="439" name="Google Shape;439;p39"/>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440" name="Google Shape;440;p39"/>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441" name="Google Shape;441;p39"/>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442" name="Google Shape;442;p39"/>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443" name="Google Shape;443;p39">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44" name="Google Shape;444;p39">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45" name="Google Shape;445;p39">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46" name="Google Shape;446;p39">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47" name="Google Shape;447;p39">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48" name="Google Shape;448;p39">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49" name="Google Shape;449;p39">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50" name="Google Shape;450;p39">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51" name="Google Shape;451;p39">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52" name="Google Shape;452;p39">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53" name="Google Shape;453;p39">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54" name="Google Shape;454;p39">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55" name="Google Shape;455;p39">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56" name="Google Shape;456;p39">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57" name="Google Shape;457;p39">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58" name="Google Shape;458;p39">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CB9C"/>
        </a:solidFill>
        <a:effectLst/>
      </p:bgPr>
    </p:bg>
    <p:spTree>
      <p:nvGrpSpPr>
        <p:cNvPr id="1" name="Shape 462"/>
        <p:cNvGrpSpPr/>
        <p:nvPr/>
      </p:nvGrpSpPr>
      <p:grpSpPr>
        <a:xfrm>
          <a:off x="0" y="0"/>
          <a:ext cx="0" cy="0"/>
          <a:chOff x="0" y="0"/>
          <a:chExt cx="0" cy="0"/>
        </a:xfrm>
      </p:grpSpPr>
      <p:sp>
        <p:nvSpPr>
          <p:cNvPr id="463" name="Google Shape;463;p40"/>
          <p:cNvSpPr txBox="1">
            <a:spLocks noGrp="1"/>
          </p:cNvSpPr>
          <p:nvPr>
            <p:ph type="body" idx="1"/>
          </p:nvPr>
        </p:nvSpPr>
        <p:spPr>
          <a:xfrm>
            <a:off x="-1080675" y="1494475"/>
            <a:ext cx="111489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6600" b="1"/>
              <a:t>12a</a:t>
            </a:r>
            <a:r>
              <a:rPr lang="en-GB" sz="6600" b="1" baseline="30000"/>
              <a:t>3</a:t>
            </a:r>
            <a:r>
              <a:rPr lang="en-GB" sz="6600" b="1"/>
              <a:t> - 9a</a:t>
            </a:r>
            <a:r>
              <a:rPr lang="en-GB" sz="6600" b="1" baseline="30000"/>
              <a:t>2</a:t>
            </a:r>
            <a:r>
              <a:rPr lang="en-GB" sz="6600" b="1"/>
              <a:t> + 4a - 3</a:t>
            </a:r>
            <a:endParaRPr sz="6600" b="1"/>
          </a:p>
        </p:txBody>
      </p:sp>
      <p:sp>
        <p:nvSpPr>
          <p:cNvPr id="464" name="Google Shape;464;p40"/>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(3a</a:t>
            </a:r>
            <a:r>
              <a:rPr lang="en-GB" sz="2900" baseline="30000">
                <a:solidFill>
                  <a:srgbClr val="FF0000"/>
                </a:solidFill>
              </a:rPr>
              <a:t>2 </a:t>
            </a:r>
            <a:r>
              <a:rPr lang="en-GB" sz="2900">
                <a:solidFill>
                  <a:srgbClr val="FF0000"/>
                </a:solidFill>
              </a:rPr>
              <a:t>+ 1)(4a - 3)</a:t>
            </a:r>
            <a:endParaRPr sz="2900">
              <a:solidFill>
                <a:srgbClr val="FF0000"/>
              </a:solidFill>
            </a:endParaRPr>
          </a:p>
        </p:txBody>
      </p:sp>
      <p:sp>
        <p:nvSpPr>
          <p:cNvPr id="465" name="Google Shape;465;p40"/>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200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69"/>
        <p:cNvGrpSpPr/>
        <p:nvPr/>
      </p:nvGrpSpPr>
      <p:grpSpPr>
        <a:xfrm>
          <a:off x="0" y="0"/>
          <a:ext cx="0" cy="0"/>
          <a:chOff x="0" y="0"/>
          <a:chExt cx="0" cy="0"/>
        </a:xfrm>
      </p:grpSpPr>
      <p:sp>
        <p:nvSpPr>
          <p:cNvPr id="470" name="Google Shape;470;p41"/>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471" name="Google Shape;471;p41"/>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472" name="Google Shape;472;p41"/>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473" name="Google Shape;473;p41"/>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474" name="Google Shape;474;p41">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75" name="Google Shape;475;p41">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76" name="Google Shape;476;p41">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77" name="Google Shape;477;p41">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78" name="Google Shape;478;p41">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79" name="Google Shape;479;p41">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80" name="Google Shape;480;p41">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81" name="Google Shape;481;p41">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82" name="Google Shape;482;p41">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83" name="Google Shape;483;p41">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84" name="Google Shape;484;p41">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85" name="Google Shape;485;p41">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486" name="Google Shape;486;p41">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487" name="Google Shape;487;p41">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488" name="Google Shape;488;p41">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489" name="Google Shape;489;p41">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6"/>
        <p:cNvGrpSpPr/>
        <p:nvPr/>
      </p:nvGrpSpPr>
      <p:grpSpPr>
        <a:xfrm>
          <a:off x="0" y="0"/>
          <a:ext cx="0" cy="0"/>
          <a:chOff x="0" y="0"/>
          <a:chExt cx="0" cy="0"/>
        </a:xfrm>
      </p:grpSpPr>
      <p:sp>
        <p:nvSpPr>
          <p:cNvPr id="67" name="Google Shape;67;p15"/>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68" name="Google Shape;68;p15"/>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69" name="Google Shape;69;p15"/>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70" name="Google Shape;70;p15"/>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71" name="Google Shape;71;p15">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72" name="Google Shape;72;p15">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73" name="Google Shape;73;p15">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74" name="Google Shape;74;p15">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75" name="Google Shape;75;p15">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76" name="Google Shape;76;p15">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77" name="Google Shape;77;p15">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78" name="Google Shape;78;p15">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79" name="Google Shape;79;p15">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80" name="Google Shape;80;p15">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81" name="Google Shape;81;p15">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82" name="Google Shape;82;p15">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83" name="Google Shape;83;p15">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84" name="Google Shape;84;p15">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85" name="Google Shape;85;p15">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86" name="Google Shape;86;p15">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CB9C"/>
        </a:solidFill>
        <a:effectLst/>
      </p:bgPr>
    </p:bg>
    <p:spTree>
      <p:nvGrpSpPr>
        <p:cNvPr id="1" name="Shape 493"/>
        <p:cNvGrpSpPr/>
        <p:nvPr/>
      </p:nvGrpSpPr>
      <p:grpSpPr>
        <a:xfrm>
          <a:off x="0" y="0"/>
          <a:ext cx="0" cy="0"/>
          <a:chOff x="0" y="0"/>
          <a:chExt cx="0" cy="0"/>
        </a:xfrm>
      </p:grpSpPr>
      <p:sp>
        <p:nvSpPr>
          <p:cNvPr id="494" name="Google Shape;494;p42"/>
          <p:cNvSpPr txBox="1">
            <a:spLocks noGrp="1"/>
          </p:cNvSpPr>
          <p:nvPr>
            <p:ph type="body" idx="1"/>
          </p:nvPr>
        </p:nvSpPr>
        <p:spPr>
          <a:xfrm>
            <a:off x="-1080675" y="1494475"/>
            <a:ext cx="111489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6600" b="1"/>
              <a:t>35xy - 5x - 56y + 8</a:t>
            </a:r>
            <a:endParaRPr sz="6600" b="1"/>
          </a:p>
        </p:txBody>
      </p:sp>
      <p:sp>
        <p:nvSpPr>
          <p:cNvPr id="495" name="Google Shape;495;p42"/>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(7y</a:t>
            </a:r>
            <a:r>
              <a:rPr lang="en-GB" sz="2900" baseline="30000">
                <a:solidFill>
                  <a:srgbClr val="FF0000"/>
                </a:solidFill>
              </a:rPr>
              <a:t> </a:t>
            </a:r>
            <a:r>
              <a:rPr lang="en-GB" sz="2900">
                <a:solidFill>
                  <a:srgbClr val="FF0000"/>
                </a:solidFill>
              </a:rPr>
              <a:t>- 1)(5x - 8)</a:t>
            </a:r>
            <a:endParaRPr sz="2900">
              <a:solidFill>
                <a:srgbClr val="FF0000"/>
              </a:solidFill>
            </a:endParaRPr>
          </a:p>
        </p:txBody>
      </p:sp>
      <p:sp>
        <p:nvSpPr>
          <p:cNvPr id="496" name="Google Shape;496;p42"/>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400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00"/>
        <p:cNvGrpSpPr/>
        <p:nvPr/>
      </p:nvGrpSpPr>
      <p:grpSpPr>
        <a:xfrm>
          <a:off x="0" y="0"/>
          <a:ext cx="0" cy="0"/>
          <a:chOff x="0" y="0"/>
          <a:chExt cx="0" cy="0"/>
        </a:xfrm>
      </p:grpSpPr>
      <p:sp>
        <p:nvSpPr>
          <p:cNvPr id="501" name="Google Shape;501;p43"/>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502" name="Google Shape;502;p43"/>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503" name="Google Shape;503;p43"/>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504" name="Google Shape;504;p43"/>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505" name="Google Shape;505;p43">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06" name="Google Shape;506;p43">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07" name="Google Shape;507;p43">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08" name="Google Shape;508;p43">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09" name="Google Shape;509;p43">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10" name="Google Shape;510;p43">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11" name="Google Shape;511;p43">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12" name="Google Shape;512;p43">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13" name="Google Shape;513;p43">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14" name="Google Shape;514;p43">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15" name="Google Shape;515;p43">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16" name="Google Shape;516;p43">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17" name="Google Shape;517;p43">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18" name="Google Shape;518;p43">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19" name="Google Shape;519;p43">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20" name="Google Shape;520;p43">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CB9C"/>
        </a:solidFill>
        <a:effectLst/>
      </p:bgPr>
    </p:bg>
    <p:spTree>
      <p:nvGrpSpPr>
        <p:cNvPr id="1" name="Shape 524"/>
        <p:cNvGrpSpPr/>
        <p:nvPr/>
      </p:nvGrpSpPr>
      <p:grpSpPr>
        <a:xfrm>
          <a:off x="0" y="0"/>
          <a:ext cx="0" cy="0"/>
          <a:chOff x="0" y="0"/>
          <a:chExt cx="0" cy="0"/>
        </a:xfrm>
      </p:grpSpPr>
      <p:sp>
        <p:nvSpPr>
          <p:cNvPr id="525" name="Google Shape;525;p44"/>
          <p:cNvSpPr txBox="1">
            <a:spLocks noGrp="1"/>
          </p:cNvSpPr>
          <p:nvPr>
            <p:ph type="body" idx="1"/>
          </p:nvPr>
        </p:nvSpPr>
        <p:spPr>
          <a:xfrm>
            <a:off x="-1002450" y="1494475"/>
            <a:ext cx="111489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5600" b="1"/>
              <a:t>75a</a:t>
            </a:r>
            <a:r>
              <a:rPr lang="en-GB" sz="5600" b="1" baseline="30000"/>
              <a:t>2</a:t>
            </a:r>
            <a:r>
              <a:rPr lang="en-GB" sz="5600" b="1"/>
              <a:t>c - 45a</a:t>
            </a:r>
            <a:r>
              <a:rPr lang="en-GB" sz="5600" b="1" baseline="30000"/>
              <a:t>2</a:t>
            </a:r>
            <a:r>
              <a:rPr lang="en-GB" sz="5600" b="1"/>
              <a:t>d - 30bc + 18bd</a:t>
            </a:r>
            <a:endParaRPr sz="5600" b="1"/>
          </a:p>
        </p:txBody>
      </p:sp>
      <p:sp>
        <p:nvSpPr>
          <p:cNvPr id="526" name="Google Shape;526;p44"/>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3(5a</a:t>
            </a:r>
            <a:r>
              <a:rPr lang="en-GB" sz="2900" baseline="30000">
                <a:solidFill>
                  <a:srgbClr val="FF0000"/>
                </a:solidFill>
              </a:rPr>
              <a:t>2 </a:t>
            </a:r>
            <a:r>
              <a:rPr lang="en-GB" sz="2900">
                <a:solidFill>
                  <a:srgbClr val="FF0000"/>
                </a:solidFill>
              </a:rPr>
              <a:t>- 2b)(5c - 3d)</a:t>
            </a:r>
            <a:endParaRPr sz="2900">
              <a:solidFill>
                <a:srgbClr val="FF0000"/>
              </a:solidFill>
            </a:endParaRPr>
          </a:p>
        </p:txBody>
      </p:sp>
      <p:sp>
        <p:nvSpPr>
          <p:cNvPr id="527" name="Google Shape;527;p44"/>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600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31"/>
        <p:cNvGrpSpPr/>
        <p:nvPr/>
      </p:nvGrpSpPr>
      <p:grpSpPr>
        <a:xfrm>
          <a:off x="0" y="0"/>
          <a:ext cx="0" cy="0"/>
          <a:chOff x="0" y="0"/>
          <a:chExt cx="0" cy="0"/>
        </a:xfrm>
      </p:grpSpPr>
      <p:sp>
        <p:nvSpPr>
          <p:cNvPr id="532" name="Google Shape;532;p45"/>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533" name="Google Shape;533;p45"/>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534" name="Google Shape;534;p45"/>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535" name="Google Shape;535;p45"/>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536" name="Google Shape;536;p45">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37" name="Google Shape;537;p45">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38" name="Google Shape;538;p45">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39" name="Google Shape;539;p45">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40" name="Google Shape;540;p45">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41" name="Google Shape;541;p45">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42" name="Google Shape;542;p45">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43" name="Google Shape;543;p45">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44" name="Google Shape;544;p45">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45" name="Google Shape;545;p45">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46" name="Google Shape;546;p45">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47" name="Google Shape;547;p45">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48" name="Google Shape;548;p45">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49" name="Google Shape;549;p45">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50" name="Google Shape;550;p45">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51" name="Google Shape;551;p45">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CB9C"/>
        </a:solidFill>
        <a:effectLst/>
      </p:bgPr>
    </p:bg>
    <p:spTree>
      <p:nvGrpSpPr>
        <p:cNvPr id="1" name="Shape 555"/>
        <p:cNvGrpSpPr/>
        <p:nvPr/>
      </p:nvGrpSpPr>
      <p:grpSpPr>
        <a:xfrm>
          <a:off x="0" y="0"/>
          <a:ext cx="0" cy="0"/>
          <a:chOff x="0" y="0"/>
          <a:chExt cx="0" cy="0"/>
        </a:xfrm>
      </p:grpSpPr>
      <p:sp>
        <p:nvSpPr>
          <p:cNvPr id="556" name="Google Shape;556;p46"/>
          <p:cNvSpPr txBox="1">
            <a:spLocks noGrp="1"/>
          </p:cNvSpPr>
          <p:nvPr>
            <p:ph type="body" idx="1"/>
          </p:nvPr>
        </p:nvSpPr>
        <p:spPr>
          <a:xfrm>
            <a:off x="-1002450" y="1494475"/>
            <a:ext cx="111489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4000" b="1"/>
              <a:t>150m</a:t>
            </a:r>
            <a:r>
              <a:rPr lang="en-GB" sz="4000" b="1" baseline="30000"/>
              <a:t>2</a:t>
            </a:r>
            <a:r>
              <a:rPr lang="en-GB" sz="4000" b="1"/>
              <a:t>nz + 20mn</a:t>
            </a:r>
            <a:r>
              <a:rPr lang="en-GB" sz="4000" b="1" baseline="30000"/>
              <a:t>2</a:t>
            </a:r>
            <a:r>
              <a:rPr lang="en-GB" sz="4000" b="1"/>
              <a:t>c - 120m</a:t>
            </a:r>
            <a:r>
              <a:rPr lang="en-GB" sz="4000" b="1" baseline="30000"/>
              <a:t>2</a:t>
            </a:r>
            <a:r>
              <a:rPr lang="en-GB" sz="4000" b="1"/>
              <a:t>nc - 25mn</a:t>
            </a:r>
            <a:r>
              <a:rPr lang="en-GB" sz="4000" b="1" baseline="30000"/>
              <a:t>2</a:t>
            </a:r>
            <a:r>
              <a:rPr lang="en-GB" sz="4000" b="1"/>
              <a:t>z</a:t>
            </a:r>
            <a:endParaRPr sz="4000" b="1"/>
          </a:p>
        </p:txBody>
      </p:sp>
      <p:sp>
        <p:nvSpPr>
          <p:cNvPr id="557" name="Google Shape;557;p46"/>
          <p:cNvSpPr txBox="1"/>
          <p:nvPr/>
        </p:nvSpPr>
        <p:spPr>
          <a:xfrm>
            <a:off x="1241100" y="3748200"/>
            <a:ext cx="66618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5mn (6m - n)(5z - 4c)</a:t>
            </a:r>
            <a:endParaRPr sz="2900">
              <a:solidFill>
                <a:srgbClr val="FF0000"/>
              </a:solidFill>
            </a:endParaRPr>
          </a:p>
        </p:txBody>
      </p:sp>
      <p:sp>
        <p:nvSpPr>
          <p:cNvPr id="558" name="Google Shape;558;p46"/>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800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62"/>
        <p:cNvGrpSpPr/>
        <p:nvPr/>
      </p:nvGrpSpPr>
      <p:grpSpPr>
        <a:xfrm>
          <a:off x="0" y="0"/>
          <a:ext cx="0" cy="0"/>
          <a:chOff x="0" y="0"/>
          <a:chExt cx="0" cy="0"/>
        </a:xfrm>
      </p:grpSpPr>
      <p:sp>
        <p:nvSpPr>
          <p:cNvPr id="563" name="Google Shape;563;p47"/>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564" name="Google Shape;564;p47"/>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565" name="Google Shape;565;p47"/>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566" name="Google Shape;566;p47"/>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567" name="Google Shape;567;p47">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68" name="Google Shape;568;p47">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69" name="Google Shape;569;p47">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70" name="Google Shape;570;p47">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71" name="Google Shape;571;p47">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72" name="Google Shape;572;p47">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73" name="Google Shape;573;p47">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74" name="Google Shape;574;p47">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75" name="Google Shape;575;p47">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76" name="Google Shape;576;p47">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77" name="Google Shape;577;p47">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78" name="Google Shape;578;p47">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579" name="Google Shape;579;p47">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580" name="Google Shape;580;p47">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581" name="Google Shape;581;p47">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582" name="Google Shape;582;p47">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90"/>
        <p:cNvGrpSpPr/>
        <p:nvPr/>
      </p:nvGrpSpPr>
      <p:grpSpPr>
        <a:xfrm>
          <a:off x="0" y="0"/>
          <a:ext cx="0" cy="0"/>
          <a:chOff x="0" y="0"/>
          <a:chExt cx="0" cy="0"/>
        </a:xfrm>
      </p:grpSpPr>
      <p:sp>
        <p:nvSpPr>
          <p:cNvPr id="91" name="Google Shape;91;p16"/>
          <p:cNvSpPr txBox="1">
            <a:spLocks noGrp="1"/>
          </p:cNvSpPr>
          <p:nvPr>
            <p:ph type="body" idx="1"/>
          </p:nvPr>
        </p:nvSpPr>
        <p:spPr>
          <a:xfrm>
            <a:off x="2231400" y="1494475"/>
            <a:ext cx="46812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r</a:t>
            </a:r>
            <a:r>
              <a:rPr lang="en-GB" sz="7500" b="1" baseline="30000"/>
              <a:t>2 </a:t>
            </a:r>
            <a:r>
              <a:rPr lang="en-GB" sz="7500" b="1"/>
              <a:t>+ 6r + 9</a:t>
            </a:r>
            <a:endParaRPr sz="7500" b="1"/>
          </a:p>
        </p:txBody>
      </p:sp>
      <p:sp>
        <p:nvSpPr>
          <p:cNvPr id="92" name="Google Shape;92;p16"/>
          <p:cNvSpPr txBox="1"/>
          <p:nvPr/>
        </p:nvSpPr>
        <p:spPr>
          <a:xfrm>
            <a:off x="2747250" y="3761875"/>
            <a:ext cx="36495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(r + 3)</a:t>
            </a:r>
            <a:r>
              <a:rPr lang="en-GB" sz="2900" baseline="30000">
                <a:solidFill>
                  <a:srgbClr val="FF0000"/>
                </a:solidFill>
              </a:rPr>
              <a:t>2</a:t>
            </a:r>
            <a:endParaRPr sz="2900" baseline="30000">
              <a:solidFill>
                <a:srgbClr val="FF0000"/>
              </a:solidFill>
            </a:endParaRPr>
          </a:p>
        </p:txBody>
      </p:sp>
      <p:sp>
        <p:nvSpPr>
          <p:cNvPr id="93" name="Google Shape;93;p16"/>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200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7"/>
        <p:cNvGrpSpPr/>
        <p:nvPr/>
      </p:nvGrpSpPr>
      <p:grpSpPr>
        <a:xfrm>
          <a:off x="0" y="0"/>
          <a:ext cx="0" cy="0"/>
          <a:chOff x="0" y="0"/>
          <a:chExt cx="0" cy="0"/>
        </a:xfrm>
      </p:grpSpPr>
      <p:sp>
        <p:nvSpPr>
          <p:cNvPr id="98" name="Google Shape;98;p17"/>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99" name="Google Shape;99;p17"/>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100" name="Google Shape;100;p17"/>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101" name="Google Shape;101;p17"/>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102" name="Google Shape;102;p17">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03" name="Google Shape;103;p17">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04" name="Google Shape;104;p17">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05" name="Google Shape;105;p17">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06" name="Google Shape;106;p17">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07" name="Google Shape;107;p17">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08" name="Google Shape;108;p17">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09" name="Google Shape;109;p17">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10" name="Google Shape;110;p17">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11" name="Google Shape;111;p17">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12" name="Google Shape;112;p17">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13" name="Google Shape;113;p17">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14" name="Google Shape;114;p17">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15" name="Google Shape;115;p17">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16" name="Google Shape;116;p17">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17" name="Google Shape;117;p17">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121"/>
        <p:cNvGrpSpPr/>
        <p:nvPr/>
      </p:nvGrpSpPr>
      <p:grpSpPr>
        <a:xfrm>
          <a:off x="0" y="0"/>
          <a:ext cx="0" cy="0"/>
          <a:chOff x="0" y="0"/>
          <a:chExt cx="0" cy="0"/>
        </a:xfrm>
      </p:grpSpPr>
      <p:sp>
        <p:nvSpPr>
          <p:cNvPr id="122" name="Google Shape;122;p18"/>
          <p:cNvSpPr txBox="1">
            <a:spLocks noGrp="1"/>
          </p:cNvSpPr>
          <p:nvPr>
            <p:ph type="body" idx="1"/>
          </p:nvPr>
        </p:nvSpPr>
        <p:spPr>
          <a:xfrm>
            <a:off x="314625" y="1494475"/>
            <a:ext cx="84267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25x</a:t>
            </a:r>
            <a:r>
              <a:rPr lang="en-GB" sz="7500" b="1" baseline="30000"/>
              <a:t>2 </a:t>
            </a:r>
            <a:r>
              <a:rPr lang="en-GB" sz="7500" b="1"/>
              <a:t>- 40x + 16</a:t>
            </a:r>
            <a:endParaRPr sz="7500" b="1"/>
          </a:p>
        </p:txBody>
      </p:sp>
      <p:sp>
        <p:nvSpPr>
          <p:cNvPr id="123" name="Google Shape;123;p18"/>
          <p:cNvSpPr txBox="1"/>
          <p:nvPr/>
        </p:nvSpPr>
        <p:spPr>
          <a:xfrm>
            <a:off x="2747250" y="3761875"/>
            <a:ext cx="36495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(5x - 4)</a:t>
            </a:r>
            <a:r>
              <a:rPr lang="en-GB" sz="2900" baseline="30000">
                <a:solidFill>
                  <a:srgbClr val="FF0000"/>
                </a:solidFill>
              </a:rPr>
              <a:t>2</a:t>
            </a:r>
            <a:endParaRPr sz="2900" baseline="30000">
              <a:solidFill>
                <a:srgbClr val="FF0000"/>
              </a:solidFill>
            </a:endParaRPr>
          </a:p>
        </p:txBody>
      </p:sp>
      <p:sp>
        <p:nvSpPr>
          <p:cNvPr id="124" name="Google Shape;124;p18"/>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400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28"/>
        <p:cNvGrpSpPr/>
        <p:nvPr/>
      </p:nvGrpSpPr>
      <p:grpSpPr>
        <a:xfrm>
          <a:off x="0" y="0"/>
          <a:ext cx="0" cy="0"/>
          <a:chOff x="0" y="0"/>
          <a:chExt cx="0" cy="0"/>
        </a:xfrm>
      </p:grpSpPr>
      <p:sp>
        <p:nvSpPr>
          <p:cNvPr id="129" name="Google Shape;129;p19"/>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130" name="Google Shape;130;p19"/>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131" name="Google Shape;131;p19"/>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132" name="Google Shape;132;p19"/>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133" name="Google Shape;133;p19">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34" name="Google Shape;134;p19">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35" name="Google Shape;135;p19">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36" name="Google Shape;136;p19">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37" name="Google Shape;137;p19">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38" name="Google Shape;138;p19">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39" name="Google Shape;139;p19">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40" name="Google Shape;140;p19">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41" name="Google Shape;141;p19">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42" name="Google Shape;142;p19">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43" name="Google Shape;143;p19">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44" name="Google Shape;144;p19">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45" name="Google Shape;145;p19">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46" name="Google Shape;146;p19">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47" name="Google Shape;147;p19">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48" name="Google Shape;148;p19">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152"/>
        <p:cNvGrpSpPr/>
        <p:nvPr/>
      </p:nvGrpSpPr>
      <p:grpSpPr>
        <a:xfrm>
          <a:off x="0" y="0"/>
          <a:ext cx="0" cy="0"/>
          <a:chOff x="0" y="0"/>
          <a:chExt cx="0" cy="0"/>
        </a:xfrm>
      </p:grpSpPr>
      <p:sp>
        <p:nvSpPr>
          <p:cNvPr id="153" name="Google Shape;153;p20"/>
          <p:cNvSpPr txBox="1">
            <a:spLocks noGrp="1"/>
          </p:cNvSpPr>
          <p:nvPr>
            <p:ph type="body" idx="1"/>
          </p:nvPr>
        </p:nvSpPr>
        <p:spPr>
          <a:xfrm>
            <a:off x="670300" y="1494475"/>
            <a:ext cx="7674300" cy="530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GB" sz="7500" b="1"/>
              <a:t>3n</a:t>
            </a:r>
            <a:r>
              <a:rPr lang="en-GB" sz="7500" b="1" baseline="30000"/>
              <a:t>2 </a:t>
            </a:r>
            <a:r>
              <a:rPr lang="en-GB" sz="7500" b="1"/>
              <a:t>+ 30n + 75</a:t>
            </a:r>
            <a:endParaRPr sz="7500" b="1"/>
          </a:p>
        </p:txBody>
      </p:sp>
      <p:sp>
        <p:nvSpPr>
          <p:cNvPr id="154" name="Google Shape;154;p20"/>
          <p:cNvSpPr txBox="1"/>
          <p:nvPr/>
        </p:nvSpPr>
        <p:spPr>
          <a:xfrm>
            <a:off x="2747250" y="3761875"/>
            <a:ext cx="36495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900">
                <a:solidFill>
                  <a:srgbClr val="FF0000"/>
                </a:solidFill>
              </a:rPr>
              <a:t>La réponse: 3(n + 5)</a:t>
            </a:r>
            <a:r>
              <a:rPr lang="en-GB" sz="2900" baseline="30000">
                <a:solidFill>
                  <a:srgbClr val="FF0000"/>
                </a:solidFill>
              </a:rPr>
              <a:t>2</a:t>
            </a:r>
            <a:endParaRPr sz="2900" baseline="30000">
              <a:solidFill>
                <a:srgbClr val="FF0000"/>
              </a:solidFill>
            </a:endParaRPr>
          </a:p>
        </p:txBody>
      </p:sp>
      <p:sp>
        <p:nvSpPr>
          <p:cNvPr id="155" name="Google Shape;155;p20"/>
          <p:cNvSpPr txBox="1"/>
          <p:nvPr/>
        </p:nvSpPr>
        <p:spPr>
          <a:xfrm>
            <a:off x="123125" y="95775"/>
            <a:ext cx="1368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rPr>
              <a:t>600 points</a:t>
            </a: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9"/>
        <p:cNvGrpSpPr/>
        <p:nvPr/>
      </p:nvGrpSpPr>
      <p:grpSpPr>
        <a:xfrm>
          <a:off x="0" y="0"/>
          <a:ext cx="0" cy="0"/>
          <a:chOff x="0" y="0"/>
          <a:chExt cx="0" cy="0"/>
        </a:xfrm>
      </p:grpSpPr>
      <p:sp>
        <p:nvSpPr>
          <p:cNvPr id="160" name="Google Shape;160;p21"/>
          <p:cNvSpPr/>
          <p:nvPr/>
        </p:nvSpPr>
        <p:spPr>
          <a:xfrm>
            <a:off x="210600" y="565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Trinôme carré parfait</a:t>
            </a:r>
            <a:endParaRPr sz="2000" b="1"/>
          </a:p>
        </p:txBody>
      </p:sp>
      <p:sp>
        <p:nvSpPr>
          <p:cNvPr id="161" name="Google Shape;161;p21"/>
          <p:cNvSpPr/>
          <p:nvPr/>
        </p:nvSpPr>
        <p:spPr>
          <a:xfrm>
            <a:off x="2423350" y="565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Différence de carrés</a:t>
            </a:r>
            <a:endParaRPr sz="2000" b="1"/>
          </a:p>
        </p:txBody>
      </p:sp>
      <p:sp>
        <p:nvSpPr>
          <p:cNvPr id="162" name="Google Shape;162;p21"/>
          <p:cNvSpPr/>
          <p:nvPr/>
        </p:nvSpPr>
        <p:spPr>
          <a:xfrm>
            <a:off x="4630325" y="565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Factorisation commune</a:t>
            </a:r>
            <a:endParaRPr sz="2000" b="1"/>
          </a:p>
        </p:txBody>
      </p:sp>
      <p:sp>
        <p:nvSpPr>
          <p:cNvPr id="163" name="Google Shape;163;p21"/>
          <p:cNvSpPr/>
          <p:nvPr/>
        </p:nvSpPr>
        <p:spPr>
          <a:xfrm>
            <a:off x="6837300" y="565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Regroupement</a:t>
            </a:r>
            <a:endParaRPr sz="2000" b="1"/>
          </a:p>
        </p:txBody>
      </p:sp>
      <p:sp>
        <p:nvSpPr>
          <p:cNvPr id="164" name="Google Shape;164;p21">
            <a:hlinkClick r:id="rId3" action="ppaction://hlinksldjump"/>
          </p:cNvPr>
          <p:cNvSpPr/>
          <p:nvPr/>
        </p:nvSpPr>
        <p:spPr>
          <a:xfrm>
            <a:off x="210600" y="1178250"/>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65" name="Google Shape;165;p21">
            <a:hlinkClick r:id="rId4" action="ppaction://hlinksldjump"/>
          </p:cNvPr>
          <p:cNvSpPr/>
          <p:nvPr/>
        </p:nvSpPr>
        <p:spPr>
          <a:xfrm>
            <a:off x="210600" y="220417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66" name="Google Shape;166;p21">
            <a:hlinkClick r:id="rId5" action="ppaction://hlinksldjump"/>
          </p:cNvPr>
          <p:cNvSpPr/>
          <p:nvPr/>
        </p:nvSpPr>
        <p:spPr>
          <a:xfrm>
            <a:off x="210600" y="3221325"/>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67" name="Google Shape;167;p21">
            <a:hlinkClick r:id="rId6" action="ppaction://hlinksldjump"/>
          </p:cNvPr>
          <p:cNvSpPr/>
          <p:nvPr/>
        </p:nvSpPr>
        <p:spPr>
          <a:xfrm>
            <a:off x="210600" y="4238463"/>
            <a:ext cx="2032800" cy="8052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68" name="Google Shape;168;p21">
            <a:hlinkClick r:id="rId7" action="ppaction://hlinksldjump"/>
          </p:cNvPr>
          <p:cNvSpPr/>
          <p:nvPr/>
        </p:nvSpPr>
        <p:spPr>
          <a:xfrm>
            <a:off x="2423350" y="1178250"/>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69" name="Google Shape;169;p21">
            <a:hlinkClick r:id="rId8" action="ppaction://hlinksldjump"/>
          </p:cNvPr>
          <p:cNvSpPr/>
          <p:nvPr/>
        </p:nvSpPr>
        <p:spPr>
          <a:xfrm>
            <a:off x="2423350" y="2221763"/>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70" name="Google Shape;170;p21">
            <a:hlinkClick r:id="rId9" action="ppaction://hlinksldjump"/>
          </p:cNvPr>
          <p:cNvSpPr/>
          <p:nvPr/>
        </p:nvSpPr>
        <p:spPr>
          <a:xfrm>
            <a:off x="2423350" y="323012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71" name="Google Shape;171;p21">
            <a:hlinkClick r:id="rId10" action="ppaction://hlinksldjump"/>
          </p:cNvPr>
          <p:cNvSpPr/>
          <p:nvPr/>
        </p:nvSpPr>
        <p:spPr>
          <a:xfrm>
            <a:off x="2423350" y="4238475"/>
            <a:ext cx="2032800" cy="8052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72" name="Google Shape;172;p21">
            <a:hlinkClick r:id="rId11" action="ppaction://hlinksldjump"/>
          </p:cNvPr>
          <p:cNvSpPr/>
          <p:nvPr/>
        </p:nvSpPr>
        <p:spPr>
          <a:xfrm>
            <a:off x="4636100" y="1178250"/>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73" name="Google Shape;173;p21">
            <a:hlinkClick r:id="rId12" action="ppaction://hlinksldjump"/>
          </p:cNvPr>
          <p:cNvSpPr/>
          <p:nvPr/>
        </p:nvSpPr>
        <p:spPr>
          <a:xfrm>
            <a:off x="4636100" y="2221763"/>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74" name="Google Shape;174;p21">
            <a:hlinkClick r:id="rId13" action="ppaction://hlinksldjump"/>
          </p:cNvPr>
          <p:cNvSpPr/>
          <p:nvPr/>
        </p:nvSpPr>
        <p:spPr>
          <a:xfrm>
            <a:off x="4630325" y="323012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75" name="Google Shape;175;p21">
            <a:hlinkClick r:id="rId14" action="ppaction://hlinksldjump"/>
          </p:cNvPr>
          <p:cNvSpPr/>
          <p:nvPr/>
        </p:nvSpPr>
        <p:spPr>
          <a:xfrm>
            <a:off x="4630325" y="4238475"/>
            <a:ext cx="2032800" cy="8052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
        <p:nvSpPr>
          <p:cNvPr id="176" name="Google Shape;176;p21">
            <a:hlinkClick r:id="rId15" action="ppaction://hlinksldjump"/>
          </p:cNvPr>
          <p:cNvSpPr/>
          <p:nvPr/>
        </p:nvSpPr>
        <p:spPr>
          <a:xfrm>
            <a:off x="6848850" y="1178250"/>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200 points</a:t>
            </a:r>
            <a:endParaRPr sz="2000" b="1"/>
          </a:p>
        </p:txBody>
      </p:sp>
      <p:sp>
        <p:nvSpPr>
          <p:cNvPr id="177" name="Google Shape;177;p21">
            <a:hlinkClick r:id="rId16" action="ppaction://hlinksldjump"/>
          </p:cNvPr>
          <p:cNvSpPr/>
          <p:nvPr/>
        </p:nvSpPr>
        <p:spPr>
          <a:xfrm>
            <a:off x="6848850" y="22041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400 points</a:t>
            </a:r>
            <a:endParaRPr sz="2000" b="1"/>
          </a:p>
        </p:txBody>
      </p:sp>
      <p:sp>
        <p:nvSpPr>
          <p:cNvPr id="178" name="Google Shape;178;p21">
            <a:hlinkClick r:id="rId17" action="ppaction://hlinksldjump"/>
          </p:cNvPr>
          <p:cNvSpPr/>
          <p:nvPr/>
        </p:nvSpPr>
        <p:spPr>
          <a:xfrm>
            <a:off x="6837300" y="322132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600 points</a:t>
            </a:r>
            <a:endParaRPr sz="2000" b="1"/>
          </a:p>
        </p:txBody>
      </p:sp>
      <p:sp>
        <p:nvSpPr>
          <p:cNvPr id="179" name="Google Shape;179;p21">
            <a:hlinkClick r:id="rId18" action="ppaction://hlinksldjump"/>
          </p:cNvPr>
          <p:cNvSpPr/>
          <p:nvPr/>
        </p:nvSpPr>
        <p:spPr>
          <a:xfrm>
            <a:off x="6837300" y="4238475"/>
            <a:ext cx="2032800" cy="8052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t>800 points</a:t>
            </a:r>
            <a:endParaRPr sz="2000" b="1"/>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1121</Words>
  <Application>Microsoft Office PowerPoint</Application>
  <PresentationFormat>On-screen Show (16:9)</PresentationFormat>
  <Paragraphs>396</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Comic Sans MS</vt:lpstr>
      <vt:lpstr>Simple Light</vt:lpstr>
      <vt:lpstr>PowerPoint Presentation</vt:lpstr>
      <vt:lpstr>Les règles du jeu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Rakita, Milka</dc:creator>
  <cp:lastModifiedBy>Rakita, Milka</cp:lastModifiedBy>
  <cp:revision>1</cp:revision>
  <dcterms:modified xsi:type="dcterms:W3CDTF">2026-08-07T17:50:44Z</dcterms:modified>
</cp:coreProperties>
</file>