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Lexend"/>
      <p:regular r:id="rId11"/>
      <p:bold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Lexend-regular.fntdata"/><Relationship Id="rId10" Type="http://schemas.openxmlformats.org/officeDocument/2006/relationships/slide" Target="slides/slide5.xml"/><Relationship Id="rId12" Type="http://schemas.openxmlformats.org/officeDocument/2006/relationships/font" Target="fonts/Lexend-bold.fnt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6b20e677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6b20e677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6b20e67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6b20e67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36b20e677a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36b20e677a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36b20e677a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36b20e677a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36b20e677a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36b20e677a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2C4C9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024000" y="445025"/>
            <a:ext cx="6869700" cy="37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300">
                <a:latin typeface="Lexend"/>
                <a:ea typeface="Lexend"/>
                <a:cs typeface="Lexend"/>
                <a:sym typeface="Lexend"/>
              </a:rPr>
              <a:t>Planifier mon annonce pour la Journée Terry Fox</a:t>
            </a:r>
            <a:endParaRPr b="1" sz="53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Lexend"/>
                <a:ea typeface="Lexend"/>
                <a:cs typeface="Lexend"/>
                <a:sym typeface="Lexend"/>
              </a:rPr>
              <a:t> (Un remue-méninges)</a:t>
            </a:r>
            <a:endParaRPr sz="3900"/>
          </a:p>
        </p:txBody>
      </p:sp>
      <p:sp>
        <p:nvSpPr>
          <p:cNvPr id="55" name="Google Shape;55;p13"/>
          <p:cNvSpPr txBox="1"/>
          <p:nvPr/>
        </p:nvSpPr>
        <p:spPr>
          <a:xfrm>
            <a:off x="496875" y="4525750"/>
            <a:ext cx="82860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Cette ressource, </a:t>
            </a:r>
            <a:r>
              <a:rPr i="1" lang="en" sz="1100">
                <a:solidFill>
                  <a:schemeClr val="dk1"/>
                </a:solidFill>
              </a:rPr>
              <a:t>Planifier mon annonce pour la Journée Terry Fox</a:t>
            </a:r>
            <a:r>
              <a:rPr lang="en" sz="1100">
                <a:solidFill>
                  <a:schemeClr val="dk1"/>
                </a:solidFill>
              </a:rPr>
              <a:t> fait partie de la ressource </a:t>
            </a:r>
            <a:r>
              <a:rPr i="1" lang="en" sz="1100">
                <a:solidFill>
                  <a:schemeClr val="dk1"/>
                </a:solidFill>
              </a:rPr>
              <a:t>Créer une annonce et une affiche pour la Journée Terry Fox</a:t>
            </a:r>
            <a:r>
              <a:rPr lang="en" sz="1100">
                <a:solidFill>
                  <a:schemeClr val="dk1"/>
                </a:solidFill>
              </a:rPr>
              <a:t>, par Shakira Rouse et Gina Hook, CC-BY-NC-SA.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Lexend"/>
                <a:ea typeface="Lexend"/>
                <a:cs typeface="Lexend"/>
                <a:sym typeface="Lexend"/>
              </a:rPr>
              <a:t>Où et quand ? </a:t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Notes / Phrases utiles :</a:t>
            </a:r>
            <a:endParaRPr sz="15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49325" y="445025"/>
            <a:ext cx="9094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Lexend"/>
                <a:ea typeface="Lexend"/>
                <a:cs typeface="Lexend"/>
                <a:sym typeface="Lexend"/>
              </a:rPr>
              <a:t>Quoi faire ?</a:t>
            </a:r>
            <a:r>
              <a:rPr lang="en" sz="32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Des activités que l’école peut faire pour l’événement</a:t>
            </a:r>
            <a:endParaRPr sz="20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Notes / Phrases utiles :</a:t>
            </a:r>
            <a:endParaRPr sz="15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FE2F3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Lexend"/>
                <a:ea typeface="Lexend"/>
                <a:cs typeface="Lexend"/>
                <a:sym typeface="Lexend"/>
              </a:rPr>
              <a:t>Pourquoi ?</a:t>
            </a:r>
            <a:r>
              <a:rPr lang="en" sz="3200">
                <a:latin typeface="Lexend"/>
                <a:ea typeface="Lexend"/>
                <a:cs typeface="Lexend"/>
                <a:sym typeface="Lexend"/>
              </a:rPr>
              <a:t> 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Les b</a:t>
            </a:r>
            <a:r>
              <a:rPr lang="en" sz="2000">
                <a:latin typeface="Lexend"/>
                <a:ea typeface="Lexend"/>
                <a:cs typeface="Lexend"/>
                <a:sym typeface="Lexend"/>
              </a:rPr>
              <a:t>ienfaits potentiels de l’événement</a:t>
            </a:r>
            <a:endParaRPr sz="31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Notes / Phrases utiles:</a:t>
            </a:r>
            <a:endParaRPr sz="15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720">
                <a:latin typeface="Lexend"/>
                <a:ea typeface="Lexend"/>
                <a:cs typeface="Lexend"/>
                <a:sym typeface="Lexend"/>
              </a:rPr>
              <a:t>D’autres informations pertinentes</a:t>
            </a:r>
            <a:endParaRPr sz="272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Notes / Phrases utiles: </a:t>
            </a:r>
            <a:endParaRPr/>
          </a:p>
        </p:txBody>
      </p:sp>
      <p:sp>
        <p:nvSpPr>
          <p:cNvPr id="80" name="Google Shape;80;p17"/>
          <p:cNvSpPr txBox="1"/>
          <p:nvPr/>
        </p:nvSpPr>
        <p:spPr>
          <a:xfrm>
            <a:off x="402875" y="4364600"/>
            <a:ext cx="7735500" cy="54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Cette ressource, </a:t>
            </a:r>
            <a:r>
              <a:rPr i="1" lang="en" sz="1100">
                <a:solidFill>
                  <a:schemeClr val="dk1"/>
                </a:solidFill>
              </a:rPr>
              <a:t>Planifier mon annonce pour la Journée Terry Fox</a:t>
            </a:r>
            <a:r>
              <a:rPr lang="en" sz="1100">
                <a:solidFill>
                  <a:schemeClr val="dk1"/>
                </a:solidFill>
              </a:rPr>
              <a:t> fait partie de la ressource </a:t>
            </a:r>
            <a:r>
              <a:rPr i="1" lang="en" sz="1100">
                <a:solidFill>
                  <a:schemeClr val="dk1"/>
                </a:solidFill>
              </a:rPr>
              <a:t>Créer une annonce et une affiche pour la Journée Terry Fox</a:t>
            </a:r>
            <a:r>
              <a:rPr lang="en" sz="1100">
                <a:solidFill>
                  <a:schemeClr val="dk1"/>
                </a:solidFill>
              </a:rPr>
              <a:t>, par Shakira Rouse et Gina Hook, CC-BY-NC-SA.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