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embeddedFontLst>
    <p:embeddedFont>
      <p:font typeface="PT Sans Narrow"/>
      <p:regular r:id="rId31"/>
      <p:bold r:id="rId32"/>
    </p:embeddedFont>
    <p:embeddedFont>
      <p:font typeface="Lexend"/>
      <p:regular r:id="rId33"/>
      <p:bold r:id="rId34"/>
    </p:embeddedFont>
    <p:embeddedFont>
      <p:font typeface="Open Sans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PTSansNarrow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Lexend-regular.fntdata"/><Relationship Id="rId10" Type="http://schemas.openxmlformats.org/officeDocument/2006/relationships/slide" Target="slides/slide5.xml"/><Relationship Id="rId32" Type="http://schemas.openxmlformats.org/officeDocument/2006/relationships/font" Target="fonts/PTSansNarrow-bold.fntdata"/><Relationship Id="rId13" Type="http://schemas.openxmlformats.org/officeDocument/2006/relationships/slide" Target="slides/slide8.xml"/><Relationship Id="rId35" Type="http://schemas.openxmlformats.org/officeDocument/2006/relationships/font" Target="fonts/OpenSans-regular.fntdata"/><Relationship Id="rId12" Type="http://schemas.openxmlformats.org/officeDocument/2006/relationships/slide" Target="slides/slide7.xml"/><Relationship Id="rId34" Type="http://schemas.openxmlformats.org/officeDocument/2006/relationships/font" Target="fonts/Lexend-bold.fntdata"/><Relationship Id="rId15" Type="http://schemas.openxmlformats.org/officeDocument/2006/relationships/slide" Target="slides/slide10.xml"/><Relationship Id="rId37" Type="http://schemas.openxmlformats.org/officeDocument/2006/relationships/font" Target="fonts/OpenSans-italic.fntdata"/><Relationship Id="rId14" Type="http://schemas.openxmlformats.org/officeDocument/2006/relationships/slide" Target="slides/slide9.xml"/><Relationship Id="rId36" Type="http://schemas.openxmlformats.org/officeDocument/2006/relationships/font" Target="fonts/OpenSans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schemas.openxmlformats.org/officeDocument/2006/relationships/font" Target="fonts/OpenSans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5c096eb279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5c096eb279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5c096eb279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5c096eb279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5c096eb279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5c096eb279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5c096eb279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5c096eb279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5c096eb279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5c096eb279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5c096eb279_0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5c096eb279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5c096eb279_0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25c096eb279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5c096eb279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5c096eb279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5c096eb279_0_1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25c096eb279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5c096eb279_0_2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25c096eb279_0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5c096eb279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5c096eb279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5c096eb279_0_2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25c096eb279_0_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5c096eb279_0_2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25c096eb279_0_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5c096eb279_0_2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25c096eb279_0_2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5c096eb279_0_2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5c096eb279_0_2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5c096eb279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5c096eb279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5c096eb279_0_2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5c096eb279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5c096eb279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5c096eb279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5c096eb279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5c096eb279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c096eb279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5c096eb279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5c096eb279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5c096eb279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5c096eb279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5c096eb279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5c096eb279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5c096eb279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5c096eb279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5c096eb279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8" name="Google Shape;18;p2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1"/>
          <p:cNvSpPr txBox="1"/>
          <p:nvPr>
            <p:ph hasCustomPrompt="1"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6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idx="1" type="body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54" name="Google Shape;5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trop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7.png"/><Relationship Id="rId10" Type="http://schemas.openxmlformats.org/officeDocument/2006/relationships/hyperlink" Target="https://creativecommons.org/licenses/by/4.0/" TargetMode="External"/><Relationship Id="rId13" Type="http://schemas.openxmlformats.org/officeDocument/2006/relationships/image" Target="../media/image3.png"/><Relationship Id="rId1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pixabay.com/fr/vectors/c%C5%93urs-valentin-amour-romance-37308/" TargetMode="External"/><Relationship Id="rId4" Type="http://schemas.openxmlformats.org/officeDocument/2006/relationships/hyperlink" Target="https://pixabay.com/fr/users/clker-free-vector-images-3736/" TargetMode="External"/><Relationship Id="rId9" Type="http://schemas.openxmlformats.org/officeDocument/2006/relationships/hyperlink" Target="https://pixabay.com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hyperlink" Target="https://pixabay.com/fr/vectors/reportage-entreprise-cameraman-4773846/" TargetMode="External"/><Relationship Id="rId8" Type="http://schemas.openxmlformats.org/officeDocument/2006/relationships/hyperlink" Target="https://pixabay.com/fr/users/mohamed_hassan-5229782/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pixabay.com/fr/vectors/panda-confus-des-questions-303949/" TargetMode="External"/><Relationship Id="rId4" Type="http://schemas.openxmlformats.org/officeDocument/2006/relationships/hyperlink" Target="https://pixabay.com/fr/users/clker-free-vector-images-3736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image" Target="../media/image9.png"/><Relationship Id="rId8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1" Type="http://schemas.openxmlformats.org/officeDocument/2006/relationships/image" Target="../media/image6.png"/><Relationship Id="rId10" Type="http://schemas.openxmlformats.org/officeDocument/2006/relationships/hyperlink" Target="https://creativecommons.org/licenses/by/4.0/" TargetMode="External"/><Relationship Id="rId13" Type="http://schemas.openxmlformats.org/officeDocument/2006/relationships/image" Target="../media/image3.png"/><Relationship Id="rId1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pixabay.com/fr/vectors/cheeseburger-du-coca-aliments-155804/" TargetMode="External"/><Relationship Id="rId4" Type="http://schemas.openxmlformats.org/officeDocument/2006/relationships/hyperlink" Target="https://pixabay.com/fr/users/openclipart-vectors-30363/" TargetMode="External"/><Relationship Id="rId9" Type="http://schemas.openxmlformats.org/officeDocument/2006/relationships/hyperlink" Target="https://pixabay.com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hyperlink" Target="https://pixabay.com/fr/vectors/table-vin-d%C3%AEner-le-restaurant-147314/" TargetMode="External"/><Relationship Id="rId8" Type="http://schemas.openxmlformats.org/officeDocument/2006/relationships/hyperlink" Target="https://pixabay.com/fr/users/openclipart-vectors-30363/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pixabay.com/fr/vectors/panda-confus-des-questions-303949/" TargetMode="External"/><Relationship Id="rId4" Type="http://schemas.openxmlformats.org/officeDocument/2006/relationships/hyperlink" Target="https://pixabay.com/fr/users/clker-free-vector-images-3736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image" Target="../media/image9.png"/><Relationship Id="rId8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.png"/><Relationship Id="rId10" Type="http://schemas.openxmlformats.org/officeDocument/2006/relationships/hyperlink" Target="https://creativecommons.org/licenses/by/4.0/" TargetMode="External"/><Relationship Id="rId1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pixabay.com/fr/vectors/cin%C3%A9ma-film-hollywoodien-concert-4398725/" TargetMode="External"/><Relationship Id="rId4" Type="http://schemas.openxmlformats.org/officeDocument/2006/relationships/hyperlink" Target="https://pixabay.com/fr/users/hallucinogenizer-3478865/" TargetMode="External"/><Relationship Id="rId9" Type="http://schemas.openxmlformats.org/officeDocument/2006/relationships/hyperlink" Target="https://pixabay.com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hyperlink" Target="https://pixabay.com/fr/vectors/cin%C3%A9ma-film-hollywoodien-concert-4398725/" TargetMode="External"/><Relationship Id="rId8" Type="http://schemas.openxmlformats.org/officeDocument/2006/relationships/hyperlink" Target="https://pixabay.com/fr/users/hallucinogenizer-3478865/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pixabay.com/fr/vectors/panda-confus-des-questions-303949/" TargetMode="External"/><Relationship Id="rId4" Type="http://schemas.openxmlformats.org/officeDocument/2006/relationships/hyperlink" Target="https://pixabay.com/fr/users/clker-free-vector-images-3736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image" Target="../media/image9.png"/><Relationship Id="rId8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1" Type="http://schemas.openxmlformats.org/officeDocument/2006/relationships/image" Target="../media/image10.png"/><Relationship Id="rId10" Type="http://schemas.openxmlformats.org/officeDocument/2006/relationships/hyperlink" Target="https://creativecommons.org/licenses/by/4.0/" TargetMode="External"/><Relationship Id="rId13" Type="http://schemas.openxmlformats.org/officeDocument/2006/relationships/image" Target="../media/image3.png"/><Relationship Id="rId1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pixabay.com/fr/vectors/sac-frites-chips-junk-food-2029481/" TargetMode="External"/><Relationship Id="rId4" Type="http://schemas.openxmlformats.org/officeDocument/2006/relationships/hyperlink" Target="https://pixabay.com/fr/users/openclipart-vectors-30363/" TargetMode="External"/><Relationship Id="rId9" Type="http://schemas.openxmlformats.org/officeDocument/2006/relationships/hyperlink" Target="https://pixabay.com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hyperlink" Target="https://pixabay.com/fr/vectors/bar-chocolat-brown-sucr%C3%A9-162058/" TargetMode="External"/><Relationship Id="rId8" Type="http://schemas.openxmlformats.org/officeDocument/2006/relationships/hyperlink" Target="https://pixabay.com/fr/users/openclipart-vectors-30363/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pixabay.com/fr/vectors/panda-confus-des-questions-303949/" TargetMode="External"/><Relationship Id="rId4" Type="http://schemas.openxmlformats.org/officeDocument/2006/relationships/hyperlink" Target="https://pixabay.com/fr/users/clker-free-vector-images-3736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image" Target="../media/image9.png"/><Relationship Id="rId8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1" Type="http://schemas.openxmlformats.org/officeDocument/2006/relationships/image" Target="../media/image15.png"/><Relationship Id="rId10" Type="http://schemas.openxmlformats.org/officeDocument/2006/relationships/hyperlink" Target="https://creativecommons.org/licenses/by/4.0/" TargetMode="External"/><Relationship Id="rId13" Type="http://schemas.openxmlformats.org/officeDocument/2006/relationships/image" Target="../media/image3.png"/><Relationship Id="rId1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pixabay.com/fr/vectors/lhomme-et-les-chevaux-2389830/" TargetMode="External"/><Relationship Id="rId4" Type="http://schemas.openxmlformats.org/officeDocument/2006/relationships/hyperlink" Target="https://pixabay.com/fr/users/ha11ok-1785462/" TargetMode="External"/><Relationship Id="rId9" Type="http://schemas.openxmlformats.org/officeDocument/2006/relationships/hyperlink" Target="https://pixabay.com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hyperlink" Target="https://pixabay.com/fr/vectors/extraterrestre-blaster-la-d%C3%A9fense-1295093/" TargetMode="External"/><Relationship Id="rId8" Type="http://schemas.openxmlformats.org/officeDocument/2006/relationships/hyperlink" Target="https://pixabay.com/fr/users/openclipart-vectors-30363/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pixabay.com/fr/vectors/panda-confus-des-questions-303949/" TargetMode="External"/><Relationship Id="rId4" Type="http://schemas.openxmlformats.org/officeDocument/2006/relationships/hyperlink" Target="https://pixabay.com/fr/users/clker-free-vector-images-3736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image" Target="../media/image9.png"/><Relationship Id="rId8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2.png"/><Relationship Id="rId10" Type="http://schemas.openxmlformats.org/officeDocument/2006/relationships/hyperlink" Target="https://creativecommons.org/licenses/by/4.0/" TargetMode="External"/><Relationship Id="rId13" Type="http://schemas.openxmlformats.org/officeDocument/2006/relationships/image" Target="../media/image3.png"/><Relationship Id="rId1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pixabay.com/fr/vectors/popcorn-go%C3%BBter-aliments-155602/" TargetMode="External"/><Relationship Id="rId4" Type="http://schemas.openxmlformats.org/officeDocument/2006/relationships/hyperlink" Target="https://pixabay.com/fr/users/openclipart-vectors-30363/" TargetMode="External"/><Relationship Id="rId9" Type="http://schemas.openxmlformats.org/officeDocument/2006/relationships/hyperlink" Target="https://pixabay.com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hyperlink" Target="https://pixabay.com/fr/vectors/dessin-anim%C3%A9-confiserie-sucr%C3%A9-2462970/" TargetMode="External"/><Relationship Id="rId8" Type="http://schemas.openxmlformats.org/officeDocument/2006/relationships/hyperlink" Target="https://pixabay.com/fr/users/mahuasarkar-5775515/" TargetMode="External"/></Relationships>
</file>

<file path=ppt/slides/_rels/slide20.xml.rels><?xml version="1.0" encoding="UTF-8" standalone="yes"?><Relationships xmlns="http://schemas.openxmlformats.org/package/2006/relationships"><Relationship Id="rId11" Type="http://schemas.openxmlformats.org/officeDocument/2006/relationships/image" Target="../media/image22.png"/><Relationship Id="rId10" Type="http://schemas.openxmlformats.org/officeDocument/2006/relationships/hyperlink" Target="https://creativecommons.org/licenses/by/4.0/" TargetMode="External"/><Relationship Id="rId13" Type="http://schemas.openxmlformats.org/officeDocument/2006/relationships/image" Target="../media/image3.png"/><Relationship Id="rId1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pixabay.com/fr/vectors/pop-r%C3%A9frig%C3%A9rant-un-soda-paille-2029452/" TargetMode="External"/><Relationship Id="rId4" Type="http://schemas.openxmlformats.org/officeDocument/2006/relationships/hyperlink" Target="https://pixabay.com/fr/users/openclipart-vectors-30363/" TargetMode="External"/><Relationship Id="rId9" Type="http://schemas.openxmlformats.org/officeDocument/2006/relationships/hyperlink" Target="https://pixabay.com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hyperlink" Target="https://pixabay.com/fr/vectors/jus-bo%C3%AEte-pomme-paille-pack-t%C3%A9tra-306748/" TargetMode="External"/><Relationship Id="rId8" Type="http://schemas.openxmlformats.org/officeDocument/2006/relationships/hyperlink" Target="https://pixabay.com/fr/users/clker-free-vector-images-3736/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pixabay.com/fr/vectors/panda-confus-des-questions-303949/" TargetMode="External"/><Relationship Id="rId4" Type="http://schemas.openxmlformats.org/officeDocument/2006/relationships/hyperlink" Target="https://pixabay.com/fr/users/clker-free-vector-images-3736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image" Target="../media/image9.png"/><Relationship Id="rId8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1" Type="http://schemas.openxmlformats.org/officeDocument/2006/relationships/image" Target="../media/image21.png"/><Relationship Id="rId10" Type="http://schemas.openxmlformats.org/officeDocument/2006/relationships/image" Target="../media/image24.png"/><Relationship Id="rId1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pixabay.com/fr/vectors/petit-d%C3%A9jeuner-des-%C5%93ufs-lard-2078286/" TargetMode="External"/><Relationship Id="rId4" Type="http://schemas.openxmlformats.org/officeDocument/2006/relationships/hyperlink" Target="https://pixabay.com/" TargetMode="External"/><Relationship Id="rId9" Type="http://schemas.openxmlformats.org/officeDocument/2006/relationships/hyperlink" Target="https://creativecommons.org/licenses/by/4.0/" TargetMode="External"/><Relationship Id="rId5" Type="http://schemas.openxmlformats.org/officeDocument/2006/relationships/hyperlink" Target="https://creativecommons.org/licenses/by/4.0/" TargetMode="External"/><Relationship Id="rId6" Type="http://schemas.openxmlformats.org/officeDocument/2006/relationships/hyperlink" Target="https://pixabay.com/fr/vectors/le-restaurant-stickman-306345/" TargetMode="External"/><Relationship Id="rId7" Type="http://schemas.openxmlformats.org/officeDocument/2006/relationships/hyperlink" Target="https://pixabay.com/fr/users/clker-free-vector-images-3736/" TargetMode="External"/><Relationship Id="rId8" Type="http://schemas.openxmlformats.org/officeDocument/2006/relationships/hyperlink" Target="https://pixabay.com/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pixabay.com/fr/vectors/panda-confus-des-questions-303949/" TargetMode="External"/><Relationship Id="rId4" Type="http://schemas.openxmlformats.org/officeDocument/2006/relationships/hyperlink" Target="https://pixabay.com/fr/users/clker-free-vector-images-3736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image" Target="../media/image9.png"/><Relationship Id="rId8" Type="http://schemas.openxmlformats.org/officeDocument/2006/relationships/image" Target="../media/image3.png"/></Relationships>
</file>

<file path=ppt/slides/_rels/slide2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4.png"/><Relationship Id="rId10" Type="http://schemas.openxmlformats.org/officeDocument/2006/relationships/image" Target="../media/image23.png"/><Relationship Id="rId1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pixabay.com/fr/vectors/des-l%C3%A9gumes-des-fruits-aliments-155616/" TargetMode="External"/><Relationship Id="rId4" Type="http://schemas.openxmlformats.org/officeDocument/2006/relationships/hyperlink" Target="https://pixabay.com/fr/users/openclipart-vectors-30363/" TargetMode="External"/><Relationship Id="rId9" Type="http://schemas.openxmlformats.org/officeDocument/2006/relationships/hyperlink" Target="https://creativecommons.org/licenses/by/4.0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hyperlink" Target="https://pixabay.com/fr/vectors/boulangerie-g%C3%A2teau-p%C3%A2tisserie-2497232/" TargetMode="External"/><Relationship Id="rId8" Type="http://schemas.openxmlformats.org/officeDocument/2006/relationships/hyperlink" Target="https://pixabay.com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pixabay.com/fr/vectors/panda-confus-des-questions-303949/" TargetMode="External"/><Relationship Id="rId4" Type="http://schemas.openxmlformats.org/officeDocument/2006/relationships/hyperlink" Target="https://pixabay.com/fr/users/clker-free-vector-images-3736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image" Target="../media/image9.png"/><Relationship Id="rId8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pixabay.com/fr/vectors/panda-confus-des-questions-303949/" TargetMode="External"/><Relationship Id="rId4" Type="http://schemas.openxmlformats.org/officeDocument/2006/relationships/hyperlink" Target="https://pixabay.com/fr/users/clker-free-vector-images-3736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image" Target="../media/image9.png"/><Relationship Id="rId8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4.png"/><Relationship Id="rId10" Type="http://schemas.openxmlformats.org/officeDocument/2006/relationships/image" Target="../media/image1.png"/><Relationship Id="rId1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pixabay.com/fr/vectors/homme-senfuyant-effray%C3%A9-masculin-6687413/" TargetMode="External"/><Relationship Id="rId4" Type="http://schemas.openxmlformats.org/officeDocument/2006/relationships/hyperlink" Target="https://pixabay.com/fr/users/videoplasty-19751245/" TargetMode="External"/><Relationship Id="rId9" Type="http://schemas.openxmlformats.org/officeDocument/2006/relationships/hyperlink" Target="https://creativecommons.org/licenses/by/4.0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hyperlink" Target="https://pixabay.com/fr/vectors/marrant-%C3%A9motic%C3%B4ne-en-riant-facebook-3000956/" TargetMode="External"/><Relationship Id="rId8" Type="http://schemas.openxmlformats.org/officeDocument/2006/relationships/hyperlink" Target="https://pixabay.com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pixabay.com/fr/vectors/panda-confus-des-questions-303949/" TargetMode="External"/><Relationship Id="rId4" Type="http://schemas.openxmlformats.org/officeDocument/2006/relationships/hyperlink" Target="https://pixabay.com/fr/users/clker-free-vector-images-3736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image" Target="../media/image9.png"/><Relationship Id="rId8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hyperlink" Target="https://creativecommons.org/licenses/by/4.0/" TargetMode="External"/><Relationship Id="rId13" Type="http://schemas.openxmlformats.org/officeDocument/2006/relationships/image" Target="../media/image3.png"/><Relationship Id="rId1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pixabay.com/fr/vectors/cin%C3%A9ma-film-hollywoodien-concert-4398725/" TargetMode="External"/><Relationship Id="rId4" Type="http://schemas.openxmlformats.org/officeDocument/2006/relationships/hyperlink" Target="https://pixabay.com/fr/users/hallucinogenizer-3478865/" TargetMode="External"/><Relationship Id="rId9" Type="http://schemas.openxmlformats.org/officeDocument/2006/relationships/hyperlink" Target="https://pixabay.com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hyperlink" Target="https://pixabay.com/fr/vectors/netflix-tablette-7118854/" TargetMode="External"/><Relationship Id="rId8" Type="http://schemas.openxmlformats.org/officeDocument/2006/relationships/hyperlink" Target="https://pixabay.com/fr/users/chicheyani-17559748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pixabay.com/fr/vectors/panda-confus-des-questions-303949/" TargetMode="External"/><Relationship Id="rId4" Type="http://schemas.openxmlformats.org/officeDocument/2006/relationships/hyperlink" Target="https://pixabay.com/fr/users/clker-free-vector-images-3736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image" Target="../media/image9.png"/><Relationship Id="rId8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hyperlink" Target="https://pixabay.com/fr/vectors/pizza-aliments-repas-fast-food-5991179/" TargetMode="External"/><Relationship Id="rId10" Type="http://schemas.openxmlformats.org/officeDocument/2006/relationships/hyperlink" Target="https://creativecommons.org/licenses/by/4.0/" TargetMode="External"/><Relationship Id="rId13" Type="http://schemas.openxmlformats.org/officeDocument/2006/relationships/hyperlink" Target="https://creativecommons.org/licenses/by/4.0/" TargetMode="External"/><Relationship Id="rId12" Type="http://schemas.openxmlformats.org/officeDocument/2006/relationships/hyperlink" Target="https://pixabay.com/" TargetMode="Externa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pixabay.com/fr/vectors/emporter-chinois-fast-food-bo%C3%AEte-154591/" TargetMode="External"/><Relationship Id="rId4" Type="http://schemas.openxmlformats.org/officeDocument/2006/relationships/hyperlink" Target="https://pixabay.com/fr/users/openclipart-vectors-30363/" TargetMode="External"/><Relationship Id="rId9" Type="http://schemas.openxmlformats.org/officeDocument/2006/relationships/hyperlink" Target="https://pixabay.com/" TargetMode="External"/><Relationship Id="rId15" Type="http://schemas.openxmlformats.org/officeDocument/2006/relationships/image" Target="../media/image17.png"/><Relationship Id="rId14" Type="http://schemas.openxmlformats.org/officeDocument/2006/relationships/image" Target="../media/image5.png"/><Relationship Id="rId17" Type="http://schemas.openxmlformats.org/officeDocument/2006/relationships/image" Target="../media/image3.png"/><Relationship Id="rId16" Type="http://schemas.openxmlformats.org/officeDocument/2006/relationships/image" Target="../media/image13.png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hyperlink" Target="https://pixabay.com/fr/vectors/lasagne-p%C3%A2tes-sauce-portion-23441/" TargetMode="External"/><Relationship Id="rId8" Type="http://schemas.openxmlformats.org/officeDocument/2006/relationships/hyperlink" Target="https://pixabay.com/fr/users/clker-free-vector-images-3736/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pixabay.com/fr/vectors/panda-confus-des-questions-303949/" TargetMode="External"/><Relationship Id="rId4" Type="http://schemas.openxmlformats.org/officeDocument/2006/relationships/hyperlink" Target="https://pixabay.com/fr/users/clker-free-vector-images-3736/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image" Target="../media/image9.png"/><Relationship Id="rId8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Tu préfères ?</a:t>
            </a:r>
            <a:endParaRPr/>
          </a:p>
        </p:txBody>
      </p:sp>
      <p:sp>
        <p:nvSpPr>
          <p:cNvPr id="67" name="Google Shape;67;p13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" name="Google Shape;6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Tu </a:t>
            </a:r>
            <a:r>
              <a:rPr lang="en-GB" u="sng">
                <a:solidFill>
                  <a:srgbClr val="0000FF"/>
                </a:solidFill>
                <a:latin typeface="Lexend"/>
                <a:ea typeface="Lexend"/>
                <a:cs typeface="Lexend"/>
                <a:sym typeface="Lexend"/>
              </a:rPr>
              <a:t>ne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 veux </a:t>
            </a:r>
            <a:r>
              <a:rPr lang="en-GB" u="sng">
                <a:solidFill>
                  <a:srgbClr val="0000FF"/>
                </a:solidFill>
                <a:latin typeface="Lexend"/>
                <a:ea typeface="Lexend"/>
                <a:cs typeface="Lexend"/>
                <a:sym typeface="Lexend"/>
              </a:rPr>
              <a:t>pas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regarder …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7" name="Google Shape;147;p22"/>
          <p:cNvSpPr txBox="1"/>
          <p:nvPr>
            <p:ph idx="1" type="body"/>
          </p:nvPr>
        </p:nvSpPr>
        <p:spPr>
          <a:xfrm>
            <a:off x="311700" y="1045725"/>
            <a:ext cx="3999900" cy="327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…  des films romantiques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6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3"/>
              </a:rPr>
              <a:t>Image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b="1" lang="en-GB" sz="60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Clker-Free-Vector-Images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on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6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8" name="Google Shape;148;p22"/>
          <p:cNvSpPr txBox="1"/>
          <p:nvPr>
            <p:ph idx="2" type="body"/>
          </p:nvPr>
        </p:nvSpPr>
        <p:spPr>
          <a:xfrm>
            <a:off x="4832400" y="1152425"/>
            <a:ext cx="3999900" cy="37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… des documentaires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6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7"/>
              </a:rPr>
              <a:t>Image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 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by </a:t>
            </a:r>
            <a:r>
              <a:rPr b="1" lang="en-GB" sz="600">
                <a:solidFill>
                  <a:srgbClr val="191B26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Mohamed_hassan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o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n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6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49" name="Google Shape;149;p2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11701" y="1419963"/>
            <a:ext cx="3552499" cy="2303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183476" y="1537948"/>
            <a:ext cx="2503824" cy="238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52400" y="446872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 txBox="1"/>
          <p:nvPr>
            <p:ph type="title"/>
          </p:nvPr>
        </p:nvSpPr>
        <p:spPr>
          <a:xfrm>
            <a:off x="403525" y="1315775"/>
            <a:ext cx="70398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Pourquoi ?</a:t>
            </a:r>
            <a:endParaRPr/>
          </a:p>
        </p:txBody>
      </p:sp>
      <p:sp>
        <p:nvSpPr>
          <p:cNvPr id="157" name="Google Shape;157;p23"/>
          <p:cNvSpPr txBox="1"/>
          <p:nvPr>
            <p:ph idx="1" type="body"/>
          </p:nvPr>
        </p:nvSpPr>
        <p:spPr>
          <a:xfrm>
            <a:off x="4223175" y="4884375"/>
            <a:ext cx="5117700" cy="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u="sng">
                <a:solidFill>
                  <a:schemeClr val="hlink"/>
                </a:solidFill>
                <a:hlinkClick r:id="rId3"/>
              </a:rPr>
              <a:t>Image</a:t>
            </a:r>
            <a:r>
              <a:rPr lang="en-GB" sz="4000"/>
              <a:t> by </a:t>
            </a:r>
            <a:r>
              <a:rPr b="1" lang="en-GB" sz="400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Clker-Free-Vector-Images</a:t>
            </a:r>
            <a:r>
              <a:rPr lang="en-GB" sz="4000"/>
              <a:t> </a:t>
            </a:r>
            <a:r>
              <a:rPr lang="en-GB" sz="4000">
                <a:latin typeface="Lexend"/>
                <a:ea typeface="Lexend"/>
                <a:cs typeface="Lexend"/>
                <a:sym typeface="Lexend"/>
              </a:rPr>
              <a:t>o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n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40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8" name="Google Shape;158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41149" y="1540325"/>
            <a:ext cx="3299725" cy="343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2400" y="439860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4"/>
          <p:cNvSpPr txBox="1"/>
          <p:nvPr>
            <p:ph type="title"/>
          </p:nvPr>
        </p:nvSpPr>
        <p:spPr>
          <a:xfrm>
            <a:off x="74650" y="445025"/>
            <a:ext cx="8757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Ton ami.e choisit dîner à un restaurant …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5" name="Google Shape;165;p24"/>
          <p:cNvSpPr txBox="1"/>
          <p:nvPr>
            <p:ph idx="1" type="body"/>
          </p:nvPr>
        </p:nvSpPr>
        <p:spPr>
          <a:xfrm>
            <a:off x="311700" y="1045725"/>
            <a:ext cx="3999900" cy="327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…  rapide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6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3"/>
              </a:rPr>
              <a:t>Image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 by </a:t>
            </a:r>
            <a:r>
              <a:rPr b="1" lang="en-GB" sz="60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OpenClipart-Vectors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 on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6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6" name="Google Shape;166;p24"/>
          <p:cNvSpPr txBox="1"/>
          <p:nvPr>
            <p:ph idx="2" type="body"/>
          </p:nvPr>
        </p:nvSpPr>
        <p:spPr>
          <a:xfrm>
            <a:off x="4832400" y="1152425"/>
            <a:ext cx="3999900" cy="37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… chic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6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7"/>
              </a:rPr>
              <a:t>Image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by </a:t>
            </a:r>
            <a:r>
              <a:rPr b="1" lang="en-GB" sz="600">
                <a:solidFill>
                  <a:srgbClr val="191B26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OpenClipart-Vectors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o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n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6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67" name="Google Shape;167;p2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03724" y="1349050"/>
            <a:ext cx="1822276" cy="2334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469299" y="1433596"/>
            <a:ext cx="1822276" cy="216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52400" y="446872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5"/>
          <p:cNvSpPr txBox="1"/>
          <p:nvPr>
            <p:ph type="title"/>
          </p:nvPr>
        </p:nvSpPr>
        <p:spPr>
          <a:xfrm>
            <a:off x="403525" y="1315775"/>
            <a:ext cx="70398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Pourquoi ?</a:t>
            </a:r>
            <a:endParaRPr/>
          </a:p>
        </p:txBody>
      </p:sp>
      <p:sp>
        <p:nvSpPr>
          <p:cNvPr id="175" name="Google Shape;175;p25"/>
          <p:cNvSpPr txBox="1"/>
          <p:nvPr>
            <p:ph idx="1" type="body"/>
          </p:nvPr>
        </p:nvSpPr>
        <p:spPr>
          <a:xfrm>
            <a:off x="4223175" y="4884375"/>
            <a:ext cx="5117700" cy="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u="sng">
                <a:solidFill>
                  <a:schemeClr val="hlink"/>
                </a:solidFill>
                <a:hlinkClick r:id="rId3"/>
              </a:rPr>
              <a:t>Image</a:t>
            </a:r>
            <a:r>
              <a:rPr lang="en-GB" sz="4000"/>
              <a:t> by </a:t>
            </a:r>
            <a:r>
              <a:rPr b="1" lang="en-GB" sz="400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Clker-Free-Vector-Images</a:t>
            </a:r>
            <a:r>
              <a:rPr lang="en-GB" sz="4000"/>
              <a:t> </a:t>
            </a:r>
            <a:r>
              <a:rPr lang="en-GB" sz="4000">
                <a:latin typeface="Lexend"/>
                <a:ea typeface="Lexend"/>
                <a:cs typeface="Lexend"/>
                <a:sym typeface="Lexend"/>
              </a:rPr>
              <a:t>o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n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40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6" name="Google Shape;176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41149" y="1540325"/>
            <a:ext cx="3299725" cy="343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4275" y="445292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Tu </a:t>
            </a:r>
            <a:r>
              <a:rPr lang="en-GB" u="sng">
                <a:solidFill>
                  <a:srgbClr val="0000FF"/>
                </a:solidFill>
                <a:latin typeface="Lexend"/>
                <a:ea typeface="Lexend"/>
                <a:cs typeface="Lexend"/>
                <a:sym typeface="Lexend"/>
              </a:rPr>
              <a:t>n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’aimes </a:t>
            </a:r>
            <a:r>
              <a:rPr lang="en-GB" u="sng">
                <a:solidFill>
                  <a:srgbClr val="0000FF"/>
                </a:solidFill>
                <a:latin typeface="Lexend"/>
                <a:ea typeface="Lexend"/>
                <a:cs typeface="Lexend"/>
                <a:sym typeface="Lexend"/>
              </a:rPr>
              <a:t>pas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 t’assoir …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3" name="Google Shape;183;p26"/>
          <p:cNvSpPr txBox="1"/>
          <p:nvPr>
            <p:ph idx="1" type="body"/>
          </p:nvPr>
        </p:nvSpPr>
        <p:spPr>
          <a:xfrm>
            <a:off x="311700" y="1045725"/>
            <a:ext cx="3999900" cy="327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…  près de l’écran ?</a:t>
            </a:r>
            <a:endParaRPr sz="18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847" u="sng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Image</a:t>
            </a:r>
            <a:r>
              <a:rPr lang="en-GB" sz="847"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b="1" lang="en-GB" sz="847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hallucinogenizer</a:t>
            </a:r>
            <a:r>
              <a:rPr lang="en-GB" sz="847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847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on </a:t>
            </a:r>
            <a:r>
              <a:rPr lang="en-GB" sz="847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847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847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847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4" name="Google Shape;184;p26"/>
          <p:cNvSpPr txBox="1"/>
          <p:nvPr>
            <p:ph idx="2" type="body"/>
          </p:nvPr>
        </p:nvSpPr>
        <p:spPr>
          <a:xfrm>
            <a:off x="4832400" y="1152425"/>
            <a:ext cx="3999900" cy="37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… loin de l’écran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600" u="sng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Image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b="1" lang="en-GB" sz="600">
                <a:solidFill>
                  <a:srgbClr val="191B26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hallucinogenizer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on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6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6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85" name="Google Shape;185;p2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71209" y="1510575"/>
            <a:ext cx="1973142" cy="2122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845784" y="1619837"/>
            <a:ext cx="1973142" cy="212237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6"/>
          <p:cNvSpPr/>
          <p:nvPr/>
        </p:nvSpPr>
        <p:spPr>
          <a:xfrm>
            <a:off x="1850025" y="2376000"/>
            <a:ext cx="142500" cy="3915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6"/>
          <p:cNvSpPr/>
          <p:nvPr/>
        </p:nvSpPr>
        <p:spPr>
          <a:xfrm>
            <a:off x="6761100" y="2991125"/>
            <a:ext cx="142500" cy="3915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9" name="Google Shape;189;p2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52400" y="446872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/>
          <p:nvPr>
            <p:ph type="title"/>
          </p:nvPr>
        </p:nvSpPr>
        <p:spPr>
          <a:xfrm>
            <a:off x="403525" y="1315775"/>
            <a:ext cx="70398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Pourquoi ?</a:t>
            </a:r>
            <a:endParaRPr/>
          </a:p>
        </p:txBody>
      </p:sp>
      <p:sp>
        <p:nvSpPr>
          <p:cNvPr id="195" name="Google Shape;195;p27"/>
          <p:cNvSpPr txBox="1"/>
          <p:nvPr>
            <p:ph idx="1" type="body"/>
          </p:nvPr>
        </p:nvSpPr>
        <p:spPr>
          <a:xfrm>
            <a:off x="4223175" y="4884375"/>
            <a:ext cx="5117700" cy="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u="sng">
                <a:solidFill>
                  <a:schemeClr val="hlink"/>
                </a:solidFill>
                <a:hlinkClick r:id="rId3"/>
              </a:rPr>
              <a:t>Image</a:t>
            </a:r>
            <a:r>
              <a:rPr lang="en-GB" sz="4000"/>
              <a:t> by </a:t>
            </a:r>
            <a:r>
              <a:rPr b="1" lang="en-GB" sz="400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Clker-Free-Vector-Images</a:t>
            </a:r>
            <a:r>
              <a:rPr lang="en-GB" sz="4000"/>
              <a:t> </a:t>
            </a:r>
            <a:r>
              <a:rPr lang="en-GB" sz="4000">
                <a:latin typeface="Lexend"/>
                <a:ea typeface="Lexend"/>
                <a:cs typeface="Lexend"/>
                <a:sym typeface="Lexend"/>
              </a:rPr>
              <a:t>o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n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40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96" name="Google Shape;196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41149" y="1540325"/>
            <a:ext cx="3299725" cy="343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76775" y="443667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8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Est-ce que t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u aimes manger …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3" name="Google Shape;203;p28"/>
          <p:cNvSpPr txBox="1"/>
          <p:nvPr>
            <p:ph idx="1" type="body"/>
          </p:nvPr>
        </p:nvSpPr>
        <p:spPr>
          <a:xfrm>
            <a:off x="311700" y="1045725"/>
            <a:ext cx="3999900" cy="327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…  des croustilles ?</a:t>
            </a:r>
            <a:endParaRPr sz="18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95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3"/>
              </a:rPr>
              <a:t>Image</a:t>
            </a:r>
            <a:r>
              <a:rPr lang="en-GB" sz="95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950">
                <a:latin typeface="Lexend"/>
                <a:ea typeface="Lexend"/>
                <a:cs typeface="Lexend"/>
                <a:sym typeface="Lexend"/>
              </a:rPr>
              <a:t>by </a:t>
            </a:r>
            <a:r>
              <a:rPr b="1" lang="en-GB" sz="95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OpenClipart-Vectors</a:t>
            </a:r>
            <a:r>
              <a:rPr lang="en-GB" sz="95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95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on </a:t>
            </a:r>
            <a:r>
              <a:rPr lang="en-GB" sz="95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95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95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95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4" name="Google Shape;204;p28"/>
          <p:cNvSpPr txBox="1"/>
          <p:nvPr>
            <p:ph idx="2" type="body"/>
          </p:nvPr>
        </p:nvSpPr>
        <p:spPr>
          <a:xfrm>
            <a:off x="4832400" y="1152425"/>
            <a:ext cx="3999900" cy="37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… des barres de chocolat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6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7"/>
              </a:rPr>
              <a:t>Image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by </a:t>
            </a:r>
            <a:r>
              <a:rPr b="1" lang="en-GB" sz="600">
                <a:solidFill>
                  <a:srgbClr val="191B26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OpenClipart-Vectors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on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6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6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205" name="Google Shape;205;p2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89800" y="1388001"/>
            <a:ext cx="3018326" cy="236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052665" y="1681436"/>
            <a:ext cx="3255984" cy="178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52400" y="446872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9"/>
          <p:cNvSpPr txBox="1"/>
          <p:nvPr>
            <p:ph type="title"/>
          </p:nvPr>
        </p:nvSpPr>
        <p:spPr>
          <a:xfrm>
            <a:off x="403525" y="1315775"/>
            <a:ext cx="70398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Pourquoi ?</a:t>
            </a:r>
            <a:endParaRPr/>
          </a:p>
        </p:txBody>
      </p:sp>
      <p:sp>
        <p:nvSpPr>
          <p:cNvPr id="213" name="Google Shape;213;p29"/>
          <p:cNvSpPr txBox="1"/>
          <p:nvPr>
            <p:ph idx="1" type="body"/>
          </p:nvPr>
        </p:nvSpPr>
        <p:spPr>
          <a:xfrm>
            <a:off x="4223175" y="4884375"/>
            <a:ext cx="5117700" cy="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u="sng">
                <a:solidFill>
                  <a:schemeClr val="hlink"/>
                </a:solidFill>
                <a:hlinkClick r:id="rId3"/>
              </a:rPr>
              <a:t>Image</a:t>
            </a:r>
            <a:r>
              <a:rPr lang="en-GB" sz="4000"/>
              <a:t> by </a:t>
            </a:r>
            <a:r>
              <a:rPr b="1" lang="en-GB" sz="400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Clker-Free-Vector-Images</a:t>
            </a:r>
            <a:r>
              <a:rPr lang="en-GB" sz="4000"/>
              <a:t> </a:t>
            </a:r>
            <a:r>
              <a:rPr lang="en-GB" sz="4000">
                <a:latin typeface="Lexend"/>
                <a:ea typeface="Lexend"/>
                <a:cs typeface="Lexend"/>
                <a:sym typeface="Lexend"/>
              </a:rPr>
              <a:t>o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n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40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4" name="Google Shape;214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41149" y="1540325"/>
            <a:ext cx="3299725" cy="343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9875" y="439860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0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Tu préfères regarder …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21" name="Google Shape;221;p30"/>
          <p:cNvSpPr txBox="1"/>
          <p:nvPr>
            <p:ph idx="1" type="body"/>
          </p:nvPr>
        </p:nvSpPr>
        <p:spPr>
          <a:xfrm>
            <a:off x="311700" y="1045725"/>
            <a:ext cx="3999900" cy="327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…  des westerns ?</a:t>
            </a:r>
            <a:endParaRPr sz="18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950" u="sng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Image</a:t>
            </a:r>
            <a:r>
              <a:rPr lang="en-GB" sz="950"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b="1" lang="en-GB" sz="95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ha11ok</a:t>
            </a:r>
            <a:r>
              <a:rPr lang="en-GB" sz="95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95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on </a:t>
            </a:r>
            <a:r>
              <a:rPr lang="en-GB" sz="95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95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95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95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22" name="Google Shape;222;p30"/>
          <p:cNvSpPr txBox="1"/>
          <p:nvPr>
            <p:ph idx="2" type="body"/>
          </p:nvPr>
        </p:nvSpPr>
        <p:spPr>
          <a:xfrm>
            <a:off x="4832400" y="1152425"/>
            <a:ext cx="3999900" cy="37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… des films de science-fiction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6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7"/>
              </a:rPr>
              <a:t>Image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by </a:t>
            </a:r>
            <a:r>
              <a:rPr b="1" lang="en-GB" sz="600">
                <a:solidFill>
                  <a:srgbClr val="191B26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OpenClipart-Vectors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on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6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6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223" name="Google Shape;223;p3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04200" y="1366363"/>
            <a:ext cx="3214374" cy="241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919700" y="1591562"/>
            <a:ext cx="3486275" cy="217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52400" y="446872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1"/>
          <p:cNvSpPr txBox="1"/>
          <p:nvPr>
            <p:ph type="title"/>
          </p:nvPr>
        </p:nvSpPr>
        <p:spPr>
          <a:xfrm>
            <a:off x="403525" y="1315775"/>
            <a:ext cx="70398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Pourquoi ?</a:t>
            </a:r>
            <a:endParaRPr/>
          </a:p>
        </p:txBody>
      </p:sp>
      <p:sp>
        <p:nvSpPr>
          <p:cNvPr id="231" name="Google Shape;231;p31"/>
          <p:cNvSpPr txBox="1"/>
          <p:nvPr>
            <p:ph idx="1" type="body"/>
          </p:nvPr>
        </p:nvSpPr>
        <p:spPr>
          <a:xfrm>
            <a:off x="4223175" y="4884375"/>
            <a:ext cx="5117700" cy="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u="sng">
                <a:solidFill>
                  <a:schemeClr val="hlink"/>
                </a:solidFill>
                <a:hlinkClick r:id="rId3"/>
              </a:rPr>
              <a:t>Image</a:t>
            </a:r>
            <a:r>
              <a:rPr lang="en-GB" sz="4000"/>
              <a:t> by </a:t>
            </a:r>
            <a:r>
              <a:rPr b="1" lang="en-GB" sz="400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Clker-Free-Vector-Images</a:t>
            </a:r>
            <a:r>
              <a:rPr lang="en-GB" sz="4000"/>
              <a:t> </a:t>
            </a:r>
            <a:r>
              <a:rPr lang="en-GB" sz="4000">
                <a:latin typeface="Lexend"/>
                <a:ea typeface="Lexend"/>
                <a:cs typeface="Lexend"/>
                <a:sym typeface="Lexend"/>
              </a:rPr>
              <a:t>o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n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40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32" name="Google Shape;232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41149" y="1540325"/>
            <a:ext cx="3299725" cy="343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9275" y="449400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Tu préfères manger …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4" name="Google Shape;74;p14"/>
          <p:cNvSpPr txBox="1"/>
          <p:nvPr>
            <p:ph idx="1" type="body"/>
          </p:nvPr>
        </p:nvSpPr>
        <p:spPr>
          <a:xfrm>
            <a:off x="311700" y="1266175"/>
            <a:ext cx="41595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… du maïs soufflé quand tu regardes un film 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65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3"/>
              </a:rPr>
              <a:t>Image</a:t>
            </a:r>
            <a:r>
              <a:rPr lang="en-GB" sz="650"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b="1" lang="en-GB" sz="650">
                <a:solidFill>
                  <a:srgbClr val="191B26"/>
                </a:solidFill>
                <a:uFill>
                  <a:noFill/>
                </a:uFill>
                <a:latin typeface="Lexend"/>
                <a:ea typeface="Lexend"/>
                <a:cs typeface="Lexend"/>
                <a:sym typeface="Lexen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OpenClipart-Vectors</a:t>
            </a:r>
            <a:r>
              <a:rPr lang="en-GB" sz="65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65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on </a:t>
            </a:r>
            <a:r>
              <a:rPr lang="en-GB" sz="65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65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65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65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0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5" name="Google Shape;75;p14"/>
          <p:cNvSpPr txBox="1"/>
          <p:nvPr>
            <p:ph idx="2" type="body"/>
          </p:nvPr>
        </p:nvSpPr>
        <p:spPr>
          <a:xfrm>
            <a:off x="4832400" y="1266175"/>
            <a:ext cx="3999900" cy="37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… des bonbons quand tu regardes un film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650" u="sng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Image</a:t>
            </a:r>
            <a:r>
              <a:rPr lang="en-GB" sz="650"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b="1" lang="en-GB" sz="650">
                <a:solidFill>
                  <a:srgbClr val="191B26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MahuaSarkar</a:t>
            </a:r>
            <a:r>
              <a:rPr lang="en-GB" sz="650">
                <a:latin typeface="Lexend"/>
                <a:ea typeface="Lexend"/>
                <a:cs typeface="Lexend"/>
                <a:sym typeface="Lexend"/>
              </a:rPr>
              <a:t> o</a:t>
            </a:r>
            <a:r>
              <a:rPr lang="en-GB" sz="65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n </a:t>
            </a:r>
            <a:r>
              <a:rPr lang="en-GB" sz="65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65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65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76" name="Google Shape;76;p14"/>
          <p:cNvPicPr preferRelativeResize="0"/>
          <p:nvPr/>
        </p:nvPicPr>
        <p:blipFill rotWithShape="1">
          <a:blip r:embed="rId11">
            <a:alphaModFix/>
          </a:blip>
          <a:srcRect b="-3550" l="0" r="0" t="3550"/>
          <a:stretch/>
        </p:blipFill>
        <p:spPr>
          <a:xfrm>
            <a:off x="1152045" y="1683513"/>
            <a:ext cx="1646651" cy="2468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514898" y="1683526"/>
            <a:ext cx="2459600" cy="232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52400" y="4721275"/>
            <a:ext cx="708952" cy="26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2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Tu </a:t>
            </a:r>
            <a:r>
              <a:rPr lang="en-GB" u="sng">
                <a:solidFill>
                  <a:srgbClr val="0000FF"/>
                </a:solidFill>
                <a:latin typeface="Lexend"/>
                <a:ea typeface="Lexend"/>
                <a:cs typeface="Lexend"/>
                <a:sym typeface="Lexend"/>
              </a:rPr>
              <a:t>n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’aimes </a:t>
            </a:r>
            <a:r>
              <a:rPr lang="en-GB" u="sng">
                <a:solidFill>
                  <a:srgbClr val="0000FF"/>
                </a:solidFill>
                <a:latin typeface="Lexend"/>
                <a:ea typeface="Lexend"/>
                <a:cs typeface="Lexend"/>
                <a:sym typeface="Lexend"/>
              </a:rPr>
              <a:t>pas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 boire …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39" name="Google Shape;239;p32"/>
          <p:cNvSpPr txBox="1"/>
          <p:nvPr>
            <p:ph idx="1" type="body"/>
          </p:nvPr>
        </p:nvSpPr>
        <p:spPr>
          <a:xfrm>
            <a:off x="311700" y="1045725"/>
            <a:ext cx="3999900" cy="356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…  des boissons gazeuses ?</a:t>
            </a:r>
            <a:endParaRPr sz="18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95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3"/>
              </a:rPr>
              <a:t>Image</a:t>
            </a:r>
            <a:r>
              <a:rPr lang="en-GB" sz="950"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b="1" lang="en-GB" sz="95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penClipart-Vectors</a:t>
            </a:r>
            <a:r>
              <a:rPr lang="en-GB" sz="95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95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on </a:t>
            </a:r>
            <a:r>
              <a:rPr lang="en-GB" sz="95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95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95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95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40" name="Google Shape;240;p32"/>
          <p:cNvSpPr txBox="1"/>
          <p:nvPr>
            <p:ph idx="2" type="body"/>
          </p:nvPr>
        </p:nvSpPr>
        <p:spPr>
          <a:xfrm>
            <a:off x="4832400" y="1152425"/>
            <a:ext cx="3999900" cy="37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… du jus ? 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6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7"/>
              </a:rPr>
              <a:t>Image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b="1" lang="en-GB" sz="600">
                <a:solidFill>
                  <a:srgbClr val="191B26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Clker-Free-Vector-Images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on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6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6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241" name="Google Shape;241;p3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358850" y="1482550"/>
            <a:ext cx="1758374" cy="256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098424" y="1357775"/>
            <a:ext cx="1407974" cy="2815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52400" y="4767225"/>
            <a:ext cx="588220" cy="22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3"/>
          <p:cNvSpPr txBox="1"/>
          <p:nvPr>
            <p:ph type="title"/>
          </p:nvPr>
        </p:nvSpPr>
        <p:spPr>
          <a:xfrm>
            <a:off x="403525" y="1315775"/>
            <a:ext cx="70398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Pourquoi ?</a:t>
            </a:r>
            <a:endParaRPr/>
          </a:p>
        </p:txBody>
      </p:sp>
      <p:sp>
        <p:nvSpPr>
          <p:cNvPr id="249" name="Google Shape;249;p33"/>
          <p:cNvSpPr txBox="1"/>
          <p:nvPr>
            <p:ph idx="1" type="body"/>
          </p:nvPr>
        </p:nvSpPr>
        <p:spPr>
          <a:xfrm>
            <a:off x="4223175" y="4884375"/>
            <a:ext cx="5117700" cy="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u="sng">
                <a:solidFill>
                  <a:schemeClr val="hlink"/>
                </a:solidFill>
                <a:hlinkClick r:id="rId3"/>
              </a:rPr>
              <a:t>Image</a:t>
            </a:r>
            <a:r>
              <a:rPr lang="en-GB" sz="4000"/>
              <a:t> by </a:t>
            </a:r>
            <a:r>
              <a:rPr b="1" lang="en-GB" sz="400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Clker-Free-Vector-Images</a:t>
            </a:r>
            <a:r>
              <a:rPr lang="en-GB" sz="4000"/>
              <a:t> </a:t>
            </a:r>
            <a:r>
              <a:rPr lang="en-GB" sz="4000">
                <a:latin typeface="Lexend"/>
                <a:ea typeface="Lexend"/>
                <a:cs typeface="Lexend"/>
                <a:sym typeface="Lexend"/>
              </a:rPr>
              <a:t>o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n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40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50" name="Google Shape;250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41149" y="1540325"/>
            <a:ext cx="3299725" cy="343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76775" y="449400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Tu </a:t>
            </a:r>
            <a:r>
              <a:rPr lang="en-GB" u="sng">
                <a:solidFill>
                  <a:srgbClr val="0000FF"/>
                </a:solidFill>
                <a:latin typeface="Lexend"/>
                <a:ea typeface="Lexend"/>
                <a:cs typeface="Lexend"/>
                <a:sym typeface="Lexend"/>
              </a:rPr>
              <a:t>ne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 veux </a:t>
            </a:r>
            <a:r>
              <a:rPr lang="en-GB" u="sng">
                <a:solidFill>
                  <a:srgbClr val="0000FF"/>
                </a:solidFill>
                <a:latin typeface="Lexend"/>
                <a:ea typeface="Lexend"/>
                <a:cs typeface="Lexend"/>
                <a:sym typeface="Lexend"/>
              </a:rPr>
              <a:t>pas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 …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57" name="Google Shape;257;p34"/>
          <p:cNvSpPr txBox="1"/>
          <p:nvPr>
            <p:ph idx="1" type="body"/>
          </p:nvPr>
        </p:nvSpPr>
        <p:spPr>
          <a:xfrm>
            <a:off x="311700" y="1045725"/>
            <a:ext cx="3999900" cy="356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…  cuisiner chez-toi ?</a:t>
            </a:r>
            <a:endParaRPr sz="18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85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3"/>
              </a:rPr>
              <a:t>Image</a:t>
            </a:r>
            <a:r>
              <a:rPr lang="en-GB" sz="850"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b="1" lang="en-GB" sz="850">
                <a:solidFill>
                  <a:srgbClr val="191B26"/>
                </a:solidFill>
              </a:rPr>
              <a:t>MarkOblivious </a:t>
            </a:r>
            <a:r>
              <a:rPr lang="en-GB" sz="85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on </a:t>
            </a:r>
            <a:r>
              <a:rPr lang="en-GB" sz="85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85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85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85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58" name="Google Shape;258;p34"/>
          <p:cNvSpPr txBox="1"/>
          <p:nvPr>
            <p:ph idx="2" type="body"/>
          </p:nvPr>
        </p:nvSpPr>
        <p:spPr>
          <a:xfrm>
            <a:off x="4832400" y="1152425"/>
            <a:ext cx="3999900" cy="37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… dîner dans un restaurant ? 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6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6"/>
              </a:rPr>
              <a:t>Image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b="1" lang="en-GB" sz="600">
                <a:solidFill>
                  <a:srgbClr val="191B26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Clker-Free-Vector-Images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on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6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6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259" name="Google Shape;259;p3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36400" y="1414200"/>
            <a:ext cx="2729075" cy="272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963575" y="1616288"/>
            <a:ext cx="2427974" cy="2427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52400" y="4767225"/>
            <a:ext cx="588220" cy="22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5"/>
          <p:cNvSpPr txBox="1"/>
          <p:nvPr>
            <p:ph type="title"/>
          </p:nvPr>
        </p:nvSpPr>
        <p:spPr>
          <a:xfrm>
            <a:off x="403525" y="1315775"/>
            <a:ext cx="70398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Pourquoi ?</a:t>
            </a:r>
            <a:endParaRPr/>
          </a:p>
        </p:txBody>
      </p:sp>
      <p:sp>
        <p:nvSpPr>
          <p:cNvPr id="267" name="Google Shape;267;p35"/>
          <p:cNvSpPr txBox="1"/>
          <p:nvPr>
            <p:ph idx="1" type="body"/>
          </p:nvPr>
        </p:nvSpPr>
        <p:spPr>
          <a:xfrm>
            <a:off x="4223175" y="4884375"/>
            <a:ext cx="5117700" cy="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u="sng">
                <a:solidFill>
                  <a:schemeClr val="hlink"/>
                </a:solidFill>
                <a:hlinkClick r:id="rId3"/>
              </a:rPr>
              <a:t>Image</a:t>
            </a:r>
            <a:r>
              <a:rPr lang="en-GB" sz="4000"/>
              <a:t> by </a:t>
            </a:r>
            <a:r>
              <a:rPr b="1" lang="en-GB" sz="400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Clker-Free-Vector-Images</a:t>
            </a:r>
            <a:r>
              <a:rPr lang="en-GB" sz="4000"/>
              <a:t> </a:t>
            </a:r>
            <a:r>
              <a:rPr lang="en-GB" sz="4000">
                <a:latin typeface="Lexend"/>
                <a:ea typeface="Lexend"/>
                <a:cs typeface="Lexend"/>
                <a:sym typeface="Lexend"/>
              </a:rPr>
              <a:t>o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n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40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68" name="Google Shape;268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41149" y="1540325"/>
            <a:ext cx="3299725" cy="343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9275" y="443667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6"/>
          <p:cNvSpPr txBox="1"/>
          <p:nvPr>
            <p:ph type="title"/>
          </p:nvPr>
        </p:nvSpPr>
        <p:spPr>
          <a:xfrm>
            <a:off x="58500" y="211100"/>
            <a:ext cx="90270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Ton ami.e choisit 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grignoter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b="0" lang="en-GB" sz="3044">
                <a:latin typeface="Lexend"/>
                <a:ea typeface="Lexend"/>
                <a:cs typeface="Lexend"/>
                <a:sym typeface="Lexend"/>
              </a:rPr>
              <a:t>(manger comme collation)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 …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75" name="Google Shape;275;p36"/>
          <p:cNvSpPr txBox="1"/>
          <p:nvPr>
            <p:ph idx="1" type="body"/>
          </p:nvPr>
        </p:nvSpPr>
        <p:spPr>
          <a:xfrm>
            <a:off x="311700" y="1289525"/>
            <a:ext cx="3999900" cy="356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…  des fruits et des légumes ?</a:t>
            </a:r>
            <a:endParaRPr sz="18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85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3"/>
              </a:rPr>
              <a:t>Image</a:t>
            </a:r>
            <a:r>
              <a:rPr lang="en-GB" sz="850"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b="1" lang="en-GB" sz="105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OpenClipart-Vectors</a:t>
            </a:r>
            <a:r>
              <a:rPr lang="en-GB" sz="85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on </a:t>
            </a:r>
            <a:r>
              <a:rPr lang="en-GB" sz="85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85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85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85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76" name="Google Shape;276;p36"/>
          <p:cNvSpPr txBox="1"/>
          <p:nvPr>
            <p:ph idx="2" type="body"/>
          </p:nvPr>
        </p:nvSpPr>
        <p:spPr>
          <a:xfrm>
            <a:off x="4832413" y="1284900"/>
            <a:ext cx="3999900" cy="37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… des pâtisseries ? 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6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7"/>
              </a:rPr>
              <a:t>Image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 by </a:t>
            </a:r>
            <a:r>
              <a:rPr b="1" lang="en-GB" sz="600">
                <a:solidFill>
                  <a:srgbClr val="191B26"/>
                </a:solidFill>
              </a:rPr>
              <a:t>b0red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on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6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6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277" name="Google Shape;277;p3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11695" y="1755650"/>
            <a:ext cx="3169501" cy="2335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3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668688" y="2003195"/>
            <a:ext cx="4327325" cy="21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719675" y="457272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7"/>
          <p:cNvSpPr txBox="1"/>
          <p:nvPr>
            <p:ph type="title"/>
          </p:nvPr>
        </p:nvSpPr>
        <p:spPr>
          <a:xfrm>
            <a:off x="403525" y="1315775"/>
            <a:ext cx="70398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Pourquoi ?</a:t>
            </a:r>
            <a:endParaRPr/>
          </a:p>
        </p:txBody>
      </p:sp>
      <p:sp>
        <p:nvSpPr>
          <p:cNvPr id="285" name="Google Shape;285;p37"/>
          <p:cNvSpPr txBox="1"/>
          <p:nvPr>
            <p:ph idx="1" type="body"/>
          </p:nvPr>
        </p:nvSpPr>
        <p:spPr>
          <a:xfrm>
            <a:off x="4223175" y="4884375"/>
            <a:ext cx="5117700" cy="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u="sng">
                <a:solidFill>
                  <a:schemeClr val="hlink"/>
                </a:solidFill>
                <a:hlinkClick r:id="rId3"/>
              </a:rPr>
              <a:t>Image</a:t>
            </a:r>
            <a:r>
              <a:rPr lang="en-GB" sz="4000"/>
              <a:t> by </a:t>
            </a:r>
            <a:r>
              <a:rPr b="1" lang="en-GB" sz="400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Clker-Free-Vector-Images</a:t>
            </a:r>
            <a:r>
              <a:rPr lang="en-GB" sz="4000"/>
              <a:t> </a:t>
            </a:r>
            <a:r>
              <a:rPr lang="en-GB" sz="4000">
                <a:latin typeface="Lexend"/>
                <a:ea typeface="Lexend"/>
                <a:cs typeface="Lexend"/>
                <a:sym typeface="Lexend"/>
              </a:rPr>
              <a:t>o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n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40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86" name="Google Shape;286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41149" y="1540325"/>
            <a:ext cx="3299725" cy="343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5525" y="445292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/>
          <p:nvPr>
            <p:ph type="title"/>
          </p:nvPr>
        </p:nvSpPr>
        <p:spPr>
          <a:xfrm>
            <a:off x="403525" y="1315775"/>
            <a:ext cx="70398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Pourquoi ?</a:t>
            </a:r>
            <a:endParaRPr/>
          </a:p>
        </p:txBody>
      </p:sp>
      <p:sp>
        <p:nvSpPr>
          <p:cNvPr id="84" name="Google Shape;84;p15"/>
          <p:cNvSpPr txBox="1"/>
          <p:nvPr>
            <p:ph idx="1" type="body"/>
          </p:nvPr>
        </p:nvSpPr>
        <p:spPr>
          <a:xfrm>
            <a:off x="4223175" y="4884375"/>
            <a:ext cx="5117700" cy="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u="sng">
                <a:solidFill>
                  <a:schemeClr val="hlink"/>
                </a:solidFill>
                <a:hlinkClick r:id="rId3"/>
              </a:rPr>
              <a:t>Image</a:t>
            </a:r>
            <a:r>
              <a:rPr lang="en-GB" sz="4000"/>
              <a:t> by </a:t>
            </a:r>
            <a:r>
              <a:rPr b="1" lang="en-GB" sz="400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Clker-Free-Vector-Images</a:t>
            </a:r>
            <a:r>
              <a:rPr lang="en-GB" sz="4000"/>
              <a:t> </a:t>
            </a:r>
            <a:r>
              <a:rPr lang="en-GB" sz="4000">
                <a:latin typeface="Lexend"/>
                <a:ea typeface="Lexend"/>
                <a:cs typeface="Lexend"/>
                <a:sym typeface="Lexend"/>
              </a:rPr>
              <a:t>o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n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40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41149" y="1540325"/>
            <a:ext cx="3299725" cy="343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4275" y="10572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Tu préfères regarder des films …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2" name="Google Shape;92;p16"/>
          <p:cNvSpPr txBox="1"/>
          <p:nvPr>
            <p:ph idx="1" type="body"/>
          </p:nvPr>
        </p:nvSpPr>
        <p:spPr>
          <a:xfrm>
            <a:off x="311700" y="1266175"/>
            <a:ext cx="3999900" cy="289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… d’horreur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6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3"/>
              </a:rPr>
              <a:t>Image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by </a:t>
            </a:r>
            <a:r>
              <a:rPr b="1" lang="en-GB" sz="60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Videoplasty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 on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6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0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3" name="Google Shape;93;p16"/>
          <p:cNvSpPr txBox="1"/>
          <p:nvPr>
            <p:ph idx="2" type="body"/>
          </p:nvPr>
        </p:nvSpPr>
        <p:spPr>
          <a:xfrm>
            <a:off x="4832400" y="1266175"/>
            <a:ext cx="3999900" cy="310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… comiques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65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65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7"/>
              </a:rPr>
              <a:t>Image</a:t>
            </a:r>
            <a:r>
              <a:rPr lang="en-GB" sz="65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650"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b="1" lang="en-GB" sz="650">
                <a:solidFill>
                  <a:srgbClr val="191B26"/>
                </a:solidFill>
              </a:rPr>
              <a:t>raphaelsilva</a:t>
            </a:r>
            <a:r>
              <a:rPr lang="en-GB" sz="650">
                <a:latin typeface="Lexend"/>
                <a:ea typeface="Lexend"/>
                <a:cs typeface="Lexend"/>
                <a:sym typeface="Lexend"/>
              </a:rPr>
              <a:t> o</a:t>
            </a:r>
            <a:r>
              <a:rPr lang="en-GB" sz="65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n </a:t>
            </a:r>
            <a:r>
              <a:rPr lang="en-GB" sz="65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65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65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65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94" name="Google Shape;94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149600" y="1630800"/>
            <a:ext cx="2275974" cy="2275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95250" y="1734987"/>
            <a:ext cx="1274749" cy="1673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52400" y="4523275"/>
            <a:ext cx="1229187" cy="46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/>
          <p:cNvSpPr txBox="1"/>
          <p:nvPr>
            <p:ph type="title"/>
          </p:nvPr>
        </p:nvSpPr>
        <p:spPr>
          <a:xfrm>
            <a:off x="403525" y="1315775"/>
            <a:ext cx="70398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Pourquoi ?</a:t>
            </a:r>
            <a:endParaRPr/>
          </a:p>
        </p:txBody>
      </p:sp>
      <p:sp>
        <p:nvSpPr>
          <p:cNvPr id="102" name="Google Shape;102;p17"/>
          <p:cNvSpPr txBox="1"/>
          <p:nvPr>
            <p:ph idx="1" type="body"/>
          </p:nvPr>
        </p:nvSpPr>
        <p:spPr>
          <a:xfrm>
            <a:off x="4223175" y="4884375"/>
            <a:ext cx="5117700" cy="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u="sng">
                <a:solidFill>
                  <a:schemeClr val="hlink"/>
                </a:solidFill>
                <a:hlinkClick r:id="rId3"/>
              </a:rPr>
              <a:t>Image</a:t>
            </a:r>
            <a:r>
              <a:rPr lang="en-GB" sz="4000"/>
              <a:t> by </a:t>
            </a:r>
            <a:r>
              <a:rPr b="1" lang="en-GB" sz="400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Clker-Free-Vector-Images</a:t>
            </a:r>
            <a:r>
              <a:rPr lang="en-GB" sz="4000"/>
              <a:t> </a:t>
            </a:r>
            <a:r>
              <a:rPr lang="en-GB" sz="4000">
                <a:latin typeface="Lexend"/>
                <a:ea typeface="Lexend"/>
                <a:cs typeface="Lexend"/>
                <a:sym typeface="Lexend"/>
              </a:rPr>
              <a:t>o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n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40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3" name="Google Shape;103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41149" y="1540325"/>
            <a:ext cx="3299725" cy="343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68650" y="439860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Est-ce que tu aimes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 …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0" name="Google Shape;110;p18"/>
          <p:cNvSpPr txBox="1"/>
          <p:nvPr>
            <p:ph idx="1" type="body"/>
          </p:nvPr>
        </p:nvSpPr>
        <p:spPr>
          <a:xfrm>
            <a:off x="311700" y="1045725"/>
            <a:ext cx="3999900" cy="327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… aller au cinéma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6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3"/>
              </a:rPr>
              <a:t>Image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b="1" lang="en-GB" sz="60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hallucinogenizer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on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6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1" name="Google Shape;111;p18"/>
          <p:cNvSpPr txBox="1"/>
          <p:nvPr>
            <p:ph idx="2" type="body"/>
          </p:nvPr>
        </p:nvSpPr>
        <p:spPr>
          <a:xfrm>
            <a:off x="4832400" y="1266175"/>
            <a:ext cx="3999900" cy="37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… regarder netflix chez-toi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6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7"/>
              </a:rPr>
              <a:t>Image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by </a:t>
            </a:r>
            <a:r>
              <a:rPr b="1" lang="en-GB" sz="600">
                <a:solidFill>
                  <a:srgbClr val="191B26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Chicheyani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o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n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6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12" name="Google Shape;112;p1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880400" y="1670387"/>
            <a:ext cx="2774925" cy="2122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92784" y="1510562"/>
            <a:ext cx="1973142" cy="2122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52400" y="446872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 txBox="1"/>
          <p:nvPr>
            <p:ph type="title"/>
          </p:nvPr>
        </p:nvSpPr>
        <p:spPr>
          <a:xfrm>
            <a:off x="403525" y="1315775"/>
            <a:ext cx="70398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Pourquoi ?</a:t>
            </a:r>
            <a:endParaRPr/>
          </a:p>
        </p:txBody>
      </p:sp>
      <p:sp>
        <p:nvSpPr>
          <p:cNvPr id="120" name="Google Shape;120;p19"/>
          <p:cNvSpPr txBox="1"/>
          <p:nvPr>
            <p:ph idx="1" type="body"/>
          </p:nvPr>
        </p:nvSpPr>
        <p:spPr>
          <a:xfrm>
            <a:off x="4223175" y="4884375"/>
            <a:ext cx="5117700" cy="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u="sng">
                <a:solidFill>
                  <a:schemeClr val="hlink"/>
                </a:solidFill>
                <a:hlinkClick r:id="rId3"/>
              </a:rPr>
              <a:t>Image</a:t>
            </a:r>
            <a:r>
              <a:rPr lang="en-GB" sz="4000"/>
              <a:t> by </a:t>
            </a:r>
            <a:r>
              <a:rPr b="1" lang="en-GB" sz="400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Clker-Free-Vector-Images</a:t>
            </a:r>
            <a:r>
              <a:rPr lang="en-GB" sz="4000"/>
              <a:t> </a:t>
            </a:r>
            <a:r>
              <a:rPr lang="en-GB" sz="4000">
                <a:latin typeface="Lexend"/>
                <a:ea typeface="Lexend"/>
                <a:cs typeface="Lexend"/>
                <a:sym typeface="Lexend"/>
              </a:rPr>
              <a:t>o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n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40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41149" y="1540325"/>
            <a:ext cx="3299725" cy="343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125" y="449400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Est-ce que t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u veux manger la cuisine …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8" name="Google Shape;128;p20"/>
          <p:cNvSpPr txBox="1"/>
          <p:nvPr>
            <p:ph idx="1" type="body"/>
          </p:nvPr>
        </p:nvSpPr>
        <p:spPr>
          <a:xfrm>
            <a:off x="311700" y="1045725"/>
            <a:ext cx="3999900" cy="327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… chinoise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6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3"/>
              </a:rPr>
              <a:t>Image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b="1" lang="en-GB" sz="60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OpenClipart-Vectors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on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6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9" name="Google Shape;129;p20"/>
          <p:cNvSpPr txBox="1"/>
          <p:nvPr>
            <p:ph idx="2" type="body"/>
          </p:nvPr>
        </p:nvSpPr>
        <p:spPr>
          <a:xfrm>
            <a:off x="4832400" y="1152425"/>
            <a:ext cx="3999900" cy="37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… italienne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6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7"/>
              </a:rPr>
              <a:t>Image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 by </a:t>
            </a:r>
            <a:r>
              <a:rPr b="1" lang="en-GB" sz="600">
                <a:solidFill>
                  <a:srgbClr val="191B26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Clker-Free-Vector-Images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o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n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6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6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11"/>
              </a:rPr>
              <a:t>Image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b="1" lang="en-GB" sz="600">
                <a:solidFill>
                  <a:srgbClr val="191B26"/>
                </a:solidFill>
              </a:rPr>
              <a:t>DaModernDaVinci </a:t>
            </a:r>
            <a:r>
              <a:rPr lang="en-GB" sz="600">
                <a:latin typeface="Lexend"/>
                <a:ea typeface="Lexend"/>
                <a:cs typeface="Lexend"/>
                <a:sym typeface="Lexend"/>
              </a:rPr>
              <a:t>o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n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6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6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1050">
              <a:solidFill>
                <a:srgbClr val="191B26"/>
              </a:solidFill>
            </a:endParaRPr>
          </a:p>
        </p:txBody>
      </p:sp>
      <p:pic>
        <p:nvPicPr>
          <p:cNvPr id="130" name="Google Shape;130;p2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052130" y="1238823"/>
            <a:ext cx="2402175" cy="2884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285451" y="1494175"/>
            <a:ext cx="2468451" cy="1494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0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747225" y="2052534"/>
            <a:ext cx="1688138" cy="1668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52400" y="446872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/>
          <p:nvPr>
            <p:ph type="title"/>
          </p:nvPr>
        </p:nvSpPr>
        <p:spPr>
          <a:xfrm>
            <a:off x="403525" y="1315775"/>
            <a:ext cx="70398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Pourquoi ?</a:t>
            </a:r>
            <a:endParaRPr/>
          </a:p>
        </p:txBody>
      </p:sp>
      <p:sp>
        <p:nvSpPr>
          <p:cNvPr id="139" name="Google Shape;139;p21"/>
          <p:cNvSpPr txBox="1"/>
          <p:nvPr>
            <p:ph idx="1" type="body"/>
          </p:nvPr>
        </p:nvSpPr>
        <p:spPr>
          <a:xfrm>
            <a:off x="4223175" y="4884375"/>
            <a:ext cx="5117700" cy="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u="sng">
                <a:solidFill>
                  <a:schemeClr val="hlink"/>
                </a:solidFill>
                <a:hlinkClick r:id="rId3"/>
              </a:rPr>
              <a:t>Image</a:t>
            </a:r>
            <a:r>
              <a:rPr lang="en-GB" sz="4000"/>
              <a:t> by </a:t>
            </a:r>
            <a:r>
              <a:rPr b="1" lang="en-GB" sz="4000">
                <a:solidFill>
                  <a:srgbClr val="191B2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Clker-Free-Vector-Images</a:t>
            </a:r>
            <a:r>
              <a:rPr lang="en-GB" sz="4000"/>
              <a:t> </a:t>
            </a:r>
            <a:r>
              <a:rPr lang="en-GB" sz="4000">
                <a:latin typeface="Lexend"/>
                <a:ea typeface="Lexend"/>
                <a:cs typeface="Lexend"/>
                <a:sym typeface="Lexend"/>
              </a:rPr>
              <a:t>o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n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4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4000" u="sng">
                <a:solidFill>
                  <a:srgbClr val="1155CC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40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0" name="Google Shape;140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41149" y="1540325"/>
            <a:ext cx="3299725" cy="343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6150" y="449400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