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3" r:id="rId6"/>
    <p:sldId id="261" r:id="rId7"/>
    <p:sldId id="260"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0560A0-DBCB-45F7-B14E-1E1185CD0531}" v="45" dt="2026-03-18T18:50:05.2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4660"/>
  </p:normalViewPr>
  <p:slideViewPr>
    <p:cSldViewPr snapToGrid="0">
      <p:cViewPr varScale="1">
        <p:scale>
          <a:sx n="108" d="100"/>
          <a:sy n="108" d="100"/>
        </p:scale>
        <p:origin x="54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ecile Robertson" userId="60d9e854ded97a0d" providerId="LiveId" clId="{65D81530-A6A4-40A2-9A62-26A0E2A241CD}"/>
    <pc:docChg chg="undo custSel addSld delSld modSld sldOrd">
      <pc:chgData name="Cecile Robertson" userId="60d9e854ded97a0d" providerId="LiveId" clId="{65D81530-A6A4-40A2-9A62-26A0E2A241CD}" dt="2026-03-18T18:49:49.523" v="1966" actId="26606"/>
      <pc:docMkLst>
        <pc:docMk/>
      </pc:docMkLst>
      <pc:sldChg chg="addSp delSp modSp mod setBg">
        <pc:chgData name="Cecile Robertson" userId="60d9e854ded97a0d" providerId="LiveId" clId="{65D81530-A6A4-40A2-9A62-26A0E2A241CD}" dt="2026-03-18T18:41:09.896" v="1788" actId="20577"/>
        <pc:sldMkLst>
          <pc:docMk/>
          <pc:sldMk cId="1835888645" sldId="256"/>
        </pc:sldMkLst>
        <pc:spChg chg="mod">
          <ac:chgData name="Cecile Robertson" userId="60d9e854ded97a0d" providerId="LiveId" clId="{65D81530-A6A4-40A2-9A62-26A0E2A241CD}" dt="2026-03-18T18:41:09.896" v="1788" actId="20577"/>
          <ac:spMkLst>
            <pc:docMk/>
            <pc:sldMk cId="1835888645" sldId="256"/>
            <ac:spMk id="2" creationId="{07D6B241-94BB-29E6-A473-D21CADE83A7A}"/>
          </ac:spMkLst>
        </pc:spChg>
        <pc:spChg chg="mod ord">
          <ac:chgData name="Cecile Robertson" userId="60d9e854ded97a0d" providerId="LiveId" clId="{65D81530-A6A4-40A2-9A62-26A0E2A241CD}" dt="2026-03-18T17:55:48.615" v="173" actId="20577"/>
          <ac:spMkLst>
            <pc:docMk/>
            <pc:sldMk cId="1835888645" sldId="256"/>
            <ac:spMk id="3" creationId="{50C61CAA-D4A3-66CC-E536-8D1435EBED9F}"/>
          </ac:spMkLst>
        </pc:spChg>
        <pc:spChg chg="add del">
          <ac:chgData name="Cecile Robertson" userId="60d9e854ded97a0d" providerId="LiveId" clId="{65D81530-A6A4-40A2-9A62-26A0E2A241CD}" dt="2026-03-18T17:52:57.912" v="132" actId="26606"/>
          <ac:spMkLst>
            <pc:docMk/>
            <pc:sldMk cId="1835888645" sldId="256"/>
            <ac:spMk id="11" creationId="{17891482-C38A-4F0C-8183-0121632F0E47}"/>
          </ac:spMkLst>
        </pc:spChg>
        <pc:spChg chg="add del">
          <ac:chgData name="Cecile Robertson" userId="60d9e854ded97a0d" providerId="LiveId" clId="{65D81530-A6A4-40A2-9A62-26A0E2A241CD}" dt="2026-03-18T17:52:57.912" v="132" actId="26606"/>
          <ac:spMkLst>
            <pc:docMk/>
            <pc:sldMk cId="1835888645" sldId="256"/>
            <ac:spMk id="13" creationId="{DA4B6E73-2318-4814-8EB1-306D53723691}"/>
          </ac:spMkLst>
        </pc:spChg>
        <pc:spChg chg="add del">
          <ac:chgData name="Cecile Robertson" userId="60d9e854ded97a0d" providerId="LiveId" clId="{65D81530-A6A4-40A2-9A62-26A0E2A241CD}" dt="2026-03-18T17:54:07.755" v="142" actId="26606"/>
          <ac:spMkLst>
            <pc:docMk/>
            <pc:sldMk cId="1835888645" sldId="256"/>
            <ac:spMk id="18" creationId="{B5DAA40F-4F28-4316-934E-C55D7C3AA018}"/>
          </ac:spMkLst>
        </pc:spChg>
        <pc:spChg chg="add del">
          <ac:chgData name="Cecile Robertson" userId="60d9e854ded97a0d" providerId="LiveId" clId="{65D81530-A6A4-40A2-9A62-26A0E2A241CD}" dt="2026-03-18T17:54:07.755" v="142" actId="26606"/>
          <ac:spMkLst>
            <pc:docMk/>
            <pc:sldMk cId="1835888645" sldId="256"/>
            <ac:spMk id="20" creationId="{F6D467C8-A8E0-468B-B88D-9CEEE37BFC59}"/>
          </ac:spMkLst>
        </pc:spChg>
        <pc:spChg chg="add del">
          <ac:chgData name="Cecile Robertson" userId="60d9e854ded97a0d" providerId="LiveId" clId="{65D81530-A6A4-40A2-9A62-26A0E2A241CD}" dt="2026-03-18T17:54:07.755" v="142" actId="26606"/>
          <ac:spMkLst>
            <pc:docMk/>
            <pc:sldMk cId="1835888645" sldId="256"/>
            <ac:spMk id="22" creationId="{62677C27-4325-4BE2-B2C9-B721DA9E3CD4}"/>
          </ac:spMkLst>
        </pc:spChg>
        <pc:spChg chg="add">
          <ac:chgData name="Cecile Robertson" userId="60d9e854ded97a0d" providerId="LiveId" clId="{65D81530-A6A4-40A2-9A62-26A0E2A241CD}" dt="2026-03-18T17:54:07.755" v="142" actId="26606"/>
          <ac:spMkLst>
            <pc:docMk/>
            <pc:sldMk cId="1835888645" sldId="256"/>
            <ac:spMk id="27" creationId="{B712E947-0734-45F9-9C4F-41114EC3A33E}"/>
          </ac:spMkLst>
        </pc:spChg>
        <pc:spChg chg="add">
          <ac:chgData name="Cecile Robertson" userId="60d9e854ded97a0d" providerId="LiveId" clId="{65D81530-A6A4-40A2-9A62-26A0E2A241CD}" dt="2026-03-18T17:54:07.755" v="142" actId="26606"/>
          <ac:spMkLst>
            <pc:docMk/>
            <pc:sldMk cId="1835888645" sldId="256"/>
            <ac:spMk id="29" creationId="{4C6B5652-C661-4C58-B937-F0F490F7FCB2}"/>
          </ac:spMkLst>
        </pc:spChg>
        <pc:spChg chg="add">
          <ac:chgData name="Cecile Robertson" userId="60d9e854ded97a0d" providerId="LiveId" clId="{65D81530-A6A4-40A2-9A62-26A0E2A241CD}" dt="2026-03-18T17:54:07.755" v="142" actId="26606"/>
          <ac:spMkLst>
            <pc:docMk/>
            <pc:sldMk cId="1835888645" sldId="256"/>
            <ac:spMk id="31" creationId="{0B936867-6407-43FB-9DE6-1B0879D0CB31}"/>
          </ac:spMkLst>
        </pc:spChg>
        <pc:spChg chg="add">
          <ac:chgData name="Cecile Robertson" userId="60d9e854ded97a0d" providerId="LiveId" clId="{65D81530-A6A4-40A2-9A62-26A0E2A241CD}" dt="2026-03-18T17:54:07.755" v="142" actId="26606"/>
          <ac:spMkLst>
            <pc:docMk/>
            <pc:sldMk cId="1835888645" sldId="256"/>
            <ac:spMk id="33" creationId="{ACD0B258-678B-4A8C-894F-848AF24A1922}"/>
          </ac:spMkLst>
        </pc:spChg>
        <pc:spChg chg="add">
          <ac:chgData name="Cecile Robertson" userId="60d9e854ded97a0d" providerId="LiveId" clId="{65D81530-A6A4-40A2-9A62-26A0E2A241CD}" dt="2026-03-18T17:54:07.755" v="142" actId="26606"/>
          <ac:spMkLst>
            <pc:docMk/>
            <pc:sldMk cId="1835888645" sldId="256"/>
            <ac:spMk id="35" creationId="{C8D58395-74AF-401A-AF2F-76B6FCF71DFE}"/>
          </ac:spMkLst>
        </pc:spChg>
        <pc:spChg chg="add">
          <ac:chgData name="Cecile Robertson" userId="60d9e854ded97a0d" providerId="LiveId" clId="{65D81530-A6A4-40A2-9A62-26A0E2A241CD}" dt="2026-03-18T17:54:07.755" v="142" actId="26606"/>
          <ac:spMkLst>
            <pc:docMk/>
            <pc:sldMk cId="1835888645" sldId="256"/>
            <ac:spMk id="37" creationId="{2F003F3F-F118-41D2-AA3F-74DB0D1970BB}"/>
          </ac:spMkLst>
        </pc:spChg>
        <pc:picChg chg="add mod ord">
          <ac:chgData name="Cecile Robertson" userId="60d9e854ded97a0d" providerId="LiveId" clId="{65D81530-A6A4-40A2-9A62-26A0E2A241CD}" dt="2026-03-18T17:54:37.412" v="152" actId="1076"/>
          <ac:picMkLst>
            <pc:docMk/>
            <pc:sldMk cId="1835888645" sldId="256"/>
            <ac:picMk id="4" creationId="{2F04B224-EF34-7F02-028C-49BB1388FA98}"/>
          </ac:picMkLst>
        </pc:picChg>
        <pc:picChg chg="add mod ord">
          <ac:chgData name="Cecile Robertson" userId="60d9e854ded97a0d" providerId="LiveId" clId="{65D81530-A6A4-40A2-9A62-26A0E2A241CD}" dt="2026-03-18T17:54:33.235" v="150" actId="1076"/>
          <ac:picMkLst>
            <pc:docMk/>
            <pc:sldMk cId="1835888645" sldId="256"/>
            <ac:picMk id="6" creationId="{88949A69-E2AB-E04E-3F95-60A629896795}"/>
          </ac:picMkLst>
        </pc:picChg>
      </pc:sldChg>
      <pc:sldChg chg="addSp modSp new mod setBg">
        <pc:chgData name="Cecile Robertson" userId="60d9e854ded97a0d" providerId="LiveId" clId="{65D81530-A6A4-40A2-9A62-26A0E2A241CD}" dt="2026-03-18T17:55:42.133" v="167" actId="27636"/>
        <pc:sldMkLst>
          <pc:docMk/>
          <pc:sldMk cId="3151174168" sldId="257"/>
        </pc:sldMkLst>
        <pc:spChg chg="mod">
          <ac:chgData name="Cecile Robertson" userId="60d9e854ded97a0d" providerId="LiveId" clId="{65D81530-A6A4-40A2-9A62-26A0E2A241CD}" dt="2026-03-18T17:55:28.934" v="160" actId="26606"/>
          <ac:spMkLst>
            <pc:docMk/>
            <pc:sldMk cId="3151174168" sldId="257"/>
            <ac:spMk id="2" creationId="{97CA8135-1B83-FDD2-49DF-F1C1D6C76910}"/>
          </ac:spMkLst>
        </pc:spChg>
        <pc:spChg chg="mod">
          <ac:chgData name="Cecile Robertson" userId="60d9e854ded97a0d" providerId="LiveId" clId="{65D81530-A6A4-40A2-9A62-26A0E2A241CD}" dt="2026-03-18T17:55:42.133" v="167" actId="27636"/>
          <ac:spMkLst>
            <pc:docMk/>
            <pc:sldMk cId="3151174168" sldId="257"/>
            <ac:spMk id="3" creationId="{D77810AE-29DF-3CEB-8343-692C691719D3}"/>
          </ac:spMkLst>
        </pc:spChg>
        <pc:spChg chg="add">
          <ac:chgData name="Cecile Robertson" userId="60d9e854ded97a0d" providerId="LiveId" clId="{65D81530-A6A4-40A2-9A62-26A0E2A241CD}" dt="2026-03-18T17:55:28.934" v="160" actId="26606"/>
          <ac:spMkLst>
            <pc:docMk/>
            <pc:sldMk cId="3151174168" sldId="257"/>
            <ac:spMk id="10" creationId="{7FF47CB7-972F-479F-A36D-9E72D26EC8DA}"/>
          </ac:spMkLst>
        </pc:spChg>
        <pc:spChg chg="add">
          <ac:chgData name="Cecile Robertson" userId="60d9e854ded97a0d" providerId="LiveId" clId="{65D81530-A6A4-40A2-9A62-26A0E2A241CD}" dt="2026-03-18T17:55:28.934" v="160" actId="26606"/>
          <ac:spMkLst>
            <pc:docMk/>
            <pc:sldMk cId="3151174168" sldId="257"/>
            <ac:spMk id="12" creationId="{0D153B68-5844-490D-8E67-F616D6D721CA}"/>
          </ac:spMkLst>
        </pc:spChg>
        <pc:spChg chg="add">
          <ac:chgData name="Cecile Robertson" userId="60d9e854ded97a0d" providerId="LiveId" clId="{65D81530-A6A4-40A2-9A62-26A0E2A241CD}" dt="2026-03-18T17:55:28.934" v="160" actId="26606"/>
          <ac:spMkLst>
            <pc:docMk/>
            <pc:sldMk cId="3151174168" sldId="257"/>
            <ac:spMk id="14" creationId="{9A0D773F-7A7D-4DBB-9DEA-86BB8B8F4BC8}"/>
          </ac:spMkLst>
        </pc:spChg>
        <pc:picChg chg="add mod">
          <ac:chgData name="Cecile Robertson" userId="60d9e854ded97a0d" providerId="LiveId" clId="{65D81530-A6A4-40A2-9A62-26A0E2A241CD}" dt="2026-03-18T17:55:32.724" v="162" actId="1076"/>
          <ac:picMkLst>
            <pc:docMk/>
            <pc:sldMk cId="3151174168" sldId="257"/>
            <ac:picMk id="5" creationId="{568E4C23-B9C5-2100-7135-7E513AEF4E19}"/>
          </ac:picMkLst>
        </pc:picChg>
      </pc:sldChg>
      <pc:sldChg chg="addSp delSp modSp new mod setBg">
        <pc:chgData name="Cecile Robertson" userId="60d9e854ded97a0d" providerId="LiveId" clId="{65D81530-A6A4-40A2-9A62-26A0E2A241CD}" dt="2026-03-18T18:39:33.014" v="1738" actId="20577"/>
        <pc:sldMkLst>
          <pc:docMk/>
          <pc:sldMk cId="499240209" sldId="258"/>
        </pc:sldMkLst>
        <pc:spChg chg="mod">
          <ac:chgData name="Cecile Robertson" userId="60d9e854ded97a0d" providerId="LiveId" clId="{65D81530-A6A4-40A2-9A62-26A0E2A241CD}" dt="2026-03-18T17:59:35.448" v="227" actId="26606"/>
          <ac:spMkLst>
            <pc:docMk/>
            <pc:sldMk cId="499240209" sldId="258"/>
            <ac:spMk id="2" creationId="{08BE0BB8-9B51-4DC3-0516-EED7CEA3F70B}"/>
          </ac:spMkLst>
        </pc:spChg>
        <pc:spChg chg="mod">
          <ac:chgData name="Cecile Robertson" userId="60d9e854ded97a0d" providerId="LiveId" clId="{65D81530-A6A4-40A2-9A62-26A0E2A241CD}" dt="2026-03-18T18:39:33.014" v="1738" actId="20577"/>
          <ac:spMkLst>
            <pc:docMk/>
            <pc:sldMk cId="499240209" sldId="258"/>
            <ac:spMk id="3" creationId="{288292F3-64CC-4E4F-6D83-43FE940EBF29}"/>
          </ac:spMkLst>
        </pc:spChg>
        <pc:spChg chg="add del">
          <ac:chgData name="Cecile Robertson" userId="60d9e854ded97a0d" providerId="LiveId" clId="{65D81530-A6A4-40A2-9A62-26A0E2A241CD}" dt="2026-03-18T17:59:35.452" v="228" actId="26606"/>
          <ac:spMkLst>
            <pc:docMk/>
            <pc:sldMk cId="499240209" sldId="258"/>
            <ac:spMk id="10" creationId="{56688E73-49B9-4052-A836-D248C825D70D}"/>
          </ac:spMkLst>
        </pc:spChg>
        <pc:spChg chg="add del">
          <ac:chgData name="Cecile Robertson" userId="60d9e854ded97a0d" providerId="LiveId" clId="{65D81530-A6A4-40A2-9A62-26A0E2A241CD}" dt="2026-03-18T17:59:35.452" v="228" actId="26606"/>
          <ac:spMkLst>
            <pc:docMk/>
            <pc:sldMk cId="499240209" sldId="258"/>
            <ac:spMk id="12" creationId="{5B6AEE0C-07FE-4154-BC7C-2F20530BC556}"/>
          </ac:spMkLst>
        </pc:spChg>
        <pc:spChg chg="add del">
          <ac:chgData name="Cecile Robertson" userId="60d9e854ded97a0d" providerId="LiveId" clId="{65D81530-A6A4-40A2-9A62-26A0E2A241CD}" dt="2026-03-18T17:59:35.448" v="227" actId="26606"/>
          <ac:spMkLst>
            <pc:docMk/>
            <pc:sldMk cId="499240209" sldId="258"/>
            <ac:spMk id="17" creationId="{F13C74B1-5B17-4795-BED0-7140497B445A}"/>
          </ac:spMkLst>
        </pc:spChg>
        <pc:spChg chg="add del">
          <ac:chgData name="Cecile Robertson" userId="60d9e854ded97a0d" providerId="LiveId" clId="{65D81530-A6A4-40A2-9A62-26A0E2A241CD}" dt="2026-03-18T17:59:35.448" v="227" actId="26606"/>
          <ac:spMkLst>
            <pc:docMk/>
            <pc:sldMk cId="499240209" sldId="258"/>
            <ac:spMk id="19" creationId="{D4974D33-8DC5-464E-8C6D-BE58F0669C17}"/>
          </ac:spMkLst>
        </pc:spChg>
        <pc:spChg chg="add">
          <ac:chgData name="Cecile Robertson" userId="60d9e854ded97a0d" providerId="LiveId" clId="{65D81530-A6A4-40A2-9A62-26A0E2A241CD}" dt="2026-03-18T17:59:35.452" v="228" actId="26606"/>
          <ac:spMkLst>
            <pc:docMk/>
            <pc:sldMk cId="499240209" sldId="258"/>
            <ac:spMk id="21" creationId="{56688E73-49B9-4052-A836-D248C825D70D}"/>
          </ac:spMkLst>
        </pc:spChg>
        <pc:spChg chg="add">
          <ac:chgData name="Cecile Robertson" userId="60d9e854ded97a0d" providerId="LiveId" clId="{65D81530-A6A4-40A2-9A62-26A0E2A241CD}" dt="2026-03-18T17:59:35.452" v="228" actId="26606"/>
          <ac:spMkLst>
            <pc:docMk/>
            <pc:sldMk cId="499240209" sldId="258"/>
            <ac:spMk id="22" creationId="{5B6AEE0C-07FE-4154-BC7C-2F20530BC556}"/>
          </ac:spMkLst>
        </pc:spChg>
        <pc:picChg chg="add mod ord">
          <ac:chgData name="Cecile Robertson" userId="60d9e854ded97a0d" providerId="LiveId" clId="{65D81530-A6A4-40A2-9A62-26A0E2A241CD}" dt="2026-03-18T17:59:35.448" v="227" actId="26606"/>
          <ac:picMkLst>
            <pc:docMk/>
            <pc:sldMk cId="499240209" sldId="258"/>
            <ac:picMk id="5" creationId="{B6A2C37C-FF01-54C8-7619-FA6327421B3A}"/>
          </ac:picMkLst>
        </pc:picChg>
      </pc:sldChg>
      <pc:sldChg chg="addSp delSp modSp new mod ord setBg">
        <pc:chgData name="Cecile Robertson" userId="60d9e854ded97a0d" providerId="LiveId" clId="{65D81530-A6A4-40A2-9A62-26A0E2A241CD}" dt="2026-03-18T18:46:53.056" v="1846" actId="27636"/>
        <pc:sldMkLst>
          <pc:docMk/>
          <pc:sldMk cId="911427462" sldId="259"/>
        </pc:sldMkLst>
        <pc:spChg chg="mod">
          <ac:chgData name="Cecile Robertson" userId="60d9e854ded97a0d" providerId="LiveId" clId="{65D81530-A6A4-40A2-9A62-26A0E2A241CD}" dt="2026-03-18T18:46:31.354" v="1835" actId="122"/>
          <ac:spMkLst>
            <pc:docMk/>
            <pc:sldMk cId="911427462" sldId="259"/>
            <ac:spMk id="2" creationId="{D7AC9A35-A01A-828D-1947-8B7F09F90785}"/>
          </ac:spMkLst>
        </pc:spChg>
        <pc:spChg chg="mod">
          <ac:chgData name="Cecile Robertson" userId="60d9e854ded97a0d" providerId="LiveId" clId="{65D81530-A6A4-40A2-9A62-26A0E2A241CD}" dt="2026-03-18T18:46:53.056" v="1846" actId="27636"/>
          <ac:spMkLst>
            <pc:docMk/>
            <pc:sldMk cId="911427462" sldId="259"/>
            <ac:spMk id="3" creationId="{A26D756E-DE91-A09B-1281-F70B07E1C645}"/>
          </ac:spMkLst>
        </pc:spChg>
        <pc:spChg chg="add">
          <ac:chgData name="Cecile Robertson" userId="60d9e854ded97a0d" providerId="LiveId" clId="{65D81530-A6A4-40A2-9A62-26A0E2A241CD}" dt="2026-03-18T18:15:40.909" v="698" actId="26606"/>
          <ac:spMkLst>
            <pc:docMk/>
            <pc:sldMk cId="911427462" sldId="259"/>
            <ac:spMk id="10" creationId="{77C59BEC-C4CC-4741-B975-08C543178D3D}"/>
          </ac:spMkLst>
        </pc:spChg>
        <pc:spChg chg="add del">
          <ac:chgData name="Cecile Robertson" userId="60d9e854ded97a0d" providerId="LiveId" clId="{65D81530-A6A4-40A2-9A62-26A0E2A241CD}" dt="2026-03-18T18:31:56.665" v="1549" actId="26606"/>
          <ac:spMkLst>
            <pc:docMk/>
            <pc:sldMk cId="911427462" sldId="259"/>
            <ac:spMk id="12" creationId="{72DEF309-605D-4117-9340-6D589B6C3A34}"/>
          </ac:spMkLst>
        </pc:spChg>
        <pc:spChg chg="add del">
          <ac:chgData name="Cecile Robertson" userId="60d9e854ded97a0d" providerId="LiveId" clId="{65D81530-A6A4-40A2-9A62-26A0E2A241CD}" dt="2026-03-18T18:31:56.665" v="1549" actId="26606"/>
          <ac:spMkLst>
            <pc:docMk/>
            <pc:sldMk cId="911427462" sldId="259"/>
            <ac:spMk id="14" creationId="{A7B99495-F43F-4D80-A44F-2CB4764EB90B}"/>
          </ac:spMkLst>
        </pc:spChg>
        <pc:spChg chg="add">
          <ac:chgData name="Cecile Robertson" userId="60d9e854ded97a0d" providerId="LiveId" clId="{65D81530-A6A4-40A2-9A62-26A0E2A241CD}" dt="2026-03-18T18:31:56.665" v="1549" actId="26606"/>
          <ac:spMkLst>
            <pc:docMk/>
            <pc:sldMk cId="911427462" sldId="259"/>
            <ac:spMk id="19" creationId="{1CD81A2A-6ED4-4EF4-A14C-912D31E14800}"/>
          </ac:spMkLst>
        </pc:spChg>
        <pc:spChg chg="add del">
          <ac:chgData name="Cecile Robertson" userId="60d9e854ded97a0d" providerId="LiveId" clId="{65D81530-A6A4-40A2-9A62-26A0E2A241CD}" dt="2026-03-18T18:32:18.029" v="1557" actId="26606"/>
          <ac:spMkLst>
            <pc:docMk/>
            <pc:sldMk cId="911427462" sldId="259"/>
            <ac:spMk id="21" creationId="{1661932C-CA15-4E17-B115-FAE7CBEE4789}"/>
          </ac:spMkLst>
        </pc:spChg>
        <pc:spChg chg="add del">
          <ac:chgData name="Cecile Robertson" userId="60d9e854ded97a0d" providerId="LiveId" clId="{65D81530-A6A4-40A2-9A62-26A0E2A241CD}" dt="2026-03-18T18:32:18.029" v="1557" actId="26606"/>
          <ac:spMkLst>
            <pc:docMk/>
            <pc:sldMk cId="911427462" sldId="259"/>
            <ac:spMk id="23" creationId="{8590ADD5-9383-4D3D-9047-3DA2593CCB5D}"/>
          </ac:spMkLst>
        </pc:spChg>
        <pc:spChg chg="add del">
          <ac:chgData name="Cecile Robertson" userId="60d9e854ded97a0d" providerId="LiveId" clId="{65D81530-A6A4-40A2-9A62-26A0E2A241CD}" dt="2026-03-18T18:32:18.029" v="1557" actId="26606"/>
          <ac:spMkLst>
            <pc:docMk/>
            <pc:sldMk cId="911427462" sldId="259"/>
            <ac:spMk id="25" creationId="{DABE3E45-88CF-45D8-8D40-C773324D93F6}"/>
          </ac:spMkLst>
        </pc:spChg>
        <pc:spChg chg="add">
          <ac:chgData name="Cecile Robertson" userId="60d9e854ded97a0d" providerId="LiveId" clId="{65D81530-A6A4-40A2-9A62-26A0E2A241CD}" dt="2026-03-18T18:31:56.665" v="1549" actId="26606"/>
          <ac:spMkLst>
            <pc:docMk/>
            <pc:sldMk cId="911427462" sldId="259"/>
            <ac:spMk id="29" creationId="{B91ECDA9-56DC-4270-8F33-01C5637B8CEB}"/>
          </ac:spMkLst>
        </pc:spChg>
        <pc:spChg chg="del">
          <ac:chgData name="Cecile Robertson" userId="60d9e854ded97a0d" providerId="LiveId" clId="{65D81530-A6A4-40A2-9A62-26A0E2A241CD}" dt="2026-03-18T18:32:18.029" v="1557" actId="26606"/>
          <ac:spMkLst>
            <pc:docMk/>
            <pc:sldMk cId="911427462" sldId="259"/>
            <ac:spMk id="31" creationId="{75F47824-961D-465D-84F9-EAE11BC6173B}"/>
          </ac:spMkLst>
        </pc:spChg>
        <pc:spChg chg="add del">
          <ac:chgData name="Cecile Robertson" userId="60d9e854ded97a0d" providerId="LiveId" clId="{65D81530-A6A4-40A2-9A62-26A0E2A241CD}" dt="2026-03-18T18:32:18.029" v="1557" actId="26606"/>
          <ac:spMkLst>
            <pc:docMk/>
            <pc:sldMk cId="911427462" sldId="259"/>
            <ac:spMk id="33" creationId="{FEC9DA3E-C1D7-472D-B7C0-F71AE41FBA23}"/>
          </ac:spMkLst>
        </pc:spChg>
        <pc:spChg chg="add del">
          <ac:chgData name="Cecile Robertson" userId="60d9e854ded97a0d" providerId="LiveId" clId="{65D81530-A6A4-40A2-9A62-26A0E2A241CD}" dt="2026-03-18T18:46:14.706" v="1828" actId="26606"/>
          <ac:spMkLst>
            <pc:docMk/>
            <pc:sldMk cId="911427462" sldId="259"/>
            <ac:spMk id="38" creationId="{C4285719-470E-454C-AF62-8323075F1F5B}"/>
          </ac:spMkLst>
        </pc:spChg>
        <pc:spChg chg="add del">
          <ac:chgData name="Cecile Robertson" userId="60d9e854ded97a0d" providerId="LiveId" clId="{65D81530-A6A4-40A2-9A62-26A0E2A241CD}" dt="2026-03-18T18:46:14.722" v="1829" actId="26606"/>
          <ac:spMkLst>
            <pc:docMk/>
            <pc:sldMk cId="911427462" sldId="259"/>
            <ac:spMk id="40" creationId="{CD9FE4EF-C4D8-49A0-B2FF-81D8DB7D8A24}"/>
          </ac:spMkLst>
        </pc:spChg>
        <pc:spChg chg="add del">
          <ac:chgData name="Cecile Robertson" userId="60d9e854ded97a0d" providerId="LiveId" clId="{65D81530-A6A4-40A2-9A62-26A0E2A241CD}" dt="2026-03-18T18:46:14.722" v="1829" actId="26606"/>
          <ac:spMkLst>
            <pc:docMk/>
            <pc:sldMk cId="911427462" sldId="259"/>
            <ac:spMk id="42" creationId="{4300840D-0A0B-4512-BACA-B439D5B9C57C}"/>
          </ac:spMkLst>
        </pc:spChg>
        <pc:spChg chg="add del">
          <ac:chgData name="Cecile Robertson" userId="60d9e854ded97a0d" providerId="LiveId" clId="{65D81530-A6A4-40A2-9A62-26A0E2A241CD}" dt="2026-03-18T18:46:14.722" v="1829" actId="26606"/>
          <ac:spMkLst>
            <pc:docMk/>
            <pc:sldMk cId="911427462" sldId="259"/>
            <ac:spMk id="44" creationId="{D2B78728-A580-49A7-84F9-6EF6F583ADE0}"/>
          </ac:spMkLst>
        </pc:spChg>
        <pc:spChg chg="add del">
          <ac:chgData name="Cecile Robertson" userId="60d9e854ded97a0d" providerId="LiveId" clId="{65D81530-A6A4-40A2-9A62-26A0E2A241CD}" dt="2026-03-18T18:46:14.722" v="1829" actId="26606"/>
          <ac:spMkLst>
            <pc:docMk/>
            <pc:sldMk cId="911427462" sldId="259"/>
            <ac:spMk id="46" creationId="{38FAA1A1-D861-433F-88FA-1E9D6FD31D11}"/>
          </ac:spMkLst>
        </pc:spChg>
        <pc:spChg chg="add del">
          <ac:chgData name="Cecile Robertson" userId="60d9e854ded97a0d" providerId="LiveId" clId="{65D81530-A6A4-40A2-9A62-26A0E2A241CD}" dt="2026-03-18T18:46:14.722" v="1829" actId="26606"/>
          <ac:spMkLst>
            <pc:docMk/>
            <pc:sldMk cId="911427462" sldId="259"/>
            <ac:spMk id="48" creationId="{8D71EDA1-87BF-4D5D-AB79-F346FD19278A}"/>
          </ac:spMkLst>
        </pc:spChg>
        <pc:spChg chg="add del">
          <ac:chgData name="Cecile Robertson" userId="60d9e854ded97a0d" providerId="LiveId" clId="{65D81530-A6A4-40A2-9A62-26A0E2A241CD}" dt="2026-03-18T18:46:14.706" v="1828" actId="26606"/>
          <ac:spMkLst>
            <pc:docMk/>
            <pc:sldMk cId="911427462" sldId="259"/>
            <ac:spMk id="53" creationId="{352BEC0E-22F8-46D0-9632-375DB541B06C}"/>
          </ac:spMkLst>
        </pc:spChg>
        <pc:spChg chg="add del">
          <ac:chgData name="Cecile Robertson" userId="60d9e854ded97a0d" providerId="LiveId" clId="{65D81530-A6A4-40A2-9A62-26A0E2A241CD}" dt="2026-03-18T18:46:14.706" v="1828" actId="26606"/>
          <ac:spMkLst>
            <pc:docMk/>
            <pc:sldMk cId="911427462" sldId="259"/>
            <ac:spMk id="55" creationId="{3FCFB1DE-0B7E-48CC-BA90-B2AB0889F9D6}"/>
          </ac:spMkLst>
        </pc:spChg>
        <pc:spChg chg="add">
          <ac:chgData name="Cecile Robertson" userId="60d9e854ded97a0d" providerId="LiveId" clId="{65D81530-A6A4-40A2-9A62-26A0E2A241CD}" dt="2026-03-18T18:46:14.722" v="1829" actId="26606"/>
          <ac:spMkLst>
            <pc:docMk/>
            <pc:sldMk cId="911427462" sldId="259"/>
            <ac:spMk id="57" creationId="{2E1ADA1B-8E03-4FC1-9FF5-9A0071A5AF33}"/>
          </ac:spMkLst>
        </pc:spChg>
        <pc:spChg chg="add">
          <ac:chgData name="Cecile Robertson" userId="60d9e854ded97a0d" providerId="LiveId" clId="{65D81530-A6A4-40A2-9A62-26A0E2A241CD}" dt="2026-03-18T18:46:14.722" v="1829" actId="26606"/>
          <ac:spMkLst>
            <pc:docMk/>
            <pc:sldMk cId="911427462" sldId="259"/>
            <ac:spMk id="58" creationId="{C5F44963-F78F-4F17-86B4-4EAA3536BDA1}"/>
          </ac:spMkLst>
        </pc:spChg>
        <pc:spChg chg="add">
          <ac:chgData name="Cecile Robertson" userId="60d9e854ded97a0d" providerId="LiveId" clId="{65D81530-A6A4-40A2-9A62-26A0E2A241CD}" dt="2026-03-18T18:46:14.722" v="1829" actId="26606"/>
          <ac:spMkLst>
            <pc:docMk/>
            <pc:sldMk cId="911427462" sldId="259"/>
            <ac:spMk id="59" creationId="{C99D11B4-B61D-4ECC-AA3A-DE3A9B6926D1}"/>
          </ac:spMkLst>
        </pc:spChg>
        <pc:spChg chg="add">
          <ac:chgData name="Cecile Robertson" userId="60d9e854ded97a0d" providerId="LiveId" clId="{65D81530-A6A4-40A2-9A62-26A0E2A241CD}" dt="2026-03-18T18:46:14.722" v="1829" actId="26606"/>
          <ac:spMkLst>
            <pc:docMk/>
            <pc:sldMk cId="911427462" sldId="259"/>
            <ac:spMk id="60" creationId="{22BCA4C2-A213-404E-B14B-DA9A32CE55CC}"/>
          </ac:spMkLst>
        </pc:spChg>
        <pc:picChg chg="add mod">
          <ac:chgData name="Cecile Robertson" userId="60d9e854ded97a0d" providerId="LiveId" clId="{65D81530-A6A4-40A2-9A62-26A0E2A241CD}" dt="2026-03-18T18:46:36.815" v="1837" actId="1076"/>
          <ac:picMkLst>
            <pc:docMk/>
            <pc:sldMk cId="911427462" sldId="259"/>
            <ac:picMk id="5" creationId="{13DF793D-2F34-2FB3-32A3-4982C7CC6FA6}"/>
          </ac:picMkLst>
        </pc:picChg>
        <pc:picChg chg="add mod">
          <ac:chgData name="Cecile Robertson" userId="60d9e854ded97a0d" providerId="LiveId" clId="{65D81530-A6A4-40A2-9A62-26A0E2A241CD}" dt="2026-03-18T18:46:40.098" v="1839" actId="1076"/>
          <ac:picMkLst>
            <pc:docMk/>
            <pc:sldMk cId="911427462" sldId="259"/>
            <ac:picMk id="6" creationId="{30327D9B-8228-1ECB-0A8A-B18EBFE5AA26}"/>
          </ac:picMkLst>
        </pc:picChg>
      </pc:sldChg>
      <pc:sldChg chg="addSp delSp modSp new mod setBg">
        <pc:chgData name="Cecile Robertson" userId="60d9e854ded97a0d" providerId="LiveId" clId="{65D81530-A6A4-40A2-9A62-26A0E2A241CD}" dt="2026-03-18T18:47:08.746" v="1847" actId="122"/>
        <pc:sldMkLst>
          <pc:docMk/>
          <pc:sldMk cId="2191467059" sldId="260"/>
        </pc:sldMkLst>
        <pc:spChg chg="mod">
          <ac:chgData name="Cecile Robertson" userId="60d9e854ded97a0d" providerId="LiveId" clId="{65D81530-A6A4-40A2-9A62-26A0E2A241CD}" dt="2026-03-18T18:47:08.746" v="1847" actId="122"/>
          <ac:spMkLst>
            <pc:docMk/>
            <pc:sldMk cId="2191467059" sldId="260"/>
            <ac:spMk id="2" creationId="{C3AB9AF3-FB25-BFAB-80B7-E2308AADC615}"/>
          </ac:spMkLst>
        </pc:spChg>
        <pc:spChg chg="mod">
          <ac:chgData name="Cecile Robertson" userId="60d9e854ded97a0d" providerId="LiveId" clId="{65D81530-A6A4-40A2-9A62-26A0E2A241CD}" dt="2026-03-18T18:33:58.189" v="1605" actId="26606"/>
          <ac:spMkLst>
            <pc:docMk/>
            <pc:sldMk cId="2191467059" sldId="260"/>
            <ac:spMk id="3" creationId="{A27BE1B0-DC19-29FB-7DA2-8ED0DEBE053E}"/>
          </ac:spMkLst>
        </pc:spChg>
        <pc:spChg chg="add del">
          <ac:chgData name="Cecile Robertson" userId="60d9e854ded97a0d" providerId="LiveId" clId="{65D81530-A6A4-40A2-9A62-26A0E2A241CD}" dt="2026-03-18T18:33:58.189" v="1605" actId="26606"/>
          <ac:spMkLst>
            <pc:docMk/>
            <pc:sldMk cId="2191467059" sldId="260"/>
            <ac:spMk id="10" creationId="{77C59BEC-C4CC-4741-B975-08C543178D3D}"/>
          </ac:spMkLst>
        </pc:spChg>
        <pc:spChg chg="add del">
          <ac:chgData name="Cecile Robertson" userId="60d9e854ded97a0d" providerId="LiveId" clId="{65D81530-A6A4-40A2-9A62-26A0E2A241CD}" dt="2026-03-18T18:33:58.189" v="1605" actId="26606"/>
          <ac:spMkLst>
            <pc:docMk/>
            <pc:sldMk cId="2191467059" sldId="260"/>
            <ac:spMk id="12" creationId="{72DEF309-605D-4117-9340-6D589B6C3A34}"/>
          </ac:spMkLst>
        </pc:spChg>
        <pc:spChg chg="add del">
          <ac:chgData name="Cecile Robertson" userId="60d9e854ded97a0d" providerId="LiveId" clId="{65D81530-A6A4-40A2-9A62-26A0E2A241CD}" dt="2026-03-18T18:33:58.189" v="1605" actId="26606"/>
          <ac:spMkLst>
            <pc:docMk/>
            <pc:sldMk cId="2191467059" sldId="260"/>
            <ac:spMk id="14" creationId="{A7B99495-F43F-4D80-A44F-2CB4764EB90B}"/>
          </ac:spMkLst>
        </pc:spChg>
        <pc:spChg chg="add">
          <ac:chgData name="Cecile Robertson" userId="60d9e854ded97a0d" providerId="LiveId" clId="{65D81530-A6A4-40A2-9A62-26A0E2A241CD}" dt="2026-03-18T18:33:58.189" v="1605" actId="26606"/>
          <ac:spMkLst>
            <pc:docMk/>
            <pc:sldMk cId="2191467059" sldId="260"/>
            <ac:spMk id="19" creationId="{04812C46-200A-4DEB-A05E-3ED6C68C2387}"/>
          </ac:spMkLst>
        </pc:spChg>
        <pc:spChg chg="add">
          <ac:chgData name="Cecile Robertson" userId="60d9e854ded97a0d" providerId="LiveId" clId="{65D81530-A6A4-40A2-9A62-26A0E2A241CD}" dt="2026-03-18T18:33:58.189" v="1605" actId="26606"/>
          <ac:spMkLst>
            <pc:docMk/>
            <pc:sldMk cId="2191467059" sldId="260"/>
            <ac:spMk id="21" creationId="{D1EA859B-E555-4109-94F3-6700E046E008}"/>
          </ac:spMkLst>
        </pc:spChg>
        <pc:picChg chg="add mod ord">
          <ac:chgData name="Cecile Robertson" userId="60d9e854ded97a0d" providerId="LiveId" clId="{65D81530-A6A4-40A2-9A62-26A0E2A241CD}" dt="2026-03-18T18:33:58.189" v="1605" actId="26606"/>
          <ac:picMkLst>
            <pc:docMk/>
            <pc:sldMk cId="2191467059" sldId="260"/>
            <ac:picMk id="5" creationId="{EFBF50F2-CB7A-0E1E-E122-AFE7F6DA7944}"/>
          </ac:picMkLst>
        </pc:picChg>
      </pc:sldChg>
      <pc:sldChg chg="addSp modSp new mod ord setBg">
        <pc:chgData name="Cecile Robertson" userId="60d9e854ded97a0d" providerId="LiveId" clId="{65D81530-A6A4-40A2-9A62-26A0E2A241CD}" dt="2026-03-18T18:42:51.714" v="1800" actId="20577"/>
        <pc:sldMkLst>
          <pc:docMk/>
          <pc:sldMk cId="2296460123" sldId="261"/>
        </pc:sldMkLst>
        <pc:spChg chg="mod">
          <ac:chgData name="Cecile Robertson" userId="60d9e854ded97a0d" providerId="LiveId" clId="{65D81530-A6A4-40A2-9A62-26A0E2A241CD}" dt="2026-03-18T18:33:24.181" v="1573" actId="26606"/>
          <ac:spMkLst>
            <pc:docMk/>
            <pc:sldMk cId="2296460123" sldId="261"/>
            <ac:spMk id="2" creationId="{45E0C4CA-F640-7614-BB4B-1C82F782B63E}"/>
          </ac:spMkLst>
        </pc:spChg>
        <pc:spChg chg="mod">
          <ac:chgData name="Cecile Robertson" userId="60d9e854ded97a0d" providerId="LiveId" clId="{65D81530-A6A4-40A2-9A62-26A0E2A241CD}" dt="2026-03-18T18:42:51.714" v="1800" actId="20577"/>
          <ac:spMkLst>
            <pc:docMk/>
            <pc:sldMk cId="2296460123" sldId="261"/>
            <ac:spMk id="3" creationId="{7F79CED4-F22D-BC44-72F4-EED14E9489C2}"/>
          </ac:spMkLst>
        </pc:spChg>
        <pc:spChg chg="add">
          <ac:chgData name="Cecile Robertson" userId="60d9e854ded97a0d" providerId="LiveId" clId="{65D81530-A6A4-40A2-9A62-26A0E2A241CD}" dt="2026-03-18T18:33:24.181" v="1573" actId="26606"/>
          <ac:spMkLst>
            <pc:docMk/>
            <pc:sldMk cId="2296460123" sldId="261"/>
            <ac:spMk id="8" creationId="{907EF6B7-1338-4443-8C46-6A318D952DFD}"/>
          </ac:spMkLst>
        </pc:spChg>
        <pc:spChg chg="add">
          <ac:chgData name="Cecile Robertson" userId="60d9e854ded97a0d" providerId="LiveId" clId="{65D81530-A6A4-40A2-9A62-26A0E2A241CD}" dt="2026-03-18T18:33:24.181" v="1573" actId="26606"/>
          <ac:spMkLst>
            <pc:docMk/>
            <pc:sldMk cId="2296460123" sldId="261"/>
            <ac:spMk id="10" creationId="{DAAE4CDD-124C-4DCF-9584-B6033B545DD5}"/>
          </ac:spMkLst>
        </pc:spChg>
        <pc:spChg chg="add">
          <ac:chgData name="Cecile Robertson" userId="60d9e854ded97a0d" providerId="LiveId" clId="{65D81530-A6A4-40A2-9A62-26A0E2A241CD}" dt="2026-03-18T18:33:24.181" v="1573" actId="26606"/>
          <ac:spMkLst>
            <pc:docMk/>
            <pc:sldMk cId="2296460123" sldId="261"/>
            <ac:spMk id="12" creationId="{081E4A58-353D-44AE-B2FC-2A74E2E400F7}"/>
          </ac:spMkLst>
        </pc:spChg>
      </pc:sldChg>
      <pc:sldChg chg="modSp new del mod">
        <pc:chgData name="Cecile Robertson" userId="60d9e854ded97a0d" providerId="LiveId" clId="{65D81530-A6A4-40A2-9A62-26A0E2A241CD}" dt="2026-03-18T18:37:08.283" v="1722" actId="2696"/>
        <pc:sldMkLst>
          <pc:docMk/>
          <pc:sldMk cId="3455085761" sldId="262"/>
        </pc:sldMkLst>
        <pc:spChg chg="mod">
          <ac:chgData name="Cecile Robertson" userId="60d9e854ded97a0d" providerId="LiveId" clId="{65D81530-A6A4-40A2-9A62-26A0E2A241CD}" dt="2026-03-18T18:37:05.044" v="1721" actId="20577"/>
          <ac:spMkLst>
            <pc:docMk/>
            <pc:sldMk cId="3455085761" sldId="262"/>
            <ac:spMk id="2" creationId="{00E6E809-E676-6C78-6FDF-D46572213316}"/>
          </ac:spMkLst>
        </pc:spChg>
      </pc:sldChg>
      <pc:sldChg chg="addSp delSp modSp new mod setBg">
        <pc:chgData name="Cecile Robertson" userId="60d9e854ded97a0d" providerId="LiveId" clId="{65D81530-A6A4-40A2-9A62-26A0E2A241CD}" dt="2026-03-18T18:39:20.014" v="1734" actId="20577"/>
        <pc:sldMkLst>
          <pc:docMk/>
          <pc:sldMk cId="2078425961" sldId="263"/>
        </pc:sldMkLst>
        <pc:spChg chg="mod">
          <ac:chgData name="Cecile Robertson" userId="60d9e854ded97a0d" providerId="LiveId" clId="{65D81530-A6A4-40A2-9A62-26A0E2A241CD}" dt="2026-03-18T18:39:15.586" v="1732" actId="20577"/>
          <ac:spMkLst>
            <pc:docMk/>
            <pc:sldMk cId="2078425961" sldId="263"/>
            <ac:spMk id="2" creationId="{98FE27ED-6883-DD49-7541-84D3F978FBEF}"/>
          </ac:spMkLst>
        </pc:spChg>
        <pc:spChg chg="add del mod">
          <ac:chgData name="Cecile Robertson" userId="60d9e854ded97a0d" providerId="LiveId" clId="{65D81530-A6A4-40A2-9A62-26A0E2A241CD}" dt="2026-03-18T18:31:30.674" v="1545" actId="26606"/>
          <ac:spMkLst>
            <pc:docMk/>
            <pc:sldMk cId="2078425961" sldId="263"/>
            <ac:spMk id="3" creationId="{591A1EC5-DF8A-F575-B19F-3870276C0E65}"/>
          </ac:spMkLst>
        </pc:spChg>
        <pc:spChg chg="add">
          <ac:chgData name="Cecile Robertson" userId="60d9e854ded97a0d" providerId="LiveId" clId="{65D81530-A6A4-40A2-9A62-26A0E2A241CD}" dt="2026-03-18T18:31:30.674" v="1545" actId="26606"/>
          <ac:spMkLst>
            <pc:docMk/>
            <pc:sldMk cId="2078425961" sldId="263"/>
            <ac:spMk id="8" creationId="{907EF6B7-1338-4443-8C46-6A318D952DFD}"/>
          </ac:spMkLst>
        </pc:spChg>
        <pc:spChg chg="add del">
          <ac:chgData name="Cecile Robertson" userId="60d9e854ded97a0d" providerId="LiveId" clId="{65D81530-A6A4-40A2-9A62-26A0E2A241CD}" dt="2026-03-18T18:31:30.667" v="1544" actId="26606"/>
          <ac:spMkLst>
            <pc:docMk/>
            <pc:sldMk cId="2078425961" sldId="263"/>
            <ac:spMk id="9" creationId="{BACC6370-2D7E-4714-9D71-7542949D7D5D}"/>
          </ac:spMkLst>
        </pc:spChg>
        <pc:spChg chg="add">
          <ac:chgData name="Cecile Robertson" userId="60d9e854ded97a0d" providerId="LiveId" clId="{65D81530-A6A4-40A2-9A62-26A0E2A241CD}" dt="2026-03-18T18:31:30.674" v="1545" actId="26606"/>
          <ac:spMkLst>
            <pc:docMk/>
            <pc:sldMk cId="2078425961" sldId="263"/>
            <ac:spMk id="10" creationId="{DAAE4CDD-124C-4DCF-9584-B6033B545DD5}"/>
          </ac:spMkLst>
        </pc:spChg>
        <pc:spChg chg="add del">
          <ac:chgData name="Cecile Robertson" userId="60d9e854ded97a0d" providerId="LiveId" clId="{65D81530-A6A4-40A2-9A62-26A0E2A241CD}" dt="2026-03-18T18:31:30.667" v="1544" actId="26606"/>
          <ac:spMkLst>
            <pc:docMk/>
            <pc:sldMk cId="2078425961" sldId="263"/>
            <ac:spMk id="11" creationId="{256B2C21-A230-48C0-8DF1-C46611373C44}"/>
          </ac:spMkLst>
        </pc:spChg>
        <pc:spChg chg="add">
          <ac:chgData name="Cecile Robertson" userId="60d9e854ded97a0d" providerId="LiveId" clId="{65D81530-A6A4-40A2-9A62-26A0E2A241CD}" dt="2026-03-18T18:31:30.674" v="1545" actId="26606"/>
          <ac:spMkLst>
            <pc:docMk/>
            <pc:sldMk cId="2078425961" sldId="263"/>
            <ac:spMk id="12" creationId="{081E4A58-353D-44AE-B2FC-2A74E2E400F7}"/>
          </ac:spMkLst>
        </pc:spChg>
        <pc:spChg chg="add del">
          <ac:chgData name="Cecile Robertson" userId="60d9e854ded97a0d" providerId="LiveId" clId="{65D81530-A6A4-40A2-9A62-26A0E2A241CD}" dt="2026-03-18T18:31:30.667" v="1544" actId="26606"/>
          <ac:spMkLst>
            <pc:docMk/>
            <pc:sldMk cId="2078425961" sldId="263"/>
            <ac:spMk id="13" creationId="{3847E18C-932D-4C95-AABA-FEC7C9499AD7}"/>
          </ac:spMkLst>
        </pc:spChg>
        <pc:spChg chg="add del">
          <ac:chgData name="Cecile Robertson" userId="60d9e854ded97a0d" providerId="LiveId" clId="{65D81530-A6A4-40A2-9A62-26A0E2A241CD}" dt="2026-03-18T18:31:30.667" v="1544" actId="26606"/>
          <ac:spMkLst>
            <pc:docMk/>
            <pc:sldMk cId="2078425961" sldId="263"/>
            <ac:spMk id="15" creationId="{3150CB11-0C61-439E-910F-5787759E72A0}"/>
          </ac:spMkLst>
        </pc:spChg>
        <pc:spChg chg="add del">
          <ac:chgData name="Cecile Robertson" userId="60d9e854ded97a0d" providerId="LiveId" clId="{65D81530-A6A4-40A2-9A62-26A0E2A241CD}" dt="2026-03-18T18:31:30.667" v="1544" actId="26606"/>
          <ac:spMkLst>
            <pc:docMk/>
            <pc:sldMk cId="2078425961" sldId="263"/>
            <ac:spMk id="17" creationId="{43F8A58B-5155-44CE-A5FF-7647B47D0A7A}"/>
          </ac:spMkLst>
        </pc:spChg>
        <pc:spChg chg="add del">
          <ac:chgData name="Cecile Robertson" userId="60d9e854ded97a0d" providerId="LiveId" clId="{65D81530-A6A4-40A2-9A62-26A0E2A241CD}" dt="2026-03-18T18:31:30.667" v="1544" actId="26606"/>
          <ac:spMkLst>
            <pc:docMk/>
            <pc:sldMk cId="2078425961" sldId="263"/>
            <ac:spMk id="19" creationId="{443F2ACA-E6D6-4028-82DD-F03C262D5DE6}"/>
          </ac:spMkLst>
        </pc:spChg>
        <pc:spChg chg="add mod">
          <ac:chgData name="Cecile Robertson" userId="60d9e854ded97a0d" providerId="LiveId" clId="{65D81530-A6A4-40A2-9A62-26A0E2A241CD}" dt="2026-03-18T18:39:20.014" v="1734" actId="20577"/>
          <ac:spMkLst>
            <pc:docMk/>
            <pc:sldMk cId="2078425961" sldId="263"/>
            <ac:spMk id="21" creationId="{591A1EC5-DF8A-F575-B19F-3870276C0E65}"/>
          </ac:spMkLst>
        </pc:spChg>
        <pc:graphicFrameChg chg="add del">
          <ac:chgData name="Cecile Robertson" userId="60d9e854ded97a0d" providerId="LiveId" clId="{65D81530-A6A4-40A2-9A62-26A0E2A241CD}" dt="2026-03-18T18:31:30.667" v="1544" actId="26606"/>
          <ac:graphicFrameMkLst>
            <pc:docMk/>
            <pc:sldMk cId="2078425961" sldId="263"/>
            <ac:graphicFrameMk id="5" creationId="{179F4D78-C853-35D5-7945-459CEE77338C}"/>
          </ac:graphicFrameMkLst>
        </pc:graphicFrameChg>
      </pc:sldChg>
      <pc:sldChg chg="addSp modSp new mod setBg">
        <pc:chgData name="Cecile Robertson" userId="60d9e854ded97a0d" providerId="LiveId" clId="{65D81530-A6A4-40A2-9A62-26A0E2A241CD}" dt="2026-03-18T18:49:49.523" v="1966" actId="26606"/>
        <pc:sldMkLst>
          <pc:docMk/>
          <pc:sldMk cId="26729034" sldId="264"/>
        </pc:sldMkLst>
        <pc:spChg chg="mod">
          <ac:chgData name="Cecile Robertson" userId="60d9e854ded97a0d" providerId="LiveId" clId="{65D81530-A6A4-40A2-9A62-26A0E2A241CD}" dt="2026-03-18T18:49:49.523" v="1966" actId="26606"/>
          <ac:spMkLst>
            <pc:docMk/>
            <pc:sldMk cId="26729034" sldId="264"/>
            <ac:spMk id="2" creationId="{A77D59AF-2D59-D843-B1AF-0B9C40C117EE}"/>
          </ac:spMkLst>
        </pc:spChg>
        <pc:spChg chg="mod ord">
          <ac:chgData name="Cecile Robertson" userId="60d9e854ded97a0d" providerId="LiveId" clId="{65D81530-A6A4-40A2-9A62-26A0E2A241CD}" dt="2026-03-18T18:49:49.523" v="1966" actId="26606"/>
          <ac:spMkLst>
            <pc:docMk/>
            <pc:sldMk cId="26729034" sldId="264"/>
            <ac:spMk id="3" creationId="{4C13CB9B-E171-18A0-0F53-F8D0AAF336CA}"/>
          </ac:spMkLst>
        </pc:spChg>
        <pc:spChg chg="add">
          <ac:chgData name="Cecile Robertson" userId="60d9e854ded97a0d" providerId="LiveId" clId="{65D81530-A6A4-40A2-9A62-26A0E2A241CD}" dt="2026-03-18T18:49:49.523" v="1966" actId="26606"/>
          <ac:spMkLst>
            <pc:docMk/>
            <pc:sldMk cId="26729034" sldId="264"/>
            <ac:spMk id="10" creationId="{A6D37EE4-EA1B-46EE-A54B-5233C63C9695}"/>
          </ac:spMkLst>
        </pc:spChg>
        <pc:spChg chg="add">
          <ac:chgData name="Cecile Robertson" userId="60d9e854ded97a0d" providerId="LiveId" clId="{65D81530-A6A4-40A2-9A62-26A0E2A241CD}" dt="2026-03-18T18:49:49.523" v="1966" actId="26606"/>
          <ac:spMkLst>
            <pc:docMk/>
            <pc:sldMk cId="26729034" sldId="264"/>
            <ac:spMk id="12" creationId="{927D5270-6648-4CC1-8F78-48BE299CAC25}"/>
          </ac:spMkLst>
        </pc:spChg>
        <pc:picChg chg="add mod">
          <ac:chgData name="Cecile Robertson" userId="60d9e854ded97a0d" providerId="LiveId" clId="{65D81530-A6A4-40A2-9A62-26A0E2A241CD}" dt="2026-03-18T18:49:49.523" v="1966" actId="26606"/>
          <ac:picMkLst>
            <pc:docMk/>
            <pc:sldMk cId="26729034" sldId="264"/>
            <ac:picMk id="5" creationId="{32187A62-5F52-D09C-54A1-A147ABB1A5F7}"/>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62BFF-0BA6-7AE6-9D3D-2F15760C1E6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08B5E7EE-6221-898A-DFC1-DACFBA9D8C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76F8A827-424E-3C7F-DCC9-F161FD514106}"/>
              </a:ext>
            </a:extLst>
          </p:cNvPr>
          <p:cNvSpPr>
            <a:spLocks noGrp="1"/>
          </p:cNvSpPr>
          <p:nvPr>
            <p:ph type="dt" sz="half" idx="10"/>
          </p:nvPr>
        </p:nvSpPr>
        <p:spPr/>
        <p:txBody>
          <a:bodyPr/>
          <a:lstStyle/>
          <a:p>
            <a:fld id="{919C2384-F454-43D2-B272-474E92A6F42A}" type="datetimeFigureOut">
              <a:rPr lang="en-CA" smtClean="0"/>
              <a:t>2026-06-30</a:t>
            </a:fld>
            <a:endParaRPr lang="en-CA"/>
          </a:p>
        </p:txBody>
      </p:sp>
      <p:sp>
        <p:nvSpPr>
          <p:cNvPr id="5" name="Footer Placeholder 4">
            <a:extLst>
              <a:ext uri="{FF2B5EF4-FFF2-40B4-BE49-F238E27FC236}">
                <a16:creationId xmlns:a16="http://schemas.microsoft.com/office/drawing/2014/main" id="{B29BCD7F-2015-D077-94F8-200D0810583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CB3BC75-0A24-4058-D1A5-C00C2D4E1BCD}"/>
              </a:ext>
            </a:extLst>
          </p:cNvPr>
          <p:cNvSpPr>
            <a:spLocks noGrp="1"/>
          </p:cNvSpPr>
          <p:nvPr>
            <p:ph type="sldNum" sz="quarter" idx="12"/>
          </p:nvPr>
        </p:nvSpPr>
        <p:spPr/>
        <p:txBody>
          <a:bodyPr/>
          <a:lstStyle/>
          <a:p>
            <a:fld id="{15C4C319-1847-476D-AE21-48AD97D6CA75}" type="slidenum">
              <a:rPr lang="en-CA" smtClean="0"/>
              <a:t>‹#›</a:t>
            </a:fld>
            <a:endParaRPr lang="en-CA"/>
          </a:p>
        </p:txBody>
      </p:sp>
    </p:spTree>
    <p:extLst>
      <p:ext uri="{BB962C8B-B14F-4D97-AF65-F5344CB8AC3E}">
        <p14:creationId xmlns:p14="http://schemas.microsoft.com/office/powerpoint/2010/main" val="1492120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1EE86-0AE8-CDB4-ED74-9567364810FC}"/>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4C13CD79-42C1-08E0-DD2B-D48CA5AF5A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2972E00-777B-7175-4DB3-94A779A243AB}"/>
              </a:ext>
            </a:extLst>
          </p:cNvPr>
          <p:cNvSpPr>
            <a:spLocks noGrp="1"/>
          </p:cNvSpPr>
          <p:nvPr>
            <p:ph type="dt" sz="half" idx="10"/>
          </p:nvPr>
        </p:nvSpPr>
        <p:spPr/>
        <p:txBody>
          <a:bodyPr/>
          <a:lstStyle/>
          <a:p>
            <a:fld id="{919C2384-F454-43D2-B272-474E92A6F42A}" type="datetimeFigureOut">
              <a:rPr lang="en-CA" smtClean="0"/>
              <a:t>2026-06-30</a:t>
            </a:fld>
            <a:endParaRPr lang="en-CA"/>
          </a:p>
        </p:txBody>
      </p:sp>
      <p:sp>
        <p:nvSpPr>
          <p:cNvPr id="5" name="Footer Placeholder 4">
            <a:extLst>
              <a:ext uri="{FF2B5EF4-FFF2-40B4-BE49-F238E27FC236}">
                <a16:creationId xmlns:a16="http://schemas.microsoft.com/office/drawing/2014/main" id="{4440241B-EF80-5603-3D77-D7ECF6790BB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AAB1927-FC4B-586D-3A54-A467992FE17B}"/>
              </a:ext>
            </a:extLst>
          </p:cNvPr>
          <p:cNvSpPr>
            <a:spLocks noGrp="1"/>
          </p:cNvSpPr>
          <p:nvPr>
            <p:ph type="sldNum" sz="quarter" idx="12"/>
          </p:nvPr>
        </p:nvSpPr>
        <p:spPr/>
        <p:txBody>
          <a:bodyPr/>
          <a:lstStyle/>
          <a:p>
            <a:fld id="{15C4C319-1847-476D-AE21-48AD97D6CA75}" type="slidenum">
              <a:rPr lang="en-CA" smtClean="0"/>
              <a:t>‹#›</a:t>
            </a:fld>
            <a:endParaRPr lang="en-CA"/>
          </a:p>
        </p:txBody>
      </p:sp>
    </p:spTree>
    <p:extLst>
      <p:ext uri="{BB962C8B-B14F-4D97-AF65-F5344CB8AC3E}">
        <p14:creationId xmlns:p14="http://schemas.microsoft.com/office/powerpoint/2010/main" val="1212387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5B6E55-C393-9CD8-CCBA-ECAFBA63A01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82D83783-5D00-529C-F18C-AF710129F33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B958F1F-C0F7-50FA-0284-ADDEAD9665E7}"/>
              </a:ext>
            </a:extLst>
          </p:cNvPr>
          <p:cNvSpPr>
            <a:spLocks noGrp="1"/>
          </p:cNvSpPr>
          <p:nvPr>
            <p:ph type="dt" sz="half" idx="10"/>
          </p:nvPr>
        </p:nvSpPr>
        <p:spPr/>
        <p:txBody>
          <a:bodyPr/>
          <a:lstStyle/>
          <a:p>
            <a:fld id="{919C2384-F454-43D2-B272-474E92A6F42A}" type="datetimeFigureOut">
              <a:rPr lang="en-CA" smtClean="0"/>
              <a:t>2026-06-30</a:t>
            </a:fld>
            <a:endParaRPr lang="en-CA"/>
          </a:p>
        </p:txBody>
      </p:sp>
      <p:sp>
        <p:nvSpPr>
          <p:cNvPr id="5" name="Footer Placeholder 4">
            <a:extLst>
              <a:ext uri="{FF2B5EF4-FFF2-40B4-BE49-F238E27FC236}">
                <a16:creationId xmlns:a16="http://schemas.microsoft.com/office/drawing/2014/main" id="{4356575B-7993-2461-BAFB-BBB5553DBD5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E4D0145-5438-25F3-CE38-C99B949B67B3}"/>
              </a:ext>
            </a:extLst>
          </p:cNvPr>
          <p:cNvSpPr>
            <a:spLocks noGrp="1"/>
          </p:cNvSpPr>
          <p:nvPr>
            <p:ph type="sldNum" sz="quarter" idx="12"/>
          </p:nvPr>
        </p:nvSpPr>
        <p:spPr/>
        <p:txBody>
          <a:bodyPr/>
          <a:lstStyle/>
          <a:p>
            <a:fld id="{15C4C319-1847-476D-AE21-48AD97D6CA75}" type="slidenum">
              <a:rPr lang="en-CA" smtClean="0"/>
              <a:t>‹#›</a:t>
            </a:fld>
            <a:endParaRPr lang="en-CA"/>
          </a:p>
        </p:txBody>
      </p:sp>
    </p:spTree>
    <p:extLst>
      <p:ext uri="{BB962C8B-B14F-4D97-AF65-F5344CB8AC3E}">
        <p14:creationId xmlns:p14="http://schemas.microsoft.com/office/powerpoint/2010/main" val="2758034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81A85-B5DF-24DC-702C-97EC2D126E40}"/>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22B94D28-2A1F-C7F7-4FBF-B9E62A68A5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99C2D98-A7BB-62FA-469C-96175B1517BD}"/>
              </a:ext>
            </a:extLst>
          </p:cNvPr>
          <p:cNvSpPr>
            <a:spLocks noGrp="1"/>
          </p:cNvSpPr>
          <p:nvPr>
            <p:ph type="dt" sz="half" idx="10"/>
          </p:nvPr>
        </p:nvSpPr>
        <p:spPr/>
        <p:txBody>
          <a:bodyPr/>
          <a:lstStyle/>
          <a:p>
            <a:fld id="{919C2384-F454-43D2-B272-474E92A6F42A}" type="datetimeFigureOut">
              <a:rPr lang="en-CA" smtClean="0"/>
              <a:t>2026-06-30</a:t>
            </a:fld>
            <a:endParaRPr lang="en-CA"/>
          </a:p>
        </p:txBody>
      </p:sp>
      <p:sp>
        <p:nvSpPr>
          <p:cNvPr id="5" name="Footer Placeholder 4">
            <a:extLst>
              <a:ext uri="{FF2B5EF4-FFF2-40B4-BE49-F238E27FC236}">
                <a16:creationId xmlns:a16="http://schemas.microsoft.com/office/drawing/2014/main" id="{87E75BDF-0379-B504-F773-D57A4C2BA42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84097F7-6A24-4451-ABC2-05F6D3440A37}"/>
              </a:ext>
            </a:extLst>
          </p:cNvPr>
          <p:cNvSpPr>
            <a:spLocks noGrp="1"/>
          </p:cNvSpPr>
          <p:nvPr>
            <p:ph type="sldNum" sz="quarter" idx="12"/>
          </p:nvPr>
        </p:nvSpPr>
        <p:spPr/>
        <p:txBody>
          <a:bodyPr/>
          <a:lstStyle/>
          <a:p>
            <a:fld id="{15C4C319-1847-476D-AE21-48AD97D6CA75}" type="slidenum">
              <a:rPr lang="en-CA" smtClean="0"/>
              <a:t>‹#›</a:t>
            </a:fld>
            <a:endParaRPr lang="en-CA"/>
          </a:p>
        </p:txBody>
      </p:sp>
    </p:spTree>
    <p:extLst>
      <p:ext uri="{BB962C8B-B14F-4D97-AF65-F5344CB8AC3E}">
        <p14:creationId xmlns:p14="http://schemas.microsoft.com/office/powerpoint/2010/main" val="2400184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BE733-A486-5C17-2416-43BF338AC7D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CB8F31B3-1EB8-44A2-1B71-2E6F92616BB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2A6238-743B-9F73-1F45-5869EA67A8AF}"/>
              </a:ext>
            </a:extLst>
          </p:cNvPr>
          <p:cNvSpPr>
            <a:spLocks noGrp="1"/>
          </p:cNvSpPr>
          <p:nvPr>
            <p:ph type="dt" sz="half" idx="10"/>
          </p:nvPr>
        </p:nvSpPr>
        <p:spPr/>
        <p:txBody>
          <a:bodyPr/>
          <a:lstStyle/>
          <a:p>
            <a:fld id="{919C2384-F454-43D2-B272-474E92A6F42A}" type="datetimeFigureOut">
              <a:rPr lang="en-CA" smtClean="0"/>
              <a:t>2026-06-30</a:t>
            </a:fld>
            <a:endParaRPr lang="en-CA"/>
          </a:p>
        </p:txBody>
      </p:sp>
      <p:sp>
        <p:nvSpPr>
          <p:cNvPr id="5" name="Footer Placeholder 4">
            <a:extLst>
              <a:ext uri="{FF2B5EF4-FFF2-40B4-BE49-F238E27FC236}">
                <a16:creationId xmlns:a16="http://schemas.microsoft.com/office/drawing/2014/main" id="{F152DC95-8A77-80A8-26A6-B96B36DA0FE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D3EC9B2-358B-4573-F52C-7294EA2EFEC2}"/>
              </a:ext>
            </a:extLst>
          </p:cNvPr>
          <p:cNvSpPr>
            <a:spLocks noGrp="1"/>
          </p:cNvSpPr>
          <p:nvPr>
            <p:ph type="sldNum" sz="quarter" idx="12"/>
          </p:nvPr>
        </p:nvSpPr>
        <p:spPr/>
        <p:txBody>
          <a:bodyPr/>
          <a:lstStyle/>
          <a:p>
            <a:fld id="{15C4C319-1847-476D-AE21-48AD97D6CA75}" type="slidenum">
              <a:rPr lang="en-CA" smtClean="0"/>
              <a:t>‹#›</a:t>
            </a:fld>
            <a:endParaRPr lang="en-CA"/>
          </a:p>
        </p:txBody>
      </p:sp>
    </p:spTree>
    <p:extLst>
      <p:ext uri="{BB962C8B-B14F-4D97-AF65-F5344CB8AC3E}">
        <p14:creationId xmlns:p14="http://schemas.microsoft.com/office/powerpoint/2010/main" val="793245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5E7D8-F851-BCDA-6133-A16CAE894211}"/>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E3A27912-732A-AABB-96D1-3CA11BA534D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CEA93924-429D-DDFE-BA81-614116C137C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1937E163-7F16-8F2B-80C1-5025C95F6286}"/>
              </a:ext>
            </a:extLst>
          </p:cNvPr>
          <p:cNvSpPr>
            <a:spLocks noGrp="1"/>
          </p:cNvSpPr>
          <p:nvPr>
            <p:ph type="dt" sz="half" idx="10"/>
          </p:nvPr>
        </p:nvSpPr>
        <p:spPr/>
        <p:txBody>
          <a:bodyPr/>
          <a:lstStyle/>
          <a:p>
            <a:fld id="{919C2384-F454-43D2-B272-474E92A6F42A}" type="datetimeFigureOut">
              <a:rPr lang="en-CA" smtClean="0"/>
              <a:t>2026-06-30</a:t>
            </a:fld>
            <a:endParaRPr lang="en-CA"/>
          </a:p>
        </p:txBody>
      </p:sp>
      <p:sp>
        <p:nvSpPr>
          <p:cNvPr id="6" name="Footer Placeholder 5">
            <a:extLst>
              <a:ext uri="{FF2B5EF4-FFF2-40B4-BE49-F238E27FC236}">
                <a16:creationId xmlns:a16="http://schemas.microsoft.com/office/drawing/2014/main" id="{298DF3E1-0603-1047-1336-4EE1BAD6CCA7}"/>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82F1730D-07A6-3400-A039-C76471ED380A}"/>
              </a:ext>
            </a:extLst>
          </p:cNvPr>
          <p:cNvSpPr>
            <a:spLocks noGrp="1"/>
          </p:cNvSpPr>
          <p:nvPr>
            <p:ph type="sldNum" sz="quarter" idx="12"/>
          </p:nvPr>
        </p:nvSpPr>
        <p:spPr/>
        <p:txBody>
          <a:bodyPr/>
          <a:lstStyle/>
          <a:p>
            <a:fld id="{15C4C319-1847-476D-AE21-48AD97D6CA75}" type="slidenum">
              <a:rPr lang="en-CA" smtClean="0"/>
              <a:t>‹#›</a:t>
            </a:fld>
            <a:endParaRPr lang="en-CA"/>
          </a:p>
        </p:txBody>
      </p:sp>
    </p:spTree>
    <p:extLst>
      <p:ext uri="{BB962C8B-B14F-4D97-AF65-F5344CB8AC3E}">
        <p14:creationId xmlns:p14="http://schemas.microsoft.com/office/powerpoint/2010/main" val="3430838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81941-0D17-17E5-C456-C9D310C347E7}"/>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79B5536C-8C85-A06A-9297-84EDB209AC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B78495F-7BBE-998F-FA2D-D9C9D4A36B3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336D027F-A295-D7DD-E816-0CA0D577D7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ECCBC2-8EBB-B149-F423-1E8171E3E4A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80490CA0-27BF-3DEF-CBCA-80F6B9C43896}"/>
              </a:ext>
            </a:extLst>
          </p:cNvPr>
          <p:cNvSpPr>
            <a:spLocks noGrp="1"/>
          </p:cNvSpPr>
          <p:nvPr>
            <p:ph type="dt" sz="half" idx="10"/>
          </p:nvPr>
        </p:nvSpPr>
        <p:spPr/>
        <p:txBody>
          <a:bodyPr/>
          <a:lstStyle/>
          <a:p>
            <a:fld id="{919C2384-F454-43D2-B272-474E92A6F42A}" type="datetimeFigureOut">
              <a:rPr lang="en-CA" smtClean="0"/>
              <a:t>2026-06-30</a:t>
            </a:fld>
            <a:endParaRPr lang="en-CA"/>
          </a:p>
        </p:txBody>
      </p:sp>
      <p:sp>
        <p:nvSpPr>
          <p:cNvPr id="8" name="Footer Placeholder 7">
            <a:extLst>
              <a:ext uri="{FF2B5EF4-FFF2-40B4-BE49-F238E27FC236}">
                <a16:creationId xmlns:a16="http://schemas.microsoft.com/office/drawing/2014/main" id="{D547F840-44FA-D010-CC35-08FEA93B9338}"/>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ED1CFAC1-852C-FE69-85C2-206EB3F2354D}"/>
              </a:ext>
            </a:extLst>
          </p:cNvPr>
          <p:cNvSpPr>
            <a:spLocks noGrp="1"/>
          </p:cNvSpPr>
          <p:nvPr>
            <p:ph type="sldNum" sz="quarter" idx="12"/>
          </p:nvPr>
        </p:nvSpPr>
        <p:spPr/>
        <p:txBody>
          <a:bodyPr/>
          <a:lstStyle/>
          <a:p>
            <a:fld id="{15C4C319-1847-476D-AE21-48AD97D6CA75}" type="slidenum">
              <a:rPr lang="en-CA" smtClean="0"/>
              <a:t>‹#›</a:t>
            </a:fld>
            <a:endParaRPr lang="en-CA"/>
          </a:p>
        </p:txBody>
      </p:sp>
    </p:spTree>
    <p:extLst>
      <p:ext uri="{BB962C8B-B14F-4D97-AF65-F5344CB8AC3E}">
        <p14:creationId xmlns:p14="http://schemas.microsoft.com/office/powerpoint/2010/main" val="3877947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3ECCF-2289-E601-9CA3-0CF77E293EC4}"/>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F70FA5D8-E6AB-3ABE-9B8E-6FEF67C9226A}"/>
              </a:ext>
            </a:extLst>
          </p:cNvPr>
          <p:cNvSpPr>
            <a:spLocks noGrp="1"/>
          </p:cNvSpPr>
          <p:nvPr>
            <p:ph type="dt" sz="half" idx="10"/>
          </p:nvPr>
        </p:nvSpPr>
        <p:spPr/>
        <p:txBody>
          <a:bodyPr/>
          <a:lstStyle/>
          <a:p>
            <a:fld id="{919C2384-F454-43D2-B272-474E92A6F42A}" type="datetimeFigureOut">
              <a:rPr lang="en-CA" smtClean="0"/>
              <a:t>2026-06-30</a:t>
            </a:fld>
            <a:endParaRPr lang="en-CA"/>
          </a:p>
        </p:txBody>
      </p:sp>
      <p:sp>
        <p:nvSpPr>
          <p:cNvPr id="4" name="Footer Placeholder 3">
            <a:extLst>
              <a:ext uri="{FF2B5EF4-FFF2-40B4-BE49-F238E27FC236}">
                <a16:creationId xmlns:a16="http://schemas.microsoft.com/office/drawing/2014/main" id="{5CCC392F-0238-4267-F489-41943ED36E48}"/>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8551FCEE-54BC-1243-750C-A062B9561156}"/>
              </a:ext>
            </a:extLst>
          </p:cNvPr>
          <p:cNvSpPr>
            <a:spLocks noGrp="1"/>
          </p:cNvSpPr>
          <p:nvPr>
            <p:ph type="sldNum" sz="quarter" idx="12"/>
          </p:nvPr>
        </p:nvSpPr>
        <p:spPr/>
        <p:txBody>
          <a:bodyPr/>
          <a:lstStyle/>
          <a:p>
            <a:fld id="{15C4C319-1847-476D-AE21-48AD97D6CA75}" type="slidenum">
              <a:rPr lang="en-CA" smtClean="0"/>
              <a:t>‹#›</a:t>
            </a:fld>
            <a:endParaRPr lang="en-CA"/>
          </a:p>
        </p:txBody>
      </p:sp>
    </p:spTree>
    <p:extLst>
      <p:ext uri="{BB962C8B-B14F-4D97-AF65-F5344CB8AC3E}">
        <p14:creationId xmlns:p14="http://schemas.microsoft.com/office/powerpoint/2010/main" val="4022265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775611-DA46-0524-FC34-B5B9F0131060}"/>
              </a:ext>
            </a:extLst>
          </p:cNvPr>
          <p:cNvSpPr>
            <a:spLocks noGrp="1"/>
          </p:cNvSpPr>
          <p:nvPr>
            <p:ph type="dt" sz="half" idx="10"/>
          </p:nvPr>
        </p:nvSpPr>
        <p:spPr/>
        <p:txBody>
          <a:bodyPr/>
          <a:lstStyle/>
          <a:p>
            <a:fld id="{919C2384-F454-43D2-B272-474E92A6F42A}" type="datetimeFigureOut">
              <a:rPr lang="en-CA" smtClean="0"/>
              <a:t>2026-06-30</a:t>
            </a:fld>
            <a:endParaRPr lang="en-CA"/>
          </a:p>
        </p:txBody>
      </p:sp>
      <p:sp>
        <p:nvSpPr>
          <p:cNvPr id="3" name="Footer Placeholder 2">
            <a:extLst>
              <a:ext uri="{FF2B5EF4-FFF2-40B4-BE49-F238E27FC236}">
                <a16:creationId xmlns:a16="http://schemas.microsoft.com/office/drawing/2014/main" id="{A295C82B-F888-F6D2-22BA-8BEFCDDFA7A7}"/>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3C8586C4-6683-E955-6A68-BCA628DDF6CA}"/>
              </a:ext>
            </a:extLst>
          </p:cNvPr>
          <p:cNvSpPr>
            <a:spLocks noGrp="1"/>
          </p:cNvSpPr>
          <p:nvPr>
            <p:ph type="sldNum" sz="quarter" idx="12"/>
          </p:nvPr>
        </p:nvSpPr>
        <p:spPr/>
        <p:txBody>
          <a:bodyPr/>
          <a:lstStyle/>
          <a:p>
            <a:fld id="{15C4C319-1847-476D-AE21-48AD97D6CA75}" type="slidenum">
              <a:rPr lang="en-CA" smtClean="0"/>
              <a:t>‹#›</a:t>
            </a:fld>
            <a:endParaRPr lang="en-CA"/>
          </a:p>
        </p:txBody>
      </p:sp>
    </p:spTree>
    <p:extLst>
      <p:ext uri="{BB962C8B-B14F-4D97-AF65-F5344CB8AC3E}">
        <p14:creationId xmlns:p14="http://schemas.microsoft.com/office/powerpoint/2010/main" val="2420226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68668-5A65-74E1-5A71-DB4328E237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DDED5F22-3710-3368-6D50-D5B2DEBF45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0C863008-BA44-8673-FC8A-714139A8B5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1D1AAA-AFA7-D448-4AE3-F27DAC34720B}"/>
              </a:ext>
            </a:extLst>
          </p:cNvPr>
          <p:cNvSpPr>
            <a:spLocks noGrp="1"/>
          </p:cNvSpPr>
          <p:nvPr>
            <p:ph type="dt" sz="half" idx="10"/>
          </p:nvPr>
        </p:nvSpPr>
        <p:spPr/>
        <p:txBody>
          <a:bodyPr/>
          <a:lstStyle/>
          <a:p>
            <a:fld id="{919C2384-F454-43D2-B272-474E92A6F42A}" type="datetimeFigureOut">
              <a:rPr lang="en-CA" smtClean="0"/>
              <a:t>2026-06-30</a:t>
            </a:fld>
            <a:endParaRPr lang="en-CA"/>
          </a:p>
        </p:txBody>
      </p:sp>
      <p:sp>
        <p:nvSpPr>
          <p:cNvPr id="6" name="Footer Placeholder 5">
            <a:extLst>
              <a:ext uri="{FF2B5EF4-FFF2-40B4-BE49-F238E27FC236}">
                <a16:creationId xmlns:a16="http://schemas.microsoft.com/office/drawing/2014/main" id="{145DE2AD-503A-95E7-3696-D7F6F9600431}"/>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2104387D-85DD-D24B-6E3A-36697F907629}"/>
              </a:ext>
            </a:extLst>
          </p:cNvPr>
          <p:cNvSpPr>
            <a:spLocks noGrp="1"/>
          </p:cNvSpPr>
          <p:nvPr>
            <p:ph type="sldNum" sz="quarter" idx="12"/>
          </p:nvPr>
        </p:nvSpPr>
        <p:spPr/>
        <p:txBody>
          <a:bodyPr/>
          <a:lstStyle/>
          <a:p>
            <a:fld id="{15C4C319-1847-476D-AE21-48AD97D6CA75}" type="slidenum">
              <a:rPr lang="en-CA" smtClean="0"/>
              <a:t>‹#›</a:t>
            </a:fld>
            <a:endParaRPr lang="en-CA"/>
          </a:p>
        </p:txBody>
      </p:sp>
    </p:spTree>
    <p:extLst>
      <p:ext uri="{BB962C8B-B14F-4D97-AF65-F5344CB8AC3E}">
        <p14:creationId xmlns:p14="http://schemas.microsoft.com/office/powerpoint/2010/main" val="1054241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0DEA4-3F95-2265-6C6D-10BAD287C3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40B6481F-50AC-A3C4-0527-1F9CCA1D62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C8062B25-4DC1-B627-E233-6673A1BAA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D9813E-A1BE-CEFD-ED79-E6A0AB84ADFF}"/>
              </a:ext>
            </a:extLst>
          </p:cNvPr>
          <p:cNvSpPr>
            <a:spLocks noGrp="1"/>
          </p:cNvSpPr>
          <p:nvPr>
            <p:ph type="dt" sz="half" idx="10"/>
          </p:nvPr>
        </p:nvSpPr>
        <p:spPr/>
        <p:txBody>
          <a:bodyPr/>
          <a:lstStyle/>
          <a:p>
            <a:fld id="{919C2384-F454-43D2-B272-474E92A6F42A}" type="datetimeFigureOut">
              <a:rPr lang="en-CA" smtClean="0"/>
              <a:t>2026-06-30</a:t>
            </a:fld>
            <a:endParaRPr lang="en-CA"/>
          </a:p>
        </p:txBody>
      </p:sp>
      <p:sp>
        <p:nvSpPr>
          <p:cNvPr id="6" name="Footer Placeholder 5">
            <a:extLst>
              <a:ext uri="{FF2B5EF4-FFF2-40B4-BE49-F238E27FC236}">
                <a16:creationId xmlns:a16="http://schemas.microsoft.com/office/drawing/2014/main" id="{F0D3B4EC-4F6A-501C-A2A3-DA35ABFFB20C}"/>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8D85A547-209C-E1C2-96F1-36E6C8FA5D1B}"/>
              </a:ext>
            </a:extLst>
          </p:cNvPr>
          <p:cNvSpPr>
            <a:spLocks noGrp="1"/>
          </p:cNvSpPr>
          <p:nvPr>
            <p:ph type="sldNum" sz="quarter" idx="12"/>
          </p:nvPr>
        </p:nvSpPr>
        <p:spPr/>
        <p:txBody>
          <a:bodyPr/>
          <a:lstStyle/>
          <a:p>
            <a:fld id="{15C4C319-1847-476D-AE21-48AD97D6CA75}" type="slidenum">
              <a:rPr lang="en-CA" smtClean="0"/>
              <a:t>‹#›</a:t>
            </a:fld>
            <a:endParaRPr lang="en-CA"/>
          </a:p>
        </p:txBody>
      </p:sp>
    </p:spTree>
    <p:extLst>
      <p:ext uri="{BB962C8B-B14F-4D97-AF65-F5344CB8AC3E}">
        <p14:creationId xmlns:p14="http://schemas.microsoft.com/office/powerpoint/2010/main" val="3354125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D09215-06CE-4D88-D250-32BD1CFEF0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873D4080-AF89-E55D-7F88-7C5E612F2F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3DB6064-6560-4E2A-B974-379645EB2E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19C2384-F454-43D2-B272-474E92A6F42A}" type="datetimeFigureOut">
              <a:rPr lang="en-CA" smtClean="0"/>
              <a:t>2026-06-30</a:t>
            </a:fld>
            <a:endParaRPr lang="en-CA"/>
          </a:p>
        </p:txBody>
      </p:sp>
      <p:sp>
        <p:nvSpPr>
          <p:cNvPr id="5" name="Footer Placeholder 4">
            <a:extLst>
              <a:ext uri="{FF2B5EF4-FFF2-40B4-BE49-F238E27FC236}">
                <a16:creationId xmlns:a16="http://schemas.microsoft.com/office/drawing/2014/main" id="{08118665-89FB-0660-6812-4AD9B7B333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CA"/>
          </a:p>
        </p:txBody>
      </p:sp>
      <p:sp>
        <p:nvSpPr>
          <p:cNvPr id="6" name="Slide Number Placeholder 5">
            <a:extLst>
              <a:ext uri="{FF2B5EF4-FFF2-40B4-BE49-F238E27FC236}">
                <a16:creationId xmlns:a16="http://schemas.microsoft.com/office/drawing/2014/main" id="{57833341-9B93-7377-A4BA-D33A288CFC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5C4C319-1847-476D-AE21-48AD97D6CA75}" type="slidenum">
              <a:rPr lang="en-CA" smtClean="0"/>
              <a:t>‹#›</a:t>
            </a:fld>
            <a:endParaRPr lang="en-CA"/>
          </a:p>
        </p:txBody>
      </p:sp>
    </p:spTree>
    <p:extLst>
      <p:ext uri="{BB962C8B-B14F-4D97-AF65-F5344CB8AC3E}">
        <p14:creationId xmlns:p14="http://schemas.microsoft.com/office/powerpoint/2010/main" val="6830281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statcan.gc.ca/o1/fr/plus/8604-diwali-fete-des-lumieres?utm_source=copilot.com" TargetMode="External"/><Relationship Id="rId2" Type="http://schemas.openxmlformats.org/officeDocument/2006/relationships/hyperlink" Target="https://ici.radio-canada.ca/jeunesse/maj/1926661/divali-inde-festival-explique-jeunes?utm_source=copilot.com" TargetMode="Externa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kXmJ7bwwLr4"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C6B5652-C661-4C58-B937-F0F490F7FC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936867-6407-43FB-9DE6-1B0879D0CB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CD0B258-678B-4A8C-894F-848AF24A19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C8D58395-74AF-401A-AF2F-76B6FCF71D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Rectangle 36">
            <a:extLst>
              <a:ext uri="{FF2B5EF4-FFF2-40B4-BE49-F238E27FC236}">
                <a16:creationId xmlns:a16="http://schemas.microsoft.com/office/drawing/2014/main" id="{2F003F3F-F118-41D2-AA3F-74DB0D1970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D6B241-94BB-29E6-A473-D21CADE83A7A}"/>
              </a:ext>
            </a:extLst>
          </p:cNvPr>
          <p:cNvSpPr>
            <a:spLocks noGrp="1"/>
          </p:cNvSpPr>
          <p:nvPr>
            <p:ph type="ctrTitle"/>
          </p:nvPr>
        </p:nvSpPr>
        <p:spPr>
          <a:xfrm>
            <a:off x="806825" y="457201"/>
            <a:ext cx="2844800" cy="3588870"/>
          </a:xfrm>
        </p:spPr>
        <p:txBody>
          <a:bodyPr vert="horz" lIns="91440" tIns="45720" rIns="91440" bIns="45720" rtlCol="0" anchor="b">
            <a:normAutofit/>
          </a:bodyPr>
          <a:lstStyle/>
          <a:p>
            <a:pPr algn="r"/>
            <a:r>
              <a:rPr lang="en-US" sz="4000" b="1" dirty="0" err="1">
                <a:solidFill>
                  <a:srgbClr val="FFFFFF"/>
                </a:solidFill>
              </a:rPr>
              <a:t>Découvrir</a:t>
            </a:r>
            <a:r>
              <a:rPr lang="en-US" sz="4000" b="1" dirty="0">
                <a:solidFill>
                  <a:srgbClr val="FFFFFF"/>
                </a:solidFill>
              </a:rPr>
              <a:t> Diwali:</a:t>
            </a:r>
            <a:br>
              <a:rPr lang="en-US" sz="4000" b="1" dirty="0">
                <a:solidFill>
                  <a:srgbClr val="FFFFFF"/>
                </a:solidFill>
              </a:rPr>
            </a:br>
            <a:r>
              <a:rPr lang="en-US" sz="4000" b="1" dirty="0">
                <a:solidFill>
                  <a:srgbClr val="FFFFFF"/>
                </a:solidFill>
              </a:rPr>
              <a:t>La fête des </a:t>
            </a:r>
            <a:r>
              <a:rPr lang="en-US" sz="4000" b="1" dirty="0" err="1">
                <a:solidFill>
                  <a:srgbClr val="FFFFFF"/>
                </a:solidFill>
              </a:rPr>
              <a:t>lumières</a:t>
            </a:r>
            <a:br>
              <a:rPr lang="en-US" sz="4000" b="1" dirty="0">
                <a:solidFill>
                  <a:srgbClr val="FFFFFF"/>
                </a:solidFill>
                <a:effectLst/>
              </a:rPr>
            </a:br>
            <a:endParaRPr lang="en-US" sz="4000" dirty="0">
              <a:solidFill>
                <a:srgbClr val="FFFFFF"/>
              </a:solidFill>
            </a:endParaRPr>
          </a:p>
        </p:txBody>
      </p:sp>
      <p:sp>
        <p:nvSpPr>
          <p:cNvPr id="3" name="Subtitle 2">
            <a:extLst>
              <a:ext uri="{FF2B5EF4-FFF2-40B4-BE49-F238E27FC236}">
                <a16:creationId xmlns:a16="http://schemas.microsoft.com/office/drawing/2014/main" id="{50C61CAA-D4A3-66CC-E536-8D1435EBED9F}"/>
              </a:ext>
            </a:extLst>
          </p:cNvPr>
          <p:cNvSpPr>
            <a:spLocks noGrp="1"/>
          </p:cNvSpPr>
          <p:nvPr>
            <p:ph type="subTitle" idx="1"/>
          </p:nvPr>
        </p:nvSpPr>
        <p:spPr>
          <a:xfrm>
            <a:off x="4844649" y="669363"/>
            <a:ext cx="3815475" cy="5534211"/>
          </a:xfrm>
        </p:spPr>
        <p:txBody>
          <a:bodyPr vert="horz" lIns="91440" tIns="45720" rIns="91440" bIns="45720" rtlCol="0" anchor="ctr">
            <a:normAutofit/>
          </a:bodyPr>
          <a:lstStyle/>
          <a:p>
            <a:r>
              <a:rPr lang="en-US" sz="2000" b="1" dirty="0" err="1"/>
              <a:t>Niveau</a:t>
            </a:r>
            <a:r>
              <a:rPr lang="en-US" sz="2000" b="1" dirty="0"/>
              <a:t> :</a:t>
            </a:r>
            <a:r>
              <a:rPr lang="en-US" sz="2000" dirty="0"/>
              <a:t> 3e </a:t>
            </a:r>
            <a:r>
              <a:rPr lang="en-US" sz="2000" dirty="0" err="1"/>
              <a:t>année</a:t>
            </a:r>
            <a:r>
              <a:rPr lang="en-US" sz="2000" dirty="0"/>
              <a:t>:  Immersion française</a:t>
            </a:r>
          </a:p>
          <a:p>
            <a:r>
              <a:rPr lang="en-US" sz="2000" b="1" dirty="0"/>
              <a:t>Domaines :</a:t>
            </a:r>
            <a:r>
              <a:rPr lang="en-US" sz="2000" dirty="0"/>
              <a:t> FSL (communication </a:t>
            </a:r>
            <a:r>
              <a:rPr lang="en-US" sz="2000" dirty="0" err="1"/>
              <a:t>orale</a:t>
            </a:r>
            <a:r>
              <a:rPr lang="en-US" sz="2000" dirty="0"/>
              <a:t>), Études </a:t>
            </a:r>
            <a:r>
              <a:rPr lang="en-US" sz="2000" dirty="0" err="1"/>
              <a:t>sociales</a:t>
            </a:r>
            <a:r>
              <a:rPr lang="en-US" sz="2000" dirty="0"/>
              <a:t> (</a:t>
            </a:r>
            <a:r>
              <a:rPr lang="en-US" sz="2000" dirty="0" err="1"/>
              <a:t>communautés</a:t>
            </a:r>
            <a:r>
              <a:rPr lang="en-US" sz="2000" dirty="0"/>
              <a:t> </a:t>
            </a:r>
            <a:r>
              <a:rPr lang="en-US" sz="2000" dirty="0" err="1"/>
              <a:t>mondiales</a:t>
            </a:r>
            <a:r>
              <a:rPr lang="en-US" sz="2000" dirty="0"/>
              <a:t>)</a:t>
            </a:r>
          </a:p>
          <a:p>
            <a:pPr indent="-228600" algn="l">
              <a:buFont typeface="Arial" panose="020B0604020202020204" pitchFamily="34" charset="0"/>
              <a:buChar char="•"/>
            </a:pPr>
            <a:endParaRPr lang="en-US" sz="1900" dirty="0"/>
          </a:p>
          <a:p>
            <a:pPr indent="-228600" algn="l">
              <a:buFont typeface="Arial" panose="020B0604020202020204" pitchFamily="34" charset="0"/>
              <a:buChar char="•"/>
            </a:pPr>
            <a:endParaRPr lang="en-US" sz="1900" dirty="0"/>
          </a:p>
          <a:p>
            <a:pPr algn="l"/>
            <a:br>
              <a:rPr lang="en-US" sz="1900" dirty="0"/>
            </a:br>
            <a:r>
              <a:rPr lang="en-US" sz="1400" dirty="0"/>
              <a:t>All images used in this lesson plan are sourced from the Microsoft PowerPoint image library and are used in accordance with </a:t>
            </a:r>
            <a:r>
              <a:rPr lang="en-US" sz="1400" dirty="0" err="1"/>
              <a:t>MicrosoAft’s</a:t>
            </a:r>
            <a:r>
              <a:rPr lang="en-US" sz="1400" dirty="0"/>
              <a:t> content usage terms.</a:t>
            </a:r>
            <a:br>
              <a:rPr lang="en-US" sz="1400" dirty="0"/>
            </a:br>
            <a:endParaRPr lang="en-US" sz="1400" dirty="0"/>
          </a:p>
        </p:txBody>
      </p:sp>
      <p:pic>
        <p:nvPicPr>
          <p:cNvPr id="4" name="Google Shape;65;p14">
            <a:extLst>
              <a:ext uri="{FF2B5EF4-FFF2-40B4-BE49-F238E27FC236}">
                <a16:creationId xmlns:a16="http://schemas.microsoft.com/office/drawing/2014/main" id="{2F04B224-EF34-7F02-028C-49BB1388FA98}"/>
              </a:ext>
            </a:extLst>
          </p:cNvPr>
          <p:cNvPicPr preferRelativeResize="0"/>
          <p:nvPr/>
        </p:nvPicPr>
        <p:blipFill>
          <a:blip r:embed="rId2"/>
          <a:stretch>
            <a:fillRect/>
          </a:stretch>
        </p:blipFill>
        <p:spPr>
          <a:xfrm>
            <a:off x="8913909" y="5770740"/>
            <a:ext cx="2823586" cy="804846"/>
          </a:xfrm>
          <a:prstGeom prst="rect">
            <a:avLst/>
          </a:prstGeom>
          <a:noFill/>
        </p:spPr>
      </p:pic>
      <p:pic>
        <p:nvPicPr>
          <p:cNvPr id="6" name="Picture 5" descr="Lotus flower candles">
            <a:extLst>
              <a:ext uri="{FF2B5EF4-FFF2-40B4-BE49-F238E27FC236}">
                <a16:creationId xmlns:a16="http://schemas.microsoft.com/office/drawing/2014/main" id="{88949A69-E2AB-E04E-3F95-60A6298967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3908" y="1952835"/>
            <a:ext cx="2823586" cy="1884743"/>
          </a:xfrm>
          <a:prstGeom prst="rect">
            <a:avLst/>
          </a:prstGeom>
        </p:spPr>
      </p:pic>
      <p:sp>
        <p:nvSpPr>
          <p:cNvPr id="5" name="TextBox 4">
            <a:extLst>
              <a:ext uri="{FF2B5EF4-FFF2-40B4-BE49-F238E27FC236}">
                <a16:creationId xmlns:a16="http://schemas.microsoft.com/office/drawing/2014/main" id="{018E9B1E-787D-7C32-AFBC-C195FA99024D}"/>
              </a:ext>
            </a:extLst>
          </p:cNvPr>
          <p:cNvSpPr txBox="1"/>
          <p:nvPr/>
        </p:nvSpPr>
        <p:spPr>
          <a:xfrm>
            <a:off x="8913908" y="5282214"/>
            <a:ext cx="2823586" cy="461665"/>
          </a:xfrm>
          <a:prstGeom prst="rect">
            <a:avLst/>
          </a:prstGeom>
          <a:noFill/>
        </p:spPr>
        <p:txBody>
          <a:bodyPr wrap="square" rtlCol="0">
            <a:spAutoFit/>
          </a:bodyPr>
          <a:lstStyle/>
          <a:p>
            <a:r>
              <a:rPr lang="fr-CA" sz="2400" dirty="0"/>
              <a:t>Cécile Robertson</a:t>
            </a:r>
            <a:endParaRPr lang="en-CA" sz="2400" dirty="0"/>
          </a:p>
        </p:txBody>
      </p:sp>
    </p:spTree>
    <p:extLst>
      <p:ext uri="{BB962C8B-B14F-4D97-AF65-F5344CB8AC3E}">
        <p14:creationId xmlns:p14="http://schemas.microsoft.com/office/powerpoint/2010/main" val="1835888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7CA8135-1B83-FDD2-49DF-F1C1D6C76910}"/>
              </a:ext>
            </a:extLst>
          </p:cNvPr>
          <p:cNvSpPr>
            <a:spLocks noGrp="1"/>
          </p:cNvSpPr>
          <p:nvPr>
            <p:ph type="title"/>
          </p:nvPr>
        </p:nvSpPr>
        <p:spPr>
          <a:xfrm>
            <a:off x="1137034" y="609597"/>
            <a:ext cx="9392421" cy="1330841"/>
          </a:xfrm>
        </p:spPr>
        <p:txBody>
          <a:bodyPr>
            <a:normAutofit/>
          </a:bodyPr>
          <a:lstStyle/>
          <a:p>
            <a:r>
              <a:rPr lang="fr-FR" b="1" dirty="0"/>
              <a:t>Objectifs d’apprentissage</a:t>
            </a:r>
            <a:br>
              <a:rPr lang="fr-FR" b="1" dirty="0">
                <a:effectLst/>
              </a:rPr>
            </a:br>
            <a:endParaRPr lang="en-CA"/>
          </a:p>
        </p:txBody>
      </p:sp>
      <p:sp>
        <p:nvSpPr>
          <p:cNvPr id="3" name="Content Placeholder 2">
            <a:extLst>
              <a:ext uri="{FF2B5EF4-FFF2-40B4-BE49-F238E27FC236}">
                <a16:creationId xmlns:a16="http://schemas.microsoft.com/office/drawing/2014/main" id="{D77810AE-29DF-3CEB-8343-692C691719D3}"/>
              </a:ext>
            </a:extLst>
          </p:cNvPr>
          <p:cNvSpPr>
            <a:spLocks noGrp="1"/>
          </p:cNvSpPr>
          <p:nvPr>
            <p:ph idx="1"/>
          </p:nvPr>
        </p:nvSpPr>
        <p:spPr>
          <a:xfrm>
            <a:off x="289932" y="2155116"/>
            <a:ext cx="7426712" cy="3961020"/>
          </a:xfrm>
        </p:spPr>
        <p:txBody>
          <a:bodyPr>
            <a:normAutofit/>
          </a:bodyPr>
          <a:lstStyle/>
          <a:p>
            <a:pPr marL="0" indent="0">
              <a:buNone/>
            </a:pPr>
            <a:r>
              <a:rPr lang="fr-FR" sz="2000" b="1" dirty="0">
                <a:effectLst/>
              </a:rPr>
              <a:t>Curriculum FLS: </a:t>
            </a:r>
          </a:p>
          <a:p>
            <a:pPr fontAlgn="base"/>
            <a:r>
              <a:rPr lang="fr-FR" sz="2000" dirty="0"/>
              <a:t>Comprendre des informations orales simples sur une célébration.</a:t>
            </a:r>
          </a:p>
          <a:p>
            <a:pPr fontAlgn="base"/>
            <a:r>
              <a:rPr lang="fr-FR" sz="2000" dirty="0"/>
              <a:t>Utiliser du vocabulaire culturel nouveau.</a:t>
            </a:r>
          </a:p>
          <a:p>
            <a:pPr fontAlgn="base"/>
            <a:r>
              <a:rPr lang="fr-FR" sz="2000" dirty="0"/>
              <a:t>Poser et répondre à des questions simples.</a:t>
            </a:r>
          </a:p>
          <a:p>
            <a:pPr marL="0" indent="0">
              <a:buNone/>
            </a:pPr>
            <a:r>
              <a:rPr lang="fr-FR" sz="2000" b="1" dirty="0"/>
              <a:t>Études sociales: </a:t>
            </a:r>
            <a:endParaRPr lang="fr-FR" sz="2000" b="1" dirty="0">
              <a:effectLst/>
            </a:endParaRPr>
          </a:p>
          <a:p>
            <a:pPr fontAlgn="base"/>
            <a:r>
              <a:rPr lang="fr-FR" sz="2000" dirty="0"/>
              <a:t>Décrire des traditions et célébrations dans diverses cultures.</a:t>
            </a:r>
          </a:p>
          <a:p>
            <a:pPr fontAlgn="base"/>
            <a:r>
              <a:rPr lang="fr-FR" sz="2000" dirty="0"/>
              <a:t>Expliquer comment les fêtes reflètent les valeurs d’une communauté.</a:t>
            </a:r>
          </a:p>
          <a:p>
            <a:pPr fontAlgn="base"/>
            <a:r>
              <a:rPr lang="fr-FR" sz="2000" dirty="0"/>
              <a:t>Reconnaître la diversité culturelle au Canada et dans le monde.</a:t>
            </a:r>
          </a:p>
          <a:p>
            <a:endParaRPr lang="en-CA" sz="1700" dirty="0"/>
          </a:p>
        </p:txBody>
      </p:sp>
      <p:pic>
        <p:nvPicPr>
          <p:cNvPr id="5" name="Graphic 4" descr="Bullseye with solid fill">
            <a:extLst>
              <a:ext uri="{FF2B5EF4-FFF2-40B4-BE49-F238E27FC236}">
                <a16:creationId xmlns:a16="http://schemas.microsoft.com/office/drawing/2014/main" id="{568E4C23-B9C5-2100-7135-7E513AEF4E19}"/>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8474926" y="2155115"/>
            <a:ext cx="2795431" cy="2795431"/>
          </a:xfrm>
          <a:prstGeom prst="rect">
            <a:avLst/>
          </a:prstGeom>
        </p:spPr>
      </p:pic>
      <p:sp>
        <p:nvSpPr>
          <p:cNvPr id="14" name="Freeform: Shape 13">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151174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56688E73-49B9-4052-A836-D248C825D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5B6AEE0C-07FE-4154-BC7C-2F20530BC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Picture 4" descr="Colorful twisting pattern">
            <a:extLst>
              <a:ext uri="{FF2B5EF4-FFF2-40B4-BE49-F238E27FC236}">
                <a16:creationId xmlns:a16="http://schemas.microsoft.com/office/drawing/2014/main" id="{B6A2C37C-FF01-54C8-7619-FA6327421B3A}"/>
              </a:ext>
            </a:extLst>
          </p:cNvPr>
          <p:cNvPicPr>
            <a:picLocks noChangeAspect="1"/>
          </p:cNvPicPr>
          <p:nvPr/>
        </p:nvPicPr>
        <p:blipFill>
          <a:blip r:embed="rId2">
            <a:alphaModFix amt="60000"/>
            <a:extLst>
              <a:ext uri="{28A0092B-C50C-407E-A947-70E740481C1C}">
                <a14:useLocalDpi xmlns:a14="http://schemas.microsoft.com/office/drawing/2010/main" val="0"/>
              </a:ext>
            </a:extLst>
          </a:blip>
          <a:srcRect/>
          <a:stretch>
            <a:fillRect/>
          </a:stretch>
        </p:blipFill>
        <p:spPr>
          <a:xfrm>
            <a:off x="-1" y="10"/>
            <a:ext cx="12192001" cy="6857990"/>
          </a:xfrm>
          <a:prstGeom prst="rect">
            <a:avLst/>
          </a:prstGeom>
        </p:spPr>
      </p:pic>
      <p:sp>
        <p:nvSpPr>
          <p:cNvPr id="2" name="Title 1">
            <a:extLst>
              <a:ext uri="{FF2B5EF4-FFF2-40B4-BE49-F238E27FC236}">
                <a16:creationId xmlns:a16="http://schemas.microsoft.com/office/drawing/2014/main" id="{08BE0BB8-9B51-4DC3-0516-EED7CEA3F70B}"/>
              </a:ext>
            </a:extLst>
          </p:cNvPr>
          <p:cNvSpPr>
            <a:spLocks noGrp="1"/>
          </p:cNvSpPr>
          <p:nvPr>
            <p:ph type="title"/>
          </p:nvPr>
        </p:nvSpPr>
        <p:spPr>
          <a:xfrm>
            <a:off x="838199" y="557189"/>
            <a:ext cx="5155263" cy="5571899"/>
          </a:xfrm>
        </p:spPr>
        <p:txBody>
          <a:bodyPr>
            <a:normAutofit/>
          </a:bodyPr>
          <a:lstStyle/>
          <a:p>
            <a:r>
              <a:rPr lang="en-CA" b="1" dirty="0" err="1">
                <a:solidFill>
                  <a:srgbClr val="FFFFFF"/>
                </a:solidFill>
              </a:rPr>
              <a:t>Vocabulaire</a:t>
            </a:r>
            <a:r>
              <a:rPr lang="en-CA" b="1" dirty="0">
                <a:solidFill>
                  <a:srgbClr val="FFFFFF"/>
                </a:solidFill>
              </a:rPr>
              <a:t> </a:t>
            </a:r>
            <a:r>
              <a:rPr lang="en-CA" b="1" dirty="0" err="1">
                <a:solidFill>
                  <a:srgbClr val="FFFFFF"/>
                </a:solidFill>
              </a:rPr>
              <a:t>clé</a:t>
            </a:r>
            <a:br>
              <a:rPr lang="en-CA" b="1" dirty="0">
                <a:solidFill>
                  <a:srgbClr val="FFFFFF"/>
                </a:solidFill>
                <a:effectLst/>
              </a:rPr>
            </a:br>
            <a:endParaRPr lang="en-CA" dirty="0">
              <a:solidFill>
                <a:srgbClr val="FFFFFF"/>
              </a:solidFill>
            </a:endParaRPr>
          </a:p>
        </p:txBody>
      </p:sp>
      <p:sp>
        <p:nvSpPr>
          <p:cNvPr id="3" name="Content Placeholder 2">
            <a:extLst>
              <a:ext uri="{FF2B5EF4-FFF2-40B4-BE49-F238E27FC236}">
                <a16:creationId xmlns:a16="http://schemas.microsoft.com/office/drawing/2014/main" id="{288292F3-64CC-4E4F-6D83-43FE940EBF29}"/>
              </a:ext>
            </a:extLst>
          </p:cNvPr>
          <p:cNvSpPr>
            <a:spLocks noGrp="1"/>
          </p:cNvSpPr>
          <p:nvPr>
            <p:ph idx="1"/>
          </p:nvPr>
        </p:nvSpPr>
        <p:spPr>
          <a:xfrm>
            <a:off x="6195375" y="557189"/>
            <a:ext cx="5158424" cy="5571899"/>
          </a:xfrm>
        </p:spPr>
        <p:txBody>
          <a:bodyPr anchor="ctr">
            <a:normAutofit/>
          </a:bodyPr>
          <a:lstStyle/>
          <a:p>
            <a:pPr marL="0" indent="0">
              <a:buNone/>
            </a:pPr>
            <a:r>
              <a:rPr lang="fr-FR" dirty="0" err="1">
                <a:solidFill>
                  <a:srgbClr val="FFFFFF"/>
                </a:solidFill>
              </a:rPr>
              <a:t>Diwali</a:t>
            </a:r>
            <a:endParaRPr lang="fr-FR" dirty="0">
              <a:solidFill>
                <a:srgbClr val="FFFFFF"/>
              </a:solidFill>
            </a:endParaRPr>
          </a:p>
          <a:p>
            <a:pPr marL="0" indent="0">
              <a:buNone/>
            </a:pPr>
            <a:r>
              <a:rPr lang="fr-FR" dirty="0">
                <a:solidFill>
                  <a:srgbClr val="FFFFFF"/>
                </a:solidFill>
              </a:rPr>
              <a:t>Lumière</a:t>
            </a:r>
          </a:p>
          <a:p>
            <a:pPr marL="0" indent="0">
              <a:buNone/>
            </a:pPr>
            <a:r>
              <a:rPr lang="fr-FR" dirty="0">
                <a:solidFill>
                  <a:srgbClr val="FFFFFF"/>
                </a:solidFill>
              </a:rPr>
              <a:t>Obscurité</a:t>
            </a:r>
          </a:p>
          <a:p>
            <a:pPr marL="0" indent="0">
              <a:buNone/>
            </a:pPr>
            <a:r>
              <a:rPr lang="fr-FR" dirty="0" err="1">
                <a:solidFill>
                  <a:srgbClr val="FFFFFF"/>
                </a:solidFill>
              </a:rPr>
              <a:t>Diyas</a:t>
            </a:r>
            <a:endParaRPr lang="fr-FR" dirty="0">
              <a:solidFill>
                <a:srgbClr val="FFFFFF"/>
              </a:solidFill>
            </a:endParaRPr>
          </a:p>
          <a:p>
            <a:pPr marL="0" indent="0">
              <a:buNone/>
            </a:pPr>
            <a:r>
              <a:rPr lang="fr-FR" dirty="0">
                <a:solidFill>
                  <a:srgbClr val="FFFFFF"/>
                </a:solidFill>
              </a:rPr>
              <a:t>Rangoli</a:t>
            </a:r>
          </a:p>
          <a:p>
            <a:pPr marL="0" indent="0">
              <a:buNone/>
            </a:pPr>
            <a:r>
              <a:rPr lang="fr-FR" dirty="0">
                <a:solidFill>
                  <a:srgbClr val="FFFFFF"/>
                </a:solidFill>
              </a:rPr>
              <a:t>Festival</a:t>
            </a:r>
          </a:p>
          <a:p>
            <a:pPr marL="0" indent="0">
              <a:buNone/>
            </a:pPr>
            <a:r>
              <a:rPr lang="fr-FR" dirty="0">
                <a:solidFill>
                  <a:srgbClr val="FFFFFF"/>
                </a:solidFill>
              </a:rPr>
              <a:t>Tradition</a:t>
            </a:r>
          </a:p>
          <a:p>
            <a:pPr marL="0" indent="0">
              <a:buNone/>
            </a:pPr>
            <a:r>
              <a:rPr lang="fr-FR" dirty="0">
                <a:solidFill>
                  <a:srgbClr val="FFFFFF"/>
                </a:solidFill>
              </a:rPr>
              <a:t>Famille</a:t>
            </a:r>
          </a:p>
          <a:p>
            <a:pPr marL="0" indent="0">
              <a:buNone/>
            </a:pPr>
            <a:r>
              <a:rPr lang="fr-FR" dirty="0">
                <a:solidFill>
                  <a:srgbClr val="FFFFFF"/>
                </a:solidFill>
              </a:rPr>
              <a:t>Célébration</a:t>
            </a:r>
          </a:p>
          <a:p>
            <a:pPr marL="0" indent="0">
              <a:buNone/>
            </a:pPr>
            <a:r>
              <a:rPr lang="fr-FR" dirty="0">
                <a:solidFill>
                  <a:srgbClr val="FFFFFF"/>
                </a:solidFill>
              </a:rPr>
              <a:t>Inde</a:t>
            </a:r>
            <a:endParaRPr lang="fr-FR" b="0" dirty="0">
              <a:solidFill>
                <a:srgbClr val="FFFFFF"/>
              </a:solidFill>
              <a:effectLst/>
            </a:endParaRPr>
          </a:p>
          <a:p>
            <a:pPr marL="0" indent="0">
              <a:buNone/>
            </a:pPr>
            <a:endParaRPr lang="en-CA" sz="2000" dirty="0">
              <a:solidFill>
                <a:srgbClr val="FFFFFF"/>
              </a:solidFill>
            </a:endParaRPr>
          </a:p>
        </p:txBody>
      </p:sp>
    </p:spTree>
    <p:extLst>
      <p:ext uri="{BB962C8B-B14F-4D97-AF65-F5344CB8AC3E}">
        <p14:creationId xmlns:p14="http://schemas.microsoft.com/office/powerpoint/2010/main" val="499240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 name="Rectangle 57">
            <a:extLst>
              <a:ext uri="{FF2B5EF4-FFF2-40B4-BE49-F238E27FC236}">
                <a16:creationId xmlns:a16="http://schemas.microsoft.com/office/drawing/2014/main" id="{C5F44963-F78F-4F17-86B4-4EAA3536BD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AC9A35-A01A-828D-1947-8B7F09F90785}"/>
              </a:ext>
            </a:extLst>
          </p:cNvPr>
          <p:cNvSpPr>
            <a:spLocks noGrp="1"/>
          </p:cNvSpPr>
          <p:nvPr>
            <p:ph type="title"/>
          </p:nvPr>
        </p:nvSpPr>
        <p:spPr>
          <a:xfrm>
            <a:off x="1137035" y="609598"/>
            <a:ext cx="6587518" cy="1330841"/>
          </a:xfrm>
        </p:spPr>
        <p:txBody>
          <a:bodyPr>
            <a:normAutofit/>
          </a:bodyPr>
          <a:lstStyle/>
          <a:p>
            <a:pPr algn="ctr"/>
            <a:r>
              <a:rPr lang="fr-CA" b="1" dirty="0">
                <a:solidFill>
                  <a:schemeClr val="tx1">
                    <a:lumMod val="85000"/>
                    <a:lumOff val="15000"/>
                  </a:schemeClr>
                </a:solidFill>
              </a:rPr>
              <a:t>Approfondir les connaissances</a:t>
            </a:r>
            <a:endParaRPr lang="en-CA" b="1" dirty="0">
              <a:solidFill>
                <a:schemeClr val="tx1">
                  <a:lumMod val="85000"/>
                  <a:lumOff val="15000"/>
                </a:schemeClr>
              </a:solidFill>
            </a:endParaRPr>
          </a:p>
        </p:txBody>
      </p:sp>
      <p:sp>
        <p:nvSpPr>
          <p:cNvPr id="3" name="Content Placeholder 2">
            <a:extLst>
              <a:ext uri="{FF2B5EF4-FFF2-40B4-BE49-F238E27FC236}">
                <a16:creationId xmlns:a16="http://schemas.microsoft.com/office/drawing/2014/main" id="{A26D756E-DE91-A09B-1281-F70B07E1C645}"/>
              </a:ext>
            </a:extLst>
          </p:cNvPr>
          <p:cNvSpPr>
            <a:spLocks noGrp="1"/>
          </p:cNvSpPr>
          <p:nvPr>
            <p:ph idx="1"/>
          </p:nvPr>
        </p:nvSpPr>
        <p:spPr>
          <a:xfrm>
            <a:off x="143933" y="1940439"/>
            <a:ext cx="9076267" cy="4765161"/>
          </a:xfrm>
        </p:spPr>
        <p:txBody>
          <a:bodyPr>
            <a:normAutofit/>
          </a:bodyPr>
          <a:lstStyle/>
          <a:p>
            <a:pPr marL="0" indent="0">
              <a:buNone/>
            </a:pPr>
            <a:r>
              <a:rPr lang="en-CA" sz="1600" dirty="0" err="1">
                <a:solidFill>
                  <a:schemeClr val="tx1">
                    <a:lumMod val="85000"/>
                    <a:lumOff val="15000"/>
                  </a:schemeClr>
                </a:solidFill>
              </a:rPr>
              <a:t>Reférez</a:t>
            </a:r>
            <a:r>
              <a:rPr lang="en-CA" sz="1600" dirty="0">
                <a:solidFill>
                  <a:schemeClr val="tx1">
                    <a:lumMod val="85000"/>
                    <a:lumOff val="15000"/>
                  </a:schemeClr>
                </a:solidFill>
              </a:rPr>
              <a:t>-vous à </a:t>
            </a:r>
            <a:r>
              <a:rPr lang="en-CA" sz="1600" dirty="0" err="1">
                <a:solidFill>
                  <a:schemeClr val="tx1">
                    <a:lumMod val="85000"/>
                    <a:lumOff val="15000"/>
                  </a:schemeClr>
                </a:solidFill>
              </a:rPr>
              <a:t>cet</a:t>
            </a:r>
            <a:r>
              <a:rPr lang="en-CA" sz="1600" dirty="0">
                <a:solidFill>
                  <a:schemeClr val="tx1">
                    <a:lumMod val="85000"/>
                    <a:lumOff val="15000"/>
                  </a:schemeClr>
                </a:solidFill>
              </a:rPr>
              <a:t> article pour </a:t>
            </a:r>
            <a:r>
              <a:rPr lang="en-CA" sz="1600" dirty="0" err="1">
                <a:solidFill>
                  <a:schemeClr val="tx1">
                    <a:lumMod val="85000"/>
                    <a:lumOff val="15000"/>
                  </a:schemeClr>
                </a:solidFill>
              </a:rPr>
              <a:t>une</a:t>
            </a:r>
            <a:r>
              <a:rPr lang="en-CA" sz="1600" dirty="0">
                <a:solidFill>
                  <a:schemeClr val="tx1">
                    <a:lumMod val="85000"/>
                    <a:lumOff val="15000"/>
                  </a:schemeClr>
                </a:solidFill>
              </a:rPr>
              <a:t> </a:t>
            </a:r>
            <a:r>
              <a:rPr lang="en-CA" sz="1600" dirty="0" err="1">
                <a:solidFill>
                  <a:schemeClr val="tx1">
                    <a:lumMod val="85000"/>
                    <a:lumOff val="15000"/>
                  </a:schemeClr>
                </a:solidFill>
              </a:rPr>
              <a:t>explorarion</a:t>
            </a:r>
            <a:r>
              <a:rPr lang="en-CA" sz="1600" dirty="0">
                <a:solidFill>
                  <a:schemeClr val="tx1">
                    <a:lumMod val="85000"/>
                    <a:lumOff val="15000"/>
                  </a:schemeClr>
                </a:solidFill>
              </a:rPr>
              <a:t> </a:t>
            </a:r>
            <a:r>
              <a:rPr lang="en-CA" sz="1600" dirty="0" err="1">
                <a:solidFill>
                  <a:schemeClr val="tx1">
                    <a:lumMod val="85000"/>
                    <a:lumOff val="15000"/>
                  </a:schemeClr>
                </a:solidFill>
              </a:rPr>
              <a:t>approfondie</a:t>
            </a:r>
            <a:r>
              <a:rPr lang="en-CA" sz="1600" dirty="0">
                <a:solidFill>
                  <a:schemeClr val="tx1">
                    <a:lumMod val="85000"/>
                    <a:lumOff val="15000"/>
                  </a:schemeClr>
                </a:solidFill>
              </a:rPr>
              <a:t>: </a:t>
            </a:r>
          </a:p>
          <a:p>
            <a:pPr marL="0" indent="0">
              <a:buNone/>
            </a:pPr>
            <a:r>
              <a:rPr lang="fr-FR" sz="1600" dirty="0">
                <a:solidFill>
                  <a:schemeClr val="tx1">
                    <a:lumMod val="85000"/>
                    <a:lumOff val="15000"/>
                  </a:schemeClr>
                </a:solidFill>
                <a:hlinkClick r:id="rId2"/>
              </a:rPr>
              <a:t>C’est la </a:t>
            </a:r>
            <a:r>
              <a:rPr lang="fr-FR" sz="1600" dirty="0" err="1">
                <a:solidFill>
                  <a:schemeClr val="tx1">
                    <a:lumMod val="85000"/>
                    <a:lumOff val="15000"/>
                  </a:schemeClr>
                </a:solidFill>
                <a:hlinkClick r:id="rId2"/>
              </a:rPr>
              <a:t>Divali</a:t>
            </a:r>
            <a:r>
              <a:rPr lang="fr-FR" sz="1600" dirty="0">
                <a:solidFill>
                  <a:schemeClr val="tx1">
                    <a:lumMod val="85000"/>
                    <a:lumOff val="15000"/>
                  </a:schemeClr>
                </a:solidFill>
                <a:hlinkClick r:id="rId2"/>
              </a:rPr>
              <a:t>, la fête des lumières! | MAJ | Radio-Canada</a:t>
            </a:r>
            <a:endParaRPr lang="fr-FR" sz="1600" b="0" dirty="0">
              <a:solidFill>
                <a:schemeClr val="tx1">
                  <a:lumMod val="85000"/>
                  <a:lumOff val="15000"/>
                </a:schemeClr>
              </a:solidFill>
              <a:effectLst/>
            </a:endParaRPr>
          </a:p>
          <a:p>
            <a:pPr marL="0" indent="0">
              <a:buNone/>
            </a:pPr>
            <a:br>
              <a:rPr lang="fr-FR" sz="1600" dirty="0">
                <a:solidFill>
                  <a:schemeClr val="tx1">
                    <a:lumMod val="85000"/>
                    <a:lumOff val="15000"/>
                  </a:schemeClr>
                </a:solidFill>
              </a:rPr>
            </a:br>
            <a:r>
              <a:rPr lang="fr-FR" sz="1600" dirty="0">
                <a:solidFill>
                  <a:schemeClr val="tx1">
                    <a:lumMod val="85000"/>
                    <a:lumOff val="15000"/>
                  </a:schemeClr>
                </a:solidFill>
              </a:rPr>
              <a:t>Notez les faits saillants de l’article pour revoir les mots importants:</a:t>
            </a:r>
          </a:p>
          <a:p>
            <a:pPr marL="0" indent="0">
              <a:buNone/>
            </a:pPr>
            <a:r>
              <a:rPr lang="fr-FR" sz="1600" b="1" dirty="0" err="1">
                <a:solidFill>
                  <a:schemeClr val="tx1">
                    <a:lumMod val="85000"/>
                    <a:lumOff val="15000"/>
                  </a:schemeClr>
                </a:solidFill>
              </a:rPr>
              <a:t>Diwali</a:t>
            </a:r>
            <a:r>
              <a:rPr lang="fr-FR" sz="1600" b="1" dirty="0">
                <a:solidFill>
                  <a:schemeClr val="tx1">
                    <a:lumMod val="85000"/>
                    <a:lumOff val="15000"/>
                  </a:schemeClr>
                </a:solidFill>
              </a:rPr>
              <a:t> :</a:t>
            </a:r>
            <a:r>
              <a:rPr lang="fr-FR" sz="1600" dirty="0">
                <a:solidFill>
                  <a:schemeClr val="tx1">
                    <a:lumMod val="85000"/>
                    <a:lumOff val="15000"/>
                  </a:schemeClr>
                </a:solidFill>
              </a:rPr>
              <a:t> </a:t>
            </a:r>
            <a:r>
              <a:rPr lang="fr-FR" sz="1600" dirty="0" err="1">
                <a:solidFill>
                  <a:schemeClr val="tx1">
                    <a:lumMod val="85000"/>
                    <a:lumOff val="15000"/>
                  </a:schemeClr>
                </a:solidFill>
              </a:rPr>
              <a:t>Diwali</a:t>
            </a:r>
            <a:r>
              <a:rPr lang="fr-FR" sz="1600" dirty="0">
                <a:solidFill>
                  <a:schemeClr val="tx1">
                    <a:lumMod val="85000"/>
                    <a:lumOff val="15000"/>
                  </a:schemeClr>
                </a:solidFill>
              </a:rPr>
              <a:t> est une </a:t>
            </a:r>
            <a:r>
              <a:rPr lang="fr-FR" sz="1600" b="1" dirty="0">
                <a:solidFill>
                  <a:schemeClr val="tx1">
                    <a:lumMod val="85000"/>
                    <a:lumOff val="15000"/>
                  </a:schemeClr>
                </a:solidFill>
              </a:rPr>
              <a:t>fête indienne très importante</a:t>
            </a:r>
            <a:r>
              <a:rPr lang="fr-FR" sz="1600" dirty="0">
                <a:solidFill>
                  <a:schemeClr val="tx1">
                    <a:lumMod val="85000"/>
                    <a:lumOff val="15000"/>
                  </a:schemeClr>
                </a:solidFill>
              </a:rPr>
              <a:t>, aussi appelée </a:t>
            </a:r>
            <a:r>
              <a:rPr lang="fr-FR" sz="1600" i="1" dirty="0">
                <a:solidFill>
                  <a:schemeClr val="tx1">
                    <a:lumMod val="85000"/>
                    <a:lumOff val="15000"/>
                  </a:schemeClr>
                </a:solidFill>
              </a:rPr>
              <a:t>la fête des lumières</a:t>
            </a:r>
            <a:r>
              <a:rPr lang="fr-FR" sz="1600" dirty="0">
                <a:solidFill>
                  <a:schemeClr val="tx1">
                    <a:lumMod val="85000"/>
                    <a:lumOff val="15000"/>
                  </a:schemeClr>
                </a:solidFill>
              </a:rPr>
              <a:t>. Pendant </a:t>
            </a:r>
            <a:r>
              <a:rPr lang="fr-FR" sz="1600" dirty="0" err="1">
                <a:solidFill>
                  <a:schemeClr val="tx1">
                    <a:lumMod val="85000"/>
                    <a:lumOff val="15000"/>
                  </a:schemeClr>
                </a:solidFill>
              </a:rPr>
              <a:t>Diwali</a:t>
            </a:r>
            <a:r>
              <a:rPr lang="fr-FR" sz="1600" dirty="0">
                <a:solidFill>
                  <a:schemeClr val="tx1">
                    <a:lumMod val="85000"/>
                    <a:lumOff val="15000"/>
                  </a:schemeClr>
                </a:solidFill>
              </a:rPr>
              <a:t>, les familles allument des lampes, décorent leur maison et célèbrent la victoire de la lumière sur l’obscurité et du bien sur le mal. C’est un moment de joie, de partage et de célébration.</a:t>
            </a:r>
          </a:p>
          <a:p>
            <a:pPr marL="0" indent="0">
              <a:buNone/>
            </a:pPr>
            <a:r>
              <a:rPr lang="fr-FR" sz="1600" b="1" dirty="0">
                <a:solidFill>
                  <a:schemeClr val="tx1">
                    <a:lumMod val="85000"/>
                    <a:lumOff val="15000"/>
                  </a:schemeClr>
                </a:solidFill>
              </a:rPr>
              <a:t>Diya :</a:t>
            </a:r>
            <a:r>
              <a:rPr lang="fr-FR" sz="1600" dirty="0">
                <a:solidFill>
                  <a:schemeClr val="tx1">
                    <a:lumMod val="85000"/>
                    <a:lumOff val="15000"/>
                  </a:schemeClr>
                </a:solidFill>
              </a:rPr>
              <a:t> Un </a:t>
            </a:r>
            <a:r>
              <a:rPr lang="fr-FR" sz="1600" dirty="0" err="1">
                <a:solidFill>
                  <a:schemeClr val="tx1">
                    <a:lumMod val="85000"/>
                    <a:lumOff val="15000"/>
                  </a:schemeClr>
                </a:solidFill>
              </a:rPr>
              <a:t>diya</a:t>
            </a:r>
            <a:r>
              <a:rPr lang="fr-FR" sz="1600" dirty="0">
                <a:solidFill>
                  <a:schemeClr val="tx1">
                    <a:lumMod val="85000"/>
                    <a:lumOff val="15000"/>
                  </a:schemeClr>
                </a:solidFill>
              </a:rPr>
              <a:t> est une </a:t>
            </a:r>
            <a:r>
              <a:rPr lang="fr-FR" sz="1600" b="1" dirty="0">
                <a:solidFill>
                  <a:schemeClr val="tx1">
                    <a:lumMod val="85000"/>
                    <a:lumOff val="15000"/>
                  </a:schemeClr>
                </a:solidFill>
              </a:rPr>
              <a:t>petite lampe en terre cuite</a:t>
            </a:r>
            <a:r>
              <a:rPr lang="fr-FR" sz="1600" dirty="0">
                <a:solidFill>
                  <a:schemeClr val="tx1">
                    <a:lumMod val="85000"/>
                    <a:lumOff val="15000"/>
                  </a:schemeClr>
                </a:solidFill>
              </a:rPr>
              <a:t>. On y met de l’huile et une mèche, puis on l’allume. Les </a:t>
            </a:r>
            <a:r>
              <a:rPr lang="fr-FR" sz="1600" dirty="0" err="1">
                <a:solidFill>
                  <a:schemeClr val="tx1">
                    <a:lumMod val="85000"/>
                    <a:lumOff val="15000"/>
                  </a:schemeClr>
                </a:solidFill>
              </a:rPr>
              <a:t>diyas</a:t>
            </a:r>
            <a:r>
              <a:rPr lang="fr-FR" sz="1600" dirty="0">
                <a:solidFill>
                  <a:schemeClr val="tx1">
                    <a:lumMod val="85000"/>
                    <a:lumOff val="15000"/>
                  </a:schemeClr>
                </a:solidFill>
              </a:rPr>
              <a:t> sont utilisés pendant </a:t>
            </a:r>
            <a:r>
              <a:rPr lang="fr-FR" sz="1600" dirty="0" err="1">
                <a:solidFill>
                  <a:schemeClr val="tx1">
                    <a:lumMod val="85000"/>
                    <a:lumOff val="15000"/>
                  </a:schemeClr>
                </a:solidFill>
              </a:rPr>
              <a:t>Diwali</a:t>
            </a:r>
            <a:r>
              <a:rPr lang="fr-FR" sz="1600" dirty="0">
                <a:solidFill>
                  <a:schemeClr val="tx1">
                    <a:lumMod val="85000"/>
                    <a:lumOff val="15000"/>
                  </a:schemeClr>
                </a:solidFill>
              </a:rPr>
              <a:t> pour apporter de la lumière et symboliser l’espoir et la paix.</a:t>
            </a:r>
          </a:p>
          <a:p>
            <a:pPr marL="0" indent="0">
              <a:buNone/>
            </a:pPr>
            <a:r>
              <a:rPr lang="fr-FR" sz="1600" b="1" dirty="0">
                <a:solidFill>
                  <a:schemeClr val="tx1">
                    <a:lumMod val="85000"/>
                    <a:lumOff val="15000"/>
                  </a:schemeClr>
                </a:solidFill>
              </a:rPr>
              <a:t>Rangoli</a:t>
            </a:r>
            <a:r>
              <a:rPr lang="fr-FR" sz="1600" dirty="0">
                <a:solidFill>
                  <a:schemeClr val="tx1">
                    <a:lumMod val="85000"/>
                    <a:lumOff val="15000"/>
                  </a:schemeClr>
                </a:solidFill>
              </a:rPr>
              <a:t> : Un rangoli est un </a:t>
            </a:r>
            <a:r>
              <a:rPr lang="fr-FR" sz="1600" b="1" dirty="0">
                <a:solidFill>
                  <a:schemeClr val="tx1">
                    <a:lumMod val="85000"/>
                    <a:lumOff val="15000"/>
                  </a:schemeClr>
                </a:solidFill>
              </a:rPr>
              <a:t>dessin décoratif fait au sol</a:t>
            </a:r>
            <a:r>
              <a:rPr lang="fr-FR" sz="1600" dirty="0">
                <a:solidFill>
                  <a:schemeClr val="tx1">
                    <a:lumMod val="85000"/>
                    <a:lumOff val="15000"/>
                  </a:schemeClr>
                </a:solidFill>
              </a:rPr>
              <a:t>, souvent à l’entrée de la maison. On le crée avec de la poudre colorée, du riz coloré, des pétales de fleurs ou du sable. Les rangolis servent à accueillir les invités et à porter chance.</a:t>
            </a:r>
          </a:p>
          <a:p>
            <a:pPr marL="0" indent="0">
              <a:buNone/>
            </a:pPr>
            <a:r>
              <a:rPr lang="fr-FR" sz="1600" dirty="0">
                <a:solidFill>
                  <a:schemeClr val="tx1">
                    <a:lumMod val="85000"/>
                    <a:lumOff val="15000"/>
                  </a:schemeClr>
                </a:solidFill>
              </a:rPr>
              <a:t>Voici un autre site pour approfondir la connaissance des mots ci-dessus pour vous et vos </a:t>
            </a:r>
            <a:r>
              <a:rPr lang="fr-CA" sz="1600" dirty="0">
                <a:solidFill>
                  <a:schemeClr val="tx1">
                    <a:lumMod val="85000"/>
                    <a:lumOff val="15000"/>
                  </a:schemeClr>
                </a:solidFill>
              </a:rPr>
              <a:t>élèves</a:t>
            </a:r>
            <a:r>
              <a:rPr lang="fr-FR" sz="1600" dirty="0">
                <a:solidFill>
                  <a:schemeClr val="tx1">
                    <a:lumMod val="85000"/>
                    <a:lumOff val="15000"/>
                  </a:schemeClr>
                </a:solidFill>
              </a:rPr>
              <a:t>: </a:t>
            </a:r>
          </a:p>
          <a:p>
            <a:pPr marL="0" indent="0">
              <a:buNone/>
            </a:pPr>
            <a:r>
              <a:rPr lang="fr-FR" sz="1600" dirty="0">
                <a:solidFill>
                  <a:schemeClr val="tx1">
                    <a:lumMod val="85000"/>
                    <a:lumOff val="15000"/>
                  </a:schemeClr>
                </a:solidFill>
              </a:rPr>
              <a:t> </a:t>
            </a:r>
            <a:r>
              <a:rPr lang="fr-FR" sz="1600" dirty="0" err="1">
                <a:solidFill>
                  <a:schemeClr val="tx1">
                    <a:lumMod val="85000"/>
                    <a:lumOff val="15000"/>
                  </a:schemeClr>
                </a:solidFill>
                <a:hlinkClick r:id="rId3"/>
              </a:rPr>
              <a:t>Diwali</a:t>
            </a:r>
            <a:r>
              <a:rPr lang="fr-FR" sz="1600" dirty="0">
                <a:solidFill>
                  <a:schemeClr val="tx1">
                    <a:lumMod val="85000"/>
                    <a:lumOff val="15000"/>
                  </a:schemeClr>
                </a:solidFill>
                <a:hlinkClick r:id="rId3"/>
              </a:rPr>
              <a:t>, fête des lumières - Statistique Canada</a:t>
            </a:r>
            <a:endParaRPr lang="fr-FR" sz="1600" dirty="0">
              <a:solidFill>
                <a:schemeClr val="tx1">
                  <a:lumMod val="85000"/>
                  <a:lumOff val="15000"/>
                </a:schemeClr>
              </a:solidFill>
            </a:endParaRPr>
          </a:p>
          <a:p>
            <a:pPr marL="0" indent="0">
              <a:buNone/>
            </a:pPr>
            <a:r>
              <a:rPr lang="fr-FR" sz="1600" b="1" dirty="0">
                <a:solidFill>
                  <a:schemeClr val="tx1">
                    <a:lumMod val="85000"/>
                    <a:lumOff val="15000"/>
                  </a:schemeClr>
                </a:solidFill>
              </a:rPr>
              <a:t>À Noter: </a:t>
            </a:r>
            <a:r>
              <a:rPr lang="fr-FR" sz="1600" b="1" dirty="0">
                <a:solidFill>
                  <a:schemeClr val="tx1">
                    <a:lumMod val="85000"/>
                    <a:lumOff val="15000"/>
                  </a:schemeClr>
                </a:solidFill>
                <a:effectLst/>
              </a:rPr>
              <a:t>IA a été utilisée pour chercher des définitions pour les mots indiqués.</a:t>
            </a:r>
            <a:endParaRPr lang="fr-FR" sz="1600" dirty="0">
              <a:solidFill>
                <a:schemeClr val="tx1">
                  <a:lumMod val="85000"/>
                  <a:lumOff val="15000"/>
                </a:schemeClr>
              </a:solidFill>
            </a:endParaRPr>
          </a:p>
          <a:p>
            <a:pPr marL="0" indent="0">
              <a:buNone/>
            </a:pPr>
            <a:endParaRPr lang="en-CA" sz="1100" dirty="0">
              <a:solidFill>
                <a:schemeClr val="tx1">
                  <a:lumMod val="85000"/>
                  <a:lumOff val="15000"/>
                </a:schemeClr>
              </a:solidFill>
            </a:endParaRPr>
          </a:p>
        </p:txBody>
      </p:sp>
      <p:sp>
        <p:nvSpPr>
          <p:cNvPr id="60" name="Freeform: Shape 59">
            <a:extLst>
              <a:ext uri="{FF2B5EF4-FFF2-40B4-BE49-F238E27FC236}">
                <a16:creationId xmlns:a16="http://schemas.microsoft.com/office/drawing/2014/main" id="{22BCA4C2-A213-404E-B14B-DA9A32CE5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04518" y="0"/>
            <a:ext cx="3687482" cy="6858000"/>
          </a:xfrm>
          <a:custGeom>
            <a:avLst/>
            <a:gdLst>
              <a:gd name="connsiteX0" fmla="*/ 1814929 w 4376835"/>
              <a:gd name="connsiteY0" fmla="*/ 0 h 6858000"/>
              <a:gd name="connsiteX1" fmla="*/ 4376835 w 4376835"/>
              <a:gd name="connsiteY1" fmla="*/ 0 h 6858000"/>
              <a:gd name="connsiteX2" fmla="*/ 4376835 w 4376835"/>
              <a:gd name="connsiteY2" fmla="*/ 6858000 h 6858000"/>
              <a:gd name="connsiteX3" fmla="*/ 0 w 4376835"/>
              <a:gd name="connsiteY3" fmla="*/ 6858000 h 6858000"/>
              <a:gd name="connsiteX4" fmla="*/ 2310 w 4376835"/>
              <a:gd name="connsiteY4" fmla="*/ 6853652 h 6858000"/>
              <a:gd name="connsiteX5" fmla="*/ 91006 w 4376835"/>
              <a:gd name="connsiteY5" fmla="*/ 6620968 h 6858000"/>
              <a:gd name="connsiteX6" fmla="*/ 81892 w 4376835"/>
              <a:gd name="connsiteY6" fmla="*/ 6435659 h 6858000"/>
              <a:gd name="connsiteX7" fmla="*/ 80998 w 4376835"/>
              <a:gd name="connsiteY7" fmla="*/ 6414855 h 6858000"/>
              <a:gd name="connsiteX8" fmla="*/ 75836 w 4376835"/>
              <a:gd name="connsiteY8" fmla="*/ 6409671 h 6858000"/>
              <a:gd name="connsiteX9" fmla="*/ 77989 w 4376835"/>
              <a:gd name="connsiteY9" fmla="*/ 6396556 h 6858000"/>
              <a:gd name="connsiteX10" fmla="*/ 77374 w 4376835"/>
              <a:gd name="connsiteY10" fmla="*/ 6392981 h 6858000"/>
              <a:gd name="connsiteX11" fmla="*/ 75036 w 4376835"/>
              <a:gd name="connsiteY11" fmla="*/ 6372572 h 6858000"/>
              <a:gd name="connsiteX12" fmla="*/ 99554 w 4376835"/>
              <a:gd name="connsiteY12" fmla="*/ 6331118 h 6858000"/>
              <a:gd name="connsiteX13" fmla="*/ 105442 w 4376835"/>
              <a:gd name="connsiteY13" fmla="*/ 6278374 h 6858000"/>
              <a:gd name="connsiteX14" fmla="*/ 172914 w 4376835"/>
              <a:gd name="connsiteY14" fmla="*/ 6144628 h 6858000"/>
              <a:gd name="connsiteX15" fmla="*/ 264181 w 4376835"/>
              <a:gd name="connsiteY15" fmla="*/ 5952072 h 6858000"/>
              <a:gd name="connsiteX16" fmla="*/ 423554 w 4376835"/>
              <a:gd name="connsiteY16" fmla="*/ 5679532 h 6858000"/>
              <a:gd name="connsiteX17" fmla="*/ 434055 w 4376835"/>
              <a:gd name="connsiteY17" fmla="*/ 5473593 h 6858000"/>
              <a:gd name="connsiteX18" fmla="*/ 403759 w 4376835"/>
              <a:gd name="connsiteY18" fmla="*/ 5215514 h 6858000"/>
              <a:gd name="connsiteX19" fmla="*/ 367284 w 4376835"/>
              <a:gd name="connsiteY19" fmla="*/ 5066430 h 6858000"/>
              <a:gd name="connsiteX20" fmla="*/ 317365 w 4376835"/>
              <a:gd name="connsiteY20" fmla="*/ 5016642 h 6858000"/>
              <a:gd name="connsiteX21" fmla="*/ 317834 w 4376835"/>
              <a:gd name="connsiteY21" fmla="*/ 5008528 h 6858000"/>
              <a:gd name="connsiteX22" fmla="*/ 317591 w 4376835"/>
              <a:gd name="connsiteY22" fmla="*/ 5008366 h 6858000"/>
              <a:gd name="connsiteX23" fmla="*/ 318532 w 4376835"/>
              <a:gd name="connsiteY23" fmla="*/ 5000689 h 6858000"/>
              <a:gd name="connsiteX24" fmla="*/ 326373 w 4376835"/>
              <a:gd name="connsiteY24" fmla="*/ 4962649 h 6858000"/>
              <a:gd name="connsiteX25" fmla="*/ 304517 w 4376835"/>
              <a:gd name="connsiteY25" fmla="*/ 4845612 h 6858000"/>
              <a:gd name="connsiteX26" fmla="*/ 312138 w 4376835"/>
              <a:gd name="connsiteY26" fmla="*/ 4821435 h 6858000"/>
              <a:gd name="connsiteX27" fmla="*/ 314669 w 4376835"/>
              <a:gd name="connsiteY27" fmla="*/ 4809154 h 6858000"/>
              <a:gd name="connsiteX28" fmla="*/ 318283 w 4376835"/>
              <a:gd name="connsiteY28" fmla="*/ 4805250 h 6858000"/>
              <a:gd name="connsiteX29" fmla="*/ 320547 w 4376835"/>
              <a:gd name="connsiteY29" fmla="*/ 4787345 h 6858000"/>
              <a:gd name="connsiteX30" fmla="*/ 319715 w 4376835"/>
              <a:gd name="connsiteY30" fmla="*/ 4785453 h 6858000"/>
              <a:gd name="connsiteX31" fmla="*/ 325649 w 4376835"/>
              <a:gd name="connsiteY31" fmla="*/ 4770073 h 6858000"/>
              <a:gd name="connsiteX32" fmla="*/ 335542 w 4376835"/>
              <a:gd name="connsiteY32" fmla="*/ 4756450 h 6858000"/>
              <a:gd name="connsiteX33" fmla="*/ 339391 w 4376835"/>
              <a:gd name="connsiteY33" fmla="*/ 4606479 h 6858000"/>
              <a:gd name="connsiteX34" fmla="*/ 385485 w 4376835"/>
              <a:gd name="connsiteY34" fmla="*/ 4470620 h 6858000"/>
              <a:gd name="connsiteX35" fmla="*/ 386474 w 4376835"/>
              <a:gd name="connsiteY35" fmla="*/ 4389388 h 6858000"/>
              <a:gd name="connsiteX36" fmla="*/ 365661 w 4376835"/>
              <a:gd name="connsiteY36" fmla="*/ 4365498 h 6858000"/>
              <a:gd name="connsiteX37" fmla="*/ 389339 w 4376835"/>
              <a:gd name="connsiteY37" fmla="*/ 4160513 h 6858000"/>
              <a:gd name="connsiteX38" fmla="*/ 385403 w 4376835"/>
              <a:gd name="connsiteY38" fmla="*/ 4109650 h 6858000"/>
              <a:gd name="connsiteX39" fmla="*/ 402327 w 4376835"/>
              <a:gd name="connsiteY39" fmla="*/ 4061824 h 6858000"/>
              <a:gd name="connsiteX40" fmla="*/ 396156 w 4376835"/>
              <a:gd name="connsiteY40" fmla="*/ 4043965 h 6858000"/>
              <a:gd name="connsiteX41" fmla="*/ 394868 w 4376835"/>
              <a:gd name="connsiteY41" fmla="*/ 4040920 h 6858000"/>
              <a:gd name="connsiteX42" fmla="*/ 394584 w 4376835"/>
              <a:gd name="connsiteY42" fmla="*/ 4028000 h 6858000"/>
              <a:gd name="connsiteX43" fmla="*/ 388418 w 4376835"/>
              <a:gd name="connsiteY43" fmla="*/ 4025270 h 6858000"/>
              <a:gd name="connsiteX44" fmla="*/ 383628 w 4376835"/>
              <a:gd name="connsiteY44" fmla="*/ 4006478 h 6858000"/>
              <a:gd name="connsiteX45" fmla="*/ 384802 w 4376835"/>
              <a:gd name="connsiteY45" fmla="*/ 3982442 h 6858000"/>
              <a:gd name="connsiteX46" fmla="*/ 397167 w 4376835"/>
              <a:gd name="connsiteY46" fmla="*/ 3867331 h 6858000"/>
              <a:gd name="connsiteX47" fmla="*/ 400691 w 4376835"/>
              <a:gd name="connsiteY47" fmla="*/ 3798966 h 6858000"/>
              <a:gd name="connsiteX48" fmla="*/ 395946 w 4376835"/>
              <a:gd name="connsiteY48" fmla="*/ 3773791 h 6858000"/>
              <a:gd name="connsiteX49" fmla="*/ 393410 w 4376835"/>
              <a:gd name="connsiteY49" fmla="*/ 3738098 h 6858000"/>
              <a:gd name="connsiteX50" fmla="*/ 384223 w 4376835"/>
              <a:gd name="connsiteY50" fmla="*/ 3675719 h 6858000"/>
              <a:gd name="connsiteX51" fmla="*/ 386290 w 4376835"/>
              <a:gd name="connsiteY51" fmla="*/ 3642763 h 6858000"/>
              <a:gd name="connsiteX52" fmla="*/ 382514 w 4376835"/>
              <a:gd name="connsiteY52" fmla="*/ 3624093 h 6858000"/>
              <a:gd name="connsiteX53" fmla="*/ 383976 w 4376835"/>
              <a:gd name="connsiteY53" fmla="*/ 3616602 h 6858000"/>
              <a:gd name="connsiteX54" fmla="*/ 385517 w 4376835"/>
              <a:gd name="connsiteY54" fmla="*/ 3591527 h 6858000"/>
              <a:gd name="connsiteX55" fmla="*/ 387146 w 4376835"/>
              <a:gd name="connsiteY55" fmla="*/ 3577241 h 6858000"/>
              <a:gd name="connsiteX56" fmla="*/ 388068 w 4376835"/>
              <a:gd name="connsiteY56" fmla="*/ 3571585 h 6858000"/>
              <a:gd name="connsiteX57" fmla="*/ 395496 w 4376835"/>
              <a:gd name="connsiteY57" fmla="*/ 3559720 h 6858000"/>
              <a:gd name="connsiteX58" fmla="*/ 394985 w 4376835"/>
              <a:gd name="connsiteY58" fmla="*/ 3543047 h 6858000"/>
              <a:gd name="connsiteX59" fmla="*/ 403028 w 4376835"/>
              <a:gd name="connsiteY59" fmla="*/ 3525651 h 6858000"/>
              <a:gd name="connsiteX60" fmla="*/ 398728 w 4376835"/>
              <a:gd name="connsiteY60" fmla="*/ 3520715 h 6858000"/>
              <a:gd name="connsiteX61" fmla="*/ 395530 w 4376835"/>
              <a:gd name="connsiteY61" fmla="*/ 3505412 h 6858000"/>
              <a:gd name="connsiteX62" fmla="*/ 402719 w 4376835"/>
              <a:gd name="connsiteY62" fmla="*/ 3493445 h 6858000"/>
              <a:gd name="connsiteX63" fmla="*/ 409328 w 4376835"/>
              <a:gd name="connsiteY63" fmla="*/ 3467406 h 6858000"/>
              <a:gd name="connsiteX64" fmla="*/ 409292 w 4376835"/>
              <a:gd name="connsiteY64" fmla="*/ 3460033 h 6858000"/>
              <a:gd name="connsiteX65" fmla="*/ 419755 w 4376835"/>
              <a:gd name="connsiteY65" fmla="*/ 3435495 h 6858000"/>
              <a:gd name="connsiteX66" fmla="*/ 430771 w 4376835"/>
              <a:gd name="connsiteY66" fmla="*/ 3395884 h 6858000"/>
              <a:gd name="connsiteX67" fmla="*/ 439140 w 4376835"/>
              <a:gd name="connsiteY67" fmla="*/ 3350083 h 6858000"/>
              <a:gd name="connsiteX68" fmla="*/ 446544 w 4376835"/>
              <a:gd name="connsiteY68" fmla="*/ 3337690 h 6858000"/>
              <a:gd name="connsiteX69" fmla="*/ 470731 w 4376835"/>
              <a:gd name="connsiteY69" fmla="*/ 3254519 h 6858000"/>
              <a:gd name="connsiteX70" fmla="*/ 477713 w 4376835"/>
              <a:gd name="connsiteY70" fmla="*/ 3231166 h 6858000"/>
              <a:gd name="connsiteX71" fmla="*/ 478087 w 4376835"/>
              <a:gd name="connsiteY71" fmla="*/ 3210262 h 6858000"/>
              <a:gd name="connsiteX72" fmla="*/ 473269 w 4376835"/>
              <a:gd name="connsiteY72" fmla="*/ 3204689 h 6858000"/>
              <a:gd name="connsiteX73" fmla="*/ 476207 w 4376835"/>
              <a:gd name="connsiteY73" fmla="*/ 3191713 h 6858000"/>
              <a:gd name="connsiteX74" fmla="*/ 475813 w 4376835"/>
              <a:gd name="connsiteY74" fmla="*/ 3188085 h 6858000"/>
              <a:gd name="connsiteX75" fmla="*/ 474728 w 4376835"/>
              <a:gd name="connsiteY75" fmla="*/ 3167471 h 6858000"/>
              <a:gd name="connsiteX76" fmla="*/ 501612 w 4376835"/>
              <a:gd name="connsiteY76" fmla="*/ 3127774 h 6858000"/>
              <a:gd name="connsiteX77" fmla="*/ 510667 w 4376835"/>
              <a:gd name="connsiteY77" fmla="*/ 3075380 h 6858000"/>
              <a:gd name="connsiteX78" fmla="*/ 582379 w 4376835"/>
              <a:gd name="connsiteY78" fmla="*/ 2882573 h 6858000"/>
              <a:gd name="connsiteX79" fmla="*/ 569744 w 4376835"/>
              <a:gd name="connsiteY79" fmla="*/ 2849169 h 6858000"/>
              <a:gd name="connsiteX80" fmla="*/ 590685 w 4376835"/>
              <a:gd name="connsiteY80" fmla="*/ 2768869 h 6858000"/>
              <a:gd name="connsiteX81" fmla="*/ 665292 w 4376835"/>
              <a:gd name="connsiteY81" fmla="*/ 2655182 h 6858000"/>
              <a:gd name="connsiteX82" fmla="*/ 705757 w 4376835"/>
              <a:gd name="connsiteY82" fmla="*/ 2507872 h 6858000"/>
              <a:gd name="connsiteX83" fmla="*/ 717932 w 4376835"/>
              <a:gd name="connsiteY83" fmla="*/ 2498916 h 6858000"/>
              <a:gd name="connsiteX84" fmla="*/ 727017 w 4376835"/>
              <a:gd name="connsiteY84" fmla="*/ 2486382 h 6858000"/>
              <a:gd name="connsiteX85" fmla="*/ 726741 w 4376835"/>
              <a:gd name="connsiteY85" fmla="*/ 2484113 h 6858000"/>
              <a:gd name="connsiteX86" fmla="*/ 733179 w 4376835"/>
              <a:gd name="connsiteY86" fmla="*/ 2467361 h 6858000"/>
              <a:gd name="connsiteX87" fmla="*/ 737364 w 4376835"/>
              <a:gd name="connsiteY87" fmla="*/ 2465156 h 6858000"/>
              <a:gd name="connsiteX88" fmla="*/ 742650 w 4376835"/>
              <a:gd name="connsiteY88" fmla="*/ 2454122 h 6858000"/>
              <a:gd name="connsiteX89" fmla="*/ 755408 w 4376835"/>
              <a:gd name="connsiteY89" fmla="*/ 2433619 h 6858000"/>
              <a:gd name="connsiteX90" fmla="*/ 755598 w 4376835"/>
              <a:gd name="connsiteY90" fmla="*/ 2428626 h 6858000"/>
              <a:gd name="connsiteX91" fmla="*/ 771418 w 4376835"/>
              <a:gd name="connsiteY91" fmla="*/ 2395899 h 6858000"/>
              <a:gd name="connsiteX92" fmla="*/ 770593 w 4376835"/>
              <a:gd name="connsiteY92" fmla="*/ 2394897 h 6858000"/>
              <a:gd name="connsiteX93" fmla="*/ 770497 w 4376835"/>
              <a:gd name="connsiteY93" fmla="*/ 2383267 h 6858000"/>
              <a:gd name="connsiteX94" fmla="*/ 772693 w 4376835"/>
              <a:gd name="connsiteY94" fmla="*/ 2362296 h 6858000"/>
              <a:gd name="connsiteX95" fmla="*/ 764846 w 4376835"/>
              <a:gd name="connsiteY95" fmla="*/ 2307129 h 6858000"/>
              <a:gd name="connsiteX96" fmla="*/ 781226 w 4376835"/>
              <a:gd name="connsiteY96" fmla="*/ 2272947 h 6858000"/>
              <a:gd name="connsiteX97" fmla="*/ 783960 w 4376835"/>
              <a:gd name="connsiteY97" fmla="*/ 2265753 h 6858000"/>
              <a:gd name="connsiteX98" fmla="*/ 783783 w 4376835"/>
              <a:gd name="connsiteY98" fmla="*/ 2265478 h 6858000"/>
              <a:gd name="connsiteX99" fmla="*/ 786206 w 4376835"/>
              <a:gd name="connsiteY99" fmla="*/ 2257630 h 6858000"/>
              <a:gd name="connsiteX100" fmla="*/ 788946 w 4376835"/>
              <a:gd name="connsiteY100" fmla="*/ 2252635 h 6858000"/>
              <a:gd name="connsiteX101" fmla="*/ 794250 w 4376835"/>
              <a:gd name="connsiteY101" fmla="*/ 2238675 h 6858000"/>
              <a:gd name="connsiteX102" fmla="*/ 794536 w 4376835"/>
              <a:gd name="connsiteY102" fmla="*/ 2233003 h 6858000"/>
              <a:gd name="connsiteX103" fmla="*/ 792429 w 4376835"/>
              <a:gd name="connsiteY103" fmla="*/ 2229498 h 6858000"/>
              <a:gd name="connsiteX104" fmla="*/ 793227 w 4376835"/>
              <a:gd name="connsiteY104" fmla="*/ 2228401 h 6858000"/>
              <a:gd name="connsiteX105" fmla="*/ 795299 w 4376835"/>
              <a:gd name="connsiteY105" fmla="*/ 2197903 h 6858000"/>
              <a:gd name="connsiteX106" fmla="*/ 808822 w 4376835"/>
              <a:gd name="connsiteY106" fmla="*/ 2134368 h 6858000"/>
              <a:gd name="connsiteX107" fmla="*/ 820138 w 4376835"/>
              <a:gd name="connsiteY107" fmla="*/ 2099989 h 6858000"/>
              <a:gd name="connsiteX108" fmla="*/ 847225 w 4376835"/>
              <a:gd name="connsiteY108" fmla="*/ 2003626 h 6858000"/>
              <a:gd name="connsiteX109" fmla="*/ 871446 w 4376835"/>
              <a:gd name="connsiteY109" fmla="*/ 1905232 h 6858000"/>
              <a:gd name="connsiteX110" fmla="*/ 866894 w 4376835"/>
              <a:gd name="connsiteY110" fmla="*/ 1846725 h 6858000"/>
              <a:gd name="connsiteX111" fmla="*/ 868241 w 4376835"/>
              <a:gd name="connsiteY111" fmla="*/ 1841071 h 6858000"/>
              <a:gd name="connsiteX112" fmla="*/ 875742 w 4376835"/>
              <a:gd name="connsiteY112" fmla="*/ 1828958 h 6858000"/>
              <a:gd name="connsiteX113" fmla="*/ 879192 w 4376835"/>
              <a:gd name="connsiteY113" fmla="*/ 1824953 h 6858000"/>
              <a:gd name="connsiteX114" fmla="*/ 882790 w 4376835"/>
              <a:gd name="connsiteY114" fmla="*/ 1817574 h 6858000"/>
              <a:gd name="connsiteX115" fmla="*/ 886658 w 4376835"/>
              <a:gd name="connsiteY115" fmla="*/ 1811329 h 6858000"/>
              <a:gd name="connsiteX116" fmla="*/ 908112 w 4376835"/>
              <a:gd name="connsiteY116" fmla="*/ 1782991 h 6858000"/>
              <a:gd name="connsiteX117" fmla="*/ 1021695 w 4376835"/>
              <a:gd name="connsiteY117" fmla="*/ 1753240 h 6858000"/>
              <a:gd name="connsiteX118" fmla="*/ 1109428 w 4376835"/>
              <a:gd name="connsiteY118" fmla="*/ 1570998 h 6858000"/>
              <a:gd name="connsiteX119" fmla="*/ 1250520 w 4376835"/>
              <a:gd name="connsiteY119" fmla="*/ 1425857 h 6858000"/>
              <a:gd name="connsiteX120" fmla="*/ 1397360 w 4376835"/>
              <a:gd name="connsiteY120" fmla="*/ 1313547 h 6858000"/>
              <a:gd name="connsiteX121" fmla="*/ 1496269 w 4376835"/>
              <a:gd name="connsiteY121" fmla="*/ 1094720 h 6858000"/>
              <a:gd name="connsiteX122" fmla="*/ 1516735 w 4376835"/>
              <a:gd name="connsiteY122" fmla="*/ 913489 h 6858000"/>
              <a:gd name="connsiteX123" fmla="*/ 1518279 w 4376835"/>
              <a:gd name="connsiteY123" fmla="*/ 802489 h 6858000"/>
              <a:gd name="connsiteX124" fmla="*/ 1589359 w 4376835"/>
              <a:gd name="connsiteY124" fmla="*/ 598702 h 6858000"/>
              <a:gd name="connsiteX125" fmla="*/ 1674468 w 4376835"/>
              <a:gd name="connsiteY125" fmla="*/ 380053 h 6858000"/>
              <a:gd name="connsiteX126" fmla="*/ 1713442 w 4376835"/>
              <a:gd name="connsiteY126" fmla="*/ 307108 h 6858000"/>
              <a:gd name="connsiteX127" fmla="*/ 1723372 w 4376835"/>
              <a:gd name="connsiteY127" fmla="*/ 277643 h 6858000"/>
              <a:gd name="connsiteX128" fmla="*/ 1740253 w 4376835"/>
              <a:gd name="connsiteY128" fmla="*/ 228503 h 6858000"/>
              <a:gd name="connsiteX129" fmla="*/ 1743263 w 4376835"/>
              <a:gd name="connsiteY129" fmla="*/ 182970 h 6858000"/>
              <a:gd name="connsiteX130" fmla="*/ 1761186 w 4376835"/>
              <a:gd name="connsiteY130" fmla="*/ 145367 h 6858000"/>
              <a:gd name="connsiteX131" fmla="*/ 1777775 w 4376835"/>
              <a:gd name="connsiteY131" fmla="*/ 148014 h 6858000"/>
              <a:gd name="connsiteX132" fmla="*/ 1792914 w 4376835"/>
              <a:gd name="connsiteY132" fmla="*/ 104094 h 6858000"/>
              <a:gd name="connsiteX133" fmla="*/ 1814516 w 4376835"/>
              <a:gd name="connsiteY133" fmla="*/ 36224 h 6858000"/>
              <a:gd name="connsiteX134" fmla="*/ 1821598 w 4376835"/>
              <a:gd name="connsiteY134" fmla="*/ 28008 h 6858000"/>
              <a:gd name="connsiteX135" fmla="*/ 1813947 w 4376835"/>
              <a:gd name="connsiteY135" fmla="*/ 11863 h 6858000"/>
              <a:gd name="connsiteX136" fmla="*/ 1814929 w 4376835"/>
              <a:gd name="connsiteY13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4376835" h="6858000">
                <a:moveTo>
                  <a:pt x="1814929" y="0"/>
                </a:moveTo>
                <a:lnTo>
                  <a:pt x="4376835" y="0"/>
                </a:lnTo>
                <a:lnTo>
                  <a:pt x="4376835" y="6858000"/>
                </a:lnTo>
                <a:lnTo>
                  <a:pt x="0" y="6858000"/>
                </a:lnTo>
                <a:lnTo>
                  <a:pt x="2310" y="6853652"/>
                </a:lnTo>
                <a:cubicBezTo>
                  <a:pt x="29810" y="6805010"/>
                  <a:pt x="56276" y="6770828"/>
                  <a:pt x="91006" y="6620968"/>
                </a:cubicBezTo>
                <a:cubicBezTo>
                  <a:pt x="94381" y="6612671"/>
                  <a:pt x="81335" y="6443221"/>
                  <a:pt x="81892" y="6435659"/>
                </a:cubicBezTo>
                <a:lnTo>
                  <a:pt x="80998" y="6414855"/>
                </a:lnTo>
                <a:lnTo>
                  <a:pt x="75836" y="6409671"/>
                </a:lnTo>
                <a:lnTo>
                  <a:pt x="77989" y="6396556"/>
                </a:lnTo>
                <a:lnTo>
                  <a:pt x="77374" y="6392981"/>
                </a:lnTo>
                <a:cubicBezTo>
                  <a:pt x="76172" y="6386157"/>
                  <a:pt x="75177" y="6379394"/>
                  <a:pt x="75036" y="6372572"/>
                </a:cubicBezTo>
                <a:cubicBezTo>
                  <a:pt x="102194" y="6377497"/>
                  <a:pt x="78306" y="6315359"/>
                  <a:pt x="99554" y="6331118"/>
                </a:cubicBezTo>
                <a:cubicBezTo>
                  <a:pt x="103496" y="6294492"/>
                  <a:pt x="122687" y="6319101"/>
                  <a:pt x="105442" y="6278374"/>
                </a:cubicBezTo>
                <a:cubicBezTo>
                  <a:pt x="113996" y="6231380"/>
                  <a:pt x="151354" y="6216149"/>
                  <a:pt x="172914" y="6144628"/>
                </a:cubicBezTo>
                <a:cubicBezTo>
                  <a:pt x="184454" y="6105934"/>
                  <a:pt x="219188" y="6021085"/>
                  <a:pt x="264181" y="5952072"/>
                </a:cubicBezTo>
                <a:cubicBezTo>
                  <a:pt x="320644" y="5872108"/>
                  <a:pt x="367070" y="5761141"/>
                  <a:pt x="423554" y="5679532"/>
                </a:cubicBezTo>
                <a:cubicBezTo>
                  <a:pt x="444226" y="5585128"/>
                  <a:pt x="413383" y="5567997"/>
                  <a:pt x="434055" y="5473593"/>
                </a:cubicBezTo>
                <a:cubicBezTo>
                  <a:pt x="395274" y="5386145"/>
                  <a:pt x="472046" y="5302014"/>
                  <a:pt x="403759" y="5215514"/>
                </a:cubicBezTo>
                <a:lnTo>
                  <a:pt x="367284" y="5066430"/>
                </a:lnTo>
                <a:lnTo>
                  <a:pt x="317365" y="5016642"/>
                </a:lnTo>
                <a:cubicBezTo>
                  <a:pt x="318092" y="5012746"/>
                  <a:pt x="318190" y="5010215"/>
                  <a:pt x="317834" y="5008528"/>
                </a:cubicBezTo>
                <a:lnTo>
                  <a:pt x="317591" y="5008366"/>
                </a:lnTo>
                <a:lnTo>
                  <a:pt x="318532" y="5000689"/>
                </a:lnTo>
                <a:cubicBezTo>
                  <a:pt x="320705" y="4987649"/>
                  <a:pt x="323377" y="4974877"/>
                  <a:pt x="326373" y="4962649"/>
                </a:cubicBezTo>
                <a:lnTo>
                  <a:pt x="304517" y="4845612"/>
                </a:lnTo>
                <a:lnTo>
                  <a:pt x="312138" y="4821435"/>
                </a:lnTo>
                <a:lnTo>
                  <a:pt x="314669" y="4809154"/>
                </a:lnTo>
                <a:lnTo>
                  <a:pt x="318283" y="4805250"/>
                </a:lnTo>
                <a:cubicBezTo>
                  <a:pt x="320578" y="4801275"/>
                  <a:pt x="321790" y="4795888"/>
                  <a:pt x="320547" y="4787345"/>
                </a:cubicBezTo>
                <a:lnTo>
                  <a:pt x="319715" y="4785453"/>
                </a:lnTo>
                <a:lnTo>
                  <a:pt x="325649" y="4770073"/>
                </a:lnTo>
                <a:cubicBezTo>
                  <a:pt x="328268" y="4765017"/>
                  <a:pt x="331488" y="4760402"/>
                  <a:pt x="335542" y="4756450"/>
                </a:cubicBezTo>
                <a:cubicBezTo>
                  <a:pt x="318003" y="4709762"/>
                  <a:pt x="339666" y="4659972"/>
                  <a:pt x="339391" y="4606479"/>
                </a:cubicBezTo>
                <a:cubicBezTo>
                  <a:pt x="308820" y="4587919"/>
                  <a:pt x="353653" y="4488685"/>
                  <a:pt x="385485" y="4470620"/>
                </a:cubicBezTo>
                <a:cubicBezTo>
                  <a:pt x="349272" y="4475654"/>
                  <a:pt x="434439" y="4343750"/>
                  <a:pt x="386474" y="4389388"/>
                </a:cubicBezTo>
                <a:cubicBezTo>
                  <a:pt x="390773" y="4370356"/>
                  <a:pt x="377813" y="4353317"/>
                  <a:pt x="365661" y="4365498"/>
                </a:cubicBezTo>
                <a:cubicBezTo>
                  <a:pt x="393730" y="4305427"/>
                  <a:pt x="374276" y="4225895"/>
                  <a:pt x="389339" y="4160513"/>
                </a:cubicBezTo>
                <a:cubicBezTo>
                  <a:pt x="364366" y="4129844"/>
                  <a:pt x="388282" y="4144911"/>
                  <a:pt x="385403" y="4109650"/>
                </a:cubicBezTo>
                <a:cubicBezTo>
                  <a:pt x="409735" y="4115762"/>
                  <a:pt x="374071" y="4068016"/>
                  <a:pt x="402327" y="4061824"/>
                </a:cubicBezTo>
                <a:cubicBezTo>
                  <a:pt x="400908" y="4055602"/>
                  <a:pt x="398642" y="4049772"/>
                  <a:pt x="396156" y="4043965"/>
                </a:cubicBezTo>
                <a:lnTo>
                  <a:pt x="394868" y="4040920"/>
                </a:lnTo>
                <a:cubicBezTo>
                  <a:pt x="394773" y="4036613"/>
                  <a:pt x="394679" y="4032307"/>
                  <a:pt x="394584" y="4028000"/>
                </a:cubicBezTo>
                <a:lnTo>
                  <a:pt x="388418" y="4025270"/>
                </a:lnTo>
                <a:lnTo>
                  <a:pt x="383628" y="4006478"/>
                </a:lnTo>
                <a:cubicBezTo>
                  <a:pt x="382774" y="3999299"/>
                  <a:pt x="382957" y="3991408"/>
                  <a:pt x="384802" y="3982442"/>
                </a:cubicBezTo>
                <a:cubicBezTo>
                  <a:pt x="401416" y="3951445"/>
                  <a:pt x="375209" y="3905701"/>
                  <a:pt x="397167" y="3867331"/>
                </a:cubicBezTo>
                <a:cubicBezTo>
                  <a:pt x="403057" y="3853072"/>
                  <a:pt x="407915" y="3808030"/>
                  <a:pt x="400691" y="3798966"/>
                </a:cubicBezTo>
                <a:cubicBezTo>
                  <a:pt x="400026" y="3789462"/>
                  <a:pt x="404255" y="3778712"/>
                  <a:pt x="395946" y="3773791"/>
                </a:cubicBezTo>
                <a:cubicBezTo>
                  <a:pt x="386179" y="3765922"/>
                  <a:pt x="406502" y="3734262"/>
                  <a:pt x="393410" y="3738098"/>
                </a:cubicBezTo>
                <a:cubicBezTo>
                  <a:pt x="407431" y="3715587"/>
                  <a:pt x="387387" y="3695630"/>
                  <a:pt x="384223" y="3675719"/>
                </a:cubicBezTo>
                <a:cubicBezTo>
                  <a:pt x="390897" y="3666933"/>
                  <a:pt x="389284" y="3656428"/>
                  <a:pt x="386290" y="3642763"/>
                </a:cubicBezTo>
                <a:lnTo>
                  <a:pt x="382514" y="3624093"/>
                </a:lnTo>
                <a:lnTo>
                  <a:pt x="383976" y="3616602"/>
                </a:lnTo>
                <a:cubicBezTo>
                  <a:pt x="384920" y="3607445"/>
                  <a:pt x="385162" y="3599012"/>
                  <a:pt x="385517" y="3591527"/>
                </a:cubicBezTo>
                <a:lnTo>
                  <a:pt x="387146" y="3577241"/>
                </a:lnTo>
                <a:lnTo>
                  <a:pt x="388068" y="3571585"/>
                </a:lnTo>
                <a:lnTo>
                  <a:pt x="395496" y="3559720"/>
                </a:lnTo>
                <a:cubicBezTo>
                  <a:pt x="395326" y="3554162"/>
                  <a:pt x="395155" y="3548605"/>
                  <a:pt x="394985" y="3543047"/>
                </a:cubicBezTo>
                <a:lnTo>
                  <a:pt x="403028" y="3525651"/>
                </a:lnTo>
                <a:cubicBezTo>
                  <a:pt x="401413" y="3524354"/>
                  <a:pt x="399963" y="3522692"/>
                  <a:pt x="398728" y="3520715"/>
                </a:cubicBezTo>
                <a:lnTo>
                  <a:pt x="395530" y="3505412"/>
                </a:lnTo>
                <a:lnTo>
                  <a:pt x="402719" y="3493445"/>
                </a:lnTo>
                <a:cubicBezTo>
                  <a:pt x="393264" y="3491751"/>
                  <a:pt x="405480" y="3478925"/>
                  <a:pt x="409328" y="3467406"/>
                </a:cubicBezTo>
                <a:cubicBezTo>
                  <a:pt x="409316" y="3464948"/>
                  <a:pt x="409304" y="3462491"/>
                  <a:pt x="409292" y="3460033"/>
                </a:cubicBezTo>
                <a:lnTo>
                  <a:pt x="419755" y="3435495"/>
                </a:lnTo>
                <a:cubicBezTo>
                  <a:pt x="424399" y="3421940"/>
                  <a:pt x="427905" y="3408759"/>
                  <a:pt x="430771" y="3395884"/>
                </a:cubicBezTo>
                <a:lnTo>
                  <a:pt x="439140" y="3350083"/>
                </a:lnTo>
                <a:lnTo>
                  <a:pt x="446544" y="3337690"/>
                </a:lnTo>
                <a:cubicBezTo>
                  <a:pt x="456457" y="3308602"/>
                  <a:pt x="453892" y="3271850"/>
                  <a:pt x="470731" y="3254519"/>
                </a:cubicBezTo>
                <a:cubicBezTo>
                  <a:pt x="474589" y="3246460"/>
                  <a:pt x="476699" y="3238700"/>
                  <a:pt x="477713" y="3231166"/>
                </a:cubicBezTo>
                <a:cubicBezTo>
                  <a:pt x="477838" y="3224198"/>
                  <a:pt x="477962" y="3217230"/>
                  <a:pt x="478087" y="3210262"/>
                </a:cubicBezTo>
                <a:lnTo>
                  <a:pt x="473269" y="3204689"/>
                </a:lnTo>
                <a:lnTo>
                  <a:pt x="476207" y="3191713"/>
                </a:lnTo>
                <a:cubicBezTo>
                  <a:pt x="476076" y="3190504"/>
                  <a:pt x="475944" y="3189294"/>
                  <a:pt x="475813" y="3188085"/>
                </a:cubicBezTo>
                <a:cubicBezTo>
                  <a:pt x="475032" y="3181161"/>
                  <a:pt x="474456" y="3174312"/>
                  <a:pt x="474728" y="3167471"/>
                </a:cubicBezTo>
                <a:cubicBezTo>
                  <a:pt x="501422" y="3174421"/>
                  <a:pt x="481450" y="3110410"/>
                  <a:pt x="501612" y="3127774"/>
                </a:cubicBezTo>
                <a:cubicBezTo>
                  <a:pt x="507757" y="3091380"/>
                  <a:pt x="525334" y="3117454"/>
                  <a:pt x="510667" y="3075380"/>
                </a:cubicBezTo>
                <a:cubicBezTo>
                  <a:pt x="540230" y="3017365"/>
                  <a:pt x="542544" y="2929274"/>
                  <a:pt x="582379" y="2882573"/>
                </a:cubicBezTo>
                <a:cubicBezTo>
                  <a:pt x="568549" y="2889043"/>
                  <a:pt x="561213" y="2866095"/>
                  <a:pt x="569744" y="2849169"/>
                </a:cubicBezTo>
                <a:cubicBezTo>
                  <a:pt x="515752" y="2872293"/>
                  <a:pt x="624181" y="2780662"/>
                  <a:pt x="590685" y="2768869"/>
                </a:cubicBezTo>
                <a:cubicBezTo>
                  <a:pt x="623497" y="2765674"/>
                  <a:pt x="687935" y="2687815"/>
                  <a:pt x="665292" y="2655182"/>
                </a:cubicBezTo>
                <a:cubicBezTo>
                  <a:pt x="678257" y="2601873"/>
                  <a:pt x="709847" y="2562423"/>
                  <a:pt x="705757" y="2507872"/>
                </a:cubicBezTo>
                <a:cubicBezTo>
                  <a:pt x="710343" y="2505822"/>
                  <a:pt x="714351" y="2502730"/>
                  <a:pt x="717932" y="2498916"/>
                </a:cubicBezTo>
                <a:lnTo>
                  <a:pt x="727017" y="2486382"/>
                </a:lnTo>
                <a:lnTo>
                  <a:pt x="726741" y="2484113"/>
                </a:lnTo>
                <a:cubicBezTo>
                  <a:pt x="727745" y="2475043"/>
                  <a:pt x="730155" y="2470249"/>
                  <a:pt x="733179" y="2467361"/>
                </a:cubicBezTo>
                <a:lnTo>
                  <a:pt x="737364" y="2465156"/>
                </a:lnTo>
                <a:lnTo>
                  <a:pt x="742650" y="2454122"/>
                </a:lnTo>
                <a:lnTo>
                  <a:pt x="755408" y="2433619"/>
                </a:lnTo>
                <a:cubicBezTo>
                  <a:pt x="755471" y="2431955"/>
                  <a:pt x="755535" y="2430290"/>
                  <a:pt x="755598" y="2428626"/>
                </a:cubicBezTo>
                <a:lnTo>
                  <a:pt x="771418" y="2395899"/>
                </a:lnTo>
                <a:lnTo>
                  <a:pt x="770593" y="2394897"/>
                </a:lnTo>
                <a:cubicBezTo>
                  <a:pt x="769106" y="2391905"/>
                  <a:pt x="768688" y="2388289"/>
                  <a:pt x="770497" y="2383267"/>
                </a:cubicBezTo>
                <a:cubicBezTo>
                  <a:pt x="752441" y="2382908"/>
                  <a:pt x="765761" y="2377071"/>
                  <a:pt x="772693" y="2362296"/>
                </a:cubicBezTo>
                <a:cubicBezTo>
                  <a:pt x="746194" y="2358441"/>
                  <a:pt x="775111" y="2321343"/>
                  <a:pt x="764846" y="2307129"/>
                </a:cubicBezTo>
                <a:cubicBezTo>
                  <a:pt x="770536" y="2296361"/>
                  <a:pt x="776068" y="2284903"/>
                  <a:pt x="781226" y="2272947"/>
                </a:cubicBezTo>
                <a:lnTo>
                  <a:pt x="783960" y="2265753"/>
                </a:lnTo>
                <a:lnTo>
                  <a:pt x="783783" y="2265478"/>
                </a:lnTo>
                <a:cubicBezTo>
                  <a:pt x="783882" y="2263635"/>
                  <a:pt x="784595" y="2261166"/>
                  <a:pt x="786206" y="2257630"/>
                </a:cubicBezTo>
                <a:lnTo>
                  <a:pt x="788946" y="2252635"/>
                </a:lnTo>
                <a:lnTo>
                  <a:pt x="794250" y="2238675"/>
                </a:lnTo>
                <a:cubicBezTo>
                  <a:pt x="794345" y="2236784"/>
                  <a:pt x="794441" y="2234894"/>
                  <a:pt x="794536" y="2233003"/>
                </a:cubicBezTo>
                <a:lnTo>
                  <a:pt x="792429" y="2229498"/>
                </a:lnTo>
                <a:lnTo>
                  <a:pt x="793227" y="2228401"/>
                </a:lnTo>
                <a:cubicBezTo>
                  <a:pt x="801728" y="2221696"/>
                  <a:pt x="809796" y="2223226"/>
                  <a:pt x="795299" y="2197903"/>
                </a:cubicBezTo>
                <a:cubicBezTo>
                  <a:pt x="811549" y="2180402"/>
                  <a:pt x="801510" y="2168206"/>
                  <a:pt x="808822" y="2134368"/>
                </a:cubicBezTo>
                <a:cubicBezTo>
                  <a:pt x="821032" y="2126284"/>
                  <a:pt x="822222" y="2114075"/>
                  <a:pt x="820138" y="2099989"/>
                </a:cubicBezTo>
                <a:cubicBezTo>
                  <a:pt x="834727" y="2072002"/>
                  <a:pt x="836697" y="2038973"/>
                  <a:pt x="847225" y="2003626"/>
                </a:cubicBezTo>
                <a:cubicBezTo>
                  <a:pt x="870411" y="1973216"/>
                  <a:pt x="860120" y="1942957"/>
                  <a:pt x="871446" y="1905232"/>
                </a:cubicBezTo>
                <a:cubicBezTo>
                  <a:pt x="899662" y="1884744"/>
                  <a:pt x="866560" y="1869681"/>
                  <a:pt x="866894" y="1846725"/>
                </a:cubicBezTo>
                <a:lnTo>
                  <a:pt x="868241" y="1841071"/>
                </a:lnTo>
                <a:lnTo>
                  <a:pt x="875742" y="1828958"/>
                </a:lnTo>
                <a:lnTo>
                  <a:pt x="879192" y="1824953"/>
                </a:lnTo>
                <a:lnTo>
                  <a:pt x="882790" y="1817574"/>
                </a:lnTo>
                <a:lnTo>
                  <a:pt x="886658" y="1811329"/>
                </a:lnTo>
                <a:cubicBezTo>
                  <a:pt x="893642" y="1801193"/>
                  <a:pt x="900872" y="1791712"/>
                  <a:pt x="908112" y="1782991"/>
                </a:cubicBezTo>
                <a:cubicBezTo>
                  <a:pt x="901486" y="1764538"/>
                  <a:pt x="1045081" y="1767511"/>
                  <a:pt x="1021695" y="1753240"/>
                </a:cubicBezTo>
                <a:cubicBezTo>
                  <a:pt x="1050351" y="1710564"/>
                  <a:pt x="1079859" y="1626787"/>
                  <a:pt x="1109428" y="1570998"/>
                </a:cubicBezTo>
                <a:cubicBezTo>
                  <a:pt x="1095060" y="1528987"/>
                  <a:pt x="1220038" y="1416281"/>
                  <a:pt x="1250520" y="1425857"/>
                </a:cubicBezTo>
                <a:cubicBezTo>
                  <a:pt x="1270355" y="1392742"/>
                  <a:pt x="1375441" y="1360253"/>
                  <a:pt x="1397360" y="1313547"/>
                </a:cubicBezTo>
                <a:lnTo>
                  <a:pt x="1496269" y="1094720"/>
                </a:lnTo>
                <a:cubicBezTo>
                  <a:pt x="1516164" y="1015803"/>
                  <a:pt x="1525308" y="965866"/>
                  <a:pt x="1516735" y="913489"/>
                </a:cubicBezTo>
                <a:cubicBezTo>
                  <a:pt x="1526909" y="905284"/>
                  <a:pt x="1519732" y="816693"/>
                  <a:pt x="1518279" y="802489"/>
                </a:cubicBezTo>
                <a:cubicBezTo>
                  <a:pt x="1525486" y="739008"/>
                  <a:pt x="1570345" y="641350"/>
                  <a:pt x="1589359" y="598702"/>
                </a:cubicBezTo>
                <a:cubicBezTo>
                  <a:pt x="1627631" y="531968"/>
                  <a:pt x="1653787" y="428652"/>
                  <a:pt x="1674468" y="380053"/>
                </a:cubicBezTo>
                <a:cubicBezTo>
                  <a:pt x="1702374" y="337186"/>
                  <a:pt x="1663464" y="346077"/>
                  <a:pt x="1713442" y="307108"/>
                </a:cubicBezTo>
                <a:cubicBezTo>
                  <a:pt x="1709247" y="293750"/>
                  <a:pt x="1712921" y="286239"/>
                  <a:pt x="1723372" y="277643"/>
                </a:cubicBezTo>
                <a:cubicBezTo>
                  <a:pt x="1736363" y="256271"/>
                  <a:pt x="1716219" y="239710"/>
                  <a:pt x="1740253" y="228503"/>
                </a:cubicBezTo>
                <a:cubicBezTo>
                  <a:pt x="1727703" y="222673"/>
                  <a:pt x="1759694" y="183008"/>
                  <a:pt x="1743263" y="182970"/>
                </a:cubicBezTo>
                <a:cubicBezTo>
                  <a:pt x="1741915" y="159720"/>
                  <a:pt x="1761363" y="167348"/>
                  <a:pt x="1761186" y="145367"/>
                </a:cubicBezTo>
                <a:cubicBezTo>
                  <a:pt x="1768291" y="127518"/>
                  <a:pt x="1767039" y="165048"/>
                  <a:pt x="1777775" y="148014"/>
                </a:cubicBezTo>
                <a:cubicBezTo>
                  <a:pt x="1788927" y="125594"/>
                  <a:pt x="1807822" y="143605"/>
                  <a:pt x="1792914" y="104094"/>
                </a:cubicBezTo>
                <a:cubicBezTo>
                  <a:pt x="1811329" y="87027"/>
                  <a:pt x="1802901" y="72355"/>
                  <a:pt x="1814516" y="36224"/>
                </a:cubicBezTo>
                <a:lnTo>
                  <a:pt x="1821598" y="28008"/>
                </a:lnTo>
                <a:lnTo>
                  <a:pt x="1813947" y="11863"/>
                </a:lnTo>
                <a:cubicBezTo>
                  <a:pt x="1814274" y="7909"/>
                  <a:pt x="1814602" y="3954"/>
                  <a:pt x="1814929" y="0"/>
                </a:cubicBez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2E1ADA1B-8E03-4FC1-9FF5-9A0071A5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84191" y="659630"/>
            <a:ext cx="3239494" cy="5534594"/>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381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Graphic 4" descr="Fireworks with solid fill">
            <a:extLst>
              <a:ext uri="{FF2B5EF4-FFF2-40B4-BE49-F238E27FC236}">
                <a16:creationId xmlns:a16="http://schemas.microsoft.com/office/drawing/2014/main" id="{13DF793D-2F34-2FB3-32A3-4982C7CC6FA6}"/>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359216" y="833519"/>
            <a:ext cx="1398990" cy="1398990"/>
          </a:xfrm>
          <a:prstGeom prst="rect">
            <a:avLst/>
          </a:prstGeom>
        </p:spPr>
      </p:pic>
      <p:pic>
        <p:nvPicPr>
          <p:cNvPr id="6" name="Picture 2">
            <a:extLst>
              <a:ext uri="{FF2B5EF4-FFF2-40B4-BE49-F238E27FC236}">
                <a16:creationId xmlns:a16="http://schemas.microsoft.com/office/drawing/2014/main" id="{30327D9B-8228-1ECB-0A8A-B18EBFE5AA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772" r="4041" b="-1"/>
          <a:stretch>
            <a:fillRect/>
          </a:stretch>
        </p:blipFill>
        <p:spPr bwMode="auto">
          <a:xfrm>
            <a:off x="9601930" y="3536749"/>
            <a:ext cx="1376768" cy="1891184"/>
          </a:xfrm>
          <a:prstGeom prst="rect">
            <a:avLst/>
          </a:prstGeom>
          <a:noFill/>
          <a:extLst>
            <a:ext uri="{909E8E84-426E-40DD-AFC4-6F175D3DCCD1}">
              <a14:hiddenFill xmlns:a14="http://schemas.microsoft.com/office/drawing/2010/main">
                <a:solidFill>
                  <a:srgbClr val="FFFFFF"/>
                </a:solidFill>
              </a14:hiddenFill>
            </a:ext>
          </a:extLst>
        </p:spPr>
      </p:pic>
      <p:sp>
        <p:nvSpPr>
          <p:cNvPr id="59" name="Rectangle 6">
            <a:extLst>
              <a:ext uri="{FF2B5EF4-FFF2-40B4-BE49-F238E27FC236}">
                <a16:creationId xmlns:a16="http://schemas.microsoft.com/office/drawing/2014/main" id="{C99D11B4-B61D-4ECC-AA3A-DE3A9B6926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49196" y="6091709"/>
            <a:ext cx="1153127"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11427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FE27ED-6883-DD49-7541-84D3F978FBEF}"/>
              </a:ext>
            </a:extLst>
          </p:cNvPr>
          <p:cNvSpPr>
            <a:spLocks noGrp="1"/>
          </p:cNvSpPr>
          <p:nvPr>
            <p:ph type="title"/>
          </p:nvPr>
        </p:nvSpPr>
        <p:spPr>
          <a:xfrm>
            <a:off x="686834" y="1153572"/>
            <a:ext cx="3200400" cy="4461163"/>
          </a:xfrm>
        </p:spPr>
        <p:txBody>
          <a:bodyPr>
            <a:normAutofit/>
          </a:bodyPr>
          <a:lstStyle/>
          <a:p>
            <a:r>
              <a:rPr lang="fr-CA" dirty="0">
                <a:solidFill>
                  <a:srgbClr val="FFFFFF"/>
                </a:solidFill>
              </a:rPr>
              <a:t>Découvrir </a:t>
            </a:r>
            <a:r>
              <a:rPr lang="fr-CA" dirty="0" err="1">
                <a:solidFill>
                  <a:srgbClr val="FFFFFF"/>
                </a:solidFill>
              </a:rPr>
              <a:t>Diwali</a:t>
            </a:r>
            <a:r>
              <a:rPr lang="fr-CA" dirty="0">
                <a:solidFill>
                  <a:srgbClr val="FFFFFF"/>
                </a:solidFill>
              </a:rPr>
              <a:t> à travers les yeux de Gita</a:t>
            </a:r>
            <a:endParaRPr lang="en-CA"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 name="Content Placeholder 2">
            <a:extLst>
              <a:ext uri="{FF2B5EF4-FFF2-40B4-BE49-F238E27FC236}">
                <a16:creationId xmlns:a16="http://schemas.microsoft.com/office/drawing/2014/main" id="{591A1EC5-DF8A-F575-B19F-3870276C0E65}"/>
              </a:ext>
            </a:extLst>
          </p:cNvPr>
          <p:cNvSpPr>
            <a:spLocks noGrp="1"/>
          </p:cNvSpPr>
          <p:nvPr>
            <p:ph idx="1"/>
          </p:nvPr>
        </p:nvSpPr>
        <p:spPr>
          <a:xfrm>
            <a:off x="4447308" y="591344"/>
            <a:ext cx="6906491" cy="5585619"/>
          </a:xfrm>
        </p:spPr>
        <p:txBody>
          <a:bodyPr anchor="ctr">
            <a:normAutofit/>
          </a:bodyPr>
          <a:lstStyle/>
          <a:p>
            <a:pPr marL="0" indent="0" fontAlgn="base">
              <a:buNone/>
            </a:pPr>
            <a:endParaRPr lang="fr-FR" sz="2600" dirty="0"/>
          </a:p>
          <a:p>
            <a:pPr marL="0" indent="0">
              <a:buNone/>
            </a:pPr>
            <a:r>
              <a:rPr lang="en-CA" sz="2600" dirty="0" err="1"/>
              <a:t>Expliquer</a:t>
            </a:r>
            <a:r>
              <a:rPr lang="en-CA" sz="2600" dirty="0"/>
              <a:t> aux </a:t>
            </a:r>
            <a:r>
              <a:rPr lang="en-CA" sz="2600" dirty="0" err="1"/>
              <a:t>élèves</a:t>
            </a:r>
            <a:r>
              <a:rPr lang="en-CA" sz="2600" dirty="0"/>
              <a:t> </a:t>
            </a:r>
            <a:r>
              <a:rPr lang="fr-CA" sz="2600" dirty="0"/>
              <a:t>qu’ils vont voir une vidéo intitulée</a:t>
            </a:r>
            <a:r>
              <a:rPr lang="en-CA" sz="2600" dirty="0"/>
              <a:t>: </a:t>
            </a:r>
            <a:r>
              <a:rPr lang="fr-FR" sz="2600" i="1" dirty="0"/>
              <a:t>Des lumières pour Gita</a:t>
            </a:r>
            <a:r>
              <a:rPr lang="fr-FR" sz="2600" dirty="0"/>
              <a:t> (ONF). </a:t>
            </a:r>
            <a:endParaRPr lang="en-CA" sz="2600" dirty="0"/>
          </a:p>
          <a:p>
            <a:pPr marL="0" indent="0">
              <a:buNone/>
            </a:pPr>
            <a:r>
              <a:rPr lang="fr-FR" sz="2600" dirty="0"/>
              <a:t>Gita est une jeune fille qui a récemment déménagé d’un pays chaud vers un pays froid.</a:t>
            </a:r>
          </a:p>
          <a:p>
            <a:pPr marL="0" indent="0">
              <a:buNone/>
            </a:pPr>
            <a:r>
              <a:rPr lang="fr-FR" sz="2600" dirty="0"/>
              <a:t>Elle attend avec impatience </a:t>
            </a:r>
            <a:r>
              <a:rPr lang="fr-FR" sz="2600" b="1" dirty="0" err="1"/>
              <a:t>Diwali</a:t>
            </a:r>
            <a:r>
              <a:rPr lang="fr-FR" sz="2600" dirty="0"/>
              <a:t>, la fête des lumières, qu’elle célébrait toujours avec enthousiasme dans son pays d’origine.</a:t>
            </a:r>
            <a:endParaRPr lang="en-CA" sz="2600" dirty="0"/>
          </a:p>
          <a:p>
            <a:pPr marL="0" indent="0">
              <a:buNone/>
            </a:pPr>
            <a:r>
              <a:rPr lang="en-CA" sz="2600" dirty="0">
                <a:hlinkClick r:id="rId2"/>
              </a:rPr>
              <a:t>https://www.youtube.com/watch?v=kXmJ7bwwLr4</a:t>
            </a:r>
            <a:r>
              <a:rPr lang="en-CA" sz="2600" dirty="0"/>
              <a:t>  </a:t>
            </a:r>
          </a:p>
          <a:p>
            <a:pPr marL="0" indent="0">
              <a:buNone/>
            </a:pPr>
            <a:endParaRPr lang="en-CA" sz="2600" dirty="0"/>
          </a:p>
          <a:p>
            <a:pPr marL="0" indent="0">
              <a:buNone/>
            </a:pPr>
            <a:endParaRPr lang="en-CA" sz="2600" dirty="0"/>
          </a:p>
        </p:txBody>
      </p:sp>
    </p:spTree>
    <p:extLst>
      <p:ext uri="{BB962C8B-B14F-4D97-AF65-F5344CB8AC3E}">
        <p14:creationId xmlns:p14="http://schemas.microsoft.com/office/powerpoint/2010/main" val="2078425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E0C4CA-F640-7614-BB4B-1C82F782B63E}"/>
              </a:ext>
            </a:extLst>
          </p:cNvPr>
          <p:cNvSpPr>
            <a:spLocks noGrp="1"/>
          </p:cNvSpPr>
          <p:nvPr>
            <p:ph type="title"/>
          </p:nvPr>
        </p:nvSpPr>
        <p:spPr>
          <a:xfrm>
            <a:off x="686834" y="1153572"/>
            <a:ext cx="3200400" cy="4461163"/>
          </a:xfrm>
        </p:spPr>
        <p:txBody>
          <a:bodyPr>
            <a:normAutofit/>
          </a:bodyPr>
          <a:lstStyle/>
          <a:p>
            <a:r>
              <a:rPr lang="fr-CA">
                <a:solidFill>
                  <a:srgbClr val="FFFFFF"/>
                </a:solidFill>
              </a:rPr>
              <a:t>Après la vidéo</a:t>
            </a:r>
            <a:endParaRPr lang="en-CA">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F79CED4-F22D-BC44-72F4-EED14E9489C2}"/>
              </a:ext>
            </a:extLst>
          </p:cNvPr>
          <p:cNvSpPr>
            <a:spLocks noGrp="1"/>
          </p:cNvSpPr>
          <p:nvPr>
            <p:ph idx="1"/>
          </p:nvPr>
        </p:nvSpPr>
        <p:spPr>
          <a:xfrm>
            <a:off x="4447308" y="591344"/>
            <a:ext cx="7741644" cy="6121690"/>
          </a:xfrm>
        </p:spPr>
        <p:txBody>
          <a:bodyPr anchor="ctr">
            <a:normAutofit/>
          </a:bodyPr>
          <a:lstStyle/>
          <a:p>
            <a:pPr marL="0" indent="0">
              <a:buNone/>
            </a:pPr>
            <a:r>
              <a:rPr lang="fr-CA" sz="2000" dirty="0"/>
              <a:t>L</a:t>
            </a:r>
            <a:r>
              <a:rPr lang="en-CA" sz="2000" dirty="0"/>
              <a:t>’</a:t>
            </a:r>
            <a:r>
              <a:rPr lang="en-CA" sz="2000" dirty="0" err="1"/>
              <a:t>enseignant</a:t>
            </a:r>
            <a:r>
              <a:rPr lang="en-CA" sz="2000" dirty="0"/>
              <a:t> pose les questions </a:t>
            </a:r>
            <a:r>
              <a:rPr lang="en-CA" sz="2000" dirty="0" err="1"/>
              <a:t>suivantes</a:t>
            </a:r>
            <a:r>
              <a:rPr lang="en-CA" sz="2000" dirty="0"/>
              <a:t> aux </a:t>
            </a:r>
            <a:r>
              <a:rPr lang="en-CA" sz="2000" dirty="0" err="1"/>
              <a:t>élèves</a:t>
            </a:r>
            <a:r>
              <a:rPr lang="en-CA" sz="2000" dirty="0"/>
              <a:t>: </a:t>
            </a:r>
          </a:p>
          <a:p>
            <a:pPr marL="0" indent="0">
              <a:buNone/>
            </a:pPr>
            <a:endParaRPr lang="fr-FR" sz="2000" b="1" dirty="0"/>
          </a:p>
          <a:p>
            <a:pPr marL="0" indent="0">
              <a:buNone/>
            </a:pPr>
            <a:r>
              <a:rPr lang="fr-FR" sz="2000" dirty="0">
                <a:effectLst/>
              </a:rPr>
              <a:t>1) Qui est le personnage principal de l’histoire ?</a:t>
            </a:r>
            <a:endParaRPr lang="fr-FR" sz="2000" dirty="0"/>
          </a:p>
          <a:p>
            <a:pPr marL="0" indent="0">
              <a:buNone/>
            </a:pPr>
            <a:r>
              <a:rPr lang="fr-FR" sz="2000" dirty="0">
                <a:effectLst/>
              </a:rPr>
              <a:t>2) D’où vient Gita avant d’arriver dans son nouveau pays ?</a:t>
            </a:r>
            <a:endParaRPr lang="fr-FR" sz="2000" dirty="0"/>
          </a:p>
          <a:p>
            <a:pPr marL="0" indent="0">
              <a:buNone/>
            </a:pPr>
            <a:r>
              <a:rPr lang="fr-FR" sz="2000" dirty="0">
                <a:effectLst/>
              </a:rPr>
              <a:t>3) Quelle fête Gita veut-elle célébrer ?</a:t>
            </a:r>
            <a:endParaRPr lang="fr-FR" sz="2000" dirty="0"/>
          </a:p>
          <a:p>
            <a:pPr marL="0" indent="0">
              <a:buNone/>
            </a:pPr>
            <a:r>
              <a:rPr lang="fr-FR" sz="2000" dirty="0">
                <a:effectLst/>
              </a:rPr>
              <a:t>4) Pourquoi Gita est-elle déçue au début de l’histoire ?</a:t>
            </a:r>
            <a:endParaRPr lang="fr-FR" sz="2000" dirty="0"/>
          </a:p>
          <a:p>
            <a:pPr marL="0" indent="0">
              <a:buNone/>
            </a:pPr>
            <a:r>
              <a:rPr lang="fr-FR" sz="2000" dirty="0">
                <a:effectLst/>
              </a:rPr>
              <a:t>5) Qu’est-ce qui se passe à cause de la tempête de verglas ?</a:t>
            </a:r>
            <a:endParaRPr lang="fr-FR" sz="2000" dirty="0"/>
          </a:p>
          <a:p>
            <a:pPr marL="0" indent="0">
              <a:buNone/>
            </a:pPr>
            <a:r>
              <a:rPr lang="fr-FR" sz="2000" dirty="0">
                <a:effectLst/>
              </a:rPr>
              <a:t>6) Comment Gita se sent quand elle voit les rues glacées ?</a:t>
            </a:r>
            <a:endParaRPr lang="fr-FR" sz="2000" dirty="0"/>
          </a:p>
          <a:p>
            <a:pPr marL="0" indent="0">
              <a:buNone/>
            </a:pPr>
            <a:r>
              <a:rPr lang="fr-FR" sz="2000" dirty="0">
                <a:effectLst/>
              </a:rPr>
              <a:t>7) Qu’est-ce que Gita et sa famille font pour célébrer </a:t>
            </a:r>
            <a:r>
              <a:rPr lang="fr-FR" sz="2000" dirty="0" err="1">
                <a:effectLst/>
              </a:rPr>
              <a:t>Diwali</a:t>
            </a:r>
            <a:r>
              <a:rPr lang="fr-FR" sz="2000" dirty="0">
                <a:effectLst/>
              </a:rPr>
              <a:t> ?</a:t>
            </a:r>
            <a:endParaRPr lang="fr-FR" sz="2000" dirty="0"/>
          </a:p>
          <a:p>
            <a:pPr marL="0" indent="0">
              <a:buNone/>
            </a:pPr>
            <a:r>
              <a:rPr lang="fr-FR" sz="2000" dirty="0">
                <a:effectLst/>
              </a:rPr>
              <a:t>8) À ton avis, qu’est-ce que Gita apprend à la fin de l’histoire ?</a:t>
            </a:r>
            <a:endParaRPr lang="fr-FR" sz="2000" dirty="0"/>
          </a:p>
          <a:p>
            <a:pPr marL="0" indent="0">
              <a:buNone/>
            </a:pPr>
            <a:endParaRPr lang="fr-CA" sz="2000" dirty="0"/>
          </a:p>
        </p:txBody>
      </p:sp>
    </p:spTree>
    <p:extLst>
      <p:ext uri="{BB962C8B-B14F-4D97-AF65-F5344CB8AC3E}">
        <p14:creationId xmlns:p14="http://schemas.microsoft.com/office/powerpoint/2010/main" val="2296460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wali diya oil lamp">
            <a:extLst>
              <a:ext uri="{FF2B5EF4-FFF2-40B4-BE49-F238E27FC236}">
                <a16:creationId xmlns:a16="http://schemas.microsoft.com/office/drawing/2014/main" id="{EFBF50F2-CB7A-0E1E-E122-AFE7F6DA7944}"/>
              </a:ext>
            </a:extLst>
          </p:cNvPr>
          <p:cNvPicPr>
            <a:picLocks noChangeAspect="1"/>
          </p:cNvPicPr>
          <p:nvPr/>
        </p:nvPicPr>
        <p:blipFill>
          <a:blip r:embed="rId2">
            <a:extLst>
              <a:ext uri="{28A0092B-C50C-407E-A947-70E740481C1C}">
                <a14:useLocalDpi xmlns:a14="http://schemas.microsoft.com/office/drawing/2010/main" val="0"/>
              </a:ext>
            </a:extLst>
          </a:blip>
          <a:srcRect r="17867" b="-1"/>
          <a:stretch>
            <a:fillRect/>
          </a:stretch>
        </p:blipFill>
        <p:spPr>
          <a:xfrm>
            <a:off x="1" y="10"/>
            <a:ext cx="9669642" cy="6857990"/>
          </a:xfrm>
          <a:prstGeom prst="rect">
            <a:avLst/>
          </a:prstGeom>
        </p:spPr>
      </p:pic>
      <p:sp>
        <p:nvSpPr>
          <p:cNvPr id="21" name="Rectangle 2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3AB9AF3-FB25-BFAB-80B7-E2308AADC615}"/>
              </a:ext>
            </a:extLst>
          </p:cNvPr>
          <p:cNvSpPr>
            <a:spLocks noGrp="1"/>
          </p:cNvSpPr>
          <p:nvPr>
            <p:ph type="title"/>
          </p:nvPr>
        </p:nvSpPr>
        <p:spPr>
          <a:xfrm>
            <a:off x="7531610" y="365125"/>
            <a:ext cx="3822189" cy="1899912"/>
          </a:xfrm>
        </p:spPr>
        <p:txBody>
          <a:bodyPr>
            <a:normAutofit/>
          </a:bodyPr>
          <a:lstStyle/>
          <a:p>
            <a:pPr algn="ctr"/>
            <a:r>
              <a:rPr lang="en-CA" sz="4000" dirty="0"/>
              <a:t>Discussion </a:t>
            </a:r>
            <a:r>
              <a:rPr lang="en-CA" sz="4000" dirty="0" err="1"/>
              <a:t>guidée</a:t>
            </a:r>
            <a:r>
              <a:rPr lang="en-CA" sz="4000" dirty="0"/>
              <a:t>-inviter le partage </a:t>
            </a:r>
          </a:p>
        </p:txBody>
      </p:sp>
      <p:sp>
        <p:nvSpPr>
          <p:cNvPr id="3" name="Content Placeholder 2">
            <a:extLst>
              <a:ext uri="{FF2B5EF4-FFF2-40B4-BE49-F238E27FC236}">
                <a16:creationId xmlns:a16="http://schemas.microsoft.com/office/drawing/2014/main" id="{A27BE1B0-DC19-29FB-7DA2-8ED0DEBE053E}"/>
              </a:ext>
            </a:extLst>
          </p:cNvPr>
          <p:cNvSpPr>
            <a:spLocks noGrp="1"/>
          </p:cNvSpPr>
          <p:nvPr>
            <p:ph idx="1"/>
          </p:nvPr>
        </p:nvSpPr>
        <p:spPr>
          <a:xfrm>
            <a:off x="7531610" y="2434201"/>
            <a:ext cx="3822189" cy="3742762"/>
          </a:xfrm>
        </p:spPr>
        <p:txBody>
          <a:bodyPr>
            <a:normAutofit/>
          </a:bodyPr>
          <a:lstStyle/>
          <a:p>
            <a:pPr marL="0" indent="0" fontAlgn="base">
              <a:buNone/>
            </a:pPr>
            <a:r>
              <a:rPr lang="fr-FR" sz="2000" dirty="0"/>
              <a:t>Qui célèbre </a:t>
            </a:r>
            <a:r>
              <a:rPr lang="fr-FR" sz="2000" dirty="0" err="1"/>
              <a:t>Diwali</a:t>
            </a:r>
            <a:r>
              <a:rPr lang="fr-FR" sz="2000" dirty="0"/>
              <a:t> ? </a:t>
            </a:r>
          </a:p>
          <a:p>
            <a:pPr marL="0" indent="0" fontAlgn="base">
              <a:buNone/>
            </a:pPr>
            <a:r>
              <a:rPr lang="fr-FR" sz="2000" dirty="0"/>
              <a:t>Quelles activités fait-on pendant </a:t>
            </a:r>
            <a:r>
              <a:rPr lang="fr-FR" sz="2000" dirty="0" err="1"/>
              <a:t>Diwali</a:t>
            </a:r>
            <a:r>
              <a:rPr lang="fr-FR" sz="2000" dirty="0"/>
              <a:t> ? </a:t>
            </a:r>
          </a:p>
          <a:p>
            <a:pPr marL="0" indent="0" fontAlgn="base">
              <a:buNone/>
            </a:pPr>
            <a:r>
              <a:rPr lang="fr-FR" sz="2000" dirty="0"/>
              <a:t>Qu’est-ce que tu trouves beau dans cette fête ? </a:t>
            </a:r>
          </a:p>
          <a:p>
            <a:pPr marL="0" indent="0">
              <a:buNone/>
            </a:pPr>
            <a:r>
              <a:rPr lang="fr-FR" sz="2000" dirty="0"/>
              <a:t>Est-ce que cette fête ressemble-t-elle à une fête que tu connais ? </a:t>
            </a:r>
          </a:p>
          <a:p>
            <a:endParaRPr lang="en-CA" sz="2000" dirty="0"/>
          </a:p>
        </p:txBody>
      </p:sp>
    </p:spTree>
    <p:extLst>
      <p:ext uri="{BB962C8B-B14F-4D97-AF65-F5344CB8AC3E}">
        <p14:creationId xmlns:p14="http://schemas.microsoft.com/office/powerpoint/2010/main" val="2191467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7D59AF-2D59-D843-B1AF-0B9C40C117EE}"/>
              </a:ext>
            </a:extLst>
          </p:cNvPr>
          <p:cNvSpPr>
            <a:spLocks noGrp="1"/>
          </p:cNvSpPr>
          <p:nvPr>
            <p:ph type="title"/>
          </p:nvPr>
        </p:nvSpPr>
        <p:spPr>
          <a:xfrm>
            <a:off x="572493" y="238539"/>
            <a:ext cx="11047013" cy="1434415"/>
          </a:xfrm>
        </p:spPr>
        <p:txBody>
          <a:bodyPr anchor="b">
            <a:normAutofit/>
          </a:bodyPr>
          <a:lstStyle/>
          <a:p>
            <a:r>
              <a:rPr lang="fr-CA" sz="5400"/>
              <a:t>Pendant les discussions</a:t>
            </a:r>
            <a:endParaRPr lang="en-CA" sz="5400"/>
          </a:p>
        </p:txBody>
      </p:sp>
      <p:sp>
        <p:nvSpPr>
          <p:cNvPr id="12"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sX0" fmla="*/ 0 w 10972800"/>
              <a:gd name="csY0" fmla="*/ 0 h 18288"/>
              <a:gd name="csX1" fmla="*/ 356616 w 10972800"/>
              <a:gd name="csY1" fmla="*/ 0 h 18288"/>
              <a:gd name="csX2" fmla="*/ 1042416 w 10972800"/>
              <a:gd name="csY2" fmla="*/ 0 h 18288"/>
              <a:gd name="csX3" fmla="*/ 1947672 w 10972800"/>
              <a:gd name="csY3" fmla="*/ 0 h 18288"/>
              <a:gd name="csX4" fmla="*/ 2633472 w 10972800"/>
              <a:gd name="csY4" fmla="*/ 0 h 18288"/>
              <a:gd name="csX5" fmla="*/ 2990088 w 10972800"/>
              <a:gd name="csY5" fmla="*/ 0 h 18288"/>
              <a:gd name="csX6" fmla="*/ 3456432 w 10972800"/>
              <a:gd name="csY6" fmla="*/ 0 h 18288"/>
              <a:gd name="csX7" fmla="*/ 4361688 w 10972800"/>
              <a:gd name="csY7" fmla="*/ 0 h 18288"/>
              <a:gd name="csX8" fmla="*/ 5266944 w 10972800"/>
              <a:gd name="csY8" fmla="*/ 0 h 18288"/>
              <a:gd name="csX9" fmla="*/ 6172200 w 10972800"/>
              <a:gd name="csY9" fmla="*/ 0 h 18288"/>
              <a:gd name="csX10" fmla="*/ 6528816 w 10972800"/>
              <a:gd name="csY10" fmla="*/ 0 h 18288"/>
              <a:gd name="csX11" fmla="*/ 7214616 w 10972800"/>
              <a:gd name="csY11" fmla="*/ 0 h 18288"/>
              <a:gd name="csX12" fmla="*/ 7790688 w 10972800"/>
              <a:gd name="csY12" fmla="*/ 0 h 18288"/>
              <a:gd name="csX13" fmla="*/ 8147304 w 10972800"/>
              <a:gd name="csY13" fmla="*/ 0 h 18288"/>
              <a:gd name="csX14" fmla="*/ 9052560 w 10972800"/>
              <a:gd name="csY14" fmla="*/ 0 h 18288"/>
              <a:gd name="csX15" fmla="*/ 9409176 w 10972800"/>
              <a:gd name="csY15" fmla="*/ 0 h 18288"/>
              <a:gd name="csX16" fmla="*/ 9765792 w 10972800"/>
              <a:gd name="csY16" fmla="*/ 0 h 18288"/>
              <a:gd name="csX17" fmla="*/ 10341864 w 10972800"/>
              <a:gd name="csY17" fmla="*/ 0 h 18288"/>
              <a:gd name="csX18" fmla="*/ 10972800 w 10972800"/>
              <a:gd name="csY18" fmla="*/ 0 h 18288"/>
              <a:gd name="csX19" fmla="*/ 10972800 w 10972800"/>
              <a:gd name="csY19" fmla="*/ 18288 h 18288"/>
              <a:gd name="csX20" fmla="*/ 10177272 w 10972800"/>
              <a:gd name="csY20" fmla="*/ 18288 h 18288"/>
              <a:gd name="csX21" fmla="*/ 9820656 w 10972800"/>
              <a:gd name="csY21" fmla="*/ 18288 h 18288"/>
              <a:gd name="csX22" fmla="*/ 9464040 w 10972800"/>
              <a:gd name="csY22" fmla="*/ 18288 h 18288"/>
              <a:gd name="csX23" fmla="*/ 8778240 w 10972800"/>
              <a:gd name="csY23" fmla="*/ 18288 h 18288"/>
              <a:gd name="csX24" fmla="*/ 8421624 w 10972800"/>
              <a:gd name="csY24" fmla="*/ 18288 h 18288"/>
              <a:gd name="csX25" fmla="*/ 7735824 w 10972800"/>
              <a:gd name="csY25" fmla="*/ 18288 h 18288"/>
              <a:gd name="csX26" fmla="*/ 6940296 w 10972800"/>
              <a:gd name="csY26" fmla="*/ 18288 h 18288"/>
              <a:gd name="csX27" fmla="*/ 6254496 w 10972800"/>
              <a:gd name="csY27" fmla="*/ 18288 h 18288"/>
              <a:gd name="csX28" fmla="*/ 5458968 w 10972800"/>
              <a:gd name="csY28" fmla="*/ 18288 h 18288"/>
              <a:gd name="csX29" fmla="*/ 4663440 w 10972800"/>
              <a:gd name="csY29" fmla="*/ 18288 h 18288"/>
              <a:gd name="csX30" fmla="*/ 4306824 w 10972800"/>
              <a:gd name="csY30" fmla="*/ 18288 h 18288"/>
              <a:gd name="csX31" fmla="*/ 3840480 w 10972800"/>
              <a:gd name="csY31" fmla="*/ 18288 h 18288"/>
              <a:gd name="csX32" fmla="*/ 3264408 w 10972800"/>
              <a:gd name="csY32" fmla="*/ 18288 h 18288"/>
              <a:gd name="csX33" fmla="*/ 2578608 w 10972800"/>
              <a:gd name="csY33" fmla="*/ 18288 h 18288"/>
              <a:gd name="csX34" fmla="*/ 1673352 w 10972800"/>
              <a:gd name="csY34" fmla="*/ 18288 h 18288"/>
              <a:gd name="csX35" fmla="*/ 877824 w 10972800"/>
              <a:gd name="csY35" fmla="*/ 18288 h 18288"/>
              <a:gd name="csX36" fmla="*/ 0 w 10972800"/>
              <a:gd name="csY36" fmla="*/ 18288 h 18288"/>
              <a:gd name="csX37" fmla="*/ 0 w 10972800"/>
              <a:gd name="csY3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Yellow speech bubble on blue background">
            <a:extLst>
              <a:ext uri="{FF2B5EF4-FFF2-40B4-BE49-F238E27FC236}">
                <a16:creationId xmlns:a16="http://schemas.microsoft.com/office/drawing/2014/main" id="{32187A62-5F52-D09C-54A1-A147ABB1A5F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572492" y="2002056"/>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p:spPr>
      </p:pic>
      <p:sp>
        <p:nvSpPr>
          <p:cNvPr id="3" name="Content Placeholder 2">
            <a:extLst>
              <a:ext uri="{FF2B5EF4-FFF2-40B4-BE49-F238E27FC236}">
                <a16:creationId xmlns:a16="http://schemas.microsoft.com/office/drawing/2014/main" id="{4C13CB9B-E171-18A0-0F53-F8D0AAF336CA}"/>
              </a:ext>
            </a:extLst>
          </p:cNvPr>
          <p:cNvSpPr>
            <a:spLocks noGrp="1"/>
          </p:cNvSpPr>
          <p:nvPr>
            <p:ph idx="1"/>
          </p:nvPr>
        </p:nvSpPr>
        <p:spPr>
          <a:xfrm>
            <a:off x="4905955" y="2071316"/>
            <a:ext cx="6713552" cy="4114800"/>
          </a:xfrm>
        </p:spPr>
        <p:txBody>
          <a:bodyPr anchor="t">
            <a:normAutofit/>
          </a:bodyPr>
          <a:lstStyle/>
          <a:p>
            <a:pPr marL="0" indent="0">
              <a:buNone/>
            </a:pPr>
            <a:r>
              <a:rPr lang="fr-FR" sz="2200">
                <a:effectLst/>
              </a:rPr>
              <a:t>Les enseignants peuvent se concentrer sur trois dimensions essentielles lors de la communication orale:</a:t>
            </a:r>
            <a:endParaRPr lang="fr-FR" sz="2200"/>
          </a:p>
          <a:p>
            <a:r>
              <a:rPr lang="fr-FR" sz="2200" b="1">
                <a:effectLst/>
              </a:rPr>
              <a:t>Compréhension</a:t>
            </a:r>
            <a:r>
              <a:rPr lang="fr-FR" sz="2200">
                <a:effectLst/>
              </a:rPr>
              <a:t> : L’élève comprend-il les questions, les consignes et les idées principales ? Dans la vidéo ? Lors du partage ? </a:t>
            </a:r>
            <a:endParaRPr lang="fr-FR" sz="2200"/>
          </a:p>
          <a:p>
            <a:r>
              <a:rPr lang="fr-FR" sz="2200" b="1">
                <a:effectLst/>
              </a:rPr>
              <a:t>Expression orale</a:t>
            </a:r>
            <a:r>
              <a:rPr lang="fr-FR" sz="2200" b="1"/>
              <a:t>: </a:t>
            </a:r>
            <a:r>
              <a:rPr lang="fr-FR" sz="2200">
                <a:effectLst/>
              </a:rPr>
              <a:t>L’élève formule-t-il des phrases simples, utilise-t-il le vocabulaire appris, essaie-t-il de se faire comprendre ?</a:t>
            </a:r>
            <a:endParaRPr lang="fr-FR" sz="2200"/>
          </a:p>
          <a:p>
            <a:r>
              <a:rPr lang="fr-FR" sz="2200" b="1">
                <a:effectLst/>
              </a:rPr>
              <a:t>Interaction</a:t>
            </a:r>
            <a:r>
              <a:rPr lang="fr-FR" sz="2200" b="1"/>
              <a:t>: </a:t>
            </a:r>
            <a:r>
              <a:rPr lang="fr-FR" sz="2200">
                <a:effectLst/>
              </a:rPr>
              <a:t>L’élève écoute-t-il les autres, répond-il de façon appropriée, participe-t-il activement ?</a:t>
            </a:r>
            <a:endParaRPr lang="fr-FR" sz="2200"/>
          </a:p>
          <a:p>
            <a:endParaRPr lang="en-CA" sz="2200"/>
          </a:p>
        </p:txBody>
      </p:sp>
    </p:spTree>
    <p:extLst>
      <p:ext uri="{BB962C8B-B14F-4D97-AF65-F5344CB8AC3E}">
        <p14:creationId xmlns:p14="http://schemas.microsoft.com/office/powerpoint/2010/main" val="267290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62</TotalTime>
  <Words>661</Words>
  <Application>Microsoft Office PowerPoint</Application>
  <PresentationFormat>Widescreen</PresentationFormat>
  <Paragraphs>64</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Aptos</vt:lpstr>
      <vt:lpstr>Aptos Display</vt:lpstr>
      <vt:lpstr>Arial</vt:lpstr>
      <vt:lpstr>Calibri</vt:lpstr>
      <vt:lpstr>Office Theme</vt:lpstr>
      <vt:lpstr>Découvrir Diwali: La fête des lumières </vt:lpstr>
      <vt:lpstr>Objectifs d’apprentissage </vt:lpstr>
      <vt:lpstr>Vocabulaire clé </vt:lpstr>
      <vt:lpstr>Approfondir les connaissances</vt:lpstr>
      <vt:lpstr>Découvrir Diwali à travers les yeux de Gita</vt:lpstr>
      <vt:lpstr>Après la vidéo</vt:lpstr>
      <vt:lpstr>Discussion guidée-inviter le partage </vt:lpstr>
      <vt:lpstr>Pendant les discussions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Cecile Robertson</dc:creator>
  <cp:lastModifiedBy>Philippe Morin</cp:lastModifiedBy>
  <cp:revision>2</cp:revision>
  <dcterms:created xsi:type="dcterms:W3CDTF">2026-03-18T17:47:07Z</dcterms:created>
  <dcterms:modified xsi:type="dcterms:W3CDTF">2026-06-30T15:20:45Z</dcterms:modified>
</cp:coreProperties>
</file>