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2C813-C15B-4F39-B66B-8EFA55445ECA}" v="58" dt="2026-05-11T21:40:35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5-11T21:40:50.648" v="709" actId="122"/>
      <pc:docMkLst>
        <pc:docMk/>
      </pc:docMkLst>
      <pc:sldChg chg="addSp modSp mod setBg">
        <pc:chgData name="Cecile Robertson" userId="60d9e854ded97a0d" providerId="LiveId" clId="{65D81530-A6A4-40A2-9A62-26A0E2A241CD}" dt="2026-05-11T15:35:18.112" v="253" actId="27636"/>
        <pc:sldMkLst>
          <pc:docMk/>
          <pc:sldMk cId="3925169173" sldId="256"/>
        </pc:sldMkLst>
        <pc:spChg chg="mod">
          <ac:chgData name="Cecile Robertson" userId="60d9e854ded97a0d" providerId="LiveId" clId="{65D81530-A6A4-40A2-9A62-26A0E2A241CD}" dt="2026-05-11T15:35:18.112" v="253" actId="27636"/>
          <ac:spMkLst>
            <pc:docMk/>
            <pc:sldMk cId="3925169173" sldId="256"/>
            <ac:spMk id="2" creationId="{2808CE5E-F965-0A5C-28E9-B8AE87A34050}"/>
          </ac:spMkLst>
        </pc:spChg>
        <pc:spChg chg="mod">
          <ac:chgData name="Cecile Robertson" userId="60d9e854ded97a0d" providerId="LiveId" clId="{65D81530-A6A4-40A2-9A62-26A0E2A241CD}" dt="2026-05-11T15:25:44.344" v="28" actId="255"/>
          <ac:spMkLst>
            <pc:docMk/>
            <pc:sldMk cId="3925169173" sldId="256"/>
            <ac:spMk id="3" creationId="{D00013A8-372B-8AF3-27ED-B957C543F7C2}"/>
          </ac:spMkLst>
        </pc:spChg>
        <pc:spChg chg="add">
          <ac:chgData name="Cecile Robertson" userId="60d9e854ded97a0d" providerId="LiveId" clId="{65D81530-A6A4-40A2-9A62-26A0E2A241CD}" dt="2026-05-11T15:25:26.386" v="25" actId="26606"/>
          <ac:spMkLst>
            <pc:docMk/>
            <pc:sldMk cId="3925169173" sldId="256"/>
            <ac:spMk id="11" creationId="{03AF1C04-3FEF-41BD-BB84-2F263765BEBC}"/>
          </ac:spMkLst>
        </pc:spChg>
        <pc:grpChg chg="add">
          <ac:chgData name="Cecile Robertson" userId="60d9e854ded97a0d" providerId="LiveId" clId="{65D81530-A6A4-40A2-9A62-26A0E2A241CD}" dt="2026-05-11T15:25:26.386" v="25" actId="26606"/>
          <ac:grpSpMkLst>
            <pc:docMk/>
            <pc:sldMk cId="3925169173" sldId="256"/>
            <ac:grpSpMk id="13" creationId="{094DE5E8-C080-45A4-B2F4-8FE7D8F8EEE8}"/>
          </ac:grpSpMkLst>
        </pc:grpChg>
        <pc:grpChg chg="add">
          <ac:chgData name="Cecile Robertson" userId="60d9e854ded97a0d" providerId="LiveId" clId="{65D81530-A6A4-40A2-9A62-26A0E2A241CD}" dt="2026-05-11T15:25:26.386" v="25" actId="26606"/>
          <ac:grpSpMkLst>
            <pc:docMk/>
            <pc:sldMk cId="3925169173" sldId="256"/>
            <ac:grpSpMk id="17" creationId="{9A28EBCD-582B-4E3B-AB95-15EA16034C64}"/>
          </ac:grpSpMkLst>
        </pc:grpChg>
        <pc:grpChg chg="add">
          <ac:chgData name="Cecile Robertson" userId="60d9e854ded97a0d" providerId="LiveId" clId="{65D81530-A6A4-40A2-9A62-26A0E2A241CD}" dt="2026-05-11T15:25:26.386" v="25" actId="26606"/>
          <ac:grpSpMkLst>
            <pc:docMk/>
            <pc:sldMk cId="3925169173" sldId="256"/>
            <ac:grpSpMk id="21" creationId="{E27AF472-EAE3-4572-AB69-B92BD10DBC6D}"/>
          </ac:grpSpMkLst>
        </pc:grpChg>
        <pc:picChg chg="add mod ord">
          <ac:chgData name="Cecile Robertson" userId="60d9e854ded97a0d" providerId="LiveId" clId="{65D81530-A6A4-40A2-9A62-26A0E2A241CD}" dt="2026-05-11T15:25:26.386" v="25" actId="26606"/>
          <ac:picMkLst>
            <pc:docMk/>
            <pc:sldMk cId="3925169173" sldId="256"/>
            <ac:picMk id="4" creationId="{AB2F60D0-1B45-98F3-658C-70A619EF610C}"/>
          </ac:picMkLst>
        </pc:picChg>
        <pc:picChg chg="add mod ord">
          <ac:chgData name="Cecile Robertson" userId="60d9e854ded97a0d" providerId="LiveId" clId="{65D81530-A6A4-40A2-9A62-26A0E2A241CD}" dt="2026-05-11T15:25:26.386" v="25" actId="26606"/>
          <ac:picMkLst>
            <pc:docMk/>
            <pc:sldMk cId="3925169173" sldId="256"/>
            <ac:picMk id="6" creationId="{D2BBBF11-0954-3F7A-E083-2D62ABEE2DEF}"/>
          </ac:picMkLst>
        </pc:picChg>
      </pc:sldChg>
      <pc:sldChg chg="addSp modSp new mod setBg">
        <pc:chgData name="Cecile Robertson" userId="60d9e854ded97a0d" providerId="LiveId" clId="{65D81530-A6A4-40A2-9A62-26A0E2A241CD}" dt="2026-05-11T15:42:18.619" v="415" actId="1076"/>
        <pc:sldMkLst>
          <pc:docMk/>
          <pc:sldMk cId="961988081" sldId="257"/>
        </pc:sldMkLst>
        <pc:spChg chg="mod">
          <ac:chgData name="Cecile Robertson" userId="60d9e854ded97a0d" providerId="LiveId" clId="{65D81530-A6A4-40A2-9A62-26A0E2A241CD}" dt="2026-05-11T15:29:42.310" v="133" actId="26606"/>
          <ac:spMkLst>
            <pc:docMk/>
            <pc:sldMk cId="961988081" sldId="257"/>
            <ac:spMk id="2" creationId="{8C255884-EDCF-8F41-7A71-009F89E6FB0F}"/>
          </ac:spMkLst>
        </pc:spChg>
        <pc:spChg chg="mod">
          <ac:chgData name="Cecile Robertson" userId="60d9e854ded97a0d" providerId="LiveId" clId="{65D81530-A6A4-40A2-9A62-26A0E2A241CD}" dt="2026-05-11T15:42:14.381" v="414" actId="27636"/>
          <ac:spMkLst>
            <pc:docMk/>
            <pc:sldMk cId="961988081" sldId="257"/>
            <ac:spMk id="3" creationId="{B2AEFC06-0DF4-6ABB-0285-406C74180764}"/>
          </ac:spMkLst>
        </pc:spChg>
        <pc:spChg chg="add">
          <ac:chgData name="Cecile Robertson" userId="60d9e854ded97a0d" providerId="LiveId" clId="{65D81530-A6A4-40A2-9A62-26A0E2A241CD}" dt="2026-05-11T15:29:42.310" v="133" actId="26606"/>
          <ac:spMkLst>
            <pc:docMk/>
            <pc:sldMk cId="961988081" sldId="257"/>
            <ac:spMk id="10" creationId="{5A0118C5-4F8D-4CF4-BADD-53FEACC6C42A}"/>
          </ac:spMkLst>
        </pc:spChg>
        <pc:spChg chg="add">
          <ac:chgData name="Cecile Robertson" userId="60d9e854ded97a0d" providerId="LiveId" clId="{65D81530-A6A4-40A2-9A62-26A0E2A241CD}" dt="2026-05-11T15:29:42.310" v="133" actId="26606"/>
          <ac:spMkLst>
            <pc:docMk/>
            <pc:sldMk cId="961988081" sldId="257"/>
            <ac:spMk id="16" creationId="{CAEBFCD5-5356-4326-8D39-8235A46CD7B2}"/>
          </ac:spMkLst>
        </pc:spChg>
        <pc:grpChg chg="add">
          <ac:chgData name="Cecile Robertson" userId="60d9e854ded97a0d" providerId="LiveId" clId="{65D81530-A6A4-40A2-9A62-26A0E2A241CD}" dt="2026-05-11T15:29:42.310" v="133" actId="26606"/>
          <ac:grpSpMkLst>
            <pc:docMk/>
            <pc:sldMk cId="961988081" sldId="257"/>
            <ac:grpSpMk id="12" creationId="{134CC3FF-7AA4-46F4-8B24-2F9383D86DBD}"/>
          </ac:grpSpMkLst>
        </pc:grpChg>
        <pc:grpChg chg="add">
          <ac:chgData name="Cecile Robertson" userId="60d9e854ded97a0d" providerId="LiveId" clId="{65D81530-A6A4-40A2-9A62-26A0E2A241CD}" dt="2026-05-11T15:29:42.310" v="133" actId="26606"/>
          <ac:grpSpMkLst>
            <pc:docMk/>
            <pc:sldMk cId="961988081" sldId="257"/>
            <ac:grpSpMk id="18" creationId="{5F2AA49C-5AC0-41C7-BFAF-74B8D8293C8F}"/>
          </ac:grpSpMkLst>
        </pc:grpChg>
        <pc:grpChg chg="add">
          <ac:chgData name="Cecile Robertson" userId="60d9e854ded97a0d" providerId="LiveId" clId="{65D81530-A6A4-40A2-9A62-26A0E2A241CD}" dt="2026-05-11T15:29:42.310" v="133" actId="26606"/>
          <ac:grpSpMkLst>
            <pc:docMk/>
            <pc:sldMk cId="961988081" sldId="257"/>
            <ac:grpSpMk id="33" creationId="{BB32367D-C4F2-49D5-A586-298C7CA821B0}"/>
          </ac:grpSpMkLst>
        </pc:grpChg>
        <pc:picChg chg="add mod ord">
          <ac:chgData name="Cecile Robertson" userId="60d9e854ded97a0d" providerId="LiveId" clId="{65D81530-A6A4-40A2-9A62-26A0E2A241CD}" dt="2026-05-11T15:42:18.619" v="415" actId="1076"/>
          <ac:picMkLst>
            <pc:docMk/>
            <pc:sldMk cId="961988081" sldId="257"/>
            <ac:picMk id="5" creationId="{4C3A37FB-A9BD-F028-7412-9AA1D7418BCD}"/>
          </ac:picMkLst>
        </pc:picChg>
      </pc:sldChg>
      <pc:sldChg chg="addSp delSp modSp new mod setBg">
        <pc:chgData name="Cecile Robertson" userId="60d9e854ded97a0d" providerId="LiveId" clId="{65D81530-A6A4-40A2-9A62-26A0E2A241CD}" dt="2026-05-11T15:46:40.764" v="529" actId="5793"/>
        <pc:sldMkLst>
          <pc:docMk/>
          <pc:sldMk cId="1050416876" sldId="258"/>
        </pc:sldMkLst>
        <pc:spChg chg="mod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2" creationId="{2079B7C6-4E1A-3494-8DE8-E0EFE65C633A}"/>
          </ac:spMkLst>
        </pc:spChg>
        <pc:spChg chg="del">
          <ac:chgData name="Cecile Robertson" userId="60d9e854ded97a0d" providerId="LiveId" clId="{65D81530-A6A4-40A2-9A62-26A0E2A241CD}" dt="2026-05-11T15:31:01.078" v="144"/>
          <ac:spMkLst>
            <pc:docMk/>
            <pc:sldMk cId="1050416876" sldId="258"/>
            <ac:spMk id="3" creationId="{50CDAE72-BBAA-B375-236D-494A01E77BCC}"/>
          </ac:spMkLst>
        </pc:spChg>
        <pc:spChg chg="add mod">
          <ac:chgData name="Cecile Robertson" userId="60d9e854ded97a0d" providerId="LiveId" clId="{65D81530-A6A4-40A2-9A62-26A0E2A241CD}" dt="2026-05-11T15:46:40.764" v="529" actId="5793"/>
          <ac:spMkLst>
            <pc:docMk/>
            <pc:sldMk cId="1050416876" sldId="258"/>
            <ac:spMk id="4" creationId="{4524A262-B15C-4E90-8150-B77ED3BB4D6C}"/>
          </ac:spMkLst>
        </pc:spChg>
        <pc:spChg chg="add del mod">
          <ac:chgData name="Cecile Robertson" userId="60d9e854ded97a0d" providerId="LiveId" clId="{65D81530-A6A4-40A2-9A62-26A0E2A241CD}" dt="2026-05-11T15:38:16.472" v="378" actId="21"/>
          <ac:spMkLst>
            <pc:docMk/>
            <pc:sldMk cId="1050416876" sldId="258"/>
            <ac:spMk id="5" creationId="{DBF90FA5-A2DB-84C6-B96B-7ACAF0214073}"/>
          </ac:spMkLst>
        </pc:spChg>
        <pc:spChg chg="add del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11" creationId="{5A0118C5-4F8D-4CF4-BADD-53FEACC6C42A}"/>
          </ac:spMkLst>
        </pc:spChg>
        <pc:spChg chg="add del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17" creationId="{CAEBFCD5-5356-4326-8D39-8235A46CD7B2}"/>
          </ac:spMkLst>
        </pc:spChg>
        <pc:spChg chg="add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52" creationId="{5A0118C5-4F8D-4CF4-BADD-53FEACC6C42A}"/>
          </ac:spMkLst>
        </pc:spChg>
        <pc:spChg chg="add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54" creationId="{EAED1919-54A1-41C9-B30B-A3FF3F58E38B}"/>
          </ac:spMkLst>
        </pc:spChg>
        <pc:spChg chg="add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60" creationId="{FFFEB18F-F81F-4CED-BE64-EB888A77C3B8}"/>
          </ac:spMkLst>
        </pc:spChg>
        <pc:grpChg chg="add">
          <ac:chgData name="Cecile Robertson" userId="60d9e854ded97a0d" providerId="LiveId" clId="{65D81530-A6A4-40A2-9A62-26A0E2A241CD}" dt="2026-05-11T15:31:10.627" v="145" actId="26606"/>
          <ac:grpSpMkLst>
            <pc:docMk/>
            <pc:sldMk cId="1050416876" sldId="258"/>
            <ac:grpSpMk id="13" creationId="{134CC3FF-7AA4-46F4-8B24-2F9383D86DBD}"/>
          </ac:grpSpMkLst>
        </pc:grpChg>
        <pc:grpChg chg="add">
          <ac:chgData name="Cecile Robertson" userId="60d9e854ded97a0d" providerId="LiveId" clId="{65D81530-A6A4-40A2-9A62-26A0E2A241CD}" dt="2026-05-11T15:31:10.627" v="145" actId="26606"/>
          <ac:grpSpMkLst>
            <pc:docMk/>
            <pc:sldMk cId="1050416876" sldId="258"/>
            <ac:grpSpMk id="19" creationId="{5F2AA49C-5AC0-41C7-BFAF-74B8D8293C8F}"/>
          </ac:grpSpMkLst>
        </pc:grpChg>
        <pc:grpChg chg="add">
          <ac:chgData name="Cecile Robertson" userId="60d9e854ded97a0d" providerId="LiveId" clId="{65D81530-A6A4-40A2-9A62-26A0E2A241CD}" dt="2026-05-11T15:31:10.627" v="145" actId="26606"/>
          <ac:grpSpMkLst>
            <pc:docMk/>
            <pc:sldMk cId="1050416876" sldId="258"/>
            <ac:grpSpMk id="34" creationId="{BB32367D-C4F2-49D5-A586-298C7CA821B0}"/>
          </ac:grpSpMkLst>
        </pc:grpChg>
        <pc:grpChg chg="add">
          <ac:chgData name="Cecile Robertson" userId="60d9e854ded97a0d" providerId="LiveId" clId="{65D81530-A6A4-40A2-9A62-26A0E2A241CD}" dt="2026-05-11T15:31:41.525" v="153" actId="26606"/>
          <ac:grpSpMkLst>
            <pc:docMk/>
            <pc:sldMk cId="1050416876" sldId="258"/>
            <ac:grpSpMk id="62" creationId="{00E015F5-1A99-4E40-BC3D-7707802996B5}"/>
          </ac:grpSpMkLst>
        </pc:grpChg>
        <pc:grpChg chg="add">
          <ac:chgData name="Cecile Robertson" userId="60d9e854ded97a0d" providerId="LiveId" clId="{65D81530-A6A4-40A2-9A62-26A0E2A241CD}" dt="2026-05-11T15:31:41.525" v="153" actId="26606"/>
          <ac:grpSpMkLst>
            <pc:docMk/>
            <pc:sldMk cId="1050416876" sldId="258"/>
            <ac:grpSpMk id="66" creationId="{5468B3A9-705E-43C3-A742-0619B0D8F2EE}"/>
          </ac:grpSpMkLst>
        </pc:grpChg>
        <pc:picChg chg="add mod">
          <ac:chgData name="Cecile Robertson" userId="60d9e854ded97a0d" providerId="LiveId" clId="{65D81530-A6A4-40A2-9A62-26A0E2A241CD}" dt="2026-05-11T15:31:41.525" v="153" actId="26606"/>
          <ac:picMkLst>
            <pc:docMk/>
            <pc:sldMk cId="1050416876" sldId="258"/>
            <ac:picMk id="8" creationId="{833E23F6-124A-D942-DFFF-F56815EF82F1}"/>
          </ac:picMkLst>
        </pc:picChg>
      </pc:sldChg>
      <pc:sldChg chg="addSp modSp new mod setBg">
        <pc:chgData name="Cecile Robertson" userId="60d9e854ded97a0d" providerId="LiveId" clId="{65D81530-A6A4-40A2-9A62-26A0E2A241CD}" dt="2026-05-11T15:43:09.933" v="427" actId="5793"/>
        <pc:sldMkLst>
          <pc:docMk/>
          <pc:sldMk cId="1057630001" sldId="259"/>
        </pc:sldMkLst>
        <pc:spChg chg="mod">
          <ac:chgData name="Cecile Robertson" userId="60d9e854ded97a0d" providerId="LiveId" clId="{65D81530-A6A4-40A2-9A62-26A0E2A241CD}" dt="2026-05-11T15:41:30.577" v="405" actId="26606"/>
          <ac:spMkLst>
            <pc:docMk/>
            <pc:sldMk cId="1057630001" sldId="259"/>
            <ac:spMk id="2" creationId="{8040804E-08E6-1E07-6590-E3AF495407BF}"/>
          </ac:spMkLst>
        </pc:spChg>
        <pc:spChg chg="mod">
          <ac:chgData name="Cecile Robertson" userId="60d9e854ded97a0d" providerId="LiveId" clId="{65D81530-A6A4-40A2-9A62-26A0E2A241CD}" dt="2026-05-11T15:43:09.933" v="427" actId="5793"/>
          <ac:spMkLst>
            <pc:docMk/>
            <pc:sldMk cId="1057630001" sldId="259"/>
            <ac:spMk id="3" creationId="{CE4798D7-57FD-A869-ADA8-A74078537C7E}"/>
          </ac:spMkLst>
        </pc:spChg>
        <pc:spChg chg="add">
          <ac:chgData name="Cecile Robertson" userId="60d9e854ded97a0d" providerId="LiveId" clId="{65D81530-A6A4-40A2-9A62-26A0E2A241CD}" dt="2026-05-11T15:41:30.577" v="405" actId="26606"/>
          <ac:spMkLst>
            <pc:docMk/>
            <pc:sldMk cId="1057630001" sldId="259"/>
            <ac:spMk id="8" creationId="{44D65982-4F00-4330-8DAA-DE6A9E4D6D23}"/>
          </ac:spMkLst>
        </pc:spChg>
        <pc:spChg chg="add">
          <ac:chgData name="Cecile Robertson" userId="60d9e854ded97a0d" providerId="LiveId" clId="{65D81530-A6A4-40A2-9A62-26A0E2A241CD}" dt="2026-05-11T15:41:30.577" v="405" actId="26606"/>
          <ac:spMkLst>
            <pc:docMk/>
            <pc:sldMk cId="1057630001" sldId="259"/>
            <ac:spMk id="10" creationId="{56AD21CA-472C-4EA1-A897-F639017AFED3}"/>
          </ac:spMkLst>
        </pc:spChg>
        <pc:spChg chg="add">
          <ac:chgData name="Cecile Robertson" userId="60d9e854ded97a0d" providerId="LiveId" clId="{65D81530-A6A4-40A2-9A62-26A0E2A241CD}" dt="2026-05-11T15:41:30.577" v="405" actId="26606"/>
          <ac:spMkLst>
            <pc:docMk/>
            <pc:sldMk cId="1057630001" sldId="259"/>
            <ac:spMk id="25" creationId="{C05FE506-AB9A-470B-89C8-008269966F9C}"/>
          </ac:spMkLst>
        </pc:spChg>
        <pc:grpChg chg="add">
          <ac:chgData name="Cecile Robertson" userId="60d9e854ded97a0d" providerId="LiveId" clId="{65D81530-A6A4-40A2-9A62-26A0E2A241CD}" dt="2026-05-11T15:41:30.577" v="405" actId="26606"/>
          <ac:grpSpMkLst>
            <pc:docMk/>
            <pc:sldMk cId="1057630001" sldId="259"/>
            <ac:grpSpMk id="12" creationId="{B29A5F49-8CEE-44D2-A717-96965326A59B}"/>
          </ac:grpSpMkLst>
        </pc:grpChg>
        <pc:grpChg chg="add">
          <ac:chgData name="Cecile Robertson" userId="60d9e854ded97a0d" providerId="LiveId" clId="{65D81530-A6A4-40A2-9A62-26A0E2A241CD}" dt="2026-05-11T15:41:30.577" v="405" actId="26606"/>
          <ac:grpSpMkLst>
            <pc:docMk/>
            <pc:sldMk cId="1057630001" sldId="259"/>
            <ac:grpSpMk id="16" creationId="{43F5E015-E085-4624-B431-B42414448684}"/>
          </ac:grpSpMkLst>
        </pc:grpChg>
      </pc:sldChg>
      <pc:sldChg chg="addSp modSp new mod setBg">
        <pc:chgData name="Cecile Robertson" userId="60d9e854ded97a0d" providerId="LiveId" clId="{65D81530-A6A4-40A2-9A62-26A0E2A241CD}" dt="2026-05-11T15:47:00.527" v="531" actId="14100"/>
        <pc:sldMkLst>
          <pc:docMk/>
          <pc:sldMk cId="3560827003" sldId="260"/>
        </pc:sldMkLst>
        <pc:spChg chg="mo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" creationId="{E64A4D8B-AFEE-C836-A987-DF9E99C5DF07}"/>
          </ac:spMkLst>
        </pc:spChg>
        <pc:spChg chg="mod">
          <ac:chgData name="Cecile Robertson" userId="60d9e854ded97a0d" providerId="LiveId" clId="{65D81530-A6A4-40A2-9A62-26A0E2A241CD}" dt="2026-05-11T15:47:00.527" v="531" actId="14100"/>
          <ac:spMkLst>
            <pc:docMk/>
            <pc:sldMk cId="3560827003" sldId="260"/>
            <ac:spMk id="3" creationId="{8AD1D9CE-B8A1-87AA-625E-A63CAE0E22D3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8" creationId="{5A0118C5-4F8D-4CF4-BADD-53FEACC6C42A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10" creationId="{4E0A5C5C-2A95-428E-9F6A-0D29EBD57C9F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12" creationId="{1056F38F-7C4E-461D-8709-7D0024AE1F79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14" creationId="{C7278469-3C3C-49CE-AEEE-E176A4900B78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0" creationId="{4C6598AB-1C17-4D54-951C-A082D94ACB7A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2" creationId="{C83B66D7-137D-4AC1-B172-53D60F08BEB5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4" creationId="{F6B92503-6984-4D15-8B98-8718709B785D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6" creationId="{08DDF938-524E-4C18-A47D-C00627832366}"/>
          </ac:spMkLst>
        </pc:spChg>
      </pc:sldChg>
      <pc:sldChg chg="addSp delSp modSp new mod">
        <pc:chgData name="Cecile Robertson" userId="60d9e854ded97a0d" providerId="LiveId" clId="{65D81530-A6A4-40A2-9A62-26A0E2A241CD}" dt="2026-05-11T15:47:31.785" v="532" actId="26606"/>
        <pc:sldMkLst>
          <pc:docMk/>
          <pc:sldMk cId="1527690186" sldId="261"/>
        </pc:sldMkLst>
        <pc:spChg chg="mod">
          <ac:chgData name="Cecile Robertson" userId="60d9e854ded97a0d" providerId="LiveId" clId="{65D81530-A6A4-40A2-9A62-26A0E2A241CD}" dt="2026-05-11T15:45:07.312" v="447"/>
          <ac:spMkLst>
            <pc:docMk/>
            <pc:sldMk cId="1527690186" sldId="261"/>
            <ac:spMk id="2" creationId="{D626EC42-1DA2-2031-7ED1-62F4BB91F650}"/>
          </ac:spMkLst>
        </pc:spChg>
        <pc:spChg chg="del mod">
          <ac:chgData name="Cecile Robertson" userId="60d9e854ded97a0d" providerId="LiveId" clId="{65D81530-A6A4-40A2-9A62-26A0E2A241CD}" dt="2026-05-11T15:47:31.785" v="532" actId="26606"/>
          <ac:spMkLst>
            <pc:docMk/>
            <pc:sldMk cId="1527690186" sldId="261"/>
            <ac:spMk id="3" creationId="{24B2B826-D096-ACB2-5B08-74D37BC16344}"/>
          </ac:spMkLst>
        </pc:spChg>
        <pc:graphicFrameChg chg="add">
          <ac:chgData name="Cecile Robertson" userId="60d9e854ded97a0d" providerId="LiveId" clId="{65D81530-A6A4-40A2-9A62-26A0E2A241CD}" dt="2026-05-11T15:47:31.785" v="532" actId="26606"/>
          <ac:graphicFrameMkLst>
            <pc:docMk/>
            <pc:sldMk cId="1527690186" sldId="261"/>
            <ac:graphicFrameMk id="5" creationId="{96BC3B4F-EF3F-BCD9-4117-FB015A0F1366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11T15:51:43.452" v="582" actId="1076"/>
        <pc:sldMkLst>
          <pc:docMk/>
          <pc:sldMk cId="3715080070" sldId="262"/>
        </pc:sldMkLst>
        <pc:spChg chg="mod">
          <ac:chgData name="Cecile Robertson" userId="60d9e854ded97a0d" providerId="LiveId" clId="{65D81530-A6A4-40A2-9A62-26A0E2A241CD}" dt="2026-05-11T15:51:17.447" v="574" actId="122"/>
          <ac:spMkLst>
            <pc:docMk/>
            <pc:sldMk cId="3715080070" sldId="262"/>
            <ac:spMk id="2" creationId="{6BAB20DF-27BE-0A8A-A25E-752788D5B179}"/>
          </ac:spMkLst>
        </pc:spChg>
        <pc:spChg chg="mod">
          <ac:chgData name="Cecile Robertson" userId="60d9e854ded97a0d" providerId="LiveId" clId="{65D81530-A6A4-40A2-9A62-26A0E2A241CD}" dt="2026-05-11T15:51:30.728" v="580" actId="27636"/>
          <ac:spMkLst>
            <pc:docMk/>
            <pc:sldMk cId="3715080070" sldId="262"/>
            <ac:spMk id="3" creationId="{DA1C7AFC-C7E0-468E-5910-9701C0A4D557}"/>
          </ac:spMkLst>
        </pc:spChg>
        <pc:spChg chg="add del">
          <ac:chgData name="Cecile Robertson" userId="60d9e854ded97a0d" providerId="LiveId" clId="{65D81530-A6A4-40A2-9A62-26A0E2A241CD}" dt="2026-05-11T15:51:08.403" v="571" actId="26606"/>
          <ac:spMkLst>
            <pc:docMk/>
            <pc:sldMk cId="3715080070" sldId="262"/>
            <ac:spMk id="10" creationId="{EDDBB197-D710-4A4F-A9CA-FD2177498BE8}"/>
          </ac:spMkLst>
        </pc:spChg>
        <pc:spChg chg="add del">
          <ac:chgData name="Cecile Robertson" userId="60d9e854ded97a0d" providerId="LiveId" clId="{65D81530-A6A4-40A2-9A62-26A0E2A241CD}" dt="2026-05-11T15:51:08.403" v="571" actId="26606"/>
          <ac:spMkLst>
            <pc:docMk/>
            <pc:sldMk cId="3715080070" sldId="262"/>
            <ac:spMk id="12" creationId="{975D1CFA-2CDB-4B64-BD9F-85744E8DA12F}"/>
          </ac:spMkLst>
        </pc:spChg>
        <pc:spChg chg="add">
          <ac:chgData name="Cecile Robertson" userId="60d9e854ded97a0d" providerId="LiveId" clId="{65D81530-A6A4-40A2-9A62-26A0E2A241CD}" dt="2026-05-11T15:51:08.403" v="571" actId="26606"/>
          <ac:spMkLst>
            <pc:docMk/>
            <pc:sldMk cId="3715080070" sldId="262"/>
            <ac:spMk id="23" creationId="{B6FACB3C-9069-4791-BC5C-0DB7CD19B853}"/>
          </ac:spMkLst>
        </pc:spChg>
        <pc:spChg chg="add">
          <ac:chgData name="Cecile Robertson" userId="60d9e854ded97a0d" providerId="LiveId" clId="{65D81530-A6A4-40A2-9A62-26A0E2A241CD}" dt="2026-05-11T15:51:08.403" v="571" actId="26606"/>
          <ac:spMkLst>
            <pc:docMk/>
            <pc:sldMk cId="3715080070" sldId="262"/>
            <ac:spMk id="25" creationId="{71F2038E-D777-4B76-81DD-DD13EE91B9DD}"/>
          </ac:spMkLst>
        </pc:spChg>
        <pc:grpChg chg="add del">
          <ac:chgData name="Cecile Robertson" userId="60d9e854ded97a0d" providerId="LiveId" clId="{65D81530-A6A4-40A2-9A62-26A0E2A241CD}" dt="2026-05-11T15:51:08.403" v="571" actId="26606"/>
          <ac:grpSpMkLst>
            <pc:docMk/>
            <pc:sldMk cId="3715080070" sldId="262"/>
            <ac:grpSpMk id="14" creationId="{25EE5136-01F1-466C-962D-BA9B4C6757AA}"/>
          </ac:grpSpMkLst>
        </pc:grpChg>
        <pc:grpChg chg="add">
          <ac:chgData name="Cecile Robertson" userId="60d9e854ded97a0d" providerId="LiveId" clId="{65D81530-A6A4-40A2-9A62-26A0E2A241CD}" dt="2026-05-11T15:51:08.403" v="571" actId="26606"/>
          <ac:grpSpMkLst>
            <pc:docMk/>
            <pc:sldMk cId="3715080070" sldId="262"/>
            <ac:grpSpMk id="27" creationId="{DD354807-230F-4402-B1B9-F733A8F1F190}"/>
          </ac:grpSpMkLst>
        </pc:grpChg>
        <pc:picChg chg="add mod">
          <ac:chgData name="Cecile Robertson" userId="60d9e854ded97a0d" providerId="LiveId" clId="{65D81530-A6A4-40A2-9A62-26A0E2A241CD}" dt="2026-05-11T15:51:43.452" v="582" actId="1076"/>
          <ac:picMkLst>
            <pc:docMk/>
            <pc:sldMk cId="3715080070" sldId="262"/>
            <ac:picMk id="5" creationId="{28DF6101-2DE6-40A3-0B4E-5A0FF3757649}"/>
          </ac:picMkLst>
        </pc:picChg>
        <pc:picChg chg="add del">
          <ac:chgData name="Cecile Robertson" userId="60d9e854ded97a0d" providerId="LiveId" clId="{65D81530-A6A4-40A2-9A62-26A0E2A241CD}" dt="2026-05-11T15:50:45.821" v="569" actId="21"/>
          <ac:picMkLst>
            <pc:docMk/>
            <pc:sldMk cId="3715080070" sldId="262"/>
            <ac:picMk id="7" creationId="{1E9EA699-B2EC-91A2-D069-73209ECF388A}"/>
          </ac:picMkLst>
        </pc:picChg>
      </pc:sldChg>
      <pc:sldChg chg="addSp modSp new mod setBg">
        <pc:chgData name="Cecile Robertson" userId="60d9e854ded97a0d" providerId="LiveId" clId="{65D81530-A6A4-40A2-9A62-26A0E2A241CD}" dt="2026-05-11T15:53:33.948" v="591" actId="255"/>
        <pc:sldMkLst>
          <pc:docMk/>
          <pc:sldMk cId="3542125126" sldId="263"/>
        </pc:sldMkLst>
        <pc:spChg chg="mod">
          <ac:chgData name="Cecile Robertson" userId="60d9e854ded97a0d" providerId="LiveId" clId="{65D81530-A6A4-40A2-9A62-26A0E2A241CD}" dt="2026-05-11T15:53:25.235" v="588" actId="122"/>
          <ac:spMkLst>
            <pc:docMk/>
            <pc:sldMk cId="3542125126" sldId="263"/>
            <ac:spMk id="2" creationId="{DC033B29-8DB0-0FFF-81EB-104C13386141}"/>
          </ac:spMkLst>
        </pc:spChg>
        <pc:spChg chg="mod">
          <ac:chgData name="Cecile Robertson" userId="60d9e854ded97a0d" providerId="LiveId" clId="{65D81530-A6A4-40A2-9A62-26A0E2A241CD}" dt="2026-05-11T15:53:33.948" v="591" actId="255"/>
          <ac:spMkLst>
            <pc:docMk/>
            <pc:sldMk cId="3542125126" sldId="263"/>
            <ac:spMk id="3" creationId="{36AA6F36-2DCD-4857-A5FE-3552B10DB69A}"/>
          </ac:spMkLst>
        </pc:spChg>
        <pc:spChg chg="add">
          <ac:chgData name="Cecile Robertson" userId="60d9e854ded97a0d" providerId="LiveId" clId="{65D81530-A6A4-40A2-9A62-26A0E2A241CD}" dt="2026-05-11T15:53:20.829" v="587" actId="26606"/>
          <ac:spMkLst>
            <pc:docMk/>
            <pc:sldMk cId="3542125126" sldId="263"/>
            <ac:spMk id="10" creationId="{B6FACB3C-9069-4791-BC5C-0DB7CD19B853}"/>
          </ac:spMkLst>
        </pc:spChg>
        <pc:spChg chg="add">
          <ac:chgData name="Cecile Robertson" userId="60d9e854ded97a0d" providerId="LiveId" clId="{65D81530-A6A4-40A2-9A62-26A0E2A241CD}" dt="2026-05-11T15:53:20.829" v="587" actId="26606"/>
          <ac:spMkLst>
            <pc:docMk/>
            <pc:sldMk cId="3542125126" sldId="263"/>
            <ac:spMk id="12" creationId="{71F2038E-D777-4B76-81DD-DD13EE91B9DD}"/>
          </ac:spMkLst>
        </pc:spChg>
        <pc:grpChg chg="add">
          <ac:chgData name="Cecile Robertson" userId="60d9e854ded97a0d" providerId="LiveId" clId="{65D81530-A6A4-40A2-9A62-26A0E2A241CD}" dt="2026-05-11T15:53:20.829" v="587" actId="26606"/>
          <ac:grpSpMkLst>
            <pc:docMk/>
            <pc:sldMk cId="3542125126" sldId="263"/>
            <ac:grpSpMk id="14" creationId="{DD354807-230F-4402-B1B9-F733A8F1F190}"/>
          </ac:grpSpMkLst>
        </pc:grpChg>
        <pc:picChg chg="add">
          <ac:chgData name="Cecile Robertson" userId="60d9e854ded97a0d" providerId="LiveId" clId="{65D81530-A6A4-40A2-9A62-26A0E2A241CD}" dt="2026-05-11T15:53:20.829" v="587" actId="26606"/>
          <ac:picMkLst>
            <pc:docMk/>
            <pc:sldMk cId="3542125126" sldId="263"/>
            <ac:picMk id="7" creationId="{EF1A473F-587E-E1FD-5575-02D01A665AE3}"/>
          </ac:picMkLst>
        </pc:picChg>
      </pc:sldChg>
      <pc:sldChg chg="addSp delSp modSp new mod setBg">
        <pc:chgData name="Cecile Robertson" userId="60d9e854ded97a0d" providerId="LiveId" clId="{65D81530-A6A4-40A2-9A62-26A0E2A241CD}" dt="2026-05-11T21:34:33.326" v="695" actId="14100"/>
        <pc:sldMkLst>
          <pc:docMk/>
          <pc:sldMk cId="2726444182" sldId="264"/>
        </pc:sldMkLst>
        <pc:spChg chg="mod">
          <ac:chgData name="Cecile Robertson" userId="60d9e854ded97a0d" providerId="LiveId" clId="{65D81530-A6A4-40A2-9A62-26A0E2A241CD}" dt="2026-05-11T21:34:18.420" v="690" actId="122"/>
          <ac:spMkLst>
            <pc:docMk/>
            <pc:sldMk cId="2726444182" sldId="264"/>
            <ac:spMk id="2" creationId="{05C6D63F-4DB9-4327-459D-527763EC40CF}"/>
          </ac:spMkLst>
        </pc:spChg>
        <pc:spChg chg="mod">
          <ac:chgData name="Cecile Robertson" userId="60d9e854ded97a0d" providerId="LiveId" clId="{65D81530-A6A4-40A2-9A62-26A0E2A241CD}" dt="2026-05-11T21:34:33.326" v="695" actId="14100"/>
          <ac:spMkLst>
            <pc:docMk/>
            <pc:sldMk cId="2726444182" sldId="264"/>
            <ac:spMk id="3" creationId="{F32FD9EE-42D8-27C2-F064-9CD1A1820DE4}"/>
          </ac:spMkLst>
        </pc:spChg>
        <pc:spChg chg="add del">
          <ac:chgData name="Cecile Robertson" userId="60d9e854ded97a0d" providerId="LiveId" clId="{65D81530-A6A4-40A2-9A62-26A0E2A241CD}" dt="2026-05-11T21:31:34.348" v="671" actId="26606"/>
          <ac:spMkLst>
            <pc:docMk/>
            <pc:sldMk cId="2726444182" sldId="264"/>
            <ac:spMk id="10" creationId="{B6FACB3C-9069-4791-BC5C-0DB7CD19B853}"/>
          </ac:spMkLst>
        </pc:spChg>
        <pc:spChg chg="add del">
          <ac:chgData name="Cecile Robertson" userId="60d9e854ded97a0d" providerId="LiveId" clId="{65D81530-A6A4-40A2-9A62-26A0E2A241CD}" dt="2026-05-11T21:31:34.348" v="671" actId="26606"/>
          <ac:spMkLst>
            <pc:docMk/>
            <pc:sldMk cId="2726444182" sldId="264"/>
            <ac:spMk id="12" creationId="{71F2038E-D777-4B76-81DD-DD13EE91B9DD}"/>
          </ac:spMkLst>
        </pc:spChg>
        <pc:spChg chg="add del">
          <ac:chgData name="Cecile Robertson" userId="60d9e854ded97a0d" providerId="LiveId" clId="{65D81530-A6A4-40A2-9A62-26A0E2A241CD}" dt="2026-05-11T21:34:09.654" v="687" actId="26606"/>
          <ac:spMkLst>
            <pc:docMk/>
            <pc:sldMk cId="2726444182" sldId="264"/>
            <ac:spMk id="20" creationId="{D1D34770-47A8-402C-AF23-2B653F2D88C1}"/>
          </ac:spMkLst>
        </pc:spChg>
        <pc:spChg chg="add del">
          <ac:chgData name="Cecile Robertson" userId="60d9e854ded97a0d" providerId="LiveId" clId="{65D81530-A6A4-40A2-9A62-26A0E2A241CD}" dt="2026-05-11T21:34:09.634" v="686" actId="26606"/>
          <ac:spMkLst>
            <pc:docMk/>
            <pc:sldMk cId="2726444182" sldId="264"/>
            <ac:spMk id="25" creationId="{8DF66CB0-1AD6-4D8C-BE70-897ADA64FEDA}"/>
          </ac:spMkLst>
        </pc:spChg>
        <pc:spChg chg="add del">
          <ac:chgData name="Cecile Robertson" userId="60d9e854ded97a0d" providerId="LiveId" clId="{65D81530-A6A4-40A2-9A62-26A0E2A241CD}" dt="2026-05-11T21:34:09.634" v="686" actId="26606"/>
          <ac:spMkLst>
            <pc:docMk/>
            <pc:sldMk cId="2726444182" sldId="264"/>
            <ac:spMk id="27" creationId="{24C3B26D-D43F-467B-B943-E20A45E780EF}"/>
          </ac:spMkLst>
        </pc:spChg>
        <pc:spChg chg="add">
          <ac:chgData name="Cecile Robertson" userId="60d9e854ded97a0d" providerId="LiveId" clId="{65D81530-A6A4-40A2-9A62-26A0E2A241CD}" dt="2026-05-11T21:34:09.654" v="687" actId="26606"/>
          <ac:spMkLst>
            <pc:docMk/>
            <pc:sldMk cId="2726444182" sldId="264"/>
            <ac:spMk id="34" creationId="{B6FACB3C-9069-4791-BC5C-0DB7CD19B853}"/>
          </ac:spMkLst>
        </pc:spChg>
        <pc:spChg chg="add">
          <ac:chgData name="Cecile Robertson" userId="60d9e854ded97a0d" providerId="LiveId" clId="{65D81530-A6A4-40A2-9A62-26A0E2A241CD}" dt="2026-05-11T21:34:09.654" v="687" actId="26606"/>
          <ac:spMkLst>
            <pc:docMk/>
            <pc:sldMk cId="2726444182" sldId="264"/>
            <ac:spMk id="35" creationId="{71F2038E-D777-4B76-81DD-DD13EE91B9DD}"/>
          </ac:spMkLst>
        </pc:spChg>
        <pc:grpChg chg="add del">
          <ac:chgData name="Cecile Robertson" userId="60d9e854ded97a0d" providerId="LiveId" clId="{65D81530-A6A4-40A2-9A62-26A0E2A241CD}" dt="2026-05-11T21:31:34.348" v="671" actId="26606"/>
          <ac:grpSpMkLst>
            <pc:docMk/>
            <pc:sldMk cId="2726444182" sldId="264"/>
            <ac:grpSpMk id="14" creationId="{DD354807-230F-4402-B1B9-F733A8F1F190}"/>
          </ac:grpSpMkLst>
        </pc:grpChg>
        <pc:grpChg chg="add">
          <ac:chgData name="Cecile Robertson" userId="60d9e854ded97a0d" providerId="LiveId" clId="{65D81530-A6A4-40A2-9A62-26A0E2A241CD}" dt="2026-05-11T21:34:09.654" v="687" actId="26606"/>
          <ac:grpSpMkLst>
            <pc:docMk/>
            <pc:sldMk cId="2726444182" sldId="264"/>
            <ac:grpSpMk id="29" creationId="{DD354807-230F-4402-B1B9-F733A8F1F190}"/>
          </ac:grpSpMkLst>
        </pc:grpChg>
        <pc:picChg chg="add mod">
          <ac:chgData name="Cecile Robertson" userId="60d9e854ded97a0d" providerId="LiveId" clId="{65D81530-A6A4-40A2-9A62-26A0E2A241CD}" dt="2026-05-11T21:34:09.654" v="687" actId="26606"/>
          <ac:picMkLst>
            <pc:docMk/>
            <pc:sldMk cId="2726444182" sldId="264"/>
            <ac:picMk id="5" creationId="{1F243699-50E5-EAD4-ED2E-5ADEAF708305}"/>
          </ac:picMkLst>
        </pc:picChg>
      </pc:sldChg>
      <pc:sldChg chg="addSp delSp modSp new mod setBg">
        <pc:chgData name="Cecile Robertson" userId="60d9e854ded97a0d" providerId="LiveId" clId="{65D81530-A6A4-40A2-9A62-26A0E2A241CD}" dt="2026-05-11T21:40:50.648" v="709" actId="122"/>
        <pc:sldMkLst>
          <pc:docMk/>
          <pc:sldMk cId="3450845523" sldId="265"/>
        </pc:sldMkLst>
        <pc:spChg chg="mod">
          <ac:chgData name="Cecile Robertson" userId="60d9e854ded97a0d" providerId="LiveId" clId="{65D81530-A6A4-40A2-9A62-26A0E2A241CD}" dt="2026-05-11T21:40:50.648" v="709" actId="122"/>
          <ac:spMkLst>
            <pc:docMk/>
            <pc:sldMk cId="3450845523" sldId="265"/>
            <ac:spMk id="2" creationId="{740976F5-63BF-B865-5DE4-3CE668F8A2FE}"/>
          </ac:spMkLst>
        </pc:spChg>
        <pc:spChg chg="del">
          <ac:chgData name="Cecile Robertson" userId="60d9e854ded97a0d" providerId="LiveId" clId="{65D81530-A6A4-40A2-9A62-26A0E2A241CD}" dt="2026-05-11T21:39:06.892" v="698"/>
          <ac:spMkLst>
            <pc:docMk/>
            <pc:sldMk cId="3450845523" sldId="265"/>
            <ac:spMk id="3" creationId="{0B822A23-83CD-D143-00F2-8912CF99B008}"/>
          </ac:spMkLst>
        </pc:spChg>
        <pc:spChg chg="add del mod">
          <ac:chgData name="Cecile Robertson" userId="60d9e854ded97a0d" providerId="LiveId" clId="{65D81530-A6A4-40A2-9A62-26A0E2A241CD}" dt="2026-05-11T21:40:40.097" v="707" actId="26606"/>
          <ac:spMkLst>
            <pc:docMk/>
            <pc:sldMk cId="3450845523" sldId="265"/>
            <ac:spMk id="4" creationId="{65773C9E-C491-7DF3-D96E-54AB7D2558EC}"/>
          </ac:spMkLst>
        </pc:spChg>
        <pc:spChg chg="add del mod">
          <ac:chgData name="Cecile Robertson" userId="60d9e854ded97a0d" providerId="LiveId" clId="{65D81530-A6A4-40A2-9A62-26A0E2A241CD}" dt="2026-05-11T21:40:14.571" v="704" actId="21"/>
          <ac:spMkLst>
            <pc:docMk/>
            <pc:sldMk cId="3450845523" sldId="265"/>
            <ac:spMk id="5" creationId="{C34E46A1-06FB-2847-CCE9-777D0B1CC7A9}"/>
          </ac:spMkLst>
        </pc:spChg>
        <pc:spChg chg="add del">
          <ac:chgData name="Cecile Robertson" userId="60d9e854ded97a0d" providerId="LiveId" clId="{65D81530-A6A4-40A2-9A62-26A0E2A241CD}" dt="2026-05-11T21:40:40.097" v="707" actId="26606"/>
          <ac:spMkLst>
            <pc:docMk/>
            <pc:sldMk cId="3450845523" sldId="265"/>
            <ac:spMk id="11" creationId="{E02239D2-A05D-4A1C-9F06-FBA7FC730E1B}"/>
          </ac:spMkLst>
        </pc:spChg>
        <pc:spChg chg="add">
          <ac:chgData name="Cecile Robertson" userId="60d9e854ded97a0d" providerId="LiveId" clId="{65D81530-A6A4-40A2-9A62-26A0E2A241CD}" dt="2026-05-11T21:40:40.097" v="707" actId="26606"/>
          <ac:spMkLst>
            <pc:docMk/>
            <pc:sldMk cId="3450845523" sldId="265"/>
            <ac:spMk id="18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11T21:40:40.097" v="707" actId="26606"/>
          <ac:graphicFrameMkLst>
            <pc:docMk/>
            <pc:sldMk cId="3450845523" sldId="265"/>
            <ac:graphicFrameMk id="13" creationId="{12756831-F0D3-3257-0121-769DEC78BC93}"/>
          </ac:graphicFrameMkLst>
        </pc:graphicFrameChg>
        <pc:picChg chg="add mod">
          <ac:chgData name="Cecile Robertson" userId="60d9e854ded97a0d" providerId="LiveId" clId="{65D81530-A6A4-40A2-9A62-26A0E2A241CD}" dt="2026-05-11T21:40:45.625" v="708" actId="1076"/>
          <ac:picMkLst>
            <pc:docMk/>
            <pc:sldMk cId="3450845523" sldId="265"/>
            <ac:picMk id="8" creationId="{09642074-49B1-B719-E6D3-8A91A1609C63}"/>
          </ac:picMkLst>
        </pc:picChg>
        <pc:picChg chg="add">
          <ac:chgData name="Cecile Robertson" userId="60d9e854ded97a0d" providerId="LiveId" clId="{65D81530-A6A4-40A2-9A62-26A0E2A241CD}" dt="2026-05-11T21:40:40.097" v="707" actId="26606"/>
          <ac:picMkLst>
            <pc:docMk/>
            <pc:sldMk cId="3450845523" sldId="265"/>
            <ac:picMk id="14" creationId="{E10A99F2-5251-9A12-217A-D19E2980B0B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1E8F2-C416-4F56-8AE4-BB30811063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6B07A-1AE2-4202-9BFE-B8C5A723BF3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Défendre une opinion avec des arguments simples.</a:t>
          </a:r>
          <a:endParaRPr lang="en-US"/>
        </a:p>
      </dgm:t>
    </dgm:pt>
    <dgm:pt modelId="{3462999B-0102-4530-A0A3-92D329CA2500}" type="parTrans" cxnId="{9391912E-0D82-43EF-B8E7-88A683701608}">
      <dgm:prSet/>
      <dgm:spPr/>
      <dgm:t>
        <a:bodyPr/>
        <a:lstStyle/>
        <a:p>
          <a:endParaRPr lang="en-US"/>
        </a:p>
      </dgm:t>
    </dgm:pt>
    <dgm:pt modelId="{5148F9AE-E2BD-465A-9733-F9EDC4E4374B}" type="sibTrans" cxnId="{9391912E-0D82-43EF-B8E7-88A683701608}">
      <dgm:prSet/>
      <dgm:spPr/>
      <dgm:t>
        <a:bodyPr/>
        <a:lstStyle/>
        <a:p>
          <a:endParaRPr lang="en-US"/>
        </a:p>
      </dgm:t>
    </dgm:pt>
    <dgm:pt modelId="{DAFA72EA-2064-42E3-96AF-C67BA599E81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Réagir aux idées des autres.</a:t>
          </a:r>
          <a:endParaRPr lang="en-US"/>
        </a:p>
      </dgm:t>
    </dgm:pt>
    <dgm:pt modelId="{1300F9EE-D86F-4EC5-BC51-ECBDA6DBE2E3}" type="parTrans" cxnId="{6CFFF103-87EB-48EA-9109-292A1ADB0B04}">
      <dgm:prSet/>
      <dgm:spPr/>
      <dgm:t>
        <a:bodyPr/>
        <a:lstStyle/>
        <a:p>
          <a:endParaRPr lang="en-US"/>
        </a:p>
      </dgm:t>
    </dgm:pt>
    <dgm:pt modelId="{AB8D0EF6-4564-4D87-9BCC-CB2442FDC4AE}" type="sibTrans" cxnId="{6CFFF103-87EB-48EA-9109-292A1ADB0B04}">
      <dgm:prSet/>
      <dgm:spPr/>
      <dgm:t>
        <a:bodyPr/>
        <a:lstStyle/>
        <a:p>
          <a:endParaRPr lang="en-US"/>
        </a:p>
      </dgm:t>
    </dgm:pt>
    <dgm:pt modelId="{6D7C5CE7-3056-4C80-963E-4ABAFEA5EEE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Utiliser des expressions utiles :</a:t>
          </a:r>
          <a:endParaRPr lang="en-US"/>
        </a:p>
      </dgm:t>
    </dgm:pt>
    <dgm:pt modelId="{8CE15335-B6F1-4513-9AB9-C375C72A6F25}" type="parTrans" cxnId="{BDBA80FA-9645-498E-9F22-EEBB2F57D17F}">
      <dgm:prSet/>
      <dgm:spPr/>
      <dgm:t>
        <a:bodyPr/>
        <a:lstStyle/>
        <a:p>
          <a:endParaRPr lang="en-US"/>
        </a:p>
      </dgm:t>
    </dgm:pt>
    <dgm:pt modelId="{39677220-3E94-4260-9619-0528BABB8AA6}" type="sibTrans" cxnId="{BDBA80FA-9645-498E-9F22-EEBB2F57D17F}">
      <dgm:prSet/>
      <dgm:spPr/>
      <dgm:t>
        <a:bodyPr/>
        <a:lstStyle/>
        <a:p>
          <a:endParaRPr lang="en-US"/>
        </a:p>
      </dgm:t>
    </dgm:pt>
    <dgm:pt modelId="{6C1D12BE-4AC2-412D-A9B9-36D571E5D0F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i="1"/>
            <a:t>Selon moi…</a:t>
          </a:r>
          <a:endParaRPr lang="en-US"/>
        </a:p>
      </dgm:t>
    </dgm:pt>
    <dgm:pt modelId="{49E44DA5-1E01-480D-A31F-F88E0D1D621C}" type="parTrans" cxnId="{F9E32543-E48B-44C0-BD90-3A51C1991561}">
      <dgm:prSet/>
      <dgm:spPr/>
      <dgm:t>
        <a:bodyPr/>
        <a:lstStyle/>
        <a:p>
          <a:endParaRPr lang="en-US"/>
        </a:p>
      </dgm:t>
    </dgm:pt>
    <dgm:pt modelId="{82BDFEFD-D343-4A06-8753-165A1A78B419}" type="sibTrans" cxnId="{F9E32543-E48B-44C0-BD90-3A51C1991561}">
      <dgm:prSet/>
      <dgm:spPr/>
      <dgm:t>
        <a:bodyPr/>
        <a:lstStyle/>
        <a:p>
          <a:endParaRPr lang="en-US"/>
        </a:p>
      </dgm:t>
    </dgm:pt>
    <dgm:pt modelId="{7DA9AF94-601D-4862-8EA3-EABE80E88A4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i="1"/>
            <a:t>Je ne suis pas d’accord parce que…</a:t>
          </a:r>
          <a:endParaRPr lang="en-US"/>
        </a:p>
      </dgm:t>
    </dgm:pt>
    <dgm:pt modelId="{243F7718-6EF0-4B70-BBFF-A09EC636EF60}" type="parTrans" cxnId="{4215EF99-E2FC-42B7-B414-D79379FB4C51}">
      <dgm:prSet/>
      <dgm:spPr/>
      <dgm:t>
        <a:bodyPr/>
        <a:lstStyle/>
        <a:p>
          <a:endParaRPr lang="en-US"/>
        </a:p>
      </dgm:t>
    </dgm:pt>
    <dgm:pt modelId="{8507DBA4-ADB5-416A-A049-6810EA676330}" type="sibTrans" cxnId="{4215EF99-E2FC-42B7-B414-D79379FB4C51}">
      <dgm:prSet/>
      <dgm:spPr/>
      <dgm:t>
        <a:bodyPr/>
        <a:lstStyle/>
        <a:p>
          <a:endParaRPr lang="en-US"/>
        </a:p>
      </dgm:t>
    </dgm:pt>
    <dgm:pt modelId="{CE95C54E-4752-4DBF-A786-738969952AB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i="1"/>
            <a:t>Un exemple important est…</a:t>
          </a:r>
          <a:endParaRPr lang="en-US"/>
        </a:p>
      </dgm:t>
    </dgm:pt>
    <dgm:pt modelId="{42C8FCC5-11B9-4A2F-B799-19CAD955613F}" type="parTrans" cxnId="{DE84EDF4-A966-461D-80F1-549E4C2B5CE7}">
      <dgm:prSet/>
      <dgm:spPr/>
      <dgm:t>
        <a:bodyPr/>
        <a:lstStyle/>
        <a:p>
          <a:endParaRPr lang="en-US"/>
        </a:p>
      </dgm:t>
    </dgm:pt>
    <dgm:pt modelId="{27B21856-841C-4222-9889-4D11EBCF64A2}" type="sibTrans" cxnId="{DE84EDF4-A966-461D-80F1-549E4C2B5CE7}">
      <dgm:prSet/>
      <dgm:spPr/>
      <dgm:t>
        <a:bodyPr/>
        <a:lstStyle/>
        <a:p>
          <a:endParaRPr lang="en-US"/>
        </a:p>
      </dgm:t>
    </dgm:pt>
    <dgm:pt modelId="{CEE5397C-EB44-4C80-ABC9-98A0392AF2F1}" type="pres">
      <dgm:prSet presAssocID="{D821E8F2-C416-4F56-8AE4-BB30811063D8}" presName="root" presStyleCnt="0">
        <dgm:presLayoutVars>
          <dgm:dir/>
          <dgm:resizeHandles val="exact"/>
        </dgm:presLayoutVars>
      </dgm:prSet>
      <dgm:spPr/>
    </dgm:pt>
    <dgm:pt modelId="{A5CF0695-F731-4367-AE56-1004D97B895C}" type="pres">
      <dgm:prSet presAssocID="{BAC6B07A-1AE2-4202-9BFE-B8C5A723BF31}" presName="compNode" presStyleCnt="0"/>
      <dgm:spPr/>
    </dgm:pt>
    <dgm:pt modelId="{7A1E497E-2AD7-483E-8F68-022CF6B540C9}" type="pres">
      <dgm:prSet presAssocID="{BAC6B07A-1AE2-4202-9BFE-B8C5A723BF31}" presName="bgRect" presStyleLbl="bgShp" presStyleIdx="0" presStyleCnt="3"/>
      <dgm:spPr/>
    </dgm:pt>
    <dgm:pt modelId="{9DC3D2A3-C8FF-424E-B45E-24EECB42E841}" type="pres">
      <dgm:prSet presAssocID="{BAC6B07A-1AE2-4202-9BFE-B8C5A723BF31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7662F9F-5AD6-42F9-BC0A-62267603D5FA}" type="pres">
      <dgm:prSet presAssocID="{BAC6B07A-1AE2-4202-9BFE-B8C5A723BF31}" presName="spaceRect" presStyleCnt="0"/>
      <dgm:spPr/>
    </dgm:pt>
    <dgm:pt modelId="{058E1286-2AC4-4037-B388-F69A321C56C6}" type="pres">
      <dgm:prSet presAssocID="{BAC6B07A-1AE2-4202-9BFE-B8C5A723BF31}" presName="parTx" presStyleLbl="revTx" presStyleIdx="0" presStyleCnt="4">
        <dgm:presLayoutVars>
          <dgm:chMax val="0"/>
          <dgm:chPref val="0"/>
        </dgm:presLayoutVars>
      </dgm:prSet>
      <dgm:spPr/>
    </dgm:pt>
    <dgm:pt modelId="{0D8B382E-61CF-42CC-A30A-10EA949DA566}" type="pres">
      <dgm:prSet presAssocID="{5148F9AE-E2BD-465A-9733-F9EDC4E4374B}" presName="sibTrans" presStyleCnt="0"/>
      <dgm:spPr/>
    </dgm:pt>
    <dgm:pt modelId="{33A7EC1B-3671-4607-9834-F42BE66F1279}" type="pres">
      <dgm:prSet presAssocID="{DAFA72EA-2064-42E3-96AF-C67BA599E817}" presName="compNode" presStyleCnt="0"/>
      <dgm:spPr/>
    </dgm:pt>
    <dgm:pt modelId="{5F2009A2-48EB-4820-A356-267F7BB7DAFC}" type="pres">
      <dgm:prSet presAssocID="{DAFA72EA-2064-42E3-96AF-C67BA599E817}" presName="bgRect" presStyleLbl="bgShp" presStyleIdx="1" presStyleCnt="3"/>
      <dgm:spPr/>
    </dgm:pt>
    <dgm:pt modelId="{BA5FAAE9-0F6A-4916-9E93-A3ADE58ECA3C}" type="pres">
      <dgm:prSet presAssocID="{DAFA72EA-2064-42E3-96AF-C67BA599E817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31116B96-3567-4A5C-9D78-7FC600153FF9}" type="pres">
      <dgm:prSet presAssocID="{DAFA72EA-2064-42E3-96AF-C67BA599E817}" presName="spaceRect" presStyleCnt="0"/>
      <dgm:spPr/>
    </dgm:pt>
    <dgm:pt modelId="{245DA468-DC48-4EA9-89BC-CA2BF807AA54}" type="pres">
      <dgm:prSet presAssocID="{DAFA72EA-2064-42E3-96AF-C67BA599E817}" presName="parTx" presStyleLbl="revTx" presStyleIdx="1" presStyleCnt="4">
        <dgm:presLayoutVars>
          <dgm:chMax val="0"/>
          <dgm:chPref val="0"/>
        </dgm:presLayoutVars>
      </dgm:prSet>
      <dgm:spPr/>
    </dgm:pt>
    <dgm:pt modelId="{695DCEF0-1BE4-49F4-8D8D-038CC6E50FE1}" type="pres">
      <dgm:prSet presAssocID="{AB8D0EF6-4564-4D87-9BCC-CB2442FDC4AE}" presName="sibTrans" presStyleCnt="0"/>
      <dgm:spPr/>
    </dgm:pt>
    <dgm:pt modelId="{2EF26DD6-FD64-458F-AA9D-8817F0AF50EF}" type="pres">
      <dgm:prSet presAssocID="{6D7C5CE7-3056-4C80-963E-4ABAFEA5EEE7}" presName="compNode" presStyleCnt="0"/>
      <dgm:spPr/>
    </dgm:pt>
    <dgm:pt modelId="{E0E0F14C-97F0-414B-8541-C416215C877C}" type="pres">
      <dgm:prSet presAssocID="{6D7C5CE7-3056-4C80-963E-4ABAFEA5EEE7}" presName="bgRect" presStyleLbl="bgShp" presStyleIdx="2" presStyleCnt="3"/>
      <dgm:spPr/>
    </dgm:pt>
    <dgm:pt modelId="{F893D1ED-FCB7-481A-A727-604D33F669FC}" type="pres">
      <dgm:prSet presAssocID="{6D7C5CE7-3056-4C80-963E-4ABAFEA5EEE7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5C60B196-87E5-41DD-A0BA-E7B9161AF25D}" type="pres">
      <dgm:prSet presAssocID="{6D7C5CE7-3056-4C80-963E-4ABAFEA5EEE7}" presName="spaceRect" presStyleCnt="0"/>
      <dgm:spPr/>
    </dgm:pt>
    <dgm:pt modelId="{CDC60AD4-EC86-43C4-AE2A-8929DB8BFBC2}" type="pres">
      <dgm:prSet presAssocID="{6D7C5CE7-3056-4C80-963E-4ABAFEA5EEE7}" presName="parTx" presStyleLbl="revTx" presStyleIdx="2" presStyleCnt="4">
        <dgm:presLayoutVars>
          <dgm:chMax val="0"/>
          <dgm:chPref val="0"/>
        </dgm:presLayoutVars>
      </dgm:prSet>
      <dgm:spPr/>
    </dgm:pt>
    <dgm:pt modelId="{02BA7E56-1209-4B9A-B15C-74C5CB17D19E}" type="pres">
      <dgm:prSet presAssocID="{6D7C5CE7-3056-4C80-963E-4ABAFEA5EEE7}" presName="desTx" presStyleLbl="revTx" presStyleIdx="3" presStyleCnt="4">
        <dgm:presLayoutVars/>
      </dgm:prSet>
      <dgm:spPr/>
    </dgm:pt>
  </dgm:ptLst>
  <dgm:cxnLst>
    <dgm:cxn modelId="{6CFFF103-87EB-48EA-9109-292A1ADB0B04}" srcId="{D821E8F2-C416-4F56-8AE4-BB30811063D8}" destId="{DAFA72EA-2064-42E3-96AF-C67BA599E817}" srcOrd="1" destOrd="0" parTransId="{1300F9EE-D86F-4EC5-BC51-ECBDA6DBE2E3}" sibTransId="{AB8D0EF6-4564-4D87-9BCC-CB2442FDC4AE}"/>
    <dgm:cxn modelId="{AFDBE729-227D-4582-8C50-7F1071663C6A}" type="presOf" srcId="{CE95C54E-4752-4DBF-A786-738969952AB8}" destId="{02BA7E56-1209-4B9A-B15C-74C5CB17D19E}" srcOrd="0" destOrd="2" presId="urn:microsoft.com/office/officeart/2018/2/layout/IconVerticalSolidList"/>
    <dgm:cxn modelId="{9391912E-0D82-43EF-B8E7-88A683701608}" srcId="{D821E8F2-C416-4F56-8AE4-BB30811063D8}" destId="{BAC6B07A-1AE2-4202-9BFE-B8C5A723BF31}" srcOrd="0" destOrd="0" parTransId="{3462999B-0102-4530-A0A3-92D329CA2500}" sibTransId="{5148F9AE-E2BD-465A-9733-F9EDC4E4374B}"/>
    <dgm:cxn modelId="{530D0E38-D076-4D8C-8594-C45F63D19824}" type="presOf" srcId="{DAFA72EA-2064-42E3-96AF-C67BA599E817}" destId="{245DA468-DC48-4EA9-89BC-CA2BF807AA54}" srcOrd="0" destOrd="0" presId="urn:microsoft.com/office/officeart/2018/2/layout/IconVerticalSolidList"/>
    <dgm:cxn modelId="{0C82DD5B-0DDA-4267-83AA-EB417E8BE315}" type="presOf" srcId="{BAC6B07A-1AE2-4202-9BFE-B8C5A723BF31}" destId="{058E1286-2AC4-4037-B388-F69A321C56C6}" srcOrd="0" destOrd="0" presId="urn:microsoft.com/office/officeart/2018/2/layout/IconVerticalSolidList"/>
    <dgm:cxn modelId="{F9E32543-E48B-44C0-BD90-3A51C1991561}" srcId="{6D7C5CE7-3056-4C80-963E-4ABAFEA5EEE7}" destId="{6C1D12BE-4AC2-412D-A9B9-36D571E5D0F7}" srcOrd="0" destOrd="0" parTransId="{49E44DA5-1E01-480D-A31F-F88E0D1D621C}" sibTransId="{82BDFEFD-D343-4A06-8753-165A1A78B419}"/>
    <dgm:cxn modelId="{751BB845-805F-48CF-BE49-3A57B21C5A12}" type="presOf" srcId="{D821E8F2-C416-4F56-8AE4-BB30811063D8}" destId="{CEE5397C-EB44-4C80-ABC9-98A0392AF2F1}" srcOrd="0" destOrd="0" presId="urn:microsoft.com/office/officeart/2018/2/layout/IconVerticalSolidList"/>
    <dgm:cxn modelId="{81F42A4A-FD1E-4A6E-BA02-3F48CF5BDFE0}" type="presOf" srcId="{6C1D12BE-4AC2-412D-A9B9-36D571E5D0F7}" destId="{02BA7E56-1209-4B9A-B15C-74C5CB17D19E}" srcOrd="0" destOrd="0" presId="urn:microsoft.com/office/officeart/2018/2/layout/IconVerticalSolidList"/>
    <dgm:cxn modelId="{ECA6A058-268D-41DA-AC4F-F464811DDBB6}" type="presOf" srcId="{7DA9AF94-601D-4862-8EA3-EABE80E88A4E}" destId="{02BA7E56-1209-4B9A-B15C-74C5CB17D19E}" srcOrd="0" destOrd="1" presId="urn:microsoft.com/office/officeart/2018/2/layout/IconVerticalSolidList"/>
    <dgm:cxn modelId="{4215EF99-E2FC-42B7-B414-D79379FB4C51}" srcId="{6D7C5CE7-3056-4C80-963E-4ABAFEA5EEE7}" destId="{7DA9AF94-601D-4862-8EA3-EABE80E88A4E}" srcOrd="1" destOrd="0" parTransId="{243F7718-6EF0-4B70-BBFF-A09EC636EF60}" sibTransId="{8507DBA4-ADB5-416A-A049-6810EA676330}"/>
    <dgm:cxn modelId="{DE84EDF4-A966-461D-80F1-549E4C2B5CE7}" srcId="{6D7C5CE7-3056-4C80-963E-4ABAFEA5EEE7}" destId="{CE95C54E-4752-4DBF-A786-738969952AB8}" srcOrd="2" destOrd="0" parTransId="{42C8FCC5-11B9-4A2F-B799-19CAD955613F}" sibTransId="{27B21856-841C-4222-9889-4D11EBCF64A2}"/>
    <dgm:cxn modelId="{9DB0A4F9-EF06-4CBC-A534-6194A87B78B8}" type="presOf" srcId="{6D7C5CE7-3056-4C80-963E-4ABAFEA5EEE7}" destId="{CDC60AD4-EC86-43C4-AE2A-8929DB8BFBC2}" srcOrd="0" destOrd="0" presId="urn:microsoft.com/office/officeart/2018/2/layout/IconVerticalSolidList"/>
    <dgm:cxn modelId="{BDBA80FA-9645-498E-9F22-EEBB2F57D17F}" srcId="{D821E8F2-C416-4F56-8AE4-BB30811063D8}" destId="{6D7C5CE7-3056-4C80-963E-4ABAFEA5EEE7}" srcOrd="2" destOrd="0" parTransId="{8CE15335-B6F1-4513-9AB9-C375C72A6F25}" sibTransId="{39677220-3E94-4260-9619-0528BABB8AA6}"/>
    <dgm:cxn modelId="{D5A7818C-521E-431C-9E2D-181A7B7A4CE3}" type="presParOf" srcId="{CEE5397C-EB44-4C80-ABC9-98A0392AF2F1}" destId="{A5CF0695-F731-4367-AE56-1004D97B895C}" srcOrd="0" destOrd="0" presId="urn:microsoft.com/office/officeart/2018/2/layout/IconVerticalSolidList"/>
    <dgm:cxn modelId="{D65D30F9-E4E3-49EF-A414-50BE66460E4F}" type="presParOf" srcId="{A5CF0695-F731-4367-AE56-1004D97B895C}" destId="{7A1E497E-2AD7-483E-8F68-022CF6B540C9}" srcOrd="0" destOrd="0" presId="urn:microsoft.com/office/officeart/2018/2/layout/IconVerticalSolidList"/>
    <dgm:cxn modelId="{0F1BB48D-FD93-4B79-9ED8-C30E457E8293}" type="presParOf" srcId="{A5CF0695-F731-4367-AE56-1004D97B895C}" destId="{9DC3D2A3-C8FF-424E-B45E-24EECB42E841}" srcOrd="1" destOrd="0" presId="urn:microsoft.com/office/officeart/2018/2/layout/IconVerticalSolidList"/>
    <dgm:cxn modelId="{CE904207-E70F-4D6E-B66E-F2D87F8FB8C4}" type="presParOf" srcId="{A5CF0695-F731-4367-AE56-1004D97B895C}" destId="{87662F9F-5AD6-42F9-BC0A-62267603D5FA}" srcOrd="2" destOrd="0" presId="urn:microsoft.com/office/officeart/2018/2/layout/IconVerticalSolidList"/>
    <dgm:cxn modelId="{A6DF2478-5131-4603-BC37-62D9767D7671}" type="presParOf" srcId="{A5CF0695-F731-4367-AE56-1004D97B895C}" destId="{058E1286-2AC4-4037-B388-F69A321C56C6}" srcOrd="3" destOrd="0" presId="urn:microsoft.com/office/officeart/2018/2/layout/IconVerticalSolidList"/>
    <dgm:cxn modelId="{1B6AFE1F-0405-4C43-8398-C6A2A6AA3ED1}" type="presParOf" srcId="{CEE5397C-EB44-4C80-ABC9-98A0392AF2F1}" destId="{0D8B382E-61CF-42CC-A30A-10EA949DA566}" srcOrd="1" destOrd="0" presId="urn:microsoft.com/office/officeart/2018/2/layout/IconVerticalSolidList"/>
    <dgm:cxn modelId="{CD323203-B47F-4810-A6E4-1DD8D897BAAD}" type="presParOf" srcId="{CEE5397C-EB44-4C80-ABC9-98A0392AF2F1}" destId="{33A7EC1B-3671-4607-9834-F42BE66F1279}" srcOrd="2" destOrd="0" presId="urn:microsoft.com/office/officeart/2018/2/layout/IconVerticalSolidList"/>
    <dgm:cxn modelId="{975E4AF7-B530-48E8-B2A0-4E224220D80E}" type="presParOf" srcId="{33A7EC1B-3671-4607-9834-F42BE66F1279}" destId="{5F2009A2-48EB-4820-A356-267F7BB7DAFC}" srcOrd="0" destOrd="0" presId="urn:microsoft.com/office/officeart/2018/2/layout/IconVerticalSolidList"/>
    <dgm:cxn modelId="{32409936-C81A-4DCB-BBBA-C277434473E9}" type="presParOf" srcId="{33A7EC1B-3671-4607-9834-F42BE66F1279}" destId="{BA5FAAE9-0F6A-4916-9E93-A3ADE58ECA3C}" srcOrd="1" destOrd="0" presId="urn:microsoft.com/office/officeart/2018/2/layout/IconVerticalSolidList"/>
    <dgm:cxn modelId="{8118D452-9571-4620-9CD5-11CA7A119787}" type="presParOf" srcId="{33A7EC1B-3671-4607-9834-F42BE66F1279}" destId="{31116B96-3567-4A5C-9D78-7FC600153FF9}" srcOrd="2" destOrd="0" presId="urn:microsoft.com/office/officeart/2018/2/layout/IconVerticalSolidList"/>
    <dgm:cxn modelId="{D5FFA573-C2E6-4FB5-B7F7-A0C2488A66F5}" type="presParOf" srcId="{33A7EC1B-3671-4607-9834-F42BE66F1279}" destId="{245DA468-DC48-4EA9-89BC-CA2BF807AA54}" srcOrd="3" destOrd="0" presId="urn:microsoft.com/office/officeart/2018/2/layout/IconVerticalSolidList"/>
    <dgm:cxn modelId="{36E40E10-5FBB-42F1-9044-2347DD7DCE7C}" type="presParOf" srcId="{CEE5397C-EB44-4C80-ABC9-98A0392AF2F1}" destId="{695DCEF0-1BE4-49F4-8D8D-038CC6E50FE1}" srcOrd="3" destOrd="0" presId="urn:microsoft.com/office/officeart/2018/2/layout/IconVerticalSolidList"/>
    <dgm:cxn modelId="{13A1E1AA-B66E-4C09-8051-C264F49F6DB8}" type="presParOf" srcId="{CEE5397C-EB44-4C80-ABC9-98A0392AF2F1}" destId="{2EF26DD6-FD64-458F-AA9D-8817F0AF50EF}" srcOrd="4" destOrd="0" presId="urn:microsoft.com/office/officeart/2018/2/layout/IconVerticalSolidList"/>
    <dgm:cxn modelId="{39E9F225-5BD6-439F-9D49-AC5A2D220E45}" type="presParOf" srcId="{2EF26DD6-FD64-458F-AA9D-8817F0AF50EF}" destId="{E0E0F14C-97F0-414B-8541-C416215C877C}" srcOrd="0" destOrd="0" presId="urn:microsoft.com/office/officeart/2018/2/layout/IconVerticalSolidList"/>
    <dgm:cxn modelId="{2180DFBD-AAA2-4784-B946-714FAB8E7729}" type="presParOf" srcId="{2EF26DD6-FD64-458F-AA9D-8817F0AF50EF}" destId="{F893D1ED-FCB7-481A-A727-604D33F669FC}" srcOrd="1" destOrd="0" presId="urn:microsoft.com/office/officeart/2018/2/layout/IconVerticalSolidList"/>
    <dgm:cxn modelId="{D5095E99-512C-4848-AB67-91B2507E8397}" type="presParOf" srcId="{2EF26DD6-FD64-458F-AA9D-8817F0AF50EF}" destId="{5C60B196-87E5-41DD-A0BA-E7B9161AF25D}" srcOrd="2" destOrd="0" presId="urn:microsoft.com/office/officeart/2018/2/layout/IconVerticalSolidList"/>
    <dgm:cxn modelId="{1F33D40B-AA72-4249-8298-0C0908AA01CC}" type="presParOf" srcId="{2EF26DD6-FD64-458F-AA9D-8817F0AF50EF}" destId="{CDC60AD4-EC86-43C4-AE2A-8929DB8BFBC2}" srcOrd="3" destOrd="0" presId="urn:microsoft.com/office/officeart/2018/2/layout/IconVerticalSolidList"/>
    <dgm:cxn modelId="{B972D4FB-36F3-4A9A-B7A0-A66351CDAB0C}" type="presParOf" srcId="{2EF26DD6-FD64-458F-AA9D-8817F0AF50EF}" destId="{02BA7E56-1209-4B9A-B15C-74C5CB17D19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28CDA-B357-4952-B8F8-9266E394151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F4683D-02B2-4163-8F37-0612F7659262}">
      <dgm:prSet/>
      <dgm:spPr/>
      <dgm:t>
        <a:bodyPr/>
        <a:lstStyle/>
        <a:p>
          <a:r>
            <a:rPr lang="en-US" b="0" i="0" baseline="0"/>
            <a:t>La FIFA a été fondée en 1904 à Paris. → </a:t>
          </a:r>
          <a:r>
            <a:rPr lang="en-US" b="1" i="0" baseline="0"/>
            <a:t>Vrai</a:t>
          </a:r>
          <a:endParaRPr lang="en-US"/>
        </a:p>
      </dgm:t>
    </dgm:pt>
    <dgm:pt modelId="{1E37B01C-DA89-4188-8C66-B336C06AE95C}" type="parTrans" cxnId="{1D704C3B-7776-4D74-ADBE-D69F936F8F81}">
      <dgm:prSet/>
      <dgm:spPr/>
      <dgm:t>
        <a:bodyPr/>
        <a:lstStyle/>
        <a:p>
          <a:endParaRPr lang="en-US"/>
        </a:p>
      </dgm:t>
    </dgm:pt>
    <dgm:pt modelId="{167B7D88-32AD-43DE-8112-FDAFA0D09846}" type="sibTrans" cxnId="{1D704C3B-7776-4D74-ADBE-D69F936F8F81}">
      <dgm:prSet/>
      <dgm:spPr/>
      <dgm:t>
        <a:bodyPr/>
        <a:lstStyle/>
        <a:p>
          <a:endParaRPr lang="en-US"/>
        </a:p>
      </dgm:t>
    </dgm:pt>
    <dgm:pt modelId="{C6AFCCF6-BB23-484A-9E6C-1CD429DBD36F}">
      <dgm:prSet/>
      <dgm:spPr/>
      <dgm:t>
        <a:bodyPr/>
        <a:lstStyle/>
        <a:p>
          <a:r>
            <a:rPr lang="en-US" b="0" i="0" baseline="0"/>
            <a:t>Le siège actuel de la FIFA se trouve à Zurich, en Suisse. → </a:t>
          </a:r>
          <a:r>
            <a:rPr lang="en-US" b="1" i="0" baseline="0"/>
            <a:t>Vrai</a:t>
          </a:r>
          <a:endParaRPr lang="en-US"/>
        </a:p>
      </dgm:t>
    </dgm:pt>
    <dgm:pt modelId="{8C11C4D7-B9F7-4298-BA05-CE8F82834439}" type="parTrans" cxnId="{EF206365-ACAB-4136-8A0C-E8604F4C229F}">
      <dgm:prSet/>
      <dgm:spPr/>
      <dgm:t>
        <a:bodyPr/>
        <a:lstStyle/>
        <a:p>
          <a:endParaRPr lang="en-US"/>
        </a:p>
      </dgm:t>
    </dgm:pt>
    <dgm:pt modelId="{110F0D3E-1E6A-4544-B105-CCBA85310008}" type="sibTrans" cxnId="{EF206365-ACAB-4136-8A0C-E8604F4C229F}">
      <dgm:prSet/>
      <dgm:spPr/>
      <dgm:t>
        <a:bodyPr/>
        <a:lstStyle/>
        <a:p>
          <a:endParaRPr lang="en-US"/>
        </a:p>
      </dgm:t>
    </dgm:pt>
    <dgm:pt modelId="{E6F49166-0E96-49E2-88FD-6EAC574262CA}">
      <dgm:prSet/>
      <dgm:spPr/>
      <dgm:t>
        <a:bodyPr/>
        <a:lstStyle/>
        <a:p>
          <a:r>
            <a:rPr lang="en-US" b="0" i="0" baseline="0"/>
            <a:t>La FIFA compte plus de 200 pays membres. → </a:t>
          </a:r>
          <a:r>
            <a:rPr lang="en-US" b="1" i="0" baseline="0"/>
            <a:t>Vrai</a:t>
          </a:r>
          <a:endParaRPr lang="en-US"/>
        </a:p>
      </dgm:t>
    </dgm:pt>
    <dgm:pt modelId="{F6CBE57E-1CC8-49DD-94A8-14F0ACE9C415}" type="parTrans" cxnId="{5AEEF61F-879E-49FE-AE68-98C10B77CC42}">
      <dgm:prSet/>
      <dgm:spPr/>
      <dgm:t>
        <a:bodyPr/>
        <a:lstStyle/>
        <a:p>
          <a:endParaRPr lang="en-US"/>
        </a:p>
      </dgm:t>
    </dgm:pt>
    <dgm:pt modelId="{0B752390-6223-42B2-A7F3-351E8D876717}" type="sibTrans" cxnId="{5AEEF61F-879E-49FE-AE68-98C10B77CC42}">
      <dgm:prSet/>
      <dgm:spPr/>
      <dgm:t>
        <a:bodyPr/>
        <a:lstStyle/>
        <a:p>
          <a:endParaRPr lang="en-US"/>
        </a:p>
      </dgm:t>
    </dgm:pt>
    <dgm:pt modelId="{61FBBA29-A38F-4E3D-B7DB-74E6DAFA907B}">
      <dgm:prSet/>
      <dgm:spPr/>
      <dgm:t>
        <a:bodyPr/>
        <a:lstStyle/>
        <a:p>
          <a:r>
            <a:rPr lang="en-US" b="0" i="0" baseline="0"/>
            <a:t>La première Coupe du monde organisée par la FIFA a eu lieu en 1950. → </a:t>
          </a:r>
          <a:r>
            <a:rPr lang="en-US" b="1" i="0" baseline="0"/>
            <a:t>Faux</a:t>
          </a:r>
          <a:endParaRPr lang="en-US"/>
        </a:p>
      </dgm:t>
    </dgm:pt>
    <dgm:pt modelId="{0946ADA4-6CF6-4B44-A294-F978223E1CCB}" type="parTrans" cxnId="{F3B59B56-ABA2-4C3E-A361-6CFBBB0204E0}">
      <dgm:prSet/>
      <dgm:spPr/>
      <dgm:t>
        <a:bodyPr/>
        <a:lstStyle/>
        <a:p>
          <a:endParaRPr lang="en-US"/>
        </a:p>
      </dgm:t>
    </dgm:pt>
    <dgm:pt modelId="{FB5BD429-41A7-413D-A83F-A36C25396227}" type="sibTrans" cxnId="{F3B59B56-ABA2-4C3E-A361-6CFBBB0204E0}">
      <dgm:prSet/>
      <dgm:spPr/>
      <dgm:t>
        <a:bodyPr/>
        <a:lstStyle/>
        <a:p>
          <a:endParaRPr lang="en-US"/>
        </a:p>
      </dgm:t>
    </dgm:pt>
    <dgm:pt modelId="{F1F14A14-9A02-4B0F-B1FB-4B9B8AD87DE8}">
      <dgm:prSet/>
      <dgm:spPr/>
      <dgm:t>
        <a:bodyPr/>
        <a:lstStyle/>
        <a:p>
          <a:r>
            <a:rPr lang="en-US" b="0" i="0" baseline="0"/>
            <a:t>La FIFA organise toutes les compétitions internationales, y compris les Jeux olympiques. → </a:t>
          </a:r>
          <a:r>
            <a:rPr lang="en-US" b="1" i="0" baseline="0"/>
            <a:t>Faux</a:t>
          </a:r>
          <a:endParaRPr lang="en-US"/>
        </a:p>
      </dgm:t>
    </dgm:pt>
    <dgm:pt modelId="{4295D80B-2650-4173-B9DB-0D8BD39DB646}" type="parTrans" cxnId="{759455DF-A9C0-4D61-8291-87C9790D0DCE}">
      <dgm:prSet/>
      <dgm:spPr/>
      <dgm:t>
        <a:bodyPr/>
        <a:lstStyle/>
        <a:p>
          <a:endParaRPr lang="en-US"/>
        </a:p>
      </dgm:t>
    </dgm:pt>
    <dgm:pt modelId="{BEC2F812-9153-4449-AAF5-D61A85D41373}" type="sibTrans" cxnId="{759455DF-A9C0-4D61-8291-87C9790D0DCE}">
      <dgm:prSet/>
      <dgm:spPr/>
      <dgm:t>
        <a:bodyPr/>
        <a:lstStyle/>
        <a:p>
          <a:endParaRPr lang="en-US"/>
        </a:p>
      </dgm:t>
    </dgm:pt>
    <dgm:pt modelId="{E1741A20-B856-4CCF-8875-E12436044274}">
      <dgm:prSet/>
      <dgm:spPr/>
      <dgm:t>
        <a:bodyPr/>
        <a:lstStyle/>
        <a:p>
          <a:r>
            <a:rPr lang="en-US" b="0" i="0" baseline="0"/>
            <a:t>Le Brésil est l’équipe masculine qui a gagné le plus de Coupes du monde. → </a:t>
          </a:r>
          <a:r>
            <a:rPr lang="en-US" b="1" i="0" baseline="0"/>
            <a:t>Vrai</a:t>
          </a:r>
          <a:endParaRPr lang="en-US"/>
        </a:p>
      </dgm:t>
    </dgm:pt>
    <dgm:pt modelId="{765564BD-9A55-4879-8323-9585618F304F}" type="parTrans" cxnId="{CF8F7AD7-8EAA-43C0-A712-99FE7A339DDA}">
      <dgm:prSet/>
      <dgm:spPr/>
      <dgm:t>
        <a:bodyPr/>
        <a:lstStyle/>
        <a:p>
          <a:endParaRPr lang="en-US"/>
        </a:p>
      </dgm:t>
    </dgm:pt>
    <dgm:pt modelId="{1CA0CD2A-DBBD-424C-AE73-7A082E23C7E0}" type="sibTrans" cxnId="{CF8F7AD7-8EAA-43C0-A712-99FE7A339DDA}">
      <dgm:prSet/>
      <dgm:spPr/>
      <dgm:t>
        <a:bodyPr/>
        <a:lstStyle/>
        <a:p>
          <a:endParaRPr lang="en-US"/>
        </a:p>
      </dgm:t>
    </dgm:pt>
    <dgm:pt modelId="{FEFA4E27-1BD1-497F-B8FD-2987A348FF79}">
      <dgm:prSet/>
      <dgm:spPr/>
      <dgm:t>
        <a:bodyPr/>
        <a:lstStyle/>
        <a:p>
          <a:r>
            <a:rPr lang="en-US" b="0" i="0" baseline="0"/>
            <a:t>La FIFA organise une Coupe du monde féminine depuis 1991. → </a:t>
          </a:r>
          <a:r>
            <a:rPr lang="en-US" b="1" i="0" baseline="0"/>
            <a:t>Vrai</a:t>
          </a:r>
          <a:endParaRPr lang="en-US"/>
        </a:p>
      </dgm:t>
    </dgm:pt>
    <dgm:pt modelId="{E8DA0B8E-065E-4431-BC00-8E2C5B8B3F02}" type="parTrans" cxnId="{B6FC5655-0274-44BC-98A7-293BF6537751}">
      <dgm:prSet/>
      <dgm:spPr/>
      <dgm:t>
        <a:bodyPr/>
        <a:lstStyle/>
        <a:p>
          <a:endParaRPr lang="en-US"/>
        </a:p>
      </dgm:t>
    </dgm:pt>
    <dgm:pt modelId="{A989BA84-3C21-4A0C-BA63-289F026A2AFC}" type="sibTrans" cxnId="{B6FC5655-0274-44BC-98A7-293BF6537751}">
      <dgm:prSet/>
      <dgm:spPr/>
      <dgm:t>
        <a:bodyPr/>
        <a:lstStyle/>
        <a:p>
          <a:endParaRPr lang="en-US"/>
        </a:p>
      </dgm:t>
    </dgm:pt>
    <dgm:pt modelId="{91BC06A4-DAD8-48B1-9096-F4031614AAED}">
      <dgm:prSet/>
      <dgm:spPr/>
      <dgm:t>
        <a:bodyPr/>
        <a:lstStyle/>
        <a:p>
          <a:r>
            <a:rPr lang="en-US" b="0" i="0" baseline="0"/>
            <a:t>Les langues officielles de la FIFA sont le français, l’anglais, l’espagnol et l’allemand. → </a:t>
          </a:r>
          <a:r>
            <a:rPr lang="en-US" b="1" i="0" baseline="0"/>
            <a:t>Vrai</a:t>
          </a:r>
          <a:endParaRPr lang="en-US"/>
        </a:p>
      </dgm:t>
    </dgm:pt>
    <dgm:pt modelId="{BB4B41BE-041D-45BF-A1C7-B0315CD556F2}" type="parTrans" cxnId="{34A59A7F-F5AC-4076-830B-AE9E5A2CB1C1}">
      <dgm:prSet/>
      <dgm:spPr/>
      <dgm:t>
        <a:bodyPr/>
        <a:lstStyle/>
        <a:p>
          <a:endParaRPr lang="en-US"/>
        </a:p>
      </dgm:t>
    </dgm:pt>
    <dgm:pt modelId="{5A804839-22F8-4AE5-AF8A-8FCEE11CA880}" type="sibTrans" cxnId="{34A59A7F-F5AC-4076-830B-AE9E5A2CB1C1}">
      <dgm:prSet/>
      <dgm:spPr/>
      <dgm:t>
        <a:bodyPr/>
        <a:lstStyle/>
        <a:p>
          <a:endParaRPr lang="en-US"/>
        </a:p>
      </dgm:t>
    </dgm:pt>
    <dgm:pt modelId="{193871DF-0BF0-432E-95F1-EB514828F56C}">
      <dgm:prSet/>
      <dgm:spPr/>
      <dgm:t>
        <a:bodyPr/>
        <a:lstStyle/>
        <a:p>
          <a:r>
            <a:rPr lang="en-US" b="0" i="0" baseline="0"/>
            <a:t>La FIFA remet chaque année un prix du Fair‑Play. → </a:t>
          </a:r>
          <a:r>
            <a:rPr lang="en-US" b="1" i="0" baseline="0"/>
            <a:t>Vrai</a:t>
          </a:r>
          <a:endParaRPr lang="en-US"/>
        </a:p>
      </dgm:t>
    </dgm:pt>
    <dgm:pt modelId="{BE2B5A5D-381E-461D-AE10-9D0DBC8D722D}" type="parTrans" cxnId="{38FAC2B2-088F-4AF2-8298-2DA0A0F05286}">
      <dgm:prSet/>
      <dgm:spPr/>
      <dgm:t>
        <a:bodyPr/>
        <a:lstStyle/>
        <a:p>
          <a:endParaRPr lang="en-US"/>
        </a:p>
      </dgm:t>
    </dgm:pt>
    <dgm:pt modelId="{90C9811F-748D-47D0-9BD3-AD8C2395BF44}" type="sibTrans" cxnId="{38FAC2B2-088F-4AF2-8298-2DA0A0F05286}">
      <dgm:prSet/>
      <dgm:spPr/>
      <dgm:t>
        <a:bodyPr/>
        <a:lstStyle/>
        <a:p>
          <a:endParaRPr lang="en-US"/>
        </a:p>
      </dgm:t>
    </dgm:pt>
    <dgm:pt modelId="{5D7A1CA6-87E8-47EC-A523-4407105AF407}">
      <dgm:prSet/>
      <dgm:spPr/>
      <dgm:t>
        <a:bodyPr/>
        <a:lstStyle/>
        <a:p>
          <a:r>
            <a:rPr lang="en-US"/>
            <a:t>La FIFA organise un classement mondial officiel pour les équipes nationales masculines et féminines. → </a:t>
          </a:r>
          <a:r>
            <a:rPr lang="en-US" b="1"/>
            <a:t>Vrai</a:t>
          </a:r>
          <a:endParaRPr lang="en-US"/>
        </a:p>
      </dgm:t>
    </dgm:pt>
    <dgm:pt modelId="{5E417177-D06A-413A-978E-B385378A4B03}" type="parTrans" cxnId="{D0F83CE9-16B0-45B4-9443-A2749C7E33CB}">
      <dgm:prSet/>
      <dgm:spPr/>
      <dgm:t>
        <a:bodyPr/>
        <a:lstStyle/>
        <a:p>
          <a:endParaRPr lang="en-US"/>
        </a:p>
      </dgm:t>
    </dgm:pt>
    <dgm:pt modelId="{248E9A4C-2018-4C89-87D3-2B7C217E1059}" type="sibTrans" cxnId="{D0F83CE9-16B0-45B4-9443-A2749C7E33CB}">
      <dgm:prSet/>
      <dgm:spPr/>
      <dgm:t>
        <a:bodyPr/>
        <a:lstStyle/>
        <a:p>
          <a:endParaRPr lang="en-US"/>
        </a:p>
      </dgm:t>
    </dgm:pt>
    <dgm:pt modelId="{732015D5-4250-492F-A364-D7D0AB014E7B}">
      <dgm:prSet/>
      <dgm:spPr/>
      <dgm:t>
        <a:bodyPr/>
        <a:lstStyle/>
        <a:p>
          <a:r>
            <a:rPr lang="en-US"/>
            <a:t>Tous les pays membres de la FIFA participent automatiquement à la Coupe du monde. → </a:t>
          </a:r>
          <a:r>
            <a:rPr lang="en-US" b="1"/>
            <a:t>Faux</a:t>
          </a:r>
          <a:endParaRPr lang="en-US"/>
        </a:p>
      </dgm:t>
    </dgm:pt>
    <dgm:pt modelId="{6AFF9CB7-44D1-4462-921F-A8E72A7F8D2B}" type="parTrans" cxnId="{E24AC263-0A56-449D-888B-8780482D35F7}">
      <dgm:prSet/>
      <dgm:spPr/>
      <dgm:t>
        <a:bodyPr/>
        <a:lstStyle/>
        <a:p>
          <a:endParaRPr lang="en-US"/>
        </a:p>
      </dgm:t>
    </dgm:pt>
    <dgm:pt modelId="{B30B146B-A0BB-4F49-A4CB-FF9371563CE6}" type="sibTrans" cxnId="{E24AC263-0A56-449D-888B-8780482D35F7}">
      <dgm:prSet/>
      <dgm:spPr/>
      <dgm:t>
        <a:bodyPr/>
        <a:lstStyle/>
        <a:p>
          <a:endParaRPr lang="en-US"/>
        </a:p>
      </dgm:t>
    </dgm:pt>
    <dgm:pt modelId="{F8A780A5-CCA8-4CCE-904B-C365FDA6C391}" type="pres">
      <dgm:prSet presAssocID="{20F28CDA-B357-4952-B8F8-9266E3941512}" presName="Name0" presStyleCnt="0">
        <dgm:presLayoutVars>
          <dgm:dir/>
          <dgm:resizeHandles val="exact"/>
        </dgm:presLayoutVars>
      </dgm:prSet>
      <dgm:spPr/>
    </dgm:pt>
    <dgm:pt modelId="{598F6E7D-BAF9-4C08-9997-091AF3ED1F95}" type="pres">
      <dgm:prSet presAssocID="{C2F4683D-02B2-4163-8F37-0612F7659262}" presName="node" presStyleLbl="node1" presStyleIdx="0" presStyleCnt="11">
        <dgm:presLayoutVars>
          <dgm:bulletEnabled val="1"/>
        </dgm:presLayoutVars>
      </dgm:prSet>
      <dgm:spPr/>
    </dgm:pt>
    <dgm:pt modelId="{7A6D3701-BB5F-4951-881A-E206C6AACDCA}" type="pres">
      <dgm:prSet presAssocID="{167B7D88-32AD-43DE-8112-FDAFA0D09846}" presName="sibTrans" presStyleLbl="sibTrans1D1" presStyleIdx="0" presStyleCnt="10"/>
      <dgm:spPr/>
    </dgm:pt>
    <dgm:pt modelId="{C73EECDC-399F-40D4-924C-295E663584D0}" type="pres">
      <dgm:prSet presAssocID="{167B7D88-32AD-43DE-8112-FDAFA0D09846}" presName="connectorText" presStyleLbl="sibTrans1D1" presStyleIdx="0" presStyleCnt="10"/>
      <dgm:spPr/>
    </dgm:pt>
    <dgm:pt modelId="{0EB4E87D-131F-4987-A976-3B90F435FCEA}" type="pres">
      <dgm:prSet presAssocID="{C6AFCCF6-BB23-484A-9E6C-1CD429DBD36F}" presName="node" presStyleLbl="node1" presStyleIdx="1" presStyleCnt="11">
        <dgm:presLayoutVars>
          <dgm:bulletEnabled val="1"/>
        </dgm:presLayoutVars>
      </dgm:prSet>
      <dgm:spPr/>
    </dgm:pt>
    <dgm:pt modelId="{3639F699-3928-4D25-BFEB-F890E5108848}" type="pres">
      <dgm:prSet presAssocID="{110F0D3E-1E6A-4544-B105-CCBA85310008}" presName="sibTrans" presStyleLbl="sibTrans1D1" presStyleIdx="1" presStyleCnt="10"/>
      <dgm:spPr/>
    </dgm:pt>
    <dgm:pt modelId="{D4E859F4-41F5-463A-8D46-9F90858D1852}" type="pres">
      <dgm:prSet presAssocID="{110F0D3E-1E6A-4544-B105-CCBA85310008}" presName="connectorText" presStyleLbl="sibTrans1D1" presStyleIdx="1" presStyleCnt="10"/>
      <dgm:spPr/>
    </dgm:pt>
    <dgm:pt modelId="{AFDB8A3C-4715-4F14-A1A2-1FA9832A48DF}" type="pres">
      <dgm:prSet presAssocID="{E6F49166-0E96-49E2-88FD-6EAC574262CA}" presName="node" presStyleLbl="node1" presStyleIdx="2" presStyleCnt="11">
        <dgm:presLayoutVars>
          <dgm:bulletEnabled val="1"/>
        </dgm:presLayoutVars>
      </dgm:prSet>
      <dgm:spPr/>
    </dgm:pt>
    <dgm:pt modelId="{150E2708-7009-468B-AAA2-3CFEBB99428A}" type="pres">
      <dgm:prSet presAssocID="{0B752390-6223-42B2-A7F3-351E8D876717}" presName="sibTrans" presStyleLbl="sibTrans1D1" presStyleIdx="2" presStyleCnt="10"/>
      <dgm:spPr/>
    </dgm:pt>
    <dgm:pt modelId="{AA242B47-AA7D-4BC7-9DC6-F16E49CD0D86}" type="pres">
      <dgm:prSet presAssocID="{0B752390-6223-42B2-A7F3-351E8D876717}" presName="connectorText" presStyleLbl="sibTrans1D1" presStyleIdx="2" presStyleCnt="10"/>
      <dgm:spPr/>
    </dgm:pt>
    <dgm:pt modelId="{5898461F-C2D4-47E0-814E-2607CD0ECA55}" type="pres">
      <dgm:prSet presAssocID="{61FBBA29-A38F-4E3D-B7DB-74E6DAFA907B}" presName="node" presStyleLbl="node1" presStyleIdx="3" presStyleCnt="11">
        <dgm:presLayoutVars>
          <dgm:bulletEnabled val="1"/>
        </dgm:presLayoutVars>
      </dgm:prSet>
      <dgm:spPr/>
    </dgm:pt>
    <dgm:pt modelId="{5881551C-07D1-437D-8D01-74C14B97DE21}" type="pres">
      <dgm:prSet presAssocID="{FB5BD429-41A7-413D-A83F-A36C25396227}" presName="sibTrans" presStyleLbl="sibTrans1D1" presStyleIdx="3" presStyleCnt="10"/>
      <dgm:spPr/>
    </dgm:pt>
    <dgm:pt modelId="{4B99F633-3E77-4104-B0DD-E079ECFC5887}" type="pres">
      <dgm:prSet presAssocID="{FB5BD429-41A7-413D-A83F-A36C25396227}" presName="connectorText" presStyleLbl="sibTrans1D1" presStyleIdx="3" presStyleCnt="10"/>
      <dgm:spPr/>
    </dgm:pt>
    <dgm:pt modelId="{2C7930EA-6EA5-4364-99F5-E04EA2002C0E}" type="pres">
      <dgm:prSet presAssocID="{F1F14A14-9A02-4B0F-B1FB-4B9B8AD87DE8}" presName="node" presStyleLbl="node1" presStyleIdx="4" presStyleCnt="11">
        <dgm:presLayoutVars>
          <dgm:bulletEnabled val="1"/>
        </dgm:presLayoutVars>
      </dgm:prSet>
      <dgm:spPr/>
    </dgm:pt>
    <dgm:pt modelId="{4E825F9D-2CC8-441A-BC64-3ACDF76AEB7B}" type="pres">
      <dgm:prSet presAssocID="{BEC2F812-9153-4449-AAF5-D61A85D41373}" presName="sibTrans" presStyleLbl="sibTrans1D1" presStyleIdx="4" presStyleCnt="10"/>
      <dgm:spPr/>
    </dgm:pt>
    <dgm:pt modelId="{6D51695E-2AFC-4AFD-A6A5-07034849A651}" type="pres">
      <dgm:prSet presAssocID="{BEC2F812-9153-4449-AAF5-D61A85D41373}" presName="connectorText" presStyleLbl="sibTrans1D1" presStyleIdx="4" presStyleCnt="10"/>
      <dgm:spPr/>
    </dgm:pt>
    <dgm:pt modelId="{80C4F325-4D0B-48E2-AFBC-2D1A4AC943BC}" type="pres">
      <dgm:prSet presAssocID="{E1741A20-B856-4CCF-8875-E12436044274}" presName="node" presStyleLbl="node1" presStyleIdx="5" presStyleCnt="11">
        <dgm:presLayoutVars>
          <dgm:bulletEnabled val="1"/>
        </dgm:presLayoutVars>
      </dgm:prSet>
      <dgm:spPr/>
    </dgm:pt>
    <dgm:pt modelId="{A83F9E1A-7DA4-48E9-A5C4-BF194D43820B}" type="pres">
      <dgm:prSet presAssocID="{1CA0CD2A-DBBD-424C-AE73-7A082E23C7E0}" presName="sibTrans" presStyleLbl="sibTrans1D1" presStyleIdx="5" presStyleCnt="10"/>
      <dgm:spPr/>
    </dgm:pt>
    <dgm:pt modelId="{65FC9D35-1380-47D7-85F6-9E55A968F18B}" type="pres">
      <dgm:prSet presAssocID="{1CA0CD2A-DBBD-424C-AE73-7A082E23C7E0}" presName="connectorText" presStyleLbl="sibTrans1D1" presStyleIdx="5" presStyleCnt="10"/>
      <dgm:spPr/>
    </dgm:pt>
    <dgm:pt modelId="{990EFC8A-41BC-4362-A59F-099AD4EED483}" type="pres">
      <dgm:prSet presAssocID="{FEFA4E27-1BD1-497F-B8FD-2987A348FF79}" presName="node" presStyleLbl="node1" presStyleIdx="6" presStyleCnt="11">
        <dgm:presLayoutVars>
          <dgm:bulletEnabled val="1"/>
        </dgm:presLayoutVars>
      </dgm:prSet>
      <dgm:spPr/>
    </dgm:pt>
    <dgm:pt modelId="{C1363F64-FE0C-48D0-BB6D-7E87BD034436}" type="pres">
      <dgm:prSet presAssocID="{A989BA84-3C21-4A0C-BA63-289F026A2AFC}" presName="sibTrans" presStyleLbl="sibTrans1D1" presStyleIdx="6" presStyleCnt="10"/>
      <dgm:spPr/>
    </dgm:pt>
    <dgm:pt modelId="{3948B316-9CD7-4FCE-8FCF-D25D00999349}" type="pres">
      <dgm:prSet presAssocID="{A989BA84-3C21-4A0C-BA63-289F026A2AFC}" presName="connectorText" presStyleLbl="sibTrans1D1" presStyleIdx="6" presStyleCnt="10"/>
      <dgm:spPr/>
    </dgm:pt>
    <dgm:pt modelId="{39AAEEDD-0ACC-4D1C-B0F9-733A31D4F974}" type="pres">
      <dgm:prSet presAssocID="{91BC06A4-DAD8-48B1-9096-F4031614AAED}" presName="node" presStyleLbl="node1" presStyleIdx="7" presStyleCnt="11">
        <dgm:presLayoutVars>
          <dgm:bulletEnabled val="1"/>
        </dgm:presLayoutVars>
      </dgm:prSet>
      <dgm:spPr/>
    </dgm:pt>
    <dgm:pt modelId="{4E4A7293-21D6-49BB-9D49-8794A9CA3A4C}" type="pres">
      <dgm:prSet presAssocID="{5A804839-22F8-4AE5-AF8A-8FCEE11CA880}" presName="sibTrans" presStyleLbl="sibTrans1D1" presStyleIdx="7" presStyleCnt="10"/>
      <dgm:spPr/>
    </dgm:pt>
    <dgm:pt modelId="{73FE8E8A-6095-45D5-A54D-30C6A28CB665}" type="pres">
      <dgm:prSet presAssocID="{5A804839-22F8-4AE5-AF8A-8FCEE11CA880}" presName="connectorText" presStyleLbl="sibTrans1D1" presStyleIdx="7" presStyleCnt="10"/>
      <dgm:spPr/>
    </dgm:pt>
    <dgm:pt modelId="{B9C2B176-4745-468F-8D7A-AF08EF2C0AB1}" type="pres">
      <dgm:prSet presAssocID="{193871DF-0BF0-432E-95F1-EB514828F56C}" presName="node" presStyleLbl="node1" presStyleIdx="8" presStyleCnt="11">
        <dgm:presLayoutVars>
          <dgm:bulletEnabled val="1"/>
        </dgm:presLayoutVars>
      </dgm:prSet>
      <dgm:spPr/>
    </dgm:pt>
    <dgm:pt modelId="{982E9196-20C3-4BD6-A5EA-8E462131D77F}" type="pres">
      <dgm:prSet presAssocID="{90C9811F-748D-47D0-9BD3-AD8C2395BF44}" presName="sibTrans" presStyleLbl="sibTrans1D1" presStyleIdx="8" presStyleCnt="10"/>
      <dgm:spPr/>
    </dgm:pt>
    <dgm:pt modelId="{BAD4BDF9-E879-48B1-A2A7-034A04C7890A}" type="pres">
      <dgm:prSet presAssocID="{90C9811F-748D-47D0-9BD3-AD8C2395BF44}" presName="connectorText" presStyleLbl="sibTrans1D1" presStyleIdx="8" presStyleCnt="10"/>
      <dgm:spPr/>
    </dgm:pt>
    <dgm:pt modelId="{8CE6294D-5512-4AB3-B62D-6C812510CE64}" type="pres">
      <dgm:prSet presAssocID="{5D7A1CA6-87E8-47EC-A523-4407105AF407}" presName="node" presStyleLbl="node1" presStyleIdx="9" presStyleCnt="11">
        <dgm:presLayoutVars>
          <dgm:bulletEnabled val="1"/>
        </dgm:presLayoutVars>
      </dgm:prSet>
      <dgm:spPr/>
    </dgm:pt>
    <dgm:pt modelId="{D5F23DEA-DDCE-41FA-8116-13D6CE68180F}" type="pres">
      <dgm:prSet presAssocID="{248E9A4C-2018-4C89-87D3-2B7C217E1059}" presName="sibTrans" presStyleLbl="sibTrans1D1" presStyleIdx="9" presStyleCnt="10"/>
      <dgm:spPr/>
    </dgm:pt>
    <dgm:pt modelId="{3B859833-F6DA-440A-8EF8-EEA22D61C990}" type="pres">
      <dgm:prSet presAssocID="{248E9A4C-2018-4C89-87D3-2B7C217E1059}" presName="connectorText" presStyleLbl="sibTrans1D1" presStyleIdx="9" presStyleCnt="10"/>
      <dgm:spPr/>
    </dgm:pt>
    <dgm:pt modelId="{3414203D-28A9-41E5-A19F-85AD98C4C099}" type="pres">
      <dgm:prSet presAssocID="{732015D5-4250-492F-A364-D7D0AB014E7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8A9FB07-42C2-4C13-86FF-49DD2B998A72}" type="presOf" srcId="{A989BA84-3C21-4A0C-BA63-289F026A2AFC}" destId="{C1363F64-FE0C-48D0-BB6D-7E87BD034436}" srcOrd="0" destOrd="0" presId="urn:microsoft.com/office/officeart/2016/7/layout/RepeatingBendingProcessNew"/>
    <dgm:cxn modelId="{36D0C111-3DA8-4A94-AEF8-5E11419F77FD}" type="presOf" srcId="{167B7D88-32AD-43DE-8112-FDAFA0D09846}" destId="{C73EECDC-399F-40D4-924C-295E663584D0}" srcOrd="1" destOrd="0" presId="urn:microsoft.com/office/officeart/2016/7/layout/RepeatingBendingProcessNew"/>
    <dgm:cxn modelId="{0F920D1D-D4C7-4A93-967B-0E4D4968633F}" type="presOf" srcId="{90C9811F-748D-47D0-9BD3-AD8C2395BF44}" destId="{982E9196-20C3-4BD6-A5EA-8E462131D77F}" srcOrd="0" destOrd="0" presId="urn:microsoft.com/office/officeart/2016/7/layout/RepeatingBendingProcessNew"/>
    <dgm:cxn modelId="{5AEEF61F-879E-49FE-AE68-98C10B77CC42}" srcId="{20F28CDA-B357-4952-B8F8-9266E3941512}" destId="{E6F49166-0E96-49E2-88FD-6EAC574262CA}" srcOrd="2" destOrd="0" parTransId="{F6CBE57E-1CC8-49DD-94A8-14F0ACE9C415}" sibTransId="{0B752390-6223-42B2-A7F3-351E8D876717}"/>
    <dgm:cxn modelId="{CEFB1322-9A87-4FD1-B571-D71269D16B2A}" type="presOf" srcId="{5D7A1CA6-87E8-47EC-A523-4407105AF407}" destId="{8CE6294D-5512-4AB3-B62D-6C812510CE64}" srcOrd="0" destOrd="0" presId="urn:microsoft.com/office/officeart/2016/7/layout/RepeatingBendingProcessNew"/>
    <dgm:cxn modelId="{A265532B-0095-47CE-8ED6-F941E3CD49EA}" type="presOf" srcId="{0B752390-6223-42B2-A7F3-351E8D876717}" destId="{AA242B47-AA7D-4BC7-9DC6-F16E49CD0D86}" srcOrd="1" destOrd="0" presId="urn:microsoft.com/office/officeart/2016/7/layout/RepeatingBendingProcessNew"/>
    <dgm:cxn modelId="{1E501E31-7404-4FFC-8CDB-B3306D2EB4C2}" type="presOf" srcId="{E6F49166-0E96-49E2-88FD-6EAC574262CA}" destId="{AFDB8A3C-4715-4F14-A1A2-1FA9832A48DF}" srcOrd="0" destOrd="0" presId="urn:microsoft.com/office/officeart/2016/7/layout/RepeatingBendingProcessNew"/>
    <dgm:cxn modelId="{48989B31-E905-430D-8B58-67FCAEB52832}" type="presOf" srcId="{110F0D3E-1E6A-4544-B105-CCBA85310008}" destId="{D4E859F4-41F5-463A-8D46-9F90858D1852}" srcOrd="1" destOrd="0" presId="urn:microsoft.com/office/officeart/2016/7/layout/RepeatingBendingProcessNew"/>
    <dgm:cxn modelId="{7A588034-D3FE-4CE8-969D-D621F2EBA284}" type="presOf" srcId="{1CA0CD2A-DBBD-424C-AE73-7A082E23C7E0}" destId="{A83F9E1A-7DA4-48E9-A5C4-BF194D43820B}" srcOrd="0" destOrd="0" presId="urn:microsoft.com/office/officeart/2016/7/layout/RepeatingBendingProcessNew"/>
    <dgm:cxn modelId="{C59C2339-C60B-47B2-A4EB-20AAF30BD1CD}" type="presOf" srcId="{61FBBA29-A38F-4E3D-B7DB-74E6DAFA907B}" destId="{5898461F-C2D4-47E0-814E-2607CD0ECA55}" srcOrd="0" destOrd="0" presId="urn:microsoft.com/office/officeart/2016/7/layout/RepeatingBendingProcessNew"/>
    <dgm:cxn modelId="{1D704C3B-7776-4D74-ADBE-D69F936F8F81}" srcId="{20F28CDA-B357-4952-B8F8-9266E3941512}" destId="{C2F4683D-02B2-4163-8F37-0612F7659262}" srcOrd="0" destOrd="0" parTransId="{1E37B01C-DA89-4188-8C66-B336C06AE95C}" sibTransId="{167B7D88-32AD-43DE-8112-FDAFA0D09846}"/>
    <dgm:cxn modelId="{DFF08D3C-00E2-41C9-B8D5-204513D5B192}" type="presOf" srcId="{193871DF-0BF0-432E-95F1-EB514828F56C}" destId="{B9C2B176-4745-468F-8D7A-AF08EF2C0AB1}" srcOrd="0" destOrd="0" presId="urn:microsoft.com/office/officeart/2016/7/layout/RepeatingBendingProcessNew"/>
    <dgm:cxn modelId="{57C0DF41-DCC0-4E3E-B357-BE2C37EB0B75}" type="presOf" srcId="{248E9A4C-2018-4C89-87D3-2B7C217E1059}" destId="{D5F23DEA-DDCE-41FA-8116-13D6CE68180F}" srcOrd="0" destOrd="0" presId="urn:microsoft.com/office/officeart/2016/7/layout/RepeatingBendingProcessNew"/>
    <dgm:cxn modelId="{ED56BD43-CC12-4107-98B2-2224B049B283}" type="presOf" srcId="{5A804839-22F8-4AE5-AF8A-8FCEE11CA880}" destId="{73FE8E8A-6095-45D5-A54D-30C6A28CB665}" srcOrd="1" destOrd="0" presId="urn:microsoft.com/office/officeart/2016/7/layout/RepeatingBendingProcessNew"/>
    <dgm:cxn modelId="{E24AC263-0A56-449D-888B-8780482D35F7}" srcId="{20F28CDA-B357-4952-B8F8-9266E3941512}" destId="{732015D5-4250-492F-A364-D7D0AB014E7B}" srcOrd="10" destOrd="0" parTransId="{6AFF9CB7-44D1-4462-921F-A8E72A7F8D2B}" sibTransId="{B30B146B-A0BB-4F49-A4CB-FF9371563CE6}"/>
    <dgm:cxn modelId="{31449B44-F6C4-4982-B036-D3CE1772100F}" type="presOf" srcId="{167B7D88-32AD-43DE-8112-FDAFA0D09846}" destId="{7A6D3701-BB5F-4951-881A-E206C6AACDCA}" srcOrd="0" destOrd="0" presId="urn:microsoft.com/office/officeart/2016/7/layout/RepeatingBendingProcessNew"/>
    <dgm:cxn modelId="{0CE4E244-F0D6-4545-95F1-DEEEA57193F6}" type="presOf" srcId="{C2F4683D-02B2-4163-8F37-0612F7659262}" destId="{598F6E7D-BAF9-4C08-9997-091AF3ED1F95}" srcOrd="0" destOrd="0" presId="urn:microsoft.com/office/officeart/2016/7/layout/RepeatingBendingProcessNew"/>
    <dgm:cxn modelId="{EF206365-ACAB-4136-8A0C-E8604F4C229F}" srcId="{20F28CDA-B357-4952-B8F8-9266E3941512}" destId="{C6AFCCF6-BB23-484A-9E6C-1CD429DBD36F}" srcOrd="1" destOrd="0" parTransId="{8C11C4D7-B9F7-4298-BA05-CE8F82834439}" sibTransId="{110F0D3E-1E6A-4544-B105-CCBA85310008}"/>
    <dgm:cxn modelId="{EC6E0A68-7636-4A37-AEF8-474E87FC1AC3}" type="presOf" srcId="{A989BA84-3C21-4A0C-BA63-289F026A2AFC}" destId="{3948B316-9CD7-4FCE-8FCF-D25D00999349}" srcOrd="1" destOrd="0" presId="urn:microsoft.com/office/officeart/2016/7/layout/RepeatingBendingProcessNew"/>
    <dgm:cxn modelId="{A1A6DF74-366F-464E-87F9-073E076369F3}" type="presOf" srcId="{FB5BD429-41A7-413D-A83F-A36C25396227}" destId="{4B99F633-3E77-4104-B0DD-E079ECFC5887}" srcOrd="1" destOrd="0" presId="urn:microsoft.com/office/officeart/2016/7/layout/RepeatingBendingProcessNew"/>
    <dgm:cxn modelId="{B6FC5655-0274-44BC-98A7-293BF6537751}" srcId="{20F28CDA-B357-4952-B8F8-9266E3941512}" destId="{FEFA4E27-1BD1-497F-B8FD-2987A348FF79}" srcOrd="6" destOrd="0" parTransId="{E8DA0B8E-065E-4431-BC00-8E2C5B8B3F02}" sibTransId="{A989BA84-3C21-4A0C-BA63-289F026A2AFC}"/>
    <dgm:cxn modelId="{F3B59B56-ABA2-4C3E-A361-6CFBBB0204E0}" srcId="{20F28CDA-B357-4952-B8F8-9266E3941512}" destId="{61FBBA29-A38F-4E3D-B7DB-74E6DAFA907B}" srcOrd="3" destOrd="0" parTransId="{0946ADA4-6CF6-4B44-A294-F978223E1CCB}" sibTransId="{FB5BD429-41A7-413D-A83F-A36C25396227}"/>
    <dgm:cxn modelId="{D0E61878-D03A-4731-B097-25D919F79C58}" type="presOf" srcId="{20F28CDA-B357-4952-B8F8-9266E3941512}" destId="{F8A780A5-CCA8-4CCE-904B-C365FDA6C391}" srcOrd="0" destOrd="0" presId="urn:microsoft.com/office/officeart/2016/7/layout/RepeatingBendingProcessNew"/>
    <dgm:cxn modelId="{AABC1B7F-9E93-466F-AEED-E31220DBBD37}" type="presOf" srcId="{732015D5-4250-492F-A364-D7D0AB014E7B}" destId="{3414203D-28A9-41E5-A19F-85AD98C4C099}" srcOrd="0" destOrd="0" presId="urn:microsoft.com/office/officeart/2016/7/layout/RepeatingBendingProcessNew"/>
    <dgm:cxn modelId="{34A59A7F-F5AC-4076-830B-AE9E5A2CB1C1}" srcId="{20F28CDA-B357-4952-B8F8-9266E3941512}" destId="{91BC06A4-DAD8-48B1-9096-F4031614AAED}" srcOrd="7" destOrd="0" parTransId="{BB4B41BE-041D-45BF-A1C7-B0315CD556F2}" sibTransId="{5A804839-22F8-4AE5-AF8A-8FCEE11CA880}"/>
    <dgm:cxn modelId="{81E01F85-43CB-4DDE-B250-E4FEBD604470}" type="presOf" srcId="{BEC2F812-9153-4449-AAF5-D61A85D41373}" destId="{4E825F9D-2CC8-441A-BC64-3ACDF76AEB7B}" srcOrd="0" destOrd="0" presId="urn:microsoft.com/office/officeart/2016/7/layout/RepeatingBendingProcessNew"/>
    <dgm:cxn modelId="{4FE31089-0C11-407A-BB06-C87F1E7B8E11}" type="presOf" srcId="{90C9811F-748D-47D0-9BD3-AD8C2395BF44}" destId="{BAD4BDF9-E879-48B1-A2A7-034A04C7890A}" srcOrd="1" destOrd="0" presId="urn:microsoft.com/office/officeart/2016/7/layout/RepeatingBendingProcessNew"/>
    <dgm:cxn modelId="{1F58C492-8106-49D9-B1E6-B162BEF2A332}" type="presOf" srcId="{1CA0CD2A-DBBD-424C-AE73-7A082E23C7E0}" destId="{65FC9D35-1380-47D7-85F6-9E55A968F18B}" srcOrd="1" destOrd="0" presId="urn:microsoft.com/office/officeart/2016/7/layout/RepeatingBendingProcessNew"/>
    <dgm:cxn modelId="{E5532597-38A6-4854-885A-C51084FF3FA1}" type="presOf" srcId="{110F0D3E-1E6A-4544-B105-CCBA85310008}" destId="{3639F699-3928-4D25-BFEB-F890E5108848}" srcOrd="0" destOrd="0" presId="urn:microsoft.com/office/officeart/2016/7/layout/RepeatingBendingProcessNew"/>
    <dgm:cxn modelId="{1C52F598-7C71-46CF-AED6-3A9F61ED3F6F}" type="presOf" srcId="{C6AFCCF6-BB23-484A-9E6C-1CD429DBD36F}" destId="{0EB4E87D-131F-4987-A976-3B90F435FCEA}" srcOrd="0" destOrd="0" presId="urn:microsoft.com/office/officeart/2016/7/layout/RepeatingBendingProcessNew"/>
    <dgm:cxn modelId="{44066FA3-BF68-4105-9A26-62A050360A71}" type="presOf" srcId="{5A804839-22F8-4AE5-AF8A-8FCEE11CA880}" destId="{4E4A7293-21D6-49BB-9D49-8794A9CA3A4C}" srcOrd="0" destOrd="0" presId="urn:microsoft.com/office/officeart/2016/7/layout/RepeatingBendingProcessNew"/>
    <dgm:cxn modelId="{38FAC2B2-088F-4AF2-8298-2DA0A0F05286}" srcId="{20F28CDA-B357-4952-B8F8-9266E3941512}" destId="{193871DF-0BF0-432E-95F1-EB514828F56C}" srcOrd="8" destOrd="0" parTransId="{BE2B5A5D-381E-461D-AE10-9D0DBC8D722D}" sibTransId="{90C9811F-748D-47D0-9BD3-AD8C2395BF44}"/>
    <dgm:cxn modelId="{85E028BC-C487-4CE5-ABB1-C205450BBEFF}" type="presOf" srcId="{E1741A20-B856-4CCF-8875-E12436044274}" destId="{80C4F325-4D0B-48E2-AFBC-2D1A4AC943BC}" srcOrd="0" destOrd="0" presId="urn:microsoft.com/office/officeart/2016/7/layout/RepeatingBendingProcessNew"/>
    <dgm:cxn modelId="{0899FCC0-2FCE-4961-9DE6-20FD256E6122}" type="presOf" srcId="{BEC2F812-9153-4449-AAF5-D61A85D41373}" destId="{6D51695E-2AFC-4AFD-A6A5-07034849A651}" srcOrd="1" destOrd="0" presId="urn:microsoft.com/office/officeart/2016/7/layout/RepeatingBendingProcessNew"/>
    <dgm:cxn modelId="{78CC40C8-5E03-47A6-85EB-66F4B274E88D}" type="presOf" srcId="{FEFA4E27-1BD1-497F-B8FD-2987A348FF79}" destId="{990EFC8A-41BC-4362-A59F-099AD4EED483}" srcOrd="0" destOrd="0" presId="urn:microsoft.com/office/officeart/2016/7/layout/RepeatingBendingProcessNew"/>
    <dgm:cxn modelId="{81D669C9-89BC-4CE8-B855-87982883BB4A}" type="presOf" srcId="{248E9A4C-2018-4C89-87D3-2B7C217E1059}" destId="{3B859833-F6DA-440A-8EF8-EEA22D61C990}" srcOrd="1" destOrd="0" presId="urn:microsoft.com/office/officeart/2016/7/layout/RepeatingBendingProcessNew"/>
    <dgm:cxn modelId="{9FF0FCCD-1BF1-4453-B865-4BAFC9ED1843}" type="presOf" srcId="{91BC06A4-DAD8-48B1-9096-F4031614AAED}" destId="{39AAEEDD-0ACC-4D1C-B0F9-733A31D4F974}" srcOrd="0" destOrd="0" presId="urn:microsoft.com/office/officeart/2016/7/layout/RepeatingBendingProcessNew"/>
    <dgm:cxn modelId="{CF8F7AD7-8EAA-43C0-A712-99FE7A339DDA}" srcId="{20F28CDA-B357-4952-B8F8-9266E3941512}" destId="{E1741A20-B856-4CCF-8875-E12436044274}" srcOrd="5" destOrd="0" parTransId="{765564BD-9A55-4879-8323-9585618F304F}" sibTransId="{1CA0CD2A-DBBD-424C-AE73-7A082E23C7E0}"/>
    <dgm:cxn modelId="{759455DF-A9C0-4D61-8291-87C9790D0DCE}" srcId="{20F28CDA-B357-4952-B8F8-9266E3941512}" destId="{F1F14A14-9A02-4B0F-B1FB-4B9B8AD87DE8}" srcOrd="4" destOrd="0" parTransId="{4295D80B-2650-4173-B9DB-0D8BD39DB646}" sibTransId="{BEC2F812-9153-4449-AAF5-D61A85D41373}"/>
    <dgm:cxn modelId="{41621CE7-288E-4FA4-9929-59DD77CEBD89}" type="presOf" srcId="{0B752390-6223-42B2-A7F3-351E8D876717}" destId="{150E2708-7009-468B-AAA2-3CFEBB99428A}" srcOrd="0" destOrd="0" presId="urn:microsoft.com/office/officeart/2016/7/layout/RepeatingBendingProcessNew"/>
    <dgm:cxn modelId="{D0F83CE9-16B0-45B4-9443-A2749C7E33CB}" srcId="{20F28CDA-B357-4952-B8F8-9266E3941512}" destId="{5D7A1CA6-87E8-47EC-A523-4407105AF407}" srcOrd="9" destOrd="0" parTransId="{5E417177-D06A-413A-978E-B385378A4B03}" sibTransId="{248E9A4C-2018-4C89-87D3-2B7C217E1059}"/>
    <dgm:cxn modelId="{5D1F17EB-4059-4983-B75F-CDEF6EEA9B2A}" type="presOf" srcId="{F1F14A14-9A02-4B0F-B1FB-4B9B8AD87DE8}" destId="{2C7930EA-6EA5-4364-99F5-E04EA2002C0E}" srcOrd="0" destOrd="0" presId="urn:microsoft.com/office/officeart/2016/7/layout/RepeatingBendingProcessNew"/>
    <dgm:cxn modelId="{6C51DDF8-35B8-4837-B6FE-49089512387C}" type="presOf" srcId="{FB5BD429-41A7-413D-A83F-A36C25396227}" destId="{5881551C-07D1-437D-8D01-74C14B97DE21}" srcOrd="0" destOrd="0" presId="urn:microsoft.com/office/officeart/2016/7/layout/RepeatingBendingProcessNew"/>
    <dgm:cxn modelId="{5C68ED0A-F7CE-42BE-A2F2-9BE12CC1D048}" type="presParOf" srcId="{F8A780A5-CCA8-4CCE-904B-C365FDA6C391}" destId="{598F6E7D-BAF9-4C08-9997-091AF3ED1F95}" srcOrd="0" destOrd="0" presId="urn:microsoft.com/office/officeart/2016/7/layout/RepeatingBendingProcessNew"/>
    <dgm:cxn modelId="{A9BEBD2A-C7F4-4DE8-9DE3-C4EF15BA5069}" type="presParOf" srcId="{F8A780A5-CCA8-4CCE-904B-C365FDA6C391}" destId="{7A6D3701-BB5F-4951-881A-E206C6AACDCA}" srcOrd="1" destOrd="0" presId="urn:microsoft.com/office/officeart/2016/7/layout/RepeatingBendingProcessNew"/>
    <dgm:cxn modelId="{B11AECFD-1EC3-4C29-866D-5A7604A5D707}" type="presParOf" srcId="{7A6D3701-BB5F-4951-881A-E206C6AACDCA}" destId="{C73EECDC-399F-40D4-924C-295E663584D0}" srcOrd="0" destOrd="0" presId="urn:microsoft.com/office/officeart/2016/7/layout/RepeatingBendingProcessNew"/>
    <dgm:cxn modelId="{F64C0ED6-F564-4F92-9F2C-9A2F9D77E674}" type="presParOf" srcId="{F8A780A5-CCA8-4CCE-904B-C365FDA6C391}" destId="{0EB4E87D-131F-4987-A976-3B90F435FCEA}" srcOrd="2" destOrd="0" presId="urn:microsoft.com/office/officeart/2016/7/layout/RepeatingBendingProcessNew"/>
    <dgm:cxn modelId="{B82AB230-D296-448D-957E-0F3C30BEC7C9}" type="presParOf" srcId="{F8A780A5-CCA8-4CCE-904B-C365FDA6C391}" destId="{3639F699-3928-4D25-BFEB-F890E5108848}" srcOrd="3" destOrd="0" presId="urn:microsoft.com/office/officeart/2016/7/layout/RepeatingBendingProcessNew"/>
    <dgm:cxn modelId="{7F136158-2843-4F8E-B7CC-BDC26FD5B0CF}" type="presParOf" srcId="{3639F699-3928-4D25-BFEB-F890E5108848}" destId="{D4E859F4-41F5-463A-8D46-9F90858D1852}" srcOrd="0" destOrd="0" presId="urn:microsoft.com/office/officeart/2016/7/layout/RepeatingBendingProcessNew"/>
    <dgm:cxn modelId="{0D86D2B9-280C-4CB2-A5D3-654BD04FA440}" type="presParOf" srcId="{F8A780A5-CCA8-4CCE-904B-C365FDA6C391}" destId="{AFDB8A3C-4715-4F14-A1A2-1FA9832A48DF}" srcOrd="4" destOrd="0" presId="urn:microsoft.com/office/officeart/2016/7/layout/RepeatingBendingProcessNew"/>
    <dgm:cxn modelId="{D6474770-E44F-4E08-A8ED-41D3ADDEB257}" type="presParOf" srcId="{F8A780A5-CCA8-4CCE-904B-C365FDA6C391}" destId="{150E2708-7009-468B-AAA2-3CFEBB99428A}" srcOrd="5" destOrd="0" presId="urn:microsoft.com/office/officeart/2016/7/layout/RepeatingBendingProcessNew"/>
    <dgm:cxn modelId="{EAC76752-5A25-4693-B4E5-3416FF83EF5B}" type="presParOf" srcId="{150E2708-7009-468B-AAA2-3CFEBB99428A}" destId="{AA242B47-AA7D-4BC7-9DC6-F16E49CD0D86}" srcOrd="0" destOrd="0" presId="urn:microsoft.com/office/officeart/2016/7/layout/RepeatingBendingProcessNew"/>
    <dgm:cxn modelId="{80EDB96D-6377-4D95-818B-244E9382BA9F}" type="presParOf" srcId="{F8A780A5-CCA8-4CCE-904B-C365FDA6C391}" destId="{5898461F-C2D4-47E0-814E-2607CD0ECA55}" srcOrd="6" destOrd="0" presId="urn:microsoft.com/office/officeart/2016/7/layout/RepeatingBendingProcessNew"/>
    <dgm:cxn modelId="{C15D64B0-5E80-4485-93D9-DA04454A567C}" type="presParOf" srcId="{F8A780A5-CCA8-4CCE-904B-C365FDA6C391}" destId="{5881551C-07D1-437D-8D01-74C14B97DE21}" srcOrd="7" destOrd="0" presId="urn:microsoft.com/office/officeart/2016/7/layout/RepeatingBendingProcessNew"/>
    <dgm:cxn modelId="{E849F05A-8CC6-4CE5-B278-725C11156DF7}" type="presParOf" srcId="{5881551C-07D1-437D-8D01-74C14B97DE21}" destId="{4B99F633-3E77-4104-B0DD-E079ECFC5887}" srcOrd="0" destOrd="0" presId="urn:microsoft.com/office/officeart/2016/7/layout/RepeatingBendingProcessNew"/>
    <dgm:cxn modelId="{BDBB63C2-924D-4F9A-B16F-D035B064B61F}" type="presParOf" srcId="{F8A780A5-CCA8-4CCE-904B-C365FDA6C391}" destId="{2C7930EA-6EA5-4364-99F5-E04EA2002C0E}" srcOrd="8" destOrd="0" presId="urn:microsoft.com/office/officeart/2016/7/layout/RepeatingBendingProcessNew"/>
    <dgm:cxn modelId="{35C5FDF1-9E36-465C-8AE7-8F1F034B266B}" type="presParOf" srcId="{F8A780A5-CCA8-4CCE-904B-C365FDA6C391}" destId="{4E825F9D-2CC8-441A-BC64-3ACDF76AEB7B}" srcOrd="9" destOrd="0" presId="urn:microsoft.com/office/officeart/2016/7/layout/RepeatingBendingProcessNew"/>
    <dgm:cxn modelId="{AC2FC3CF-7C93-422C-9B7B-193DC6753BF8}" type="presParOf" srcId="{4E825F9D-2CC8-441A-BC64-3ACDF76AEB7B}" destId="{6D51695E-2AFC-4AFD-A6A5-07034849A651}" srcOrd="0" destOrd="0" presId="urn:microsoft.com/office/officeart/2016/7/layout/RepeatingBendingProcessNew"/>
    <dgm:cxn modelId="{12B76424-4E01-403F-9FEB-92A185FFEEC9}" type="presParOf" srcId="{F8A780A5-CCA8-4CCE-904B-C365FDA6C391}" destId="{80C4F325-4D0B-48E2-AFBC-2D1A4AC943BC}" srcOrd="10" destOrd="0" presId="urn:microsoft.com/office/officeart/2016/7/layout/RepeatingBendingProcessNew"/>
    <dgm:cxn modelId="{F69501A6-9CAB-4488-9B3C-F9B9357ACB97}" type="presParOf" srcId="{F8A780A5-CCA8-4CCE-904B-C365FDA6C391}" destId="{A83F9E1A-7DA4-48E9-A5C4-BF194D43820B}" srcOrd="11" destOrd="0" presId="urn:microsoft.com/office/officeart/2016/7/layout/RepeatingBendingProcessNew"/>
    <dgm:cxn modelId="{183F22B3-A937-484A-9899-364FD045991B}" type="presParOf" srcId="{A83F9E1A-7DA4-48E9-A5C4-BF194D43820B}" destId="{65FC9D35-1380-47D7-85F6-9E55A968F18B}" srcOrd="0" destOrd="0" presId="urn:microsoft.com/office/officeart/2016/7/layout/RepeatingBendingProcessNew"/>
    <dgm:cxn modelId="{BB72712A-3921-4DFA-A2A7-8EC03D5745A7}" type="presParOf" srcId="{F8A780A5-CCA8-4CCE-904B-C365FDA6C391}" destId="{990EFC8A-41BC-4362-A59F-099AD4EED483}" srcOrd="12" destOrd="0" presId="urn:microsoft.com/office/officeart/2016/7/layout/RepeatingBendingProcessNew"/>
    <dgm:cxn modelId="{755CF87B-0390-4D36-95F4-D681D83AD87C}" type="presParOf" srcId="{F8A780A5-CCA8-4CCE-904B-C365FDA6C391}" destId="{C1363F64-FE0C-48D0-BB6D-7E87BD034436}" srcOrd="13" destOrd="0" presId="urn:microsoft.com/office/officeart/2016/7/layout/RepeatingBendingProcessNew"/>
    <dgm:cxn modelId="{99CB5D8A-0B0E-495D-AC76-E58E33557F85}" type="presParOf" srcId="{C1363F64-FE0C-48D0-BB6D-7E87BD034436}" destId="{3948B316-9CD7-4FCE-8FCF-D25D00999349}" srcOrd="0" destOrd="0" presId="urn:microsoft.com/office/officeart/2016/7/layout/RepeatingBendingProcessNew"/>
    <dgm:cxn modelId="{4583114C-C4DC-4198-BA95-3EE86A7F8A9A}" type="presParOf" srcId="{F8A780A5-CCA8-4CCE-904B-C365FDA6C391}" destId="{39AAEEDD-0ACC-4D1C-B0F9-733A31D4F974}" srcOrd="14" destOrd="0" presId="urn:microsoft.com/office/officeart/2016/7/layout/RepeatingBendingProcessNew"/>
    <dgm:cxn modelId="{F1CC0C40-15E1-46A4-BEFF-E506AA1A78A1}" type="presParOf" srcId="{F8A780A5-CCA8-4CCE-904B-C365FDA6C391}" destId="{4E4A7293-21D6-49BB-9D49-8794A9CA3A4C}" srcOrd="15" destOrd="0" presId="urn:microsoft.com/office/officeart/2016/7/layout/RepeatingBendingProcessNew"/>
    <dgm:cxn modelId="{5460B681-34EB-4B29-9479-07CE6D66D648}" type="presParOf" srcId="{4E4A7293-21D6-49BB-9D49-8794A9CA3A4C}" destId="{73FE8E8A-6095-45D5-A54D-30C6A28CB665}" srcOrd="0" destOrd="0" presId="urn:microsoft.com/office/officeart/2016/7/layout/RepeatingBendingProcessNew"/>
    <dgm:cxn modelId="{D089DBD0-BA8D-425B-BDBC-3665D66B54EF}" type="presParOf" srcId="{F8A780A5-CCA8-4CCE-904B-C365FDA6C391}" destId="{B9C2B176-4745-468F-8D7A-AF08EF2C0AB1}" srcOrd="16" destOrd="0" presId="urn:microsoft.com/office/officeart/2016/7/layout/RepeatingBendingProcessNew"/>
    <dgm:cxn modelId="{C50521FE-67E0-4AB2-B45C-5639D9AE4C60}" type="presParOf" srcId="{F8A780A5-CCA8-4CCE-904B-C365FDA6C391}" destId="{982E9196-20C3-4BD6-A5EA-8E462131D77F}" srcOrd="17" destOrd="0" presId="urn:microsoft.com/office/officeart/2016/7/layout/RepeatingBendingProcessNew"/>
    <dgm:cxn modelId="{4E1BC131-507C-4D01-AFDA-DE8298EFB5A3}" type="presParOf" srcId="{982E9196-20C3-4BD6-A5EA-8E462131D77F}" destId="{BAD4BDF9-E879-48B1-A2A7-034A04C7890A}" srcOrd="0" destOrd="0" presId="urn:microsoft.com/office/officeart/2016/7/layout/RepeatingBendingProcessNew"/>
    <dgm:cxn modelId="{A8A69D15-CFCC-4C0B-B9A4-0D554ADCD271}" type="presParOf" srcId="{F8A780A5-CCA8-4CCE-904B-C365FDA6C391}" destId="{8CE6294D-5512-4AB3-B62D-6C812510CE64}" srcOrd="18" destOrd="0" presId="urn:microsoft.com/office/officeart/2016/7/layout/RepeatingBendingProcessNew"/>
    <dgm:cxn modelId="{35653D46-40BF-4934-99C9-AD49CAA72A47}" type="presParOf" srcId="{F8A780A5-CCA8-4CCE-904B-C365FDA6C391}" destId="{D5F23DEA-DDCE-41FA-8116-13D6CE68180F}" srcOrd="19" destOrd="0" presId="urn:microsoft.com/office/officeart/2016/7/layout/RepeatingBendingProcessNew"/>
    <dgm:cxn modelId="{B718A7DB-AEE5-4568-B3C7-E628376AE333}" type="presParOf" srcId="{D5F23DEA-DDCE-41FA-8116-13D6CE68180F}" destId="{3B859833-F6DA-440A-8EF8-EEA22D61C990}" srcOrd="0" destOrd="0" presId="urn:microsoft.com/office/officeart/2016/7/layout/RepeatingBendingProcessNew"/>
    <dgm:cxn modelId="{B0FBC84D-329C-460B-89B0-D563A02A31ED}" type="presParOf" srcId="{F8A780A5-CCA8-4CCE-904B-C365FDA6C391}" destId="{3414203D-28A9-41E5-A19F-85AD98C4C099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497E-2AD7-483E-8F68-022CF6B540C9}">
      <dsp:nvSpPr>
        <dsp:cNvPr id="0" name=""/>
        <dsp:cNvSpPr/>
      </dsp:nvSpPr>
      <dsp:spPr>
        <a:xfrm>
          <a:off x="0" y="592"/>
          <a:ext cx="10868278" cy="1385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D2A3-C8FF-424E-B45E-24EECB42E841}">
      <dsp:nvSpPr>
        <dsp:cNvPr id="0" name=""/>
        <dsp:cNvSpPr/>
      </dsp:nvSpPr>
      <dsp:spPr>
        <a:xfrm>
          <a:off x="419064" y="312293"/>
          <a:ext cx="761936" cy="7619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E1286-2AC4-4037-B388-F69A321C56C6}">
      <dsp:nvSpPr>
        <dsp:cNvPr id="0" name=""/>
        <dsp:cNvSpPr/>
      </dsp:nvSpPr>
      <dsp:spPr>
        <a:xfrm>
          <a:off x="1600066" y="592"/>
          <a:ext cx="9268211" cy="13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15" tIns="146615" rIns="146615" bIns="146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Défendre une opinion avec des arguments simples.</a:t>
          </a:r>
          <a:endParaRPr lang="en-US" sz="2500" kern="1200"/>
        </a:p>
      </dsp:txBody>
      <dsp:txXfrm>
        <a:off x="1600066" y="592"/>
        <a:ext cx="9268211" cy="1385338"/>
      </dsp:txXfrm>
    </dsp:sp>
    <dsp:sp modelId="{5F2009A2-48EB-4820-A356-267F7BB7DAFC}">
      <dsp:nvSpPr>
        <dsp:cNvPr id="0" name=""/>
        <dsp:cNvSpPr/>
      </dsp:nvSpPr>
      <dsp:spPr>
        <a:xfrm>
          <a:off x="0" y="1732265"/>
          <a:ext cx="10868278" cy="1385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FAAE9-0F6A-4916-9E93-A3ADE58ECA3C}">
      <dsp:nvSpPr>
        <dsp:cNvPr id="0" name=""/>
        <dsp:cNvSpPr/>
      </dsp:nvSpPr>
      <dsp:spPr>
        <a:xfrm>
          <a:off x="419064" y="2043966"/>
          <a:ext cx="761936" cy="7619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DA468-DC48-4EA9-89BC-CA2BF807AA54}">
      <dsp:nvSpPr>
        <dsp:cNvPr id="0" name=""/>
        <dsp:cNvSpPr/>
      </dsp:nvSpPr>
      <dsp:spPr>
        <a:xfrm>
          <a:off x="1600066" y="1732265"/>
          <a:ext cx="9268211" cy="13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15" tIns="146615" rIns="146615" bIns="146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Réagir aux idées des autres.</a:t>
          </a:r>
          <a:endParaRPr lang="en-US" sz="2500" kern="1200"/>
        </a:p>
      </dsp:txBody>
      <dsp:txXfrm>
        <a:off x="1600066" y="1732265"/>
        <a:ext cx="9268211" cy="1385338"/>
      </dsp:txXfrm>
    </dsp:sp>
    <dsp:sp modelId="{E0E0F14C-97F0-414B-8541-C416215C877C}">
      <dsp:nvSpPr>
        <dsp:cNvPr id="0" name=""/>
        <dsp:cNvSpPr/>
      </dsp:nvSpPr>
      <dsp:spPr>
        <a:xfrm>
          <a:off x="0" y="3463938"/>
          <a:ext cx="10868278" cy="1385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3D1ED-FCB7-481A-A727-604D33F669FC}">
      <dsp:nvSpPr>
        <dsp:cNvPr id="0" name=""/>
        <dsp:cNvSpPr/>
      </dsp:nvSpPr>
      <dsp:spPr>
        <a:xfrm>
          <a:off x="419064" y="3775639"/>
          <a:ext cx="761936" cy="7619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60AD4-EC86-43C4-AE2A-8929DB8BFBC2}">
      <dsp:nvSpPr>
        <dsp:cNvPr id="0" name=""/>
        <dsp:cNvSpPr/>
      </dsp:nvSpPr>
      <dsp:spPr>
        <a:xfrm>
          <a:off x="1600066" y="3463938"/>
          <a:ext cx="4890725" cy="13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15" tIns="146615" rIns="146615" bIns="146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Utiliser des expressions utiles :</a:t>
          </a:r>
          <a:endParaRPr lang="en-US" sz="2500" kern="1200"/>
        </a:p>
      </dsp:txBody>
      <dsp:txXfrm>
        <a:off x="1600066" y="3463938"/>
        <a:ext cx="4890725" cy="1385338"/>
      </dsp:txXfrm>
    </dsp:sp>
    <dsp:sp modelId="{02BA7E56-1209-4B9A-B15C-74C5CB17D19E}">
      <dsp:nvSpPr>
        <dsp:cNvPr id="0" name=""/>
        <dsp:cNvSpPr/>
      </dsp:nvSpPr>
      <dsp:spPr>
        <a:xfrm>
          <a:off x="6490791" y="3463938"/>
          <a:ext cx="4377486" cy="13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15" tIns="146615" rIns="146615" bIns="1466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1" kern="1200"/>
            <a:t>Selon moi…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1" kern="1200"/>
            <a:t>Je ne suis pas d’accord parce que…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1" kern="1200"/>
            <a:t>Un exemple important est…</a:t>
          </a:r>
          <a:endParaRPr lang="en-US" sz="1800" kern="1200"/>
        </a:p>
      </dsp:txBody>
      <dsp:txXfrm>
        <a:off x="6490791" y="3463938"/>
        <a:ext cx="4377486" cy="1385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D3701-BB5F-4951-881A-E206C6AACDCA}">
      <dsp:nvSpPr>
        <dsp:cNvPr id="0" name=""/>
        <dsp:cNvSpPr/>
      </dsp:nvSpPr>
      <dsp:spPr>
        <a:xfrm>
          <a:off x="2669704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577453"/>
        <a:ext cx="22113" cy="4422"/>
      </dsp:txXfrm>
    </dsp:sp>
    <dsp:sp modelId="{598F6E7D-BAF9-4C08-9997-091AF3ED1F95}">
      <dsp:nvSpPr>
        <dsp:cNvPr id="0" name=""/>
        <dsp:cNvSpPr/>
      </dsp:nvSpPr>
      <dsp:spPr>
        <a:xfrm>
          <a:off x="748607" y="2795"/>
          <a:ext cx="1922896" cy="115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a été fondée en 1904 à Paris.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748607" y="2795"/>
        <a:ext cx="1922896" cy="1153737"/>
      </dsp:txXfrm>
    </dsp:sp>
    <dsp:sp modelId="{3639F699-3928-4D25-BFEB-F890E5108848}">
      <dsp:nvSpPr>
        <dsp:cNvPr id="0" name=""/>
        <dsp:cNvSpPr/>
      </dsp:nvSpPr>
      <dsp:spPr>
        <a:xfrm>
          <a:off x="5034866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577453"/>
        <a:ext cx="22113" cy="4422"/>
      </dsp:txXfrm>
    </dsp:sp>
    <dsp:sp modelId="{0EB4E87D-131F-4987-A976-3B90F435FCEA}">
      <dsp:nvSpPr>
        <dsp:cNvPr id="0" name=""/>
        <dsp:cNvSpPr/>
      </dsp:nvSpPr>
      <dsp:spPr>
        <a:xfrm>
          <a:off x="3113770" y="2795"/>
          <a:ext cx="1922896" cy="1153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Le siège actuel de la FIFA se trouve à Zurich, en Suisse.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3113770" y="2795"/>
        <a:ext cx="1922896" cy="1153737"/>
      </dsp:txXfrm>
    </dsp:sp>
    <dsp:sp modelId="{150E2708-7009-468B-AAA2-3CFEBB99428A}">
      <dsp:nvSpPr>
        <dsp:cNvPr id="0" name=""/>
        <dsp:cNvSpPr/>
      </dsp:nvSpPr>
      <dsp:spPr>
        <a:xfrm>
          <a:off x="7400029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4806" y="577453"/>
        <a:ext cx="22113" cy="4422"/>
      </dsp:txXfrm>
    </dsp:sp>
    <dsp:sp modelId="{AFDB8A3C-4715-4F14-A1A2-1FA9832A48DF}">
      <dsp:nvSpPr>
        <dsp:cNvPr id="0" name=""/>
        <dsp:cNvSpPr/>
      </dsp:nvSpPr>
      <dsp:spPr>
        <a:xfrm>
          <a:off x="5478933" y="2795"/>
          <a:ext cx="1922896" cy="11537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compte plus de 200 pays membres.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5478933" y="2795"/>
        <a:ext cx="1922896" cy="1153737"/>
      </dsp:txXfrm>
    </dsp:sp>
    <dsp:sp modelId="{5881551C-07D1-437D-8D01-74C14B97DE21}">
      <dsp:nvSpPr>
        <dsp:cNvPr id="0" name=""/>
        <dsp:cNvSpPr/>
      </dsp:nvSpPr>
      <dsp:spPr>
        <a:xfrm>
          <a:off x="1710055" y="1154733"/>
          <a:ext cx="7095488" cy="411666"/>
        </a:xfrm>
        <a:custGeom>
          <a:avLst/>
          <a:gdLst/>
          <a:ahLst/>
          <a:cxnLst/>
          <a:rect l="0" t="0" r="0" b="0"/>
          <a:pathLst>
            <a:path>
              <a:moveTo>
                <a:pt x="7095488" y="0"/>
              </a:moveTo>
              <a:lnTo>
                <a:pt x="7095488" y="222933"/>
              </a:lnTo>
              <a:lnTo>
                <a:pt x="0" y="222933"/>
              </a:lnTo>
              <a:lnTo>
                <a:pt x="0" y="4116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068" y="1358355"/>
        <a:ext cx="355462" cy="4422"/>
      </dsp:txXfrm>
    </dsp:sp>
    <dsp:sp modelId="{5898461F-C2D4-47E0-814E-2607CD0ECA55}">
      <dsp:nvSpPr>
        <dsp:cNvPr id="0" name=""/>
        <dsp:cNvSpPr/>
      </dsp:nvSpPr>
      <dsp:spPr>
        <a:xfrm>
          <a:off x="7844095" y="2795"/>
          <a:ext cx="1922896" cy="11537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première Coupe du monde organisée par la FIFA a eu lieu en 1950. → </a:t>
          </a:r>
          <a:r>
            <a:rPr lang="en-US" sz="1300" b="1" i="0" kern="1200" baseline="0"/>
            <a:t>Faux</a:t>
          </a:r>
          <a:endParaRPr lang="en-US" sz="1300" kern="1200"/>
        </a:p>
      </dsp:txBody>
      <dsp:txXfrm>
        <a:off x="7844095" y="2795"/>
        <a:ext cx="1922896" cy="1153737"/>
      </dsp:txXfrm>
    </dsp:sp>
    <dsp:sp modelId="{4E825F9D-2CC8-441A-BC64-3ACDF76AEB7B}">
      <dsp:nvSpPr>
        <dsp:cNvPr id="0" name=""/>
        <dsp:cNvSpPr/>
      </dsp:nvSpPr>
      <dsp:spPr>
        <a:xfrm>
          <a:off x="2669704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2173457"/>
        <a:ext cx="22113" cy="4422"/>
      </dsp:txXfrm>
    </dsp:sp>
    <dsp:sp modelId="{2C7930EA-6EA5-4364-99F5-E04EA2002C0E}">
      <dsp:nvSpPr>
        <dsp:cNvPr id="0" name=""/>
        <dsp:cNvSpPr/>
      </dsp:nvSpPr>
      <dsp:spPr>
        <a:xfrm>
          <a:off x="748607" y="1598800"/>
          <a:ext cx="1922896" cy="11537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organise toutes les compétitions internationales, y compris les Jeux olympiques. → </a:t>
          </a:r>
          <a:r>
            <a:rPr lang="en-US" sz="1300" b="1" i="0" kern="1200" baseline="0"/>
            <a:t>Faux</a:t>
          </a:r>
          <a:endParaRPr lang="en-US" sz="1300" kern="1200"/>
        </a:p>
      </dsp:txBody>
      <dsp:txXfrm>
        <a:off x="748607" y="1598800"/>
        <a:ext cx="1922896" cy="1153737"/>
      </dsp:txXfrm>
    </dsp:sp>
    <dsp:sp modelId="{A83F9E1A-7DA4-48E9-A5C4-BF194D43820B}">
      <dsp:nvSpPr>
        <dsp:cNvPr id="0" name=""/>
        <dsp:cNvSpPr/>
      </dsp:nvSpPr>
      <dsp:spPr>
        <a:xfrm>
          <a:off x="5034866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2173457"/>
        <a:ext cx="22113" cy="4422"/>
      </dsp:txXfrm>
    </dsp:sp>
    <dsp:sp modelId="{80C4F325-4D0B-48E2-AFBC-2D1A4AC943BC}">
      <dsp:nvSpPr>
        <dsp:cNvPr id="0" name=""/>
        <dsp:cNvSpPr/>
      </dsp:nvSpPr>
      <dsp:spPr>
        <a:xfrm>
          <a:off x="3113770" y="1598800"/>
          <a:ext cx="1922896" cy="115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Le Brésil est l’équipe masculine qui a gagné le plus de Coupes du monde.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3113770" y="1598800"/>
        <a:ext cx="1922896" cy="1153737"/>
      </dsp:txXfrm>
    </dsp:sp>
    <dsp:sp modelId="{C1363F64-FE0C-48D0-BB6D-7E87BD034436}">
      <dsp:nvSpPr>
        <dsp:cNvPr id="0" name=""/>
        <dsp:cNvSpPr/>
      </dsp:nvSpPr>
      <dsp:spPr>
        <a:xfrm>
          <a:off x="7400029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4806" y="2173457"/>
        <a:ext cx="22113" cy="4422"/>
      </dsp:txXfrm>
    </dsp:sp>
    <dsp:sp modelId="{990EFC8A-41BC-4362-A59F-099AD4EED483}">
      <dsp:nvSpPr>
        <dsp:cNvPr id="0" name=""/>
        <dsp:cNvSpPr/>
      </dsp:nvSpPr>
      <dsp:spPr>
        <a:xfrm>
          <a:off x="5478933" y="1598800"/>
          <a:ext cx="1922896" cy="1153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organise une Coupe du monde féminine depuis 1991.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5478933" y="1598800"/>
        <a:ext cx="1922896" cy="1153737"/>
      </dsp:txXfrm>
    </dsp:sp>
    <dsp:sp modelId="{4E4A7293-21D6-49BB-9D49-8794A9CA3A4C}">
      <dsp:nvSpPr>
        <dsp:cNvPr id="0" name=""/>
        <dsp:cNvSpPr/>
      </dsp:nvSpPr>
      <dsp:spPr>
        <a:xfrm>
          <a:off x="1710055" y="2750737"/>
          <a:ext cx="7095488" cy="411666"/>
        </a:xfrm>
        <a:custGeom>
          <a:avLst/>
          <a:gdLst/>
          <a:ahLst/>
          <a:cxnLst/>
          <a:rect l="0" t="0" r="0" b="0"/>
          <a:pathLst>
            <a:path>
              <a:moveTo>
                <a:pt x="7095488" y="0"/>
              </a:moveTo>
              <a:lnTo>
                <a:pt x="7095488" y="222933"/>
              </a:lnTo>
              <a:lnTo>
                <a:pt x="0" y="222933"/>
              </a:lnTo>
              <a:lnTo>
                <a:pt x="0" y="4116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068" y="2954359"/>
        <a:ext cx="355462" cy="4422"/>
      </dsp:txXfrm>
    </dsp:sp>
    <dsp:sp modelId="{39AAEEDD-0ACC-4D1C-B0F9-733A31D4F974}">
      <dsp:nvSpPr>
        <dsp:cNvPr id="0" name=""/>
        <dsp:cNvSpPr/>
      </dsp:nvSpPr>
      <dsp:spPr>
        <a:xfrm>
          <a:off x="7844095" y="1598800"/>
          <a:ext cx="1922896" cy="11537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Les langues officielles de la FIFA sont le français, l’anglais, l’espagnol et l’allemand.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7844095" y="1598800"/>
        <a:ext cx="1922896" cy="1153737"/>
      </dsp:txXfrm>
    </dsp:sp>
    <dsp:sp modelId="{982E9196-20C3-4BD6-A5EA-8E462131D77F}">
      <dsp:nvSpPr>
        <dsp:cNvPr id="0" name=""/>
        <dsp:cNvSpPr/>
      </dsp:nvSpPr>
      <dsp:spPr>
        <a:xfrm>
          <a:off x="2669704" y="3725953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3769461"/>
        <a:ext cx="22113" cy="4422"/>
      </dsp:txXfrm>
    </dsp:sp>
    <dsp:sp modelId="{B9C2B176-4745-468F-8D7A-AF08EF2C0AB1}">
      <dsp:nvSpPr>
        <dsp:cNvPr id="0" name=""/>
        <dsp:cNvSpPr/>
      </dsp:nvSpPr>
      <dsp:spPr>
        <a:xfrm>
          <a:off x="748607" y="3194804"/>
          <a:ext cx="1922896" cy="11537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remet chaque année un prix du Fair‑Play.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748607" y="3194804"/>
        <a:ext cx="1922896" cy="1153737"/>
      </dsp:txXfrm>
    </dsp:sp>
    <dsp:sp modelId="{D5F23DEA-DDCE-41FA-8116-13D6CE68180F}">
      <dsp:nvSpPr>
        <dsp:cNvPr id="0" name=""/>
        <dsp:cNvSpPr/>
      </dsp:nvSpPr>
      <dsp:spPr>
        <a:xfrm>
          <a:off x="5034866" y="3725953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3769461"/>
        <a:ext cx="22113" cy="4422"/>
      </dsp:txXfrm>
    </dsp:sp>
    <dsp:sp modelId="{8CE6294D-5512-4AB3-B62D-6C812510CE64}">
      <dsp:nvSpPr>
        <dsp:cNvPr id="0" name=""/>
        <dsp:cNvSpPr/>
      </dsp:nvSpPr>
      <dsp:spPr>
        <a:xfrm>
          <a:off x="3113770" y="3194804"/>
          <a:ext cx="1922896" cy="11537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 FIFA organise un classement mondial officiel pour les équipes nationales masculines et féminines. → </a:t>
          </a:r>
          <a:r>
            <a:rPr lang="en-US" sz="1300" b="1" kern="1200"/>
            <a:t>Vrai</a:t>
          </a:r>
          <a:endParaRPr lang="en-US" sz="1300" kern="1200"/>
        </a:p>
      </dsp:txBody>
      <dsp:txXfrm>
        <a:off x="3113770" y="3194804"/>
        <a:ext cx="1922896" cy="1153737"/>
      </dsp:txXfrm>
    </dsp:sp>
    <dsp:sp modelId="{3414203D-28A9-41E5-A19F-85AD98C4C099}">
      <dsp:nvSpPr>
        <dsp:cNvPr id="0" name=""/>
        <dsp:cNvSpPr/>
      </dsp:nvSpPr>
      <dsp:spPr>
        <a:xfrm>
          <a:off x="5478933" y="3194804"/>
          <a:ext cx="1922896" cy="115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Tous les pays membres de la FIFA participent automatiquement à la Coupe du monde. → </a:t>
          </a:r>
          <a:r>
            <a:rPr lang="en-US" sz="1300" b="1" kern="1200"/>
            <a:t>Faux</a:t>
          </a:r>
          <a:endParaRPr lang="en-US" sz="1300" kern="1200"/>
        </a:p>
      </dsp:txBody>
      <dsp:txXfrm>
        <a:off x="5478933" y="3194804"/>
        <a:ext cx="1922896" cy="115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1C88-9DF4-A091-B697-55DBAE53B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6DBE4-41A5-D1C4-9985-72ACE6690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DA5B-17C2-652C-30C7-59E875A8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51DE6-68BC-903C-CCC6-2ADF237D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F047-D575-72C9-24F6-9F4A2CC0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13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9B11-D0D3-42E9-6727-05146330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3F117-420A-0C36-892B-5B7A8344C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7C977-A64F-0F4C-A2A8-B14B6F87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614B-6796-224C-DD6C-10CD6193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3036B-0C04-9880-877E-34697F05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16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254EA-DE1A-9148-C495-4D5F6714D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F6696-0ABC-995D-5DCA-70DFC1A4F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DC97-2E36-368D-8D0A-38C928F0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2C2C-664F-7622-290D-62A30BCF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8FCD-B976-005B-A982-99F0EF35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60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636A-BE77-1924-E0AC-5CA71846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0558-5E35-4317-B1AD-859F6E79A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F50E6-6502-0774-73BF-66CADAAD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228CA-5CD7-5E0B-9B48-53018856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42F4-4F2C-99BB-875D-505630EF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50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E93E-887F-143F-FA05-375EDE63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CBDC1-5FB3-D37C-EF08-1AE9EC66F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398BC-89CA-37F4-C563-D09D9F96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6867-669C-B852-48D7-BB42AB6C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EEB31-BD22-90D7-49DB-203CCFE1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62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20B0-B675-6742-B4F2-B079EE1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ED46-B44B-B347-BFC2-B1A373CC1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D2679-591C-2A42-7C1D-471F0BE9A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03535-0C31-E677-674B-0738F1DE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CAE25-6378-30A4-B5C1-6B2FAA36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95033-F3C6-645C-DADE-B2A39B90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7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6043-0821-9990-3961-1FAFABBD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4B00-9D44-3D9E-A2BD-96ABEBFE8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91633-15FE-18BB-6CBA-A04E0DA77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3277B-69B4-2BC4-07B7-2DE6219A5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5A6F2-4A8F-C9E3-3048-1B67C9977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DA23E-7F28-5B71-8EB0-3FB51593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438AE-3B7C-34E7-781E-5F6FA2D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9B8D2-9602-E620-09A3-EC5EE881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9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CB63-84E5-D5DC-75C2-F10FF6BF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946F7-A499-0FF8-9913-82D6CDFE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CD8AE-7507-3784-B4B7-609FFC0F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5303A-2FCE-66FB-7F9A-759E9419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97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4963C-4F86-4C20-A80F-009B829D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89E1D-3D98-BBFF-7D54-1CD52359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2E55-2019-BEF6-36F9-0A581562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01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73D-EBA6-6383-1360-93ED5882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40D8-D56B-451A-C096-5CEB5AAC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8C2F6-AB82-0FA5-C995-C9D6BBDBA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4824A-C6BF-410D-F333-AC25DFFC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A7081-7929-4D1A-00F5-75907CB5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78014-292F-1BD5-BA57-FC117EC0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902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BB44-FC4E-FCFB-4F68-42FA5BA3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1FE77-E481-137E-53A7-FBB19A342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0B0D6-2F5E-BE40-42B4-290009730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E01B-A026-0FC1-B33B-04A1349F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6E5DD-BFF8-E8ED-3CDD-CB3AE14C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0CF90-A63E-5BA2-F75E-BE86C7FA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18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54DF7-9EFD-678A-C63F-345D588F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03611-D2C3-DE77-586D-56EDA5A5E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93D2-259D-888E-5B99-71D1841BD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9CB83-8709-4423-9B9C-EB1979566454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8FF32-9F21-7DBA-A9C5-D5488B02A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398AF-1537-FCD5-D33A-77DFEBC3A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19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nomade.fr/lhistoire-de-la-fifa-des-origines-a-aujourdhui.php" TargetMode="External"/><Relationship Id="rId2" Type="http://schemas.openxmlformats.org/officeDocument/2006/relationships/hyperlink" Target="https://savoirsetculture.fr/21-mai-1904-naissance-de-la-fifa-le-tournant-mondial-du-footb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ide.fifa.com/fr/organisation/news/120-ans-de-la-fifa-reactions-autour-dune-celebra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lumfoot.net/histoire-de-la-fif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Soccer ball in goal">
            <a:extLst>
              <a:ext uri="{FF2B5EF4-FFF2-40B4-BE49-F238E27FC236}">
                <a16:creationId xmlns:a16="http://schemas.microsoft.com/office/drawing/2014/main" id="{D2BBBF11-0954-3F7A-E083-2D62ABEE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58" y="1173129"/>
            <a:ext cx="3596053" cy="2400366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44" y="4606152"/>
            <a:ext cx="4358797" cy="1525578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08CE5E-F965-0A5C-28E9-B8AE87A34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85" y="819015"/>
            <a:ext cx="5392454" cy="27544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u="sng" dirty="0">
                <a:solidFill>
                  <a:schemeClr val="bg1"/>
                </a:solidFill>
              </a:rPr>
              <a:t>Plan de </a:t>
            </a:r>
            <a:r>
              <a:rPr lang="en-US" sz="3000" b="1" u="sng" dirty="0" err="1">
                <a:solidFill>
                  <a:schemeClr val="bg1"/>
                </a:solidFill>
              </a:rPr>
              <a:t>leçon</a:t>
            </a:r>
            <a:r>
              <a:rPr lang="en-US" sz="3000" b="1" u="sng" dirty="0">
                <a:solidFill>
                  <a:schemeClr val="bg1"/>
                </a:solidFill>
              </a:rPr>
              <a:t>: 10e </a:t>
            </a:r>
            <a:r>
              <a:rPr lang="en-US" sz="3000" b="1" u="sng" dirty="0" err="1">
                <a:solidFill>
                  <a:schemeClr val="bg1"/>
                </a:solidFill>
              </a:rPr>
              <a:t>année</a:t>
            </a:r>
            <a:r>
              <a:rPr lang="en-US" sz="3000" b="1" u="sng" dirty="0">
                <a:solidFill>
                  <a:schemeClr val="bg1"/>
                </a:solidFill>
              </a:rPr>
              <a:t> Immersion</a:t>
            </a:r>
            <a:br>
              <a:rPr lang="en-US" sz="3000" b="1" u="sng" dirty="0">
                <a:solidFill>
                  <a:schemeClr val="bg1"/>
                </a:solidFill>
              </a:rPr>
            </a:br>
            <a:r>
              <a:rPr lang="en-US" sz="3000" b="1" dirty="0" err="1">
                <a:solidFill>
                  <a:schemeClr val="tx2"/>
                </a:solidFill>
              </a:rPr>
              <a:t>Thème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/>
              <a:t>: </a:t>
            </a:r>
            <a:r>
              <a:rPr lang="en-US" sz="3000" b="1" dirty="0" err="1"/>
              <a:t>L’histoire</a:t>
            </a:r>
            <a:r>
              <a:rPr lang="en-US" sz="3000" b="1" dirty="0"/>
              <a:t> de la FIFA  (Fédération </a:t>
            </a:r>
            <a:r>
              <a:rPr lang="en-US" sz="3000" b="1" dirty="0" err="1"/>
              <a:t>internationale</a:t>
            </a:r>
            <a:r>
              <a:rPr lang="en-US" sz="3000" b="1" dirty="0"/>
              <a:t> de football association)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013A8-372B-8AF3-27ED-B957C543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985" y="3627219"/>
            <a:ext cx="5392454" cy="2411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All images used in this lesson plan are sourced from the Microsoft PowerPoint image library and are used in accordance with Microsoft’s content usage terms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algn="l"/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9C443-33E6-8E02-1D04-44A7730DE24A}"/>
              </a:ext>
            </a:extLst>
          </p:cNvPr>
          <p:cNvSpPr txBox="1"/>
          <p:nvPr/>
        </p:nvSpPr>
        <p:spPr>
          <a:xfrm>
            <a:off x="7029545" y="4144487"/>
            <a:ext cx="434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251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10A99F2-5251-9A12-217A-D19E2980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976F5-63BF-B865-5DE4-3CE668F8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Énoncés Vrai ou Faux sur la FIFA</a:t>
            </a:r>
            <a:endParaRPr lang="en-CA" dirty="0"/>
          </a:p>
        </p:txBody>
      </p:sp>
      <p:pic>
        <p:nvPicPr>
          <p:cNvPr id="8" name="Graphic 7" descr="Soccer Player">
            <a:extLst>
              <a:ext uri="{FF2B5EF4-FFF2-40B4-BE49-F238E27FC236}">
                <a16:creationId xmlns:a16="http://schemas.microsoft.com/office/drawing/2014/main" id="{09642074-49B1-B719-E6D3-8A91A1609C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5066" y="5122107"/>
            <a:ext cx="749300" cy="749300"/>
          </a:xfrm>
          <a:prstGeom prst="rect">
            <a:avLst/>
          </a:prstGeom>
        </p:spPr>
      </p:pic>
      <p:graphicFrame>
        <p:nvGraphicFramePr>
          <p:cNvPr id="13" name="Rectangle 1">
            <a:extLst>
              <a:ext uri="{FF2B5EF4-FFF2-40B4-BE49-F238E27FC236}">
                <a16:creationId xmlns:a16="http://schemas.microsoft.com/office/drawing/2014/main" id="{12756831-F0D3-3257-0121-769DEC78B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5230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08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cer player taking free kick">
            <a:extLst>
              <a:ext uri="{FF2B5EF4-FFF2-40B4-BE49-F238E27FC236}">
                <a16:creationId xmlns:a16="http://schemas.microsoft.com/office/drawing/2014/main" id="{4C3A37FB-A9BD-F028-7412-9AA1D741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94" y="3685299"/>
            <a:ext cx="3634674" cy="23807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55884-EDCF-8F41-7A71-009F89E6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fr-FR" sz="3100" b="1">
                <a:solidFill>
                  <a:schemeClr val="bg1"/>
                </a:solidFill>
              </a:rPr>
              <a:t>Objectifs d’apprentissage (CECR + Curriculum Ontario)</a:t>
            </a:r>
            <a:br>
              <a:rPr lang="fr-FR" sz="3100" b="1">
                <a:solidFill>
                  <a:schemeClr val="bg1"/>
                </a:solidFill>
              </a:rPr>
            </a:br>
            <a:endParaRPr lang="en-CA" sz="3100">
              <a:solidFill>
                <a:schemeClr val="bg1"/>
              </a:solidFill>
            </a:endParaRP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EFC06-0DF4-6ABB-0285-406C7418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923" y="167267"/>
            <a:ext cx="5882546" cy="6612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u="sng" dirty="0">
                <a:solidFill>
                  <a:schemeClr val="bg1"/>
                </a:solidFill>
              </a:rPr>
              <a:t>Compétences visées (CECR – niveau B1 émergent</a:t>
            </a:r>
            <a:r>
              <a:rPr lang="fr-FR" sz="1800" b="1" dirty="0">
                <a:solidFill>
                  <a:schemeClr val="bg1"/>
                </a:solidFill>
              </a:rPr>
              <a:t>)</a:t>
            </a:r>
          </a:p>
          <a:p>
            <a:r>
              <a:rPr lang="fr-FR" sz="1800" dirty="0">
                <a:solidFill>
                  <a:schemeClr val="bg1"/>
                </a:solidFill>
                <a:effectLst/>
              </a:rPr>
              <a:t>Comprendre des </a:t>
            </a:r>
            <a:r>
              <a:rPr lang="fr-FR" sz="1800" b="1" dirty="0">
                <a:solidFill>
                  <a:schemeClr val="bg1"/>
                </a:solidFill>
                <a:effectLst/>
              </a:rPr>
              <a:t>textes informatifs</a:t>
            </a:r>
            <a:r>
              <a:rPr lang="fr-FR" sz="1800" dirty="0">
                <a:solidFill>
                  <a:schemeClr val="bg1"/>
                </a:solidFill>
                <a:effectLst/>
              </a:rPr>
              <a:t> sur des événements historiques et des organisations internationales.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  <a:effectLst/>
              </a:rPr>
              <a:t>Participer à des </a:t>
            </a:r>
            <a:r>
              <a:rPr lang="fr-FR" sz="1800" b="1" dirty="0">
                <a:solidFill>
                  <a:schemeClr val="bg1"/>
                </a:solidFill>
                <a:effectLst/>
              </a:rPr>
              <a:t>interactions orales</a:t>
            </a:r>
            <a:r>
              <a:rPr lang="fr-FR" sz="1800" dirty="0">
                <a:solidFill>
                  <a:schemeClr val="bg1"/>
                </a:solidFill>
                <a:effectLst/>
              </a:rPr>
              <a:t> pour échanger des opinions, poser des questions et clarifier des idées.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  <a:effectLst/>
              </a:rPr>
              <a:t>Produire un </a:t>
            </a:r>
            <a:r>
              <a:rPr lang="fr-FR" sz="1800" b="1" dirty="0">
                <a:solidFill>
                  <a:schemeClr val="bg1"/>
                </a:solidFill>
                <a:effectLst/>
              </a:rPr>
              <a:t>texte structuré</a:t>
            </a:r>
            <a:r>
              <a:rPr lang="fr-FR" sz="1800" dirty="0">
                <a:solidFill>
                  <a:schemeClr val="bg1"/>
                </a:solidFill>
                <a:effectLst/>
              </a:rPr>
              <a:t> (oral ou écrit) pour présenter des faits historiques ou défendre un point de vue.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  <a:effectLst/>
              </a:rPr>
              <a:t>Utiliser des </a:t>
            </a:r>
            <a:r>
              <a:rPr lang="fr-FR" sz="1800" b="1" dirty="0">
                <a:solidFill>
                  <a:schemeClr val="bg1"/>
                </a:solidFill>
                <a:effectLst/>
              </a:rPr>
              <a:t>stratégies de communication</a:t>
            </a:r>
            <a:r>
              <a:rPr lang="fr-FR" sz="1800" dirty="0">
                <a:solidFill>
                  <a:schemeClr val="bg1"/>
                </a:solidFill>
                <a:effectLst/>
              </a:rPr>
              <a:t> (paraphrase, reformulation, appui visuel). </a:t>
            </a:r>
          </a:p>
          <a:p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b="1" u="sng" dirty="0">
                <a:solidFill>
                  <a:schemeClr val="bg1"/>
                </a:solidFill>
              </a:rPr>
              <a:t>Attentes du curriculum de FLS</a:t>
            </a:r>
          </a:p>
          <a:p>
            <a:r>
              <a:rPr lang="fr-FR" sz="1800" b="1" dirty="0">
                <a:solidFill>
                  <a:schemeClr val="bg1"/>
                </a:solidFill>
                <a:effectLst/>
              </a:rPr>
              <a:t>Communication orale</a:t>
            </a:r>
            <a:r>
              <a:rPr lang="fr-FR" sz="1800" dirty="0">
                <a:solidFill>
                  <a:schemeClr val="bg1"/>
                </a:solidFill>
                <a:effectLst/>
              </a:rPr>
              <a:t> : Interagir dans des discussions structurées et spontanées.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b="1" dirty="0">
                <a:solidFill>
                  <a:schemeClr val="bg1"/>
                </a:solidFill>
                <a:effectLst/>
              </a:rPr>
              <a:t>Lecture</a:t>
            </a:r>
            <a:r>
              <a:rPr lang="fr-FR" sz="1800" dirty="0">
                <a:solidFill>
                  <a:schemeClr val="bg1"/>
                </a:solidFill>
                <a:effectLst/>
              </a:rPr>
              <a:t> : Analyser des textes variés, y compris des textes informatifs et médiatiques.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b="1" dirty="0">
                <a:solidFill>
                  <a:schemeClr val="bg1"/>
                </a:solidFill>
                <a:effectLst/>
              </a:rPr>
              <a:t>Écriture</a:t>
            </a:r>
            <a:r>
              <a:rPr lang="fr-FR" sz="1800" dirty="0">
                <a:solidFill>
                  <a:schemeClr val="bg1"/>
                </a:solidFill>
                <a:effectLst/>
              </a:rPr>
              <a:t> : Produire des textes clairs, cohérents et adaptés à un public.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b="1" dirty="0">
                <a:solidFill>
                  <a:schemeClr val="bg1"/>
                </a:solidFill>
                <a:effectLst/>
              </a:rPr>
              <a:t>Interculturalité</a:t>
            </a:r>
            <a:r>
              <a:rPr lang="fr-FR" sz="1800" dirty="0">
                <a:solidFill>
                  <a:schemeClr val="bg1"/>
                </a:solidFill>
                <a:effectLst/>
              </a:rPr>
              <a:t> : Explorer des perspectives culturelles liées à la francophonie et au sport mondial.</a:t>
            </a:r>
            <a:endParaRPr lang="fr-FR" sz="1800" dirty="0">
              <a:solidFill>
                <a:schemeClr val="bg1"/>
              </a:solidFill>
            </a:endParaRPr>
          </a:p>
          <a:p>
            <a:endParaRPr lang="en-CA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occer Player">
            <a:extLst>
              <a:ext uri="{FF2B5EF4-FFF2-40B4-BE49-F238E27FC236}">
                <a16:creationId xmlns:a16="http://schemas.microsoft.com/office/drawing/2014/main" id="{833E23F6-124A-D942-DFFF-F56815EF82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69471" y="941355"/>
            <a:ext cx="2601592" cy="260159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9B7C6-4E1A-3494-8DE8-E0EFE65C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Mise en situation </a:t>
            </a:r>
          </a:p>
        </p:txBody>
      </p:sp>
      <p:grpSp>
        <p:nvGrpSpPr>
          <p:cNvPr id="6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4524A262-B15C-4E90-8150-B77ED3BB4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77270" y="312233"/>
            <a:ext cx="5577198" cy="6043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Discussion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guidée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Que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signifie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lettres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FIFA?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Pourquoi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Européens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appellant-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ils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 soccer, football ? </a:t>
            </a:r>
            <a:r>
              <a:rPr lang="fr-FR" sz="2400" dirty="0"/>
              <a:t>Les Européens appellent le 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fr-FR" sz="2400" b="1" dirty="0">
                <a:solidFill>
                  <a:schemeClr val="bg1"/>
                </a:solidFill>
              </a:rPr>
              <a:t>Le sport</a:t>
            </a:r>
            <a:r>
              <a:rPr lang="fr-FR" sz="2400" dirty="0">
                <a:solidFill>
                  <a:schemeClr val="bg1"/>
                </a:solidFill>
              </a:rPr>
              <a:t>, est créé au </a:t>
            </a:r>
            <a:r>
              <a:rPr lang="fr-FR" sz="2400" b="1" dirty="0">
                <a:solidFill>
                  <a:schemeClr val="bg1"/>
                </a:solidFill>
              </a:rPr>
              <a:t>Royaume‑Uni</a:t>
            </a:r>
            <a:r>
              <a:rPr lang="fr-FR" sz="2400" dirty="0">
                <a:solidFill>
                  <a:schemeClr val="bg1"/>
                </a:solidFill>
              </a:rPr>
              <a:t> au 19ᵉ siècle. Le mot s’est ensuite répandu dans toute l’Europe et dans la majorité du monde francophone.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«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Que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savez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-vous de la FIFA ? »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«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Pourquoi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les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organisations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sportives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internationales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sont-elles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influentes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? »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sz="2400" i="1" dirty="0">
              <a:solidFill>
                <a:schemeClr val="bg1"/>
              </a:solidFill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Objectif CECR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activer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connaissances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antérieures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interaction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spontanée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4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56AD21CA-472C-4EA1-A897-F639017A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9A5F49-8CEE-44D2-A717-96965326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A4758941-095E-4760-9F3E-0E9F079AA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BA7B350-F1EB-47CD-8531-349F4BD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40804E-08E6-1E07-6590-E3AF4954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fr-FR" sz="4800">
                <a:solidFill>
                  <a:schemeClr val="bg1"/>
                </a:solidFill>
              </a:rPr>
              <a:t>Compréhension : L’histoire de la FIFA </a:t>
            </a:r>
            <a:endParaRPr lang="en-CA" sz="48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5FE506-AB9A-470B-89C8-0082699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300" y="252484"/>
            <a:ext cx="6244113" cy="624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98D7-57FD-A869-ADA8-A7407853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300" y="361188"/>
            <a:ext cx="6177282" cy="62441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  <a:effectLst/>
              </a:rPr>
              <a:t>Les élèves lisent un texte informatif sur :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la fondation de la FIFA en 1904 (France, Belgique, Danemark, Espagne, Pays-Bas, Suède, Suisse),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son rôle dans la standardisation du soccer,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l’évolution de la Coupe du monde (1930 → aujourd’hui),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les enjeux contemporains (politique, éthique, mondialisation 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Textes suggérés:</a:t>
            </a:r>
          </a:p>
          <a:p>
            <a:r>
              <a:rPr lang="fr-FR" sz="2000" dirty="0">
                <a:solidFill>
                  <a:schemeClr val="tx2"/>
                </a:solidFill>
                <a:hlinkClick r:id="rId2"/>
              </a:rPr>
              <a:t>21 mai 1904 : Naissance de la FIFA, le tournant mondial du football | SavoirsetCulture.fr</a:t>
            </a:r>
            <a:r>
              <a:rPr lang="fr-FR" sz="2000" dirty="0">
                <a:solidFill>
                  <a:schemeClr val="tx2"/>
                </a:solidFill>
              </a:rPr>
              <a:t>  </a:t>
            </a:r>
          </a:p>
          <a:p>
            <a:r>
              <a:rPr lang="fr-FR" sz="2000" dirty="0">
                <a:solidFill>
                  <a:schemeClr val="tx2"/>
                </a:solidFill>
                <a:hlinkClick r:id="rId3"/>
              </a:rPr>
              <a:t>L'histoire de la FIFA : des origines à aujourd'hui – </a:t>
            </a:r>
            <a:r>
              <a:rPr lang="fr-FR" sz="2000" dirty="0" err="1">
                <a:solidFill>
                  <a:schemeClr val="tx2"/>
                </a:solidFill>
                <a:hlinkClick r:id="rId3"/>
              </a:rPr>
              <a:t>Sportnomade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</a:p>
          <a:p>
            <a:r>
              <a:rPr lang="fr-FR" sz="2000" dirty="0">
                <a:solidFill>
                  <a:schemeClr val="tx2"/>
                </a:solidFill>
                <a:hlinkClick r:id="rId4"/>
              </a:rPr>
              <a:t>120 ans de la FIFA : réactions autour d'une célébration</a:t>
            </a:r>
            <a:endParaRPr lang="fr-FR" sz="2000" b="1" dirty="0">
              <a:solidFill>
                <a:schemeClr val="tx2"/>
              </a:solidFill>
            </a:endParaRPr>
          </a:p>
          <a:p>
            <a:endParaRPr lang="fr-FR" sz="2000" b="1" dirty="0">
              <a:solidFill>
                <a:schemeClr val="tx2"/>
              </a:solidFill>
            </a:endParaRPr>
          </a:p>
          <a:p>
            <a:endParaRPr lang="en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3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A4D8B-AFEE-C836-A987-DF9E99C5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Interaction orale : Débat structuré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D9CE-B8A1-87AA-625E-A63CAE0E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332" y="248847"/>
            <a:ext cx="6343668" cy="5750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Tâche actionnelle</a:t>
            </a: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Les élèves participent à un mini-débat : </a:t>
            </a:r>
            <a:r>
              <a:rPr lang="fr-FR" sz="2400" b="1" dirty="0">
                <a:solidFill>
                  <a:schemeClr val="bg1"/>
                </a:solidFill>
                <a:effectLst/>
              </a:rPr>
              <a:t>« La FIFA contribue-t-elle positivement au développement du sport dans le monde ? »</a:t>
            </a: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b="1" u="sng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fr-FR" sz="2400" b="1" u="sng" dirty="0">
                <a:solidFill>
                  <a:schemeClr val="bg1"/>
                </a:solidFill>
                <a:effectLst/>
              </a:rPr>
              <a:t>Rôles possibles </a:t>
            </a:r>
            <a:r>
              <a:rPr lang="fr-FR" sz="2400" dirty="0">
                <a:solidFill>
                  <a:schemeClr val="bg1"/>
                </a:solidFill>
                <a:effectLst/>
              </a:rPr>
              <a:t>: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Historien du sport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Journaliste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Supporter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Représentant d’un pays francophone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Critique des organisations sportives</a:t>
            </a:r>
            <a:endParaRPr lang="fr-FR" sz="2400" dirty="0">
              <a:solidFill>
                <a:schemeClr val="bg1"/>
              </a:solidFill>
            </a:endParaRPr>
          </a:p>
          <a:p>
            <a:endParaRPr lang="en-CA" sz="18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82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EC42-1DA2-2031-7ED1-62F4BB91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Objectifs CECR</a:t>
            </a:r>
            <a:br>
              <a:rPr lang="fr-FR" b="1" dirty="0"/>
            </a:b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BC3B4F-EF3F-BCD9-4117-FB015A0F13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522" y="1327094"/>
          <a:ext cx="10868278" cy="484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69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B20DF-27BE-0A8A-A25E-752788D5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6407"/>
            <a:ext cx="5741094" cy="192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</a:rPr>
              <a:t>Production écrite : Ligne du temps historique</a:t>
            </a:r>
            <a:endParaRPr lang="en-CA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7AFC-C7E0-468E-5910-9701C0A4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42" y="2079653"/>
            <a:ext cx="5876958" cy="4523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  <a:effectLst/>
              </a:rPr>
              <a:t>Les élèves créent une </a:t>
            </a:r>
            <a:r>
              <a:rPr lang="fr-FR" sz="2000" b="1" dirty="0">
                <a:solidFill>
                  <a:schemeClr val="tx2"/>
                </a:solidFill>
                <a:effectLst/>
              </a:rPr>
              <a:t>ligne du temps</a:t>
            </a:r>
            <a:r>
              <a:rPr lang="fr-FR" sz="2000" dirty="0">
                <a:solidFill>
                  <a:schemeClr val="tx2"/>
                </a:solidFill>
                <a:effectLst/>
              </a:rPr>
              <a:t> (numérique ou papier) présentant :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6 à 8 événements clés de l’histoire de la FIFA,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une brève description pour chaque événement,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une image ou un symbole pour illustrer.</a:t>
            </a: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Texte </a:t>
            </a:r>
            <a:r>
              <a:rPr lang="fr-CA" sz="2000" b="1" dirty="0">
                <a:solidFill>
                  <a:schemeClr val="tx2"/>
                </a:solidFill>
              </a:rPr>
              <a:t>suggéré: </a:t>
            </a:r>
            <a:r>
              <a:rPr lang="fr-FR" sz="2000" dirty="0">
                <a:solidFill>
                  <a:schemeClr val="tx2"/>
                </a:solidFill>
                <a:hlinkClick r:id="rId2"/>
              </a:rPr>
              <a:t>Histoire de la FIFA - PLUMFOOT</a:t>
            </a:r>
            <a:endParaRPr lang="fr-FR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Objectifs: </a:t>
            </a: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Organiser l’information chronologiquement.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Rédiger des phrases informatives claires.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Utiliser des connecteurs temporels : </a:t>
            </a:r>
            <a:r>
              <a:rPr lang="fr-FR" sz="2000" i="1" dirty="0">
                <a:solidFill>
                  <a:schemeClr val="tx2"/>
                </a:solidFill>
                <a:effectLst/>
              </a:rPr>
              <a:t>d’abord, ensuite, au fil des années, récemment…</a:t>
            </a:r>
            <a:endParaRPr lang="fr-FR" sz="2000" dirty="0">
              <a:solidFill>
                <a:schemeClr val="tx2"/>
              </a:solidFill>
            </a:endParaRPr>
          </a:p>
          <a:p>
            <a:endParaRPr lang="en-CA" sz="1400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occer player illustration">
            <a:extLst>
              <a:ext uri="{FF2B5EF4-FFF2-40B4-BE49-F238E27FC236}">
                <a16:creationId xmlns:a16="http://schemas.microsoft.com/office/drawing/2014/main" id="{28DF6101-2DE6-40A3-0B4E-5A0FF3757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15" y="1839364"/>
            <a:ext cx="2329135" cy="35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33B29-8DB0-0FFF-81EB-104C1338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en-CA" sz="3600" dirty="0" err="1">
                <a:solidFill>
                  <a:schemeClr val="tx2"/>
                </a:solidFill>
              </a:rPr>
              <a:t>Composante</a:t>
            </a:r>
            <a:r>
              <a:rPr lang="en-CA" sz="3600" dirty="0">
                <a:solidFill>
                  <a:schemeClr val="tx2"/>
                </a:solidFill>
              </a:rPr>
              <a:t> </a:t>
            </a:r>
            <a:r>
              <a:rPr lang="en-CA" sz="3600" dirty="0" err="1">
                <a:solidFill>
                  <a:schemeClr val="tx2"/>
                </a:solidFill>
              </a:rPr>
              <a:t>interculturelle</a:t>
            </a:r>
            <a:endParaRPr lang="en-CA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6F36-2DCD-4857-A5FE-3552B10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2427611"/>
            <a:ext cx="5229245" cy="41188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/>
                </a:solidFill>
                <a:effectLst/>
              </a:rPr>
              <a:t>Discussion :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i="1" dirty="0">
                <a:solidFill>
                  <a:schemeClr val="tx2"/>
                </a:solidFill>
                <a:effectLst/>
              </a:rPr>
              <a:t>« Comment la FIFA influence-t-elle les pays francophones ?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Exemples :</a:t>
            </a:r>
            <a:endParaRPr lang="fr-FR" sz="2400" dirty="0">
              <a:solidFill>
                <a:schemeClr val="tx2"/>
              </a:solidFill>
            </a:endParaRPr>
          </a:p>
          <a:p>
            <a:pPr lvl="1"/>
            <a:r>
              <a:rPr lang="fr-FR" dirty="0">
                <a:solidFill>
                  <a:schemeClr val="tx2"/>
                </a:solidFill>
                <a:effectLst/>
              </a:rPr>
              <a:t>Maroc 2022,</a:t>
            </a:r>
            <a:endParaRPr lang="fr-FR" dirty="0">
              <a:solidFill>
                <a:schemeClr val="tx2"/>
              </a:solidFill>
            </a:endParaRPr>
          </a:p>
          <a:p>
            <a:pPr lvl="1"/>
            <a:r>
              <a:rPr lang="fr-FR" dirty="0">
                <a:solidFill>
                  <a:schemeClr val="tx2"/>
                </a:solidFill>
                <a:effectLst/>
              </a:rPr>
              <a:t>France 1998 et 2018,</a:t>
            </a:r>
            <a:endParaRPr lang="fr-FR" dirty="0">
              <a:solidFill>
                <a:schemeClr val="tx2"/>
              </a:solidFill>
            </a:endParaRPr>
          </a:p>
          <a:p>
            <a:pPr lvl="1"/>
            <a:r>
              <a:rPr lang="fr-FR" dirty="0">
                <a:solidFill>
                  <a:schemeClr val="tx2"/>
                </a:solidFill>
                <a:effectLst/>
              </a:rPr>
              <a:t>Sénégal, Côte d’Ivoire, Cameroun, etc.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Lien avec la francophonie mondiale et les identités culturelles.</a:t>
            </a:r>
            <a:endParaRPr lang="fr-FR" sz="2400" dirty="0">
              <a:solidFill>
                <a:schemeClr val="tx2"/>
              </a:solidFill>
            </a:endParaRPr>
          </a:p>
          <a:p>
            <a:endParaRPr lang="en-CA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EF1A473F-587E-E1FD-5575-02D01A665A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2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6D63F-4DB9-4327-459D-527763EC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44967"/>
            <a:ext cx="6064479" cy="2112040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>
                <a:solidFill>
                  <a:schemeClr val="tx2"/>
                </a:solidFill>
              </a:rPr>
              <a:t>Sondage </a:t>
            </a:r>
            <a:r>
              <a:rPr lang="en-CA" sz="3600" b="1" dirty="0" err="1">
                <a:solidFill>
                  <a:schemeClr val="tx2"/>
                </a:solidFill>
              </a:rPr>
              <a:t>interactif</a:t>
            </a:r>
            <a:r>
              <a:rPr lang="en-CA" sz="3600" dirty="0">
                <a:solidFill>
                  <a:schemeClr val="tx2"/>
                </a:solidFill>
              </a:rPr>
              <a:t> </a:t>
            </a:r>
            <a:r>
              <a:rPr lang="en-CA" sz="3600" b="1" dirty="0">
                <a:solidFill>
                  <a:schemeClr val="tx2"/>
                </a:solidFill>
              </a:rPr>
              <a:t>et </a:t>
            </a:r>
            <a:r>
              <a:rPr lang="en-US" sz="3600" b="1" dirty="0" err="1">
                <a:solidFill>
                  <a:schemeClr val="tx2"/>
                </a:solidFill>
              </a:rPr>
              <a:t>tâche</a:t>
            </a:r>
            <a:r>
              <a:rPr lang="en-US" sz="3600" b="1" dirty="0">
                <a:solidFill>
                  <a:schemeClr val="tx2"/>
                </a:solidFill>
              </a:rPr>
              <a:t> d</a:t>
            </a:r>
            <a:r>
              <a:rPr lang="en-CA" sz="3600" b="1" dirty="0">
                <a:solidFill>
                  <a:schemeClr val="tx2"/>
                </a:solidFill>
              </a:rPr>
              <a:t>’</a:t>
            </a:r>
            <a:r>
              <a:rPr lang="fr-CA" sz="3600" b="1" dirty="0">
                <a:solidFill>
                  <a:schemeClr val="tx2"/>
                </a:solidFill>
              </a:rPr>
              <a:t>écriture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D9EE-42D8-27C2-F064-9CD1A182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25" y="2103928"/>
            <a:ext cx="6522179" cy="452344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Qui suit le soccer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Quelle équipe ? Pourquoi ? </a:t>
            </a:r>
          </a:p>
          <a:p>
            <a:pPr marL="514350" indent="-514350">
              <a:buFont typeface="+mj-lt"/>
              <a:buAutoNum type="arabicPeriod"/>
            </a:pP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</a:rPr>
              <a:t>Rédige un </a:t>
            </a:r>
            <a:r>
              <a:rPr lang="fr-FR" sz="2000" b="1" dirty="0">
                <a:solidFill>
                  <a:schemeClr val="tx2"/>
                </a:solidFill>
              </a:rPr>
              <a:t>court paragraphe de 6 à 8 phrases</a:t>
            </a:r>
            <a:r>
              <a:rPr lang="fr-FR" sz="2000" dirty="0">
                <a:solidFill>
                  <a:schemeClr val="tx2"/>
                </a:solidFill>
              </a:rPr>
              <a:t> pour présenter </a:t>
            </a:r>
            <a:r>
              <a:rPr lang="fr-FR" sz="2000" b="1" dirty="0">
                <a:solidFill>
                  <a:schemeClr val="tx2"/>
                </a:solidFill>
              </a:rPr>
              <a:t>ton équipe ou ton joueur préféré</a:t>
            </a:r>
            <a:r>
              <a:rPr lang="fr-FR" sz="2000" dirty="0">
                <a:solidFill>
                  <a:schemeClr val="tx2"/>
                </a:solidFill>
              </a:rPr>
              <a:t> associé à la FIFA. Ton texte doit inclure 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Qui est l’équipe ou le joueur?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Caractéristiques, style de jeu, qualités.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Un record, un moment marquant, une victoire.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Ce que tu ressens quand tu regardes cette équipe ou ce joueur.</a:t>
            </a:r>
            <a:endParaRPr lang="en-CA" sz="2000" dirty="0">
              <a:solidFill>
                <a:schemeClr val="tx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Person with soccer ball">
            <a:extLst>
              <a:ext uri="{FF2B5EF4-FFF2-40B4-BE49-F238E27FC236}">
                <a16:creationId xmlns:a16="http://schemas.microsoft.com/office/drawing/2014/main" id="{1F243699-50E5-EAD4-ED2E-5ADEAF70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180833" y="1700784"/>
            <a:ext cx="3197350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848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Plan de leçon: 10e année Immersion Thème : L’histoire de la FIFA  (Fédération internationale de football association)</vt:lpstr>
      <vt:lpstr>Objectifs d’apprentissage (CECR + Curriculum Ontario) </vt:lpstr>
      <vt:lpstr>Mise en situation </vt:lpstr>
      <vt:lpstr>Compréhension : L’histoire de la FIFA </vt:lpstr>
      <vt:lpstr>Interaction orale : Débat structuré</vt:lpstr>
      <vt:lpstr>Objectifs CECR </vt:lpstr>
      <vt:lpstr>Production écrite : Ligne du temps historique</vt:lpstr>
      <vt:lpstr>Composante interculturelle</vt:lpstr>
      <vt:lpstr>Sondage interactif et tâche d’écriture</vt:lpstr>
      <vt:lpstr>Énoncés Vrai ou Faux sur la FIFA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2026-05-11T15:22:55Z</dcterms:created>
  <dcterms:modified xsi:type="dcterms:W3CDTF">2026-06-30T14:20:53Z</dcterms:modified>
</cp:coreProperties>
</file>