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4419A-8810-4BDC-815C-21B5CC609CD5}" v="44" dt="2026-05-12T18:57:00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5-12T18:59:31.683" v="826" actId="26606"/>
      <pc:docMkLst>
        <pc:docMk/>
      </pc:docMkLst>
      <pc:sldChg chg="addSp delSp modSp mod setBg">
        <pc:chgData name="Cecile Robertson" userId="60d9e854ded97a0d" providerId="LiveId" clId="{65D81530-A6A4-40A2-9A62-26A0E2A241CD}" dt="2026-05-12T18:57:41.950" v="817" actId="26606"/>
        <pc:sldMkLst>
          <pc:docMk/>
          <pc:sldMk cId="3338771296" sldId="256"/>
        </pc:sldMkLst>
        <pc:spChg chg="mo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2" creationId="{2DC9CDC2-4906-8282-A3AD-227389B89F21}"/>
          </ac:spMkLst>
        </pc:spChg>
        <pc:spChg chg="mo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3" creationId="{4318AE18-99DC-E3C2-C802-FB4055798AFF}"/>
          </ac:spMkLst>
        </pc:spChg>
        <pc:spChg chg="add del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11" creationId="{932495F0-C5CB-4823-AE70-EED61EBAB1BD}"/>
          </ac:spMkLst>
        </pc:spChg>
        <pc:spChg chg="add del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13" creationId="{CB8B9C25-D80D-48EC-B83A-231219A80C3F}"/>
          </ac:spMkLst>
        </pc:spChg>
        <pc:spChg chg="add del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15" creationId="{601CC70B-8875-45A1-8AFD-7D546E3C0C16}"/>
          </ac:spMkLst>
        </pc:spChg>
        <pc:spChg chg="ad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20" creationId="{19D32F93-50AC-4C46-A5DB-291C60DDB7BD}"/>
          </ac:spMkLst>
        </pc:spChg>
        <pc:spChg chg="ad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22" creationId="{B9A1D9BC-1455-4308-9ABD-A3F8EDB67AAF}"/>
          </ac:spMkLst>
        </pc:spChg>
        <pc:spChg chg="ad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24" creationId="{827DC2C4-B485-428A-BF4A-472D2967F47F}"/>
          </ac:spMkLst>
        </pc:spChg>
        <pc:spChg chg="add">
          <ac:chgData name="Cecile Robertson" userId="60d9e854ded97a0d" providerId="LiveId" clId="{65D81530-A6A4-40A2-9A62-26A0E2A241CD}" dt="2026-05-12T18:57:41.950" v="817" actId="26606"/>
          <ac:spMkLst>
            <pc:docMk/>
            <pc:sldMk cId="3338771296" sldId="256"/>
            <ac:spMk id="26" creationId="{4A62647B-1222-407C-8740-5A497612B1F5}"/>
          </ac:spMkLst>
        </pc:spChg>
        <pc:picChg chg="add mod">
          <ac:chgData name="Cecile Robertson" userId="60d9e854ded97a0d" providerId="LiveId" clId="{65D81530-A6A4-40A2-9A62-26A0E2A241CD}" dt="2026-05-12T18:57:41.950" v="817" actId="26606"/>
          <ac:picMkLst>
            <pc:docMk/>
            <pc:sldMk cId="3338771296" sldId="256"/>
            <ac:picMk id="4" creationId="{7E6AF1EC-883A-AC6F-9FF1-8478E5A23DE1}"/>
          </ac:picMkLst>
        </pc:picChg>
        <pc:picChg chg="add mod">
          <ac:chgData name="Cecile Robertson" userId="60d9e854ded97a0d" providerId="LiveId" clId="{65D81530-A6A4-40A2-9A62-26A0E2A241CD}" dt="2026-05-12T18:57:32.852" v="816" actId="1076"/>
          <ac:picMkLst>
            <pc:docMk/>
            <pc:sldMk cId="3338771296" sldId="256"/>
            <ac:picMk id="6" creationId="{9E835D13-2FD2-AA05-C854-62A8C495C54E}"/>
          </ac:picMkLst>
        </pc:picChg>
      </pc:sldChg>
      <pc:sldChg chg="addSp delSp modSp new mod setBg">
        <pc:chgData name="Cecile Robertson" userId="60d9e854ded97a0d" providerId="LiveId" clId="{65D81530-A6A4-40A2-9A62-26A0E2A241CD}" dt="2026-05-12T18:55:22.278" v="801" actId="14100"/>
        <pc:sldMkLst>
          <pc:docMk/>
          <pc:sldMk cId="2630416211" sldId="257"/>
        </pc:sldMkLst>
        <pc:spChg chg="mo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2" creationId="{49163039-5113-D16C-5C7E-A82955EA95CC}"/>
          </ac:spMkLst>
        </pc:spChg>
        <pc:spChg chg="mod ord">
          <ac:chgData name="Cecile Robertson" userId="60d9e854ded97a0d" providerId="LiveId" clId="{65D81530-A6A4-40A2-9A62-26A0E2A241CD}" dt="2026-05-12T18:55:22.278" v="801" actId="14100"/>
          <ac:spMkLst>
            <pc:docMk/>
            <pc:sldMk cId="2630416211" sldId="257"/>
            <ac:spMk id="3" creationId="{51D52714-7527-820D-41A5-2D932D149206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8" creationId="{1709F1D5-B0F1-4714-A239-E5B61C161915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10" creationId="{228FB460-D3FF-4440-A020-05982A09E517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5-12T18:55:19.258" v="800" actId="26606"/>
          <ac:spMkLst>
            <pc:docMk/>
            <pc:sldMk cId="2630416211" sldId="257"/>
            <ac:spMk id="22" creationId="{6691AC69-A76E-4DAB-B565-468B6B87ACF3}"/>
          </ac:spMkLst>
        </pc:spChg>
        <pc:picChg chg="add del mod">
          <ac:chgData name="Cecile Robertson" userId="60d9e854ded97a0d" providerId="LiveId" clId="{65D81530-A6A4-40A2-9A62-26A0E2A241CD}" dt="2026-05-12T18:55:09.532" v="799" actId="21"/>
          <ac:picMkLst>
            <pc:docMk/>
            <pc:sldMk cId="2630416211" sldId="257"/>
            <ac:picMk id="5" creationId="{CCEB2345-00E8-9428-79B4-6345A6FC2C57}"/>
          </ac:picMkLst>
        </pc:picChg>
      </pc:sldChg>
      <pc:sldChg chg="addSp delSp modSp new mod setBg">
        <pc:chgData name="Cecile Robertson" userId="60d9e854ded97a0d" providerId="LiveId" clId="{65D81530-A6A4-40A2-9A62-26A0E2A241CD}" dt="2026-05-12T18:29:56.059" v="53" actId="20577"/>
        <pc:sldMkLst>
          <pc:docMk/>
          <pc:sldMk cId="3427291302" sldId="258"/>
        </pc:sldMkLst>
        <pc:spChg chg="mod">
          <ac:chgData name="Cecile Robertson" userId="60d9e854ded97a0d" providerId="LiveId" clId="{65D81530-A6A4-40A2-9A62-26A0E2A241CD}" dt="2026-05-12T18:29:43.708" v="51" actId="26606"/>
          <ac:spMkLst>
            <pc:docMk/>
            <pc:sldMk cId="3427291302" sldId="258"/>
            <ac:spMk id="2" creationId="{8DB7A9C0-62F0-852E-E604-3928764B2B62}"/>
          </ac:spMkLst>
        </pc:spChg>
        <pc:spChg chg="del mod">
          <ac:chgData name="Cecile Robertson" userId="60d9e854ded97a0d" providerId="LiveId" clId="{65D81530-A6A4-40A2-9A62-26A0E2A241CD}" dt="2026-05-12T18:29:43.708" v="51" actId="26606"/>
          <ac:spMkLst>
            <pc:docMk/>
            <pc:sldMk cId="3427291302" sldId="258"/>
            <ac:spMk id="3" creationId="{EC9D5370-89A9-6509-B3C0-C63FA7F7DEE8}"/>
          </ac:spMkLst>
        </pc:spChg>
        <pc:spChg chg="add">
          <ac:chgData name="Cecile Robertson" userId="60d9e854ded97a0d" providerId="LiveId" clId="{65D81530-A6A4-40A2-9A62-26A0E2A241CD}" dt="2026-05-12T18:29:43.708" v="51" actId="26606"/>
          <ac:spMkLst>
            <pc:docMk/>
            <pc:sldMk cId="3427291302" sldId="258"/>
            <ac:spMk id="9" creationId="{C05CBC3C-2E5A-4839-8B9B-2E5A6ADF0F58}"/>
          </ac:spMkLst>
        </pc:spChg>
        <pc:spChg chg="add">
          <ac:chgData name="Cecile Robertson" userId="60d9e854ded97a0d" providerId="LiveId" clId="{65D81530-A6A4-40A2-9A62-26A0E2A241CD}" dt="2026-05-12T18:29:43.708" v="51" actId="26606"/>
          <ac:spMkLst>
            <pc:docMk/>
            <pc:sldMk cId="3427291302" sldId="258"/>
            <ac:spMk id="11" creationId="{DB5B423A-57CC-4C58-AA26-8E2E862B03A0}"/>
          </ac:spMkLst>
        </pc:spChg>
        <pc:graphicFrameChg chg="add modGraphic">
          <ac:chgData name="Cecile Robertson" userId="60d9e854ded97a0d" providerId="LiveId" clId="{65D81530-A6A4-40A2-9A62-26A0E2A241CD}" dt="2026-05-12T18:29:56.059" v="53" actId="20577"/>
          <ac:graphicFrameMkLst>
            <pc:docMk/>
            <pc:sldMk cId="3427291302" sldId="258"/>
            <ac:graphicFrameMk id="5" creationId="{C940DF25-84F2-67A5-7EA4-59B3916C0F8A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12T18:58:29.037" v="820" actId="26606"/>
        <pc:sldMkLst>
          <pc:docMk/>
          <pc:sldMk cId="1405255446" sldId="259"/>
        </pc:sldMkLst>
        <pc:spChg chg="mod">
          <ac:chgData name="Cecile Robertson" userId="60d9e854ded97a0d" providerId="LiveId" clId="{65D81530-A6A4-40A2-9A62-26A0E2A241CD}" dt="2026-05-12T18:58:29.037" v="820" actId="26606"/>
          <ac:spMkLst>
            <pc:docMk/>
            <pc:sldMk cId="1405255446" sldId="259"/>
            <ac:spMk id="2" creationId="{FFF3D5C1-DFEF-063B-8F39-3E2BD7238C8A}"/>
          </ac:spMkLst>
        </pc:spChg>
        <pc:spChg chg="del mod">
          <ac:chgData name="Cecile Robertson" userId="60d9e854ded97a0d" providerId="LiveId" clId="{65D81530-A6A4-40A2-9A62-26A0E2A241CD}" dt="2026-05-12T18:58:29.037" v="820" actId="26606"/>
          <ac:spMkLst>
            <pc:docMk/>
            <pc:sldMk cId="1405255446" sldId="259"/>
            <ac:spMk id="3" creationId="{157B8F41-94B8-8E18-BE08-64421B6B1C6A}"/>
          </ac:spMkLst>
        </pc:spChg>
        <pc:spChg chg="add del">
          <ac:chgData name="Cecile Robertson" userId="60d9e854ded97a0d" providerId="LiveId" clId="{65D81530-A6A4-40A2-9A62-26A0E2A241CD}" dt="2026-05-12T18:55:29.932" v="802" actId="26606"/>
          <ac:spMkLst>
            <pc:docMk/>
            <pc:sldMk cId="1405255446" sldId="259"/>
            <ac:spMk id="16" creationId="{D9A7F3BF-8763-4074-AD77-92790AF314D1}"/>
          </ac:spMkLst>
        </pc:spChg>
        <pc:spChg chg="add del">
          <ac:chgData name="Cecile Robertson" userId="60d9e854ded97a0d" providerId="LiveId" clId="{65D81530-A6A4-40A2-9A62-26A0E2A241CD}" dt="2026-05-12T18:55:29.932" v="802" actId="26606"/>
          <ac:spMkLst>
            <pc:docMk/>
            <pc:sldMk cId="1405255446" sldId="259"/>
            <ac:spMk id="18" creationId="{6CB927A4-E432-4310-9CD5-E89FF5063179}"/>
          </ac:spMkLst>
        </pc:spChg>
        <pc:spChg chg="add del">
          <ac:chgData name="Cecile Robertson" userId="60d9e854ded97a0d" providerId="LiveId" clId="{65D81530-A6A4-40A2-9A62-26A0E2A241CD}" dt="2026-05-12T18:55:29.932" v="802" actId="26606"/>
          <ac:spMkLst>
            <pc:docMk/>
            <pc:sldMk cId="1405255446" sldId="259"/>
            <ac:spMk id="20" creationId="{E3020543-B24B-4EC4-8FFC-8DD88EEA91A8}"/>
          </ac:spMkLst>
        </pc:spChg>
        <pc:spChg chg="add del">
          <ac:chgData name="Cecile Robertson" userId="60d9e854ded97a0d" providerId="LiveId" clId="{65D81530-A6A4-40A2-9A62-26A0E2A241CD}" dt="2026-05-12T18:58:29.037" v="820" actId="26606"/>
          <ac:spMkLst>
            <pc:docMk/>
            <pc:sldMk cId="1405255446" sldId="259"/>
            <ac:spMk id="27" creationId="{94BFCCA4-109C-4B21-816E-144FE75C38EE}"/>
          </ac:spMkLst>
        </pc:spChg>
        <pc:spChg chg="add del">
          <ac:chgData name="Cecile Robertson" userId="60d9e854ded97a0d" providerId="LiveId" clId="{65D81530-A6A4-40A2-9A62-26A0E2A241CD}" dt="2026-05-12T18:58:29.037" v="820" actId="26606"/>
          <ac:spMkLst>
            <pc:docMk/>
            <pc:sldMk cId="1405255446" sldId="259"/>
            <ac:spMk id="29" creationId="{0059B5C0-FEC8-4370-AF45-02E3AEF6FA6D}"/>
          </ac:spMkLst>
        </pc:spChg>
        <pc:spChg chg="add">
          <ac:chgData name="Cecile Robertson" userId="60d9e854ded97a0d" providerId="LiveId" clId="{65D81530-A6A4-40A2-9A62-26A0E2A241CD}" dt="2026-05-12T18:58:29.037" v="820" actId="26606"/>
          <ac:spMkLst>
            <pc:docMk/>
            <pc:sldMk cId="1405255446" sldId="259"/>
            <ac:spMk id="35" creationId="{2659FDB4-FCBE-4A89-B46D-43D4FA54464D}"/>
          </ac:spMkLst>
        </pc:spChg>
        <pc:graphicFrameChg chg="add">
          <ac:chgData name="Cecile Robertson" userId="60d9e854ded97a0d" providerId="LiveId" clId="{65D81530-A6A4-40A2-9A62-26A0E2A241CD}" dt="2026-05-12T18:58:29.037" v="820" actId="26606"/>
          <ac:graphicFrameMkLst>
            <pc:docMk/>
            <pc:sldMk cId="1405255446" sldId="259"/>
            <ac:graphicFrameMk id="31" creationId="{B085AAD3-E25E-FE9F-1D97-086FB1E4A07D}"/>
          </ac:graphicFrameMkLst>
        </pc:graphicFrameChg>
        <pc:picChg chg="add del mod ord">
          <ac:chgData name="Cecile Robertson" userId="60d9e854ded97a0d" providerId="LiveId" clId="{65D81530-A6A4-40A2-9A62-26A0E2A241CD}" dt="2026-05-12T18:58:17.636" v="818" actId="21"/>
          <ac:picMkLst>
            <pc:docMk/>
            <pc:sldMk cId="1405255446" sldId="259"/>
            <ac:picMk id="5" creationId="{15899CC3-5930-B50C-18E4-FEB3AC609B82}"/>
          </ac:picMkLst>
        </pc:picChg>
        <pc:picChg chg="add del mod ord">
          <ac:chgData name="Cecile Robertson" userId="60d9e854ded97a0d" providerId="LiveId" clId="{65D81530-A6A4-40A2-9A62-26A0E2A241CD}" dt="2026-05-12T18:55:48.273" v="805" actId="21"/>
          <ac:picMkLst>
            <pc:docMk/>
            <pc:sldMk cId="1405255446" sldId="259"/>
            <ac:picMk id="7" creationId="{D5C0498D-2CA2-BBDE-17AC-DE75AFD2EDAD}"/>
          </ac:picMkLst>
        </pc:picChg>
        <pc:picChg chg="add del mod">
          <ac:chgData name="Cecile Robertson" userId="60d9e854ded97a0d" providerId="LiveId" clId="{65D81530-A6A4-40A2-9A62-26A0E2A241CD}" dt="2026-05-12T18:55:33.477" v="803" actId="21"/>
          <ac:picMkLst>
            <pc:docMk/>
            <pc:sldMk cId="1405255446" sldId="259"/>
            <ac:picMk id="9" creationId="{5500D767-A6C5-FBDF-71D8-7B4AB654DF66}"/>
          </ac:picMkLst>
        </pc:picChg>
        <pc:picChg chg="add del mod ord">
          <ac:chgData name="Cecile Robertson" userId="60d9e854ded97a0d" providerId="LiveId" clId="{65D81530-A6A4-40A2-9A62-26A0E2A241CD}" dt="2026-05-12T18:58:19.601" v="819" actId="21"/>
          <ac:picMkLst>
            <pc:docMk/>
            <pc:sldMk cId="1405255446" sldId="259"/>
            <ac:picMk id="11" creationId="{B5348CBD-A43E-AF15-DCCB-4B0588D5F8FB}"/>
          </ac:picMkLst>
        </pc:picChg>
        <pc:cxnChg chg="add">
          <ac:chgData name="Cecile Robertson" userId="60d9e854ded97a0d" providerId="LiveId" clId="{65D81530-A6A4-40A2-9A62-26A0E2A241CD}" dt="2026-05-12T18:31:38.172" v="60" actId="26606"/>
          <ac:cxnSpMkLst>
            <pc:docMk/>
            <pc:sldMk cId="1405255446" sldId="259"/>
            <ac:cxnSpMk id="22" creationId="{C49DA8F6-BCC1-4447-B54C-57856834B94B}"/>
          </ac:cxnSpMkLst>
        </pc:cxnChg>
        <pc:cxnChg chg="add">
          <ac:chgData name="Cecile Robertson" userId="60d9e854ded97a0d" providerId="LiveId" clId="{65D81530-A6A4-40A2-9A62-26A0E2A241CD}" dt="2026-05-12T18:58:29.037" v="820" actId="26606"/>
          <ac:cxnSpMkLst>
            <pc:docMk/>
            <pc:sldMk cId="1405255446" sldId="259"/>
            <ac:cxnSpMk id="37" creationId="{C8F51B3F-8331-4E4A-AE96-D47B1006EEAD}"/>
          </ac:cxnSpMkLst>
        </pc:cxnChg>
      </pc:sldChg>
      <pc:sldChg chg="addSp delSp modSp new mod setBg">
        <pc:chgData name="Cecile Robertson" userId="60d9e854ded97a0d" providerId="LiveId" clId="{65D81530-A6A4-40A2-9A62-26A0E2A241CD}" dt="2026-05-12T18:58:45.306" v="822" actId="26606"/>
        <pc:sldMkLst>
          <pc:docMk/>
          <pc:sldMk cId="3323238899" sldId="260"/>
        </pc:sldMkLst>
        <pc:spChg chg="mo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2" creationId="{BB5A6B60-7770-E8C4-C050-26C058EDA2BB}"/>
          </ac:spMkLst>
        </pc:spChg>
        <pc:spChg chg="mo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3" creationId="{F2C12FDA-B087-D4C8-04CD-A0B964A19606}"/>
          </ac:spMkLst>
        </pc:spChg>
        <pc:spChg chg="add del">
          <ac:chgData name="Cecile Robertson" userId="60d9e854ded97a0d" providerId="LiveId" clId="{65D81530-A6A4-40A2-9A62-26A0E2A241CD}" dt="2026-05-12T18:56:06.172" v="807" actId="26606"/>
          <ac:spMkLst>
            <pc:docMk/>
            <pc:sldMk cId="3323238899" sldId="260"/>
            <ac:spMk id="10" creationId="{362810D9-2C5A-477D-949C-C191895477F3}"/>
          </ac:spMkLst>
        </pc:spChg>
        <pc:spChg chg="add del">
          <ac:chgData name="Cecile Robertson" userId="60d9e854ded97a0d" providerId="LiveId" clId="{65D81530-A6A4-40A2-9A62-26A0E2A241CD}" dt="2026-05-12T18:56:06.172" v="807" actId="26606"/>
          <ac:spMkLst>
            <pc:docMk/>
            <pc:sldMk cId="3323238899" sldId="260"/>
            <ac:spMk id="12" creationId="{081E4A58-353D-44AE-B2FC-2A74E2E400F7}"/>
          </ac:spMkLst>
        </pc:spChg>
        <pc:spChg chg="add del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17" creationId="{45D37F4E-DDB4-456B-97E0-9937730A039F}"/>
          </ac:spMkLst>
        </pc:spChg>
        <pc:spChg chg="add del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19" creationId="{B2DD41CD-8F47-4F56-AD12-4E2FF7696987}"/>
          </ac:spMkLst>
        </pc:spChg>
        <pc:spChg chg="ad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24" creationId="{327D73B4-9F5C-4A64-A179-51B9500CB8B5}"/>
          </ac:spMkLst>
        </pc:spChg>
        <pc:spChg chg="ad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26" creationId="{C1F06963-6374-4B48-844F-071A9BAAAE02}"/>
          </ac:spMkLst>
        </pc:spChg>
        <pc:spChg chg="ad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28" creationId="{6CB927A4-E432-4310-9CD5-E89FF5063179}"/>
          </ac:spMkLst>
        </pc:spChg>
        <pc:spChg chg="ad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30" creationId="{1453BF6C-B012-48B7-B4E8-6D7AC7C27D02}"/>
          </ac:spMkLst>
        </pc:spChg>
        <pc:spChg chg="add">
          <ac:chgData name="Cecile Robertson" userId="60d9e854ded97a0d" providerId="LiveId" clId="{65D81530-A6A4-40A2-9A62-26A0E2A241CD}" dt="2026-05-12T18:58:45.306" v="822" actId="26606"/>
          <ac:spMkLst>
            <pc:docMk/>
            <pc:sldMk cId="3323238899" sldId="260"/>
            <ac:spMk id="32" creationId="{E3020543-B24B-4EC4-8FFC-8DD88EEA91A8}"/>
          </ac:spMkLst>
        </pc:spChg>
        <pc:picChg chg="add del mod ord">
          <ac:chgData name="Cecile Robertson" userId="60d9e854ded97a0d" providerId="LiveId" clId="{65D81530-A6A4-40A2-9A62-26A0E2A241CD}" dt="2026-05-12T18:58:37.244" v="821" actId="21"/>
          <ac:picMkLst>
            <pc:docMk/>
            <pc:sldMk cId="3323238899" sldId="260"/>
            <ac:picMk id="5" creationId="{AA21D31C-0C1D-9676-2EB7-77F4AE6A62D8}"/>
          </ac:picMkLst>
        </pc:picChg>
        <pc:cxnChg chg="add">
          <ac:chgData name="Cecile Robertson" userId="60d9e854ded97a0d" providerId="LiveId" clId="{65D81530-A6A4-40A2-9A62-26A0E2A241CD}" dt="2026-05-12T18:58:45.306" v="822" actId="26606"/>
          <ac:cxnSpMkLst>
            <pc:docMk/>
            <pc:sldMk cId="3323238899" sldId="260"/>
            <ac:cxnSpMk id="34" creationId="{C49DA8F6-BCC1-4447-B54C-57856834B94B}"/>
          </ac:cxnSpMkLst>
        </pc:cxnChg>
      </pc:sldChg>
      <pc:sldChg chg="addSp delSp modSp new mod setBg">
        <pc:chgData name="Cecile Robertson" userId="60d9e854ded97a0d" providerId="LiveId" clId="{65D81530-A6A4-40A2-9A62-26A0E2A241CD}" dt="2026-05-12T18:44:12.248" v="627" actId="14100"/>
        <pc:sldMkLst>
          <pc:docMk/>
          <pc:sldMk cId="724156519" sldId="261"/>
        </pc:sldMkLst>
        <pc:spChg chg="mod">
          <ac:chgData name="Cecile Robertson" userId="60d9e854ded97a0d" providerId="LiveId" clId="{65D81530-A6A4-40A2-9A62-26A0E2A241CD}" dt="2026-05-12T18:43:57.408" v="623" actId="26606"/>
          <ac:spMkLst>
            <pc:docMk/>
            <pc:sldMk cId="724156519" sldId="261"/>
            <ac:spMk id="2" creationId="{5AB9B946-3EBD-74C9-053D-BD62E8F5F836}"/>
          </ac:spMkLst>
        </pc:spChg>
        <pc:spChg chg="mod">
          <ac:chgData name="Cecile Robertson" userId="60d9e854ded97a0d" providerId="LiveId" clId="{65D81530-A6A4-40A2-9A62-26A0E2A241CD}" dt="2026-05-12T18:44:12.248" v="627" actId="14100"/>
          <ac:spMkLst>
            <pc:docMk/>
            <pc:sldMk cId="724156519" sldId="261"/>
            <ac:spMk id="3" creationId="{A5E74E7D-D98F-4E8E-B594-E5DCE23237C9}"/>
          </ac:spMkLst>
        </pc:spChg>
        <pc:spChg chg="add del mod">
          <ac:chgData name="Cecile Robertson" userId="60d9e854ded97a0d" providerId="LiveId" clId="{65D81530-A6A4-40A2-9A62-26A0E2A241CD}" dt="2026-05-12T18:40:42.144" v="461"/>
          <ac:spMkLst>
            <pc:docMk/>
            <pc:sldMk cId="724156519" sldId="261"/>
            <ac:spMk id="4" creationId="{2E9EFAFF-EB73-86C0-37D5-F7CACFA3E19E}"/>
          </ac:spMkLst>
        </pc:spChg>
        <pc:spChg chg="add">
          <ac:chgData name="Cecile Robertson" userId="60d9e854ded97a0d" providerId="LiveId" clId="{65D81530-A6A4-40A2-9A62-26A0E2A241CD}" dt="2026-05-12T18:43:57.408" v="623" actId="26606"/>
          <ac:spMkLst>
            <pc:docMk/>
            <pc:sldMk cId="724156519" sldId="261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5-12T18:43:57.408" v="623" actId="26606"/>
          <ac:spMkLst>
            <pc:docMk/>
            <pc:sldMk cId="724156519" sldId="261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5-12T18:43:57.408" v="623" actId="26606"/>
          <ac:spMkLst>
            <pc:docMk/>
            <pc:sldMk cId="724156519" sldId="26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5-12T18:47:31.320" v="653" actId="255"/>
        <pc:sldMkLst>
          <pc:docMk/>
          <pc:sldMk cId="107097694" sldId="262"/>
        </pc:sldMkLst>
        <pc:spChg chg="mod">
          <ac:chgData name="Cecile Robertson" userId="60d9e854ded97a0d" providerId="LiveId" clId="{65D81530-A6A4-40A2-9A62-26A0E2A241CD}" dt="2026-05-12T18:47:25.793" v="652" actId="26606"/>
          <ac:spMkLst>
            <pc:docMk/>
            <pc:sldMk cId="107097694" sldId="262"/>
            <ac:spMk id="2" creationId="{FD48369F-FE00-C0A1-0749-AEC30DABA517}"/>
          </ac:spMkLst>
        </pc:spChg>
        <pc:spChg chg="mod">
          <ac:chgData name="Cecile Robertson" userId="60d9e854ded97a0d" providerId="LiveId" clId="{65D81530-A6A4-40A2-9A62-26A0E2A241CD}" dt="2026-05-12T18:47:31.320" v="653" actId="255"/>
          <ac:spMkLst>
            <pc:docMk/>
            <pc:sldMk cId="107097694" sldId="262"/>
            <ac:spMk id="3" creationId="{C888D96F-DBA9-5138-9157-A343C648AC07}"/>
          </ac:spMkLst>
        </pc:spChg>
        <pc:spChg chg="add">
          <ac:chgData name="Cecile Robertson" userId="60d9e854ded97a0d" providerId="LiveId" clId="{65D81530-A6A4-40A2-9A62-26A0E2A241CD}" dt="2026-05-12T18:47:25.793" v="652" actId="26606"/>
          <ac:spMkLst>
            <pc:docMk/>
            <pc:sldMk cId="107097694" sldId="262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5-12T18:47:25.793" v="652" actId="26606"/>
          <ac:spMkLst>
            <pc:docMk/>
            <pc:sldMk cId="107097694" sldId="262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5-12T18:47:25.793" v="652" actId="26606"/>
          <ac:spMkLst>
            <pc:docMk/>
            <pc:sldMk cId="107097694" sldId="262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5-12T18:47:45.184" v="655" actId="5793"/>
        <pc:sldMkLst>
          <pc:docMk/>
          <pc:sldMk cId="669579649" sldId="263"/>
        </pc:sldMkLst>
        <pc:spChg chg="mod">
          <ac:chgData name="Cecile Robertson" userId="60d9e854ded97a0d" providerId="LiveId" clId="{65D81530-A6A4-40A2-9A62-26A0E2A241CD}" dt="2026-05-12T18:47:40.189" v="654" actId="26606"/>
          <ac:spMkLst>
            <pc:docMk/>
            <pc:sldMk cId="669579649" sldId="263"/>
            <ac:spMk id="2" creationId="{B57A2B33-6228-1055-8285-482913C1C4ED}"/>
          </ac:spMkLst>
        </pc:spChg>
        <pc:spChg chg="mod">
          <ac:chgData name="Cecile Robertson" userId="60d9e854ded97a0d" providerId="LiveId" clId="{65D81530-A6A4-40A2-9A62-26A0E2A241CD}" dt="2026-05-12T18:47:45.184" v="655" actId="5793"/>
          <ac:spMkLst>
            <pc:docMk/>
            <pc:sldMk cId="669579649" sldId="263"/>
            <ac:spMk id="3" creationId="{3D5F1110-C6DD-33C9-9858-103C0567A761}"/>
          </ac:spMkLst>
        </pc:spChg>
        <pc:spChg chg="add">
          <ac:chgData name="Cecile Robertson" userId="60d9e854ded97a0d" providerId="LiveId" clId="{65D81530-A6A4-40A2-9A62-26A0E2A241CD}" dt="2026-05-12T18:47:40.189" v="654" actId="26606"/>
          <ac:spMkLst>
            <pc:docMk/>
            <pc:sldMk cId="669579649" sldId="263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5-12T18:47:40.189" v="654" actId="26606"/>
          <ac:spMkLst>
            <pc:docMk/>
            <pc:sldMk cId="669579649" sldId="263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5-12T18:47:40.189" v="654" actId="26606"/>
          <ac:spMkLst>
            <pc:docMk/>
            <pc:sldMk cId="669579649" sldId="263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5-12T18:47:56.560" v="656" actId="26606"/>
        <pc:sldMkLst>
          <pc:docMk/>
          <pc:sldMk cId="3249985134" sldId="264"/>
        </pc:sldMkLst>
        <pc:spChg chg="mod">
          <ac:chgData name="Cecile Robertson" userId="60d9e854ded97a0d" providerId="LiveId" clId="{65D81530-A6A4-40A2-9A62-26A0E2A241CD}" dt="2026-05-12T18:47:56.560" v="656" actId="26606"/>
          <ac:spMkLst>
            <pc:docMk/>
            <pc:sldMk cId="3249985134" sldId="264"/>
            <ac:spMk id="2" creationId="{56CD83DA-9D95-DD7F-3A47-2BCFA325647B}"/>
          </ac:spMkLst>
        </pc:spChg>
        <pc:spChg chg="mod">
          <ac:chgData name="Cecile Robertson" userId="60d9e854ded97a0d" providerId="LiveId" clId="{65D81530-A6A4-40A2-9A62-26A0E2A241CD}" dt="2026-05-12T18:47:56.560" v="656" actId="26606"/>
          <ac:spMkLst>
            <pc:docMk/>
            <pc:sldMk cId="3249985134" sldId="264"/>
            <ac:spMk id="3" creationId="{6E8D621E-7929-27FA-9C62-D09151D3AA8A}"/>
          </ac:spMkLst>
        </pc:spChg>
        <pc:spChg chg="add">
          <ac:chgData name="Cecile Robertson" userId="60d9e854ded97a0d" providerId="LiveId" clId="{65D81530-A6A4-40A2-9A62-26A0E2A241CD}" dt="2026-05-12T18:47:56.560" v="656" actId="26606"/>
          <ac:spMkLst>
            <pc:docMk/>
            <pc:sldMk cId="3249985134" sldId="264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5-12T18:47:56.560" v="656" actId="26606"/>
          <ac:spMkLst>
            <pc:docMk/>
            <pc:sldMk cId="3249985134" sldId="264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5-12T18:47:56.560" v="656" actId="26606"/>
          <ac:spMkLst>
            <pc:docMk/>
            <pc:sldMk cId="3249985134" sldId="264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5-12T18:59:31.683" v="826" actId="26606"/>
        <pc:sldMkLst>
          <pc:docMk/>
          <pc:sldMk cId="2236765543" sldId="265"/>
        </pc:sldMkLst>
        <pc:spChg chg="mod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2" creationId="{5D074C5C-B9DD-C6FF-3951-39D83CE72B60}"/>
          </ac:spMkLst>
        </pc:spChg>
        <pc:spChg chg="mod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3" creationId="{F1FDE7E4-862E-3FF1-EAF6-EEA02EE2EDA7}"/>
          </ac:spMkLst>
        </pc:spChg>
        <pc:spChg chg="add del">
          <ac:chgData name="Cecile Robertson" userId="60d9e854ded97a0d" providerId="LiveId" clId="{65D81530-A6A4-40A2-9A62-26A0E2A241CD}" dt="2026-05-12T18:56:28.967" v="808" actId="26606"/>
          <ac:spMkLst>
            <pc:docMk/>
            <pc:sldMk cId="2236765543" sldId="265"/>
            <ac:spMk id="10" creationId="{362810D9-2C5A-477D-949C-C191895477F3}"/>
          </ac:spMkLst>
        </pc:spChg>
        <pc:spChg chg="add del">
          <ac:chgData name="Cecile Robertson" userId="60d9e854ded97a0d" providerId="LiveId" clId="{65D81530-A6A4-40A2-9A62-26A0E2A241CD}" dt="2026-05-12T18:56:28.967" v="808" actId="26606"/>
          <ac:spMkLst>
            <pc:docMk/>
            <pc:sldMk cId="2236765543" sldId="265"/>
            <ac:spMk id="12" creationId="{081E4A58-353D-44AE-B2FC-2A74E2E400F7}"/>
          </ac:spMkLst>
        </pc:spChg>
        <pc:spChg chg="add del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17" creationId="{2EB492CD-616E-47F8-933B-5E2D952A0593}"/>
          </ac:spMkLst>
        </pc:spChg>
        <pc:spChg chg="add del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19" creationId="{59383CF9-23B5-4335-9B21-1791C4CF1C75}"/>
          </ac:spMkLst>
        </pc:spChg>
        <pc:spChg chg="add del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21" creationId="{0007FE00-9498-4706-B255-6437B0252C02}"/>
          </ac:spMkLst>
        </pc:spChg>
        <pc:spChg chg="add del">
          <ac:chgData name="Cecile Robertson" userId="60d9e854ded97a0d" providerId="LiveId" clId="{65D81530-A6A4-40A2-9A62-26A0E2A241CD}" dt="2026-05-12T18:59:31.612" v="825" actId="26606"/>
          <ac:spMkLst>
            <pc:docMk/>
            <pc:sldMk cId="2236765543" sldId="265"/>
            <ac:spMk id="26" creationId="{6CC7D015-0DD8-420F-A568-AC4FEDC41251}"/>
          </ac:spMkLst>
        </pc:spChg>
        <pc:spChg chg="add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28" creationId="{56AD21CA-472C-4EA1-A897-F639017AFED3}"/>
          </ac:spMkLst>
        </pc:spChg>
        <pc:spChg chg="add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29" creationId="{44D65982-4F00-4330-8DAA-DE6A9E4D6D23}"/>
          </ac:spMkLst>
        </pc:spChg>
        <pc:spChg chg="add">
          <ac:chgData name="Cecile Robertson" userId="60d9e854ded97a0d" providerId="LiveId" clId="{65D81530-A6A4-40A2-9A62-26A0E2A241CD}" dt="2026-05-12T18:59:31.683" v="826" actId="26606"/>
          <ac:spMkLst>
            <pc:docMk/>
            <pc:sldMk cId="2236765543" sldId="265"/>
            <ac:spMk id="43" creationId="{C05FE506-AB9A-470B-89C8-008269966F9C}"/>
          </ac:spMkLst>
        </pc:spChg>
        <pc:grpChg chg="add">
          <ac:chgData name="Cecile Robertson" userId="60d9e854ded97a0d" providerId="LiveId" clId="{65D81530-A6A4-40A2-9A62-26A0E2A241CD}" dt="2026-05-12T18:59:31.683" v="826" actId="26606"/>
          <ac:grpSpMkLst>
            <pc:docMk/>
            <pc:sldMk cId="2236765543" sldId="265"/>
            <ac:grpSpMk id="30" creationId="{B29A5F49-8CEE-44D2-A717-96965326A59B}"/>
          </ac:grpSpMkLst>
        </pc:grpChg>
        <pc:grpChg chg="add">
          <ac:chgData name="Cecile Robertson" userId="60d9e854ded97a0d" providerId="LiveId" clId="{65D81530-A6A4-40A2-9A62-26A0E2A241CD}" dt="2026-05-12T18:59:31.683" v="826" actId="26606"/>
          <ac:grpSpMkLst>
            <pc:docMk/>
            <pc:sldMk cId="2236765543" sldId="265"/>
            <ac:grpSpMk id="34" creationId="{43F5E015-E085-4624-B431-B42414448684}"/>
          </ac:grpSpMkLst>
        </pc:grpChg>
        <pc:picChg chg="add del mod ord">
          <ac:chgData name="Cecile Robertson" userId="60d9e854ded97a0d" providerId="LiveId" clId="{65D81530-A6A4-40A2-9A62-26A0E2A241CD}" dt="2026-05-12T18:59:16.685" v="823" actId="21"/>
          <ac:picMkLst>
            <pc:docMk/>
            <pc:sldMk cId="2236765543" sldId="265"/>
            <ac:picMk id="5" creationId="{E15A3C8A-8276-F186-B118-0220D0F54032}"/>
          </ac:picMkLst>
        </pc:picChg>
      </pc:sldChg>
      <pc:sldChg chg="addSp modSp new del mod">
        <pc:chgData name="Cecile Robertson" userId="60d9e854ded97a0d" providerId="LiveId" clId="{65D81530-A6A4-40A2-9A62-26A0E2A241CD}" dt="2026-05-12T18:49:51.915" v="677" actId="2696"/>
        <pc:sldMkLst>
          <pc:docMk/>
          <pc:sldMk cId="2883609918" sldId="265"/>
        </pc:sldMkLst>
        <pc:spChg chg="mod">
          <ac:chgData name="Cecile Robertson" userId="60d9e854ded97a0d" providerId="LiveId" clId="{65D81530-A6A4-40A2-9A62-26A0E2A241CD}" dt="2026-05-12T18:48:54.624" v="671" actId="20577"/>
          <ac:spMkLst>
            <pc:docMk/>
            <pc:sldMk cId="2883609918" sldId="265"/>
            <ac:spMk id="2" creationId="{0F5C0208-43CD-6386-F910-7947967BF6C1}"/>
          </ac:spMkLst>
        </pc:spChg>
        <pc:spChg chg="mod">
          <ac:chgData name="Cecile Robertson" userId="60d9e854ded97a0d" providerId="LiveId" clId="{65D81530-A6A4-40A2-9A62-26A0E2A241CD}" dt="2026-05-12T18:49:21.319" v="675" actId="20577"/>
          <ac:spMkLst>
            <pc:docMk/>
            <pc:sldMk cId="2883609918" sldId="265"/>
            <ac:spMk id="3" creationId="{DAEA2504-D980-E6E3-C996-ED7E8FFDDB3D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4" creationId="{FEBB3FAF-03DA-C942-B8DE-E543BF97F0AC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5" creationId="{0738F089-3E7E-300A-DA9D-70DA74E537C6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6" creationId="{1845E4A0-DCCC-7A3F-0367-BDD02F600689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7" creationId="{E8C38D8F-7877-E8AF-1810-0D7E48F10F2F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8" creationId="{A631C7B2-6E69-CF39-EB59-045CB24F6497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9" creationId="{6C60528B-6B8C-C13A-7D4F-FEDE39FA054F}"/>
          </ac:spMkLst>
        </pc:spChg>
        <pc:spChg chg="add">
          <ac:chgData name="Cecile Robertson" userId="60d9e854ded97a0d" providerId="LiveId" clId="{65D81530-A6A4-40A2-9A62-26A0E2A241CD}" dt="2026-05-12T18:49:46.654" v="676"/>
          <ac:spMkLst>
            <pc:docMk/>
            <pc:sldMk cId="2883609918" sldId="265"/>
            <ac:spMk id="10" creationId="{D8A29F28-BFB3-7A5D-65A7-48A7139550E4}"/>
          </ac:spMkLst>
        </pc:spChg>
      </pc:sldChg>
      <pc:sldChg chg="addSp delSp modSp new mod setBg">
        <pc:chgData name="Cecile Robertson" userId="60d9e854ded97a0d" providerId="LiveId" clId="{65D81530-A6A4-40A2-9A62-26A0E2A241CD}" dt="2026-05-12T18:53:29.022" v="798" actId="14100"/>
        <pc:sldMkLst>
          <pc:docMk/>
          <pc:sldMk cId="437466736" sldId="266"/>
        </pc:sldMkLst>
        <pc:spChg chg="mod">
          <ac:chgData name="Cecile Robertson" userId="60d9e854ded97a0d" providerId="LiveId" clId="{65D81530-A6A4-40A2-9A62-26A0E2A241CD}" dt="2026-05-12T18:53:08.526" v="794" actId="26606"/>
          <ac:spMkLst>
            <pc:docMk/>
            <pc:sldMk cId="437466736" sldId="266"/>
            <ac:spMk id="2" creationId="{A87073E0-6151-6B46-B248-7E2B90E98A26}"/>
          </ac:spMkLst>
        </pc:spChg>
        <pc:spChg chg="add del mod">
          <ac:chgData name="Cecile Robertson" userId="60d9e854ded97a0d" providerId="LiveId" clId="{65D81530-A6A4-40A2-9A62-26A0E2A241CD}" dt="2026-05-12T18:53:08.526" v="794" actId="26606"/>
          <ac:spMkLst>
            <pc:docMk/>
            <pc:sldMk cId="437466736" sldId="266"/>
            <ac:spMk id="3" creationId="{BD0E6A1C-9744-9899-3B82-475B48582B51}"/>
          </ac:spMkLst>
        </pc:spChg>
        <pc:spChg chg="add">
          <ac:chgData name="Cecile Robertson" userId="60d9e854ded97a0d" providerId="LiveId" clId="{65D81530-A6A4-40A2-9A62-26A0E2A241CD}" dt="2026-05-12T18:53:08.526" v="794" actId="26606"/>
          <ac:spMkLst>
            <pc:docMk/>
            <pc:sldMk cId="437466736" sldId="266"/>
            <ac:spMk id="8" creationId="{389575E1-3389-451A-A5F7-27854C25C599}"/>
          </ac:spMkLst>
        </pc:spChg>
        <pc:spChg chg="add del">
          <ac:chgData name="Cecile Robertson" userId="60d9e854ded97a0d" providerId="LiveId" clId="{65D81530-A6A4-40A2-9A62-26A0E2A241CD}" dt="2026-05-12T18:53:08.519" v="793" actId="26606"/>
          <ac:spMkLst>
            <pc:docMk/>
            <pc:sldMk cId="437466736" sldId="266"/>
            <ac:spMk id="10" creationId="{D1D34770-47A8-402C-AF23-2B653F2D88C1}"/>
          </ac:spMkLst>
        </pc:spChg>
        <pc:spChg chg="add">
          <ac:chgData name="Cecile Robertson" userId="60d9e854ded97a0d" providerId="LiveId" clId="{65D81530-A6A4-40A2-9A62-26A0E2A241CD}" dt="2026-05-12T18:53:08.526" v="794" actId="26606"/>
          <ac:spMkLst>
            <pc:docMk/>
            <pc:sldMk cId="437466736" sldId="266"/>
            <ac:spMk id="12" creationId="{081E4A58-353D-44AE-B2FC-2A74E2E400F7}"/>
          </ac:spMkLst>
        </pc:spChg>
        <pc:spChg chg="add">
          <ac:chgData name="Cecile Robertson" userId="60d9e854ded97a0d" providerId="LiveId" clId="{65D81530-A6A4-40A2-9A62-26A0E2A241CD}" dt="2026-05-12T18:53:08.526" v="794" actId="26606"/>
          <ac:spMkLst>
            <pc:docMk/>
            <pc:sldMk cId="437466736" sldId="266"/>
            <ac:spMk id="13" creationId="{A53CCC5C-D88E-40FB-B30B-23DCDBD01D37}"/>
          </ac:spMkLst>
        </pc:spChg>
        <pc:spChg chg="add mod">
          <ac:chgData name="Cecile Robertson" userId="60d9e854ded97a0d" providerId="LiveId" clId="{65D81530-A6A4-40A2-9A62-26A0E2A241CD}" dt="2026-05-12T18:53:29.022" v="798" actId="14100"/>
          <ac:spMkLst>
            <pc:docMk/>
            <pc:sldMk cId="437466736" sldId="266"/>
            <ac:spMk id="14" creationId="{BD0E6A1C-9744-9899-3B82-475B48582B51}"/>
          </ac:spMkLst>
        </pc:spChg>
        <pc:graphicFrameChg chg="add del">
          <ac:chgData name="Cecile Robertson" userId="60d9e854ded97a0d" providerId="LiveId" clId="{65D81530-A6A4-40A2-9A62-26A0E2A241CD}" dt="2026-05-12T18:53:08.519" v="793" actId="26606"/>
          <ac:graphicFrameMkLst>
            <pc:docMk/>
            <pc:sldMk cId="437466736" sldId="266"/>
            <ac:graphicFrameMk id="5" creationId="{6A697C6E-475C-1C2E-58C3-52E05DFBDC3A}"/>
          </ac:graphicFrameMkLst>
        </pc:graphicFrameChg>
        <pc:picChg chg="add del">
          <ac:chgData name="Cecile Robertson" userId="60d9e854ded97a0d" providerId="LiveId" clId="{65D81530-A6A4-40A2-9A62-26A0E2A241CD}" dt="2026-05-12T18:53:08.519" v="793" actId="26606"/>
          <ac:picMkLst>
            <pc:docMk/>
            <pc:sldMk cId="437466736" sldId="266"/>
            <ac:picMk id="6" creationId="{C82BB8DC-C80E-2576-757D-2EED1BFA0698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DEE4E-3B65-454F-8CB5-CE323AAEE4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C4BE1-350F-4269-B7C4-1822E3D0706C}">
      <dgm:prSet/>
      <dgm:spPr/>
      <dgm:t>
        <a:bodyPr/>
        <a:lstStyle/>
        <a:p>
          <a:r>
            <a:rPr lang="fr-FR" dirty="0"/>
            <a:t>À la fin de la leçon, les élèves pourront: </a:t>
          </a:r>
          <a:endParaRPr lang="en-US" dirty="0"/>
        </a:p>
      </dgm:t>
    </dgm:pt>
    <dgm:pt modelId="{2ED947C8-0D80-44EA-9C90-EFCFA58D0AF3}" type="parTrans" cxnId="{EF509307-9C2A-41AC-8B4D-FACBA75E8445}">
      <dgm:prSet/>
      <dgm:spPr/>
      <dgm:t>
        <a:bodyPr/>
        <a:lstStyle/>
        <a:p>
          <a:endParaRPr lang="en-US"/>
        </a:p>
      </dgm:t>
    </dgm:pt>
    <dgm:pt modelId="{FAB8AB96-6D8D-4E31-ABEA-6361874E05AE}" type="sibTrans" cxnId="{EF509307-9C2A-41AC-8B4D-FACBA75E8445}">
      <dgm:prSet/>
      <dgm:spPr/>
      <dgm:t>
        <a:bodyPr/>
        <a:lstStyle/>
        <a:p>
          <a:endParaRPr lang="en-US"/>
        </a:p>
      </dgm:t>
    </dgm:pt>
    <dgm:pt modelId="{0167B4FC-7D82-4B2C-99CB-9295AFE37C5C}">
      <dgm:prSet/>
      <dgm:spPr/>
      <dgm:t>
        <a:bodyPr/>
        <a:lstStyle/>
        <a:p>
          <a:r>
            <a:rPr lang="fr-FR"/>
            <a:t>nommer des caractéristiques de la Tour CN;</a:t>
          </a:r>
          <a:endParaRPr lang="en-US"/>
        </a:p>
      </dgm:t>
    </dgm:pt>
    <dgm:pt modelId="{1023967C-2C3D-4426-9AB0-D837D7B1E825}" type="parTrans" cxnId="{30C8CAF4-69F0-4919-B1EE-303E967AA984}">
      <dgm:prSet/>
      <dgm:spPr/>
      <dgm:t>
        <a:bodyPr/>
        <a:lstStyle/>
        <a:p>
          <a:endParaRPr lang="en-US"/>
        </a:p>
      </dgm:t>
    </dgm:pt>
    <dgm:pt modelId="{D25CC37D-96A9-4CCC-A174-194503CF8435}" type="sibTrans" cxnId="{30C8CAF4-69F0-4919-B1EE-303E967AA984}">
      <dgm:prSet/>
      <dgm:spPr/>
      <dgm:t>
        <a:bodyPr/>
        <a:lstStyle/>
        <a:p>
          <a:endParaRPr lang="en-US"/>
        </a:p>
      </dgm:t>
    </dgm:pt>
    <dgm:pt modelId="{9C428B5D-02EA-4007-B79D-040483C528A0}">
      <dgm:prSet/>
      <dgm:spPr/>
      <dgm:t>
        <a:bodyPr/>
        <a:lstStyle/>
        <a:p>
          <a:r>
            <a:rPr lang="fr-FR"/>
            <a:t>utiliser des phrases simples pour décrire un lieu;</a:t>
          </a:r>
          <a:endParaRPr lang="en-US"/>
        </a:p>
      </dgm:t>
    </dgm:pt>
    <dgm:pt modelId="{6EA008C3-17CD-490A-A5D4-2D3EC63F4359}" type="parTrans" cxnId="{823C1BF2-B058-4FDF-AC27-8F1A92B1CF70}">
      <dgm:prSet/>
      <dgm:spPr/>
      <dgm:t>
        <a:bodyPr/>
        <a:lstStyle/>
        <a:p>
          <a:endParaRPr lang="en-US"/>
        </a:p>
      </dgm:t>
    </dgm:pt>
    <dgm:pt modelId="{755052DD-CE11-4A53-9119-CBB3AC34220A}" type="sibTrans" cxnId="{823C1BF2-B058-4FDF-AC27-8F1A92B1CF70}">
      <dgm:prSet/>
      <dgm:spPr/>
      <dgm:t>
        <a:bodyPr/>
        <a:lstStyle/>
        <a:p>
          <a:endParaRPr lang="en-US"/>
        </a:p>
      </dgm:t>
    </dgm:pt>
    <dgm:pt modelId="{739476ED-810F-4BF3-8D00-92583064CFCA}">
      <dgm:prSet/>
      <dgm:spPr/>
      <dgm:t>
        <a:bodyPr/>
        <a:lstStyle/>
        <a:p>
          <a:r>
            <a:rPr lang="fr-FR"/>
            <a:t>poser et répondre à des questions;</a:t>
          </a:r>
          <a:endParaRPr lang="en-US"/>
        </a:p>
      </dgm:t>
    </dgm:pt>
    <dgm:pt modelId="{6992B9BF-91C3-4B7E-B341-6360D1368D3E}" type="parTrans" cxnId="{BAF38E42-499B-4F44-98CA-7504A49ED740}">
      <dgm:prSet/>
      <dgm:spPr/>
      <dgm:t>
        <a:bodyPr/>
        <a:lstStyle/>
        <a:p>
          <a:endParaRPr lang="en-US"/>
        </a:p>
      </dgm:t>
    </dgm:pt>
    <dgm:pt modelId="{68490373-F97F-465F-8FFE-1008FBA9CE73}" type="sibTrans" cxnId="{BAF38E42-499B-4F44-98CA-7504A49ED740}">
      <dgm:prSet/>
      <dgm:spPr/>
      <dgm:t>
        <a:bodyPr/>
        <a:lstStyle/>
        <a:p>
          <a:endParaRPr lang="en-US"/>
        </a:p>
      </dgm:t>
    </dgm:pt>
    <dgm:pt modelId="{D6AA6F82-542B-44CB-9A7E-7DCDAFD0DF56}">
      <dgm:prSet/>
      <dgm:spPr/>
      <dgm:t>
        <a:bodyPr/>
        <a:lstStyle/>
        <a:p>
          <a:r>
            <a:rPr lang="fr-FR"/>
            <a:t>créer une mini‑affiche descriptive.</a:t>
          </a:r>
          <a:endParaRPr lang="en-US"/>
        </a:p>
      </dgm:t>
    </dgm:pt>
    <dgm:pt modelId="{14163914-599C-4DCA-859B-A0CD7B86207C}" type="parTrans" cxnId="{74464C2D-1911-4CD1-8AFB-E0742E15EAC7}">
      <dgm:prSet/>
      <dgm:spPr/>
      <dgm:t>
        <a:bodyPr/>
        <a:lstStyle/>
        <a:p>
          <a:endParaRPr lang="en-US"/>
        </a:p>
      </dgm:t>
    </dgm:pt>
    <dgm:pt modelId="{9E8538DE-51CD-4000-BE25-FF739B76C35D}" type="sibTrans" cxnId="{74464C2D-1911-4CD1-8AFB-E0742E15EAC7}">
      <dgm:prSet/>
      <dgm:spPr/>
      <dgm:t>
        <a:bodyPr/>
        <a:lstStyle/>
        <a:p>
          <a:endParaRPr lang="en-US"/>
        </a:p>
      </dgm:t>
    </dgm:pt>
    <dgm:pt modelId="{704F407B-EE9B-41CE-A6D6-B88CDCA4CE75}" type="pres">
      <dgm:prSet presAssocID="{D58DEE4E-3B65-454F-8CB5-CE323AAEE4C4}" presName="linear" presStyleCnt="0">
        <dgm:presLayoutVars>
          <dgm:animLvl val="lvl"/>
          <dgm:resizeHandles val="exact"/>
        </dgm:presLayoutVars>
      </dgm:prSet>
      <dgm:spPr/>
    </dgm:pt>
    <dgm:pt modelId="{6989F652-CCE9-4E48-8C64-0DFA9CB47965}" type="pres">
      <dgm:prSet presAssocID="{2CBC4BE1-350F-4269-B7C4-1822E3D0706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FCCFF2D-A028-4745-A330-BEC0519DA9A7}" type="pres">
      <dgm:prSet presAssocID="{FAB8AB96-6D8D-4E31-ABEA-6361874E05AE}" presName="spacer" presStyleCnt="0"/>
      <dgm:spPr/>
    </dgm:pt>
    <dgm:pt modelId="{62B4EB24-0C78-49EE-BA0D-F0665F1EB74F}" type="pres">
      <dgm:prSet presAssocID="{0167B4FC-7D82-4B2C-99CB-9295AFE37C5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C3B004-62E5-4887-A5C6-6BD3C4982D4B}" type="pres">
      <dgm:prSet presAssocID="{D25CC37D-96A9-4CCC-A174-194503CF8435}" presName="spacer" presStyleCnt="0"/>
      <dgm:spPr/>
    </dgm:pt>
    <dgm:pt modelId="{39B9BC56-DCC7-46DB-BC8D-7400289B6E68}" type="pres">
      <dgm:prSet presAssocID="{9C428B5D-02EA-4007-B79D-040483C528A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F985875-BD89-4A8F-9E6A-54912D03CD84}" type="pres">
      <dgm:prSet presAssocID="{755052DD-CE11-4A53-9119-CBB3AC34220A}" presName="spacer" presStyleCnt="0"/>
      <dgm:spPr/>
    </dgm:pt>
    <dgm:pt modelId="{A0F6BE6F-BDEC-45E5-99C1-9A9C00C50D32}" type="pres">
      <dgm:prSet presAssocID="{739476ED-810F-4BF3-8D00-92583064CF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91A9AF0-C958-4F65-B169-D167FFDD3E7C}" type="pres">
      <dgm:prSet presAssocID="{68490373-F97F-465F-8FFE-1008FBA9CE73}" presName="spacer" presStyleCnt="0"/>
      <dgm:spPr/>
    </dgm:pt>
    <dgm:pt modelId="{83D67E3E-D048-4D7D-807D-7A36C66F18DF}" type="pres">
      <dgm:prSet presAssocID="{D6AA6F82-542B-44CB-9A7E-7DCDAFD0DF5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F509307-9C2A-41AC-8B4D-FACBA75E8445}" srcId="{D58DEE4E-3B65-454F-8CB5-CE323AAEE4C4}" destId="{2CBC4BE1-350F-4269-B7C4-1822E3D0706C}" srcOrd="0" destOrd="0" parTransId="{2ED947C8-0D80-44EA-9C90-EFCFA58D0AF3}" sibTransId="{FAB8AB96-6D8D-4E31-ABEA-6361874E05AE}"/>
    <dgm:cxn modelId="{74464C2D-1911-4CD1-8AFB-E0742E15EAC7}" srcId="{D58DEE4E-3B65-454F-8CB5-CE323AAEE4C4}" destId="{D6AA6F82-542B-44CB-9A7E-7DCDAFD0DF56}" srcOrd="4" destOrd="0" parTransId="{14163914-599C-4DCA-859B-A0CD7B86207C}" sibTransId="{9E8538DE-51CD-4000-BE25-FF739B76C35D}"/>
    <dgm:cxn modelId="{BAF38E42-499B-4F44-98CA-7504A49ED740}" srcId="{D58DEE4E-3B65-454F-8CB5-CE323AAEE4C4}" destId="{739476ED-810F-4BF3-8D00-92583064CFCA}" srcOrd="3" destOrd="0" parTransId="{6992B9BF-91C3-4B7E-B341-6360D1368D3E}" sibTransId="{68490373-F97F-465F-8FFE-1008FBA9CE73}"/>
    <dgm:cxn modelId="{C97FF073-5376-4F32-9DA6-CC5BCB332088}" type="presOf" srcId="{2CBC4BE1-350F-4269-B7C4-1822E3D0706C}" destId="{6989F652-CCE9-4E48-8C64-0DFA9CB47965}" srcOrd="0" destOrd="0" presId="urn:microsoft.com/office/officeart/2005/8/layout/vList2"/>
    <dgm:cxn modelId="{04F50D85-91A0-48FD-B7F8-1B9E2BC3C79F}" type="presOf" srcId="{0167B4FC-7D82-4B2C-99CB-9295AFE37C5C}" destId="{62B4EB24-0C78-49EE-BA0D-F0665F1EB74F}" srcOrd="0" destOrd="0" presId="urn:microsoft.com/office/officeart/2005/8/layout/vList2"/>
    <dgm:cxn modelId="{96A8A1A5-9461-452A-8E66-BEFC851AB11A}" type="presOf" srcId="{739476ED-810F-4BF3-8D00-92583064CFCA}" destId="{A0F6BE6F-BDEC-45E5-99C1-9A9C00C50D32}" srcOrd="0" destOrd="0" presId="urn:microsoft.com/office/officeart/2005/8/layout/vList2"/>
    <dgm:cxn modelId="{67E104E2-BB0D-4268-B16A-115CAEE3CBA1}" type="presOf" srcId="{9C428B5D-02EA-4007-B79D-040483C528A0}" destId="{39B9BC56-DCC7-46DB-BC8D-7400289B6E68}" srcOrd="0" destOrd="0" presId="urn:microsoft.com/office/officeart/2005/8/layout/vList2"/>
    <dgm:cxn modelId="{325E68F0-8505-4A72-980F-63B73B23F4C7}" type="presOf" srcId="{D58DEE4E-3B65-454F-8CB5-CE323AAEE4C4}" destId="{704F407B-EE9B-41CE-A6D6-B88CDCA4CE75}" srcOrd="0" destOrd="0" presId="urn:microsoft.com/office/officeart/2005/8/layout/vList2"/>
    <dgm:cxn modelId="{823C1BF2-B058-4FDF-AC27-8F1A92B1CF70}" srcId="{D58DEE4E-3B65-454F-8CB5-CE323AAEE4C4}" destId="{9C428B5D-02EA-4007-B79D-040483C528A0}" srcOrd="2" destOrd="0" parTransId="{6EA008C3-17CD-490A-A5D4-2D3EC63F4359}" sibTransId="{755052DD-CE11-4A53-9119-CBB3AC34220A}"/>
    <dgm:cxn modelId="{30C8CAF4-69F0-4919-B1EE-303E967AA984}" srcId="{D58DEE4E-3B65-454F-8CB5-CE323AAEE4C4}" destId="{0167B4FC-7D82-4B2C-99CB-9295AFE37C5C}" srcOrd="1" destOrd="0" parTransId="{1023967C-2C3D-4426-9AB0-D837D7B1E825}" sibTransId="{D25CC37D-96A9-4CCC-A174-194503CF8435}"/>
    <dgm:cxn modelId="{203BBFFA-836E-4151-9EB3-6FAE3AB029ED}" type="presOf" srcId="{D6AA6F82-542B-44CB-9A7E-7DCDAFD0DF56}" destId="{83D67E3E-D048-4D7D-807D-7A36C66F18DF}" srcOrd="0" destOrd="0" presId="urn:microsoft.com/office/officeart/2005/8/layout/vList2"/>
    <dgm:cxn modelId="{019E3EB4-D81A-4B05-B58F-0960BFB497D4}" type="presParOf" srcId="{704F407B-EE9B-41CE-A6D6-B88CDCA4CE75}" destId="{6989F652-CCE9-4E48-8C64-0DFA9CB47965}" srcOrd="0" destOrd="0" presId="urn:microsoft.com/office/officeart/2005/8/layout/vList2"/>
    <dgm:cxn modelId="{D7CB64E1-E9A4-4B8B-B51E-5679FAFC3230}" type="presParOf" srcId="{704F407B-EE9B-41CE-A6D6-B88CDCA4CE75}" destId="{EFCCFF2D-A028-4745-A330-BEC0519DA9A7}" srcOrd="1" destOrd="0" presId="urn:microsoft.com/office/officeart/2005/8/layout/vList2"/>
    <dgm:cxn modelId="{6DFF4147-BDCA-4218-8DA0-87C5EC46BCC6}" type="presParOf" srcId="{704F407B-EE9B-41CE-A6D6-B88CDCA4CE75}" destId="{62B4EB24-0C78-49EE-BA0D-F0665F1EB74F}" srcOrd="2" destOrd="0" presId="urn:microsoft.com/office/officeart/2005/8/layout/vList2"/>
    <dgm:cxn modelId="{A1249EE5-A4EF-42D1-BDE0-4D3010A2E49C}" type="presParOf" srcId="{704F407B-EE9B-41CE-A6D6-B88CDCA4CE75}" destId="{30C3B004-62E5-4887-A5C6-6BD3C4982D4B}" srcOrd="3" destOrd="0" presId="urn:microsoft.com/office/officeart/2005/8/layout/vList2"/>
    <dgm:cxn modelId="{B54658B4-8746-4C02-8F77-8324CD838151}" type="presParOf" srcId="{704F407B-EE9B-41CE-A6D6-B88CDCA4CE75}" destId="{39B9BC56-DCC7-46DB-BC8D-7400289B6E68}" srcOrd="4" destOrd="0" presId="urn:microsoft.com/office/officeart/2005/8/layout/vList2"/>
    <dgm:cxn modelId="{A961EC59-0B6F-49CB-A2F3-3C6F8B81F715}" type="presParOf" srcId="{704F407B-EE9B-41CE-A6D6-B88CDCA4CE75}" destId="{FF985875-BD89-4A8F-9E6A-54912D03CD84}" srcOrd="5" destOrd="0" presId="urn:microsoft.com/office/officeart/2005/8/layout/vList2"/>
    <dgm:cxn modelId="{494590E0-55F4-44DE-8A57-25E0B049CDDA}" type="presParOf" srcId="{704F407B-EE9B-41CE-A6D6-B88CDCA4CE75}" destId="{A0F6BE6F-BDEC-45E5-99C1-9A9C00C50D32}" srcOrd="6" destOrd="0" presId="urn:microsoft.com/office/officeart/2005/8/layout/vList2"/>
    <dgm:cxn modelId="{C49483D4-413E-459F-95D3-CF2299347933}" type="presParOf" srcId="{704F407B-EE9B-41CE-A6D6-B88CDCA4CE75}" destId="{C91A9AF0-C958-4F65-B169-D167FFDD3E7C}" srcOrd="7" destOrd="0" presId="urn:microsoft.com/office/officeart/2005/8/layout/vList2"/>
    <dgm:cxn modelId="{E257FDA4-8E9D-4F6C-8CFF-B98F7D7964D2}" type="presParOf" srcId="{704F407B-EE9B-41CE-A6D6-B88CDCA4CE75}" destId="{83D67E3E-D048-4D7D-807D-7A36C66F18D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41D80-81A3-4649-BFDE-DC18FFED42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BE6AE5F-0F6F-4113-9A1A-ADD952E2ECE4}">
      <dgm:prSet/>
      <dgm:spPr/>
      <dgm:t>
        <a:bodyPr/>
        <a:lstStyle/>
        <a:p>
          <a:r>
            <a:rPr lang="fr-FR" b="1"/>
            <a:t>Jeu : “Devine le monument!”</a:t>
          </a:r>
          <a:endParaRPr lang="en-US"/>
        </a:p>
      </dgm:t>
    </dgm:pt>
    <dgm:pt modelId="{29A9953A-CE88-437F-BB42-F0BBB2EE008E}" type="parTrans" cxnId="{DDA97607-E356-4389-8BE6-418E44172650}">
      <dgm:prSet/>
      <dgm:spPr/>
      <dgm:t>
        <a:bodyPr/>
        <a:lstStyle/>
        <a:p>
          <a:endParaRPr lang="en-US"/>
        </a:p>
      </dgm:t>
    </dgm:pt>
    <dgm:pt modelId="{AAD85E60-641E-4D0E-A233-5E9D5FB827A4}" type="sibTrans" cxnId="{DDA97607-E356-4389-8BE6-418E44172650}">
      <dgm:prSet/>
      <dgm:spPr/>
      <dgm:t>
        <a:bodyPr/>
        <a:lstStyle/>
        <a:p>
          <a:endParaRPr lang="en-US"/>
        </a:p>
      </dgm:t>
    </dgm:pt>
    <dgm:pt modelId="{D5163BA2-281B-47B1-A4BE-59617976B0E2}">
      <dgm:prSet/>
      <dgm:spPr/>
      <dgm:t>
        <a:bodyPr/>
        <a:lstStyle/>
        <a:p>
          <a:r>
            <a:rPr lang="fr-FR"/>
            <a:t>L’enseignant montre des images de monuments célèbres (Tour Eiffel, Big Ben, etc.), puis la </a:t>
          </a:r>
          <a:r>
            <a:rPr lang="fr-FR" b="1"/>
            <a:t>Tour CN</a:t>
          </a:r>
          <a:r>
            <a:rPr lang="fr-FR"/>
            <a:t>. </a:t>
          </a:r>
          <a:endParaRPr lang="en-US"/>
        </a:p>
      </dgm:t>
    </dgm:pt>
    <dgm:pt modelId="{B474F4A0-8C00-46E6-BE2D-3A5FDC0E61C0}" type="parTrans" cxnId="{0ACE19EC-E37E-4F10-A526-7F19F4AB01E2}">
      <dgm:prSet/>
      <dgm:spPr/>
      <dgm:t>
        <a:bodyPr/>
        <a:lstStyle/>
        <a:p>
          <a:endParaRPr lang="en-US"/>
        </a:p>
      </dgm:t>
    </dgm:pt>
    <dgm:pt modelId="{87965C7A-FD08-48F6-A4DD-BDBDEEBEFDD4}" type="sibTrans" cxnId="{0ACE19EC-E37E-4F10-A526-7F19F4AB01E2}">
      <dgm:prSet/>
      <dgm:spPr/>
      <dgm:t>
        <a:bodyPr/>
        <a:lstStyle/>
        <a:p>
          <a:endParaRPr lang="en-US"/>
        </a:p>
      </dgm:t>
    </dgm:pt>
    <dgm:pt modelId="{315CDBFF-023B-46C4-BDBD-E8879F2BFBFA}">
      <dgm:prSet/>
      <dgm:spPr/>
      <dgm:t>
        <a:bodyPr/>
        <a:lstStyle/>
        <a:p>
          <a:r>
            <a:rPr lang="fr-FR"/>
            <a:t>Les élèves devinent :</a:t>
          </a:r>
          <a:endParaRPr lang="en-US"/>
        </a:p>
      </dgm:t>
    </dgm:pt>
    <dgm:pt modelId="{E849EDAD-0A83-4E16-9B95-D731C57ADC86}" type="parTrans" cxnId="{B45DF946-0288-4BE5-A854-2E2D68E4BE0B}">
      <dgm:prSet/>
      <dgm:spPr/>
      <dgm:t>
        <a:bodyPr/>
        <a:lstStyle/>
        <a:p>
          <a:endParaRPr lang="en-US"/>
        </a:p>
      </dgm:t>
    </dgm:pt>
    <dgm:pt modelId="{57FFB511-8B3F-4AD8-9681-923E9AA346EE}" type="sibTrans" cxnId="{B45DF946-0288-4BE5-A854-2E2D68E4BE0B}">
      <dgm:prSet/>
      <dgm:spPr/>
      <dgm:t>
        <a:bodyPr/>
        <a:lstStyle/>
        <a:p>
          <a:endParaRPr lang="en-US"/>
        </a:p>
      </dgm:t>
    </dgm:pt>
    <dgm:pt modelId="{A56F7AA3-B6B4-48B9-9775-EE013E653BF5}">
      <dgm:prSet/>
      <dgm:spPr/>
      <dgm:t>
        <a:bodyPr/>
        <a:lstStyle/>
        <a:p>
          <a:r>
            <a:rPr lang="fr-FR"/>
            <a:t>“C’est au Canada!”</a:t>
          </a:r>
          <a:endParaRPr lang="en-US"/>
        </a:p>
      </dgm:t>
    </dgm:pt>
    <dgm:pt modelId="{37B19192-0686-4658-87A3-74CE978A181C}" type="parTrans" cxnId="{5B2D7DFE-E845-442D-80B8-79D20ECF73EB}">
      <dgm:prSet/>
      <dgm:spPr/>
      <dgm:t>
        <a:bodyPr/>
        <a:lstStyle/>
        <a:p>
          <a:endParaRPr lang="en-US"/>
        </a:p>
      </dgm:t>
    </dgm:pt>
    <dgm:pt modelId="{5425E322-1B7B-4178-A598-16B58F90D5E9}" type="sibTrans" cxnId="{5B2D7DFE-E845-442D-80B8-79D20ECF73EB}">
      <dgm:prSet/>
      <dgm:spPr/>
      <dgm:t>
        <a:bodyPr/>
        <a:lstStyle/>
        <a:p>
          <a:endParaRPr lang="en-US"/>
        </a:p>
      </dgm:t>
    </dgm:pt>
    <dgm:pt modelId="{2AF4CAC9-222B-487F-B44D-25D5C6E817FC}">
      <dgm:prSet/>
      <dgm:spPr/>
      <dgm:t>
        <a:bodyPr/>
        <a:lstStyle/>
        <a:p>
          <a:r>
            <a:rPr lang="fr-FR"/>
            <a:t>“C’est à Toronto!”</a:t>
          </a:r>
          <a:endParaRPr lang="en-US"/>
        </a:p>
      </dgm:t>
    </dgm:pt>
    <dgm:pt modelId="{C81B7475-DED6-4ACD-A15A-920FBEBA5A70}" type="parTrans" cxnId="{DAFB17BC-C2D1-49BF-BDEB-034A00EBE613}">
      <dgm:prSet/>
      <dgm:spPr/>
      <dgm:t>
        <a:bodyPr/>
        <a:lstStyle/>
        <a:p>
          <a:endParaRPr lang="en-US"/>
        </a:p>
      </dgm:t>
    </dgm:pt>
    <dgm:pt modelId="{9333C02A-92EB-46A6-B60B-0EA1CC89D124}" type="sibTrans" cxnId="{DAFB17BC-C2D1-49BF-BDEB-034A00EBE613}">
      <dgm:prSet/>
      <dgm:spPr/>
      <dgm:t>
        <a:bodyPr/>
        <a:lstStyle/>
        <a:p>
          <a:endParaRPr lang="en-US"/>
        </a:p>
      </dgm:t>
    </dgm:pt>
    <dgm:pt modelId="{BEF4D07F-F02F-46A2-919C-41A8DC8B797B}">
      <dgm:prSet/>
      <dgm:spPr/>
      <dgm:t>
        <a:bodyPr/>
        <a:lstStyle/>
        <a:p>
          <a:r>
            <a:rPr lang="fr-FR"/>
            <a:t>→ Introduction du vocabulaire : </a:t>
          </a:r>
          <a:r>
            <a:rPr lang="fr-FR" i="1"/>
            <a:t>hauteur, ville, restaurant, ascenseur, vue, touristes</a:t>
          </a:r>
          <a:r>
            <a:rPr lang="fr-FR"/>
            <a:t>.</a:t>
          </a:r>
          <a:endParaRPr lang="en-US"/>
        </a:p>
      </dgm:t>
    </dgm:pt>
    <dgm:pt modelId="{1339E6EB-1C29-4A46-9B45-EF0FDE630693}" type="parTrans" cxnId="{EAE43F7C-8336-440B-A940-956FD5850895}">
      <dgm:prSet/>
      <dgm:spPr/>
      <dgm:t>
        <a:bodyPr/>
        <a:lstStyle/>
        <a:p>
          <a:endParaRPr lang="en-US"/>
        </a:p>
      </dgm:t>
    </dgm:pt>
    <dgm:pt modelId="{057D9390-CB2C-4378-9139-0BC3EB68B925}" type="sibTrans" cxnId="{EAE43F7C-8336-440B-A940-956FD5850895}">
      <dgm:prSet/>
      <dgm:spPr/>
      <dgm:t>
        <a:bodyPr/>
        <a:lstStyle/>
        <a:p>
          <a:endParaRPr lang="en-US"/>
        </a:p>
      </dgm:t>
    </dgm:pt>
    <dgm:pt modelId="{67B3640F-F4AE-490E-AE84-A0F901659100}">
      <dgm:prSet/>
      <dgm:spPr/>
      <dgm:t>
        <a:bodyPr/>
        <a:lstStyle/>
        <a:p>
          <a:r>
            <a:rPr lang="fr-FR"/>
            <a:t>Qui a déjà visité ce monument ? </a:t>
          </a:r>
          <a:endParaRPr lang="en-US"/>
        </a:p>
      </dgm:t>
    </dgm:pt>
    <dgm:pt modelId="{AC4F6341-DF2C-4EEE-BD21-0674B6382EE9}" type="parTrans" cxnId="{6815E1AE-5B91-40C1-9F4C-D0342663BEFA}">
      <dgm:prSet/>
      <dgm:spPr/>
      <dgm:t>
        <a:bodyPr/>
        <a:lstStyle/>
        <a:p>
          <a:endParaRPr lang="en-US"/>
        </a:p>
      </dgm:t>
    </dgm:pt>
    <dgm:pt modelId="{66DB2098-32B4-4456-9BDE-770AD97EAEC7}" type="sibTrans" cxnId="{6815E1AE-5B91-40C1-9F4C-D0342663BEFA}">
      <dgm:prSet/>
      <dgm:spPr/>
      <dgm:t>
        <a:bodyPr/>
        <a:lstStyle/>
        <a:p>
          <a:endParaRPr lang="en-US"/>
        </a:p>
      </dgm:t>
    </dgm:pt>
    <dgm:pt modelId="{ECD3BCD9-90FA-42E3-8EC8-5155EE43DD4F}" type="pres">
      <dgm:prSet presAssocID="{C0641D80-81A3-4649-BFDE-DC18FFED4256}" presName="root" presStyleCnt="0">
        <dgm:presLayoutVars>
          <dgm:dir/>
          <dgm:resizeHandles val="exact"/>
        </dgm:presLayoutVars>
      </dgm:prSet>
      <dgm:spPr/>
    </dgm:pt>
    <dgm:pt modelId="{FD2DBC5B-FEB9-4007-AECA-21A461FA55A8}" type="pres">
      <dgm:prSet presAssocID="{1BE6AE5F-0F6F-4113-9A1A-ADD952E2ECE4}" presName="compNode" presStyleCnt="0"/>
      <dgm:spPr/>
    </dgm:pt>
    <dgm:pt modelId="{BED61619-8FFF-455E-84B7-5AFBCAC7C227}" type="pres">
      <dgm:prSet presAssocID="{1BE6AE5F-0F6F-4113-9A1A-ADD952E2ECE4}" presName="bgRect" presStyleLbl="bgShp" presStyleIdx="0" presStyleCnt="7"/>
      <dgm:spPr/>
    </dgm:pt>
    <dgm:pt modelId="{D1408A60-E9D2-4266-8572-DCD5BD4F6136}" type="pres">
      <dgm:prSet presAssocID="{1BE6AE5F-0F6F-4113-9A1A-ADD952E2ECE4}" presName="iconRect" presStyleLbl="node1" presStyleIdx="0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0F39D251-6677-4960-A11D-670BA61D9903}" type="pres">
      <dgm:prSet presAssocID="{1BE6AE5F-0F6F-4113-9A1A-ADD952E2ECE4}" presName="spaceRect" presStyleCnt="0"/>
      <dgm:spPr/>
    </dgm:pt>
    <dgm:pt modelId="{9879ACCC-898E-4FF2-93B6-24D07EFEB6F0}" type="pres">
      <dgm:prSet presAssocID="{1BE6AE5F-0F6F-4113-9A1A-ADD952E2ECE4}" presName="parTx" presStyleLbl="revTx" presStyleIdx="0" presStyleCnt="7">
        <dgm:presLayoutVars>
          <dgm:chMax val="0"/>
          <dgm:chPref val="0"/>
        </dgm:presLayoutVars>
      </dgm:prSet>
      <dgm:spPr/>
    </dgm:pt>
    <dgm:pt modelId="{ADE7C631-CDB0-44C0-A894-9E852FA52C10}" type="pres">
      <dgm:prSet presAssocID="{AAD85E60-641E-4D0E-A233-5E9D5FB827A4}" presName="sibTrans" presStyleCnt="0"/>
      <dgm:spPr/>
    </dgm:pt>
    <dgm:pt modelId="{7FB08BD9-F208-4229-BC7B-933198C97FD6}" type="pres">
      <dgm:prSet presAssocID="{D5163BA2-281B-47B1-A4BE-59617976B0E2}" presName="compNode" presStyleCnt="0"/>
      <dgm:spPr/>
    </dgm:pt>
    <dgm:pt modelId="{2671F6AA-365E-4015-9BC9-FF36E7403E14}" type="pres">
      <dgm:prSet presAssocID="{D5163BA2-281B-47B1-A4BE-59617976B0E2}" presName="bgRect" presStyleLbl="bgShp" presStyleIdx="1" presStyleCnt="7"/>
      <dgm:spPr/>
    </dgm:pt>
    <dgm:pt modelId="{2490E30D-0232-44EB-B3BE-5101D581C4F8}" type="pres">
      <dgm:prSet presAssocID="{D5163BA2-281B-47B1-A4BE-59617976B0E2}" presName="iconRect" presStyleLbl="node1" presStyleIdx="1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85AEA1F-A07A-4334-A2AB-7365D0C328E9}" type="pres">
      <dgm:prSet presAssocID="{D5163BA2-281B-47B1-A4BE-59617976B0E2}" presName="spaceRect" presStyleCnt="0"/>
      <dgm:spPr/>
    </dgm:pt>
    <dgm:pt modelId="{97DDA33F-249E-4EE9-8A9A-E37234F3E741}" type="pres">
      <dgm:prSet presAssocID="{D5163BA2-281B-47B1-A4BE-59617976B0E2}" presName="parTx" presStyleLbl="revTx" presStyleIdx="1" presStyleCnt="7">
        <dgm:presLayoutVars>
          <dgm:chMax val="0"/>
          <dgm:chPref val="0"/>
        </dgm:presLayoutVars>
      </dgm:prSet>
      <dgm:spPr/>
    </dgm:pt>
    <dgm:pt modelId="{EC965C8A-34C7-45FA-81F4-E958914E15C3}" type="pres">
      <dgm:prSet presAssocID="{87965C7A-FD08-48F6-A4DD-BDBDEEBEFDD4}" presName="sibTrans" presStyleCnt="0"/>
      <dgm:spPr/>
    </dgm:pt>
    <dgm:pt modelId="{D93CE538-3C72-424B-B86A-B7990CB5B540}" type="pres">
      <dgm:prSet presAssocID="{315CDBFF-023B-46C4-BDBD-E8879F2BFBFA}" presName="compNode" presStyleCnt="0"/>
      <dgm:spPr/>
    </dgm:pt>
    <dgm:pt modelId="{FFF40971-60F6-4BA7-ABA3-4C9C392C1D41}" type="pres">
      <dgm:prSet presAssocID="{315CDBFF-023B-46C4-BDBD-E8879F2BFBFA}" presName="bgRect" presStyleLbl="bgShp" presStyleIdx="2" presStyleCnt="7"/>
      <dgm:spPr/>
    </dgm:pt>
    <dgm:pt modelId="{AC9A3BFA-0420-4B66-82F3-DD4EFE0CE9C3}" type="pres">
      <dgm:prSet presAssocID="{315CDBFF-023B-46C4-BDBD-E8879F2BFBFA}" presName="iconRect" presStyleLbl="node1" presStyleIdx="2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B93C55E-B510-47EC-AB9B-BBEC8E9A5401}" type="pres">
      <dgm:prSet presAssocID="{315CDBFF-023B-46C4-BDBD-E8879F2BFBFA}" presName="spaceRect" presStyleCnt="0"/>
      <dgm:spPr/>
    </dgm:pt>
    <dgm:pt modelId="{DD10E6A1-FBE6-459C-A3BF-C297559FDFAE}" type="pres">
      <dgm:prSet presAssocID="{315CDBFF-023B-46C4-BDBD-E8879F2BFBFA}" presName="parTx" presStyleLbl="revTx" presStyleIdx="2" presStyleCnt="7">
        <dgm:presLayoutVars>
          <dgm:chMax val="0"/>
          <dgm:chPref val="0"/>
        </dgm:presLayoutVars>
      </dgm:prSet>
      <dgm:spPr/>
    </dgm:pt>
    <dgm:pt modelId="{1F8B9E2E-7799-406D-ACF0-A3C6BA19BEAE}" type="pres">
      <dgm:prSet presAssocID="{57FFB511-8B3F-4AD8-9681-923E9AA346EE}" presName="sibTrans" presStyleCnt="0"/>
      <dgm:spPr/>
    </dgm:pt>
    <dgm:pt modelId="{6ED115DB-86F9-4C48-B514-C10CD65A499B}" type="pres">
      <dgm:prSet presAssocID="{A56F7AA3-B6B4-48B9-9775-EE013E653BF5}" presName="compNode" presStyleCnt="0"/>
      <dgm:spPr/>
    </dgm:pt>
    <dgm:pt modelId="{4A531C04-3525-4C8B-BB4A-4720697D1A71}" type="pres">
      <dgm:prSet presAssocID="{A56F7AA3-B6B4-48B9-9775-EE013E653BF5}" presName="bgRect" presStyleLbl="bgShp" presStyleIdx="3" presStyleCnt="7"/>
      <dgm:spPr/>
    </dgm:pt>
    <dgm:pt modelId="{78BE45C2-FC12-4BF4-8495-3CD4D093AFF1}" type="pres">
      <dgm:prSet presAssocID="{A56F7AA3-B6B4-48B9-9775-EE013E653BF5}" presName="iconRect" presStyleLbl="node1" presStyleIdx="3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ld"/>
        </a:ext>
      </dgm:extLst>
    </dgm:pt>
    <dgm:pt modelId="{7BE4958C-D032-48BB-A1A2-1BB60159091D}" type="pres">
      <dgm:prSet presAssocID="{A56F7AA3-B6B4-48B9-9775-EE013E653BF5}" presName="spaceRect" presStyleCnt="0"/>
      <dgm:spPr/>
    </dgm:pt>
    <dgm:pt modelId="{82DB6901-F829-43CF-9EF9-9740FFEE27A4}" type="pres">
      <dgm:prSet presAssocID="{A56F7AA3-B6B4-48B9-9775-EE013E653BF5}" presName="parTx" presStyleLbl="revTx" presStyleIdx="3" presStyleCnt="7">
        <dgm:presLayoutVars>
          <dgm:chMax val="0"/>
          <dgm:chPref val="0"/>
        </dgm:presLayoutVars>
      </dgm:prSet>
      <dgm:spPr/>
    </dgm:pt>
    <dgm:pt modelId="{806924CB-A4FC-4EC1-A065-B9943E3391A6}" type="pres">
      <dgm:prSet presAssocID="{5425E322-1B7B-4178-A598-16B58F90D5E9}" presName="sibTrans" presStyleCnt="0"/>
      <dgm:spPr/>
    </dgm:pt>
    <dgm:pt modelId="{A1DAD5CF-1DB3-44AD-AFD7-26FD696D1466}" type="pres">
      <dgm:prSet presAssocID="{2AF4CAC9-222B-487F-B44D-25D5C6E817FC}" presName="compNode" presStyleCnt="0"/>
      <dgm:spPr/>
    </dgm:pt>
    <dgm:pt modelId="{3A9BA626-A08A-41BE-B32E-4B743DEDA361}" type="pres">
      <dgm:prSet presAssocID="{2AF4CAC9-222B-487F-B44D-25D5C6E817FC}" presName="bgRect" presStyleLbl="bgShp" presStyleIdx="4" presStyleCnt="7"/>
      <dgm:spPr/>
    </dgm:pt>
    <dgm:pt modelId="{DEB1E6CE-252C-4382-BD7E-460D52720DCD}" type="pres">
      <dgm:prSet presAssocID="{2AF4CAC9-222B-487F-B44D-25D5C6E817FC}" presName="iconRect" presStyleLbl="node1" presStyleIdx="4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2C00B030-2E04-43CB-8BB8-6E62A1658D3F}" type="pres">
      <dgm:prSet presAssocID="{2AF4CAC9-222B-487F-B44D-25D5C6E817FC}" presName="spaceRect" presStyleCnt="0"/>
      <dgm:spPr/>
    </dgm:pt>
    <dgm:pt modelId="{D15725D3-EBE8-40CC-A080-0CBD87F77747}" type="pres">
      <dgm:prSet presAssocID="{2AF4CAC9-222B-487F-B44D-25D5C6E817FC}" presName="parTx" presStyleLbl="revTx" presStyleIdx="4" presStyleCnt="7">
        <dgm:presLayoutVars>
          <dgm:chMax val="0"/>
          <dgm:chPref val="0"/>
        </dgm:presLayoutVars>
      </dgm:prSet>
      <dgm:spPr/>
    </dgm:pt>
    <dgm:pt modelId="{632FF6E9-9819-4241-9CEC-9E63A6340383}" type="pres">
      <dgm:prSet presAssocID="{9333C02A-92EB-46A6-B60B-0EA1CC89D124}" presName="sibTrans" presStyleCnt="0"/>
      <dgm:spPr/>
    </dgm:pt>
    <dgm:pt modelId="{B4FBF62E-CB01-482A-B7AA-7029F005515B}" type="pres">
      <dgm:prSet presAssocID="{BEF4D07F-F02F-46A2-919C-41A8DC8B797B}" presName="compNode" presStyleCnt="0"/>
      <dgm:spPr/>
    </dgm:pt>
    <dgm:pt modelId="{CB7D8643-A8A6-4FC9-9C47-C95609F9A30E}" type="pres">
      <dgm:prSet presAssocID="{BEF4D07F-F02F-46A2-919C-41A8DC8B797B}" presName="bgRect" presStyleLbl="bgShp" presStyleIdx="5" presStyleCnt="7"/>
      <dgm:spPr/>
    </dgm:pt>
    <dgm:pt modelId="{8858DF6D-BE9A-4C39-9C0F-9351845325BA}" type="pres">
      <dgm:prSet presAssocID="{BEF4D07F-F02F-46A2-919C-41A8DC8B797B}" presName="iconRect" presStyleLbl="node1" presStyleIdx="5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86A5A98C-C80A-420B-BE12-6F2A6D625247}" type="pres">
      <dgm:prSet presAssocID="{BEF4D07F-F02F-46A2-919C-41A8DC8B797B}" presName="spaceRect" presStyleCnt="0"/>
      <dgm:spPr/>
    </dgm:pt>
    <dgm:pt modelId="{BBE38290-EF5D-4C57-AA56-7D7F088D8594}" type="pres">
      <dgm:prSet presAssocID="{BEF4D07F-F02F-46A2-919C-41A8DC8B797B}" presName="parTx" presStyleLbl="revTx" presStyleIdx="5" presStyleCnt="7">
        <dgm:presLayoutVars>
          <dgm:chMax val="0"/>
          <dgm:chPref val="0"/>
        </dgm:presLayoutVars>
      </dgm:prSet>
      <dgm:spPr/>
    </dgm:pt>
    <dgm:pt modelId="{DEEB12FE-75A0-4146-9DEF-198F094131DD}" type="pres">
      <dgm:prSet presAssocID="{057D9390-CB2C-4378-9139-0BC3EB68B925}" presName="sibTrans" presStyleCnt="0"/>
      <dgm:spPr/>
    </dgm:pt>
    <dgm:pt modelId="{3F8BA065-1464-469C-9394-D3EBE4F0D8EE}" type="pres">
      <dgm:prSet presAssocID="{67B3640F-F4AE-490E-AE84-A0F901659100}" presName="compNode" presStyleCnt="0"/>
      <dgm:spPr/>
    </dgm:pt>
    <dgm:pt modelId="{81D48E8D-CAE4-428E-8692-4F6C9B9FDCD5}" type="pres">
      <dgm:prSet presAssocID="{67B3640F-F4AE-490E-AE84-A0F901659100}" presName="bgRect" presStyleLbl="bgShp" presStyleIdx="6" presStyleCnt="7"/>
      <dgm:spPr/>
    </dgm:pt>
    <dgm:pt modelId="{2572103A-29A0-4E18-BEDE-69267FEFCD82}" type="pres">
      <dgm:prSet presAssocID="{67B3640F-F4AE-490E-AE84-A0F901659100}" presName="iconRect" presStyleLbl="node1" presStyleIdx="6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C65B7826-2BD0-445A-8BC5-946C6091291F}" type="pres">
      <dgm:prSet presAssocID="{67B3640F-F4AE-490E-AE84-A0F901659100}" presName="spaceRect" presStyleCnt="0"/>
      <dgm:spPr/>
    </dgm:pt>
    <dgm:pt modelId="{953F72A4-96CA-4984-AD48-AC24A7D98877}" type="pres">
      <dgm:prSet presAssocID="{67B3640F-F4AE-490E-AE84-A0F90165910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DA97607-E356-4389-8BE6-418E44172650}" srcId="{C0641D80-81A3-4649-BFDE-DC18FFED4256}" destId="{1BE6AE5F-0F6F-4113-9A1A-ADD952E2ECE4}" srcOrd="0" destOrd="0" parTransId="{29A9953A-CE88-437F-BB42-F0BBB2EE008E}" sibTransId="{AAD85E60-641E-4D0E-A233-5E9D5FB827A4}"/>
    <dgm:cxn modelId="{09402538-D3CD-4142-B4D0-1584FEC4BB0A}" type="presOf" srcId="{D5163BA2-281B-47B1-A4BE-59617976B0E2}" destId="{97DDA33F-249E-4EE9-8A9A-E37234F3E741}" srcOrd="0" destOrd="0" presId="urn:microsoft.com/office/officeart/2018/2/layout/IconVerticalSolidList"/>
    <dgm:cxn modelId="{4583BA60-84D8-4415-B8F3-3CE0AD1B6374}" type="presOf" srcId="{1BE6AE5F-0F6F-4113-9A1A-ADD952E2ECE4}" destId="{9879ACCC-898E-4FF2-93B6-24D07EFEB6F0}" srcOrd="0" destOrd="0" presId="urn:microsoft.com/office/officeart/2018/2/layout/IconVerticalSolidList"/>
    <dgm:cxn modelId="{B45DF946-0288-4BE5-A854-2E2D68E4BE0B}" srcId="{C0641D80-81A3-4649-BFDE-DC18FFED4256}" destId="{315CDBFF-023B-46C4-BDBD-E8879F2BFBFA}" srcOrd="2" destOrd="0" parTransId="{E849EDAD-0A83-4E16-9B95-D731C57ADC86}" sibTransId="{57FFB511-8B3F-4AD8-9681-923E9AA346EE}"/>
    <dgm:cxn modelId="{72108171-3B35-4900-8F11-D09263023A04}" type="presOf" srcId="{67B3640F-F4AE-490E-AE84-A0F901659100}" destId="{953F72A4-96CA-4984-AD48-AC24A7D98877}" srcOrd="0" destOrd="0" presId="urn:microsoft.com/office/officeart/2018/2/layout/IconVerticalSolidList"/>
    <dgm:cxn modelId="{EAE43F7C-8336-440B-A940-956FD5850895}" srcId="{C0641D80-81A3-4649-BFDE-DC18FFED4256}" destId="{BEF4D07F-F02F-46A2-919C-41A8DC8B797B}" srcOrd="5" destOrd="0" parTransId="{1339E6EB-1C29-4A46-9B45-EF0FDE630693}" sibTransId="{057D9390-CB2C-4378-9139-0BC3EB68B925}"/>
    <dgm:cxn modelId="{6815E1AE-5B91-40C1-9F4C-D0342663BEFA}" srcId="{C0641D80-81A3-4649-BFDE-DC18FFED4256}" destId="{67B3640F-F4AE-490E-AE84-A0F901659100}" srcOrd="6" destOrd="0" parTransId="{AC4F6341-DF2C-4EEE-BD21-0674B6382EE9}" sibTransId="{66DB2098-32B4-4456-9BDE-770AD97EAEC7}"/>
    <dgm:cxn modelId="{DAFB17BC-C2D1-49BF-BDEB-034A00EBE613}" srcId="{C0641D80-81A3-4649-BFDE-DC18FFED4256}" destId="{2AF4CAC9-222B-487F-B44D-25D5C6E817FC}" srcOrd="4" destOrd="0" parTransId="{C81B7475-DED6-4ACD-A15A-920FBEBA5A70}" sibTransId="{9333C02A-92EB-46A6-B60B-0EA1CC89D124}"/>
    <dgm:cxn modelId="{CF22B3C6-6D62-433C-92E1-A9597EDBA477}" type="presOf" srcId="{315CDBFF-023B-46C4-BDBD-E8879F2BFBFA}" destId="{DD10E6A1-FBE6-459C-A3BF-C297559FDFAE}" srcOrd="0" destOrd="0" presId="urn:microsoft.com/office/officeart/2018/2/layout/IconVerticalSolidList"/>
    <dgm:cxn modelId="{CA2723CD-0542-4058-AC0D-57E93CB43C1C}" type="presOf" srcId="{A56F7AA3-B6B4-48B9-9775-EE013E653BF5}" destId="{82DB6901-F829-43CF-9EF9-9740FFEE27A4}" srcOrd="0" destOrd="0" presId="urn:microsoft.com/office/officeart/2018/2/layout/IconVerticalSolidList"/>
    <dgm:cxn modelId="{A671DDD1-1889-4ACB-8384-98A6CBAEF3EB}" type="presOf" srcId="{2AF4CAC9-222B-487F-B44D-25D5C6E817FC}" destId="{D15725D3-EBE8-40CC-A080-0CBD87F77747}" srcOrd="0" destOrd="0" presId="urn:microsoft.com/office/officeart/2018/2/layout/IconVerticalSolidList"/>
    <dgm:cxn modelId="{E9362FDC-E1F1-43F3-9EE6-46F97053C4CA}" type="presOf" srcId="{C0641D80-81A3-4649-BFDE-DC18FFED4256}" destId="{ECD3BCD9-90FA-42E3-8EC8-5155EE43DD4F}" srcOrd="0" destOrd="0" presId="urn:microsoft.com/office/officeart/2018/2/layout/IconVerticalSolidList"/>
    <dgm:cxn modelId="{0ACE19EC-E37E-4F10-A526-7F19F4AB01E2}" srcId="{C0641D80-81A3-4649-BFDE-DC18FFED4256}" destId="{D5163BA2-281B-47B1-A4BE-59617976B0E2}" srcOrd="1" destOrd="0" parTransId="{B474F4A0-8C00-46E6-BE2D-3A5FDC0E61C0}" sibTransId="{87965C7A-FD08-48F6-A4DD-BDBDEEBEFDD4}"/>
    <dgm:cxn modelId="{27CE01FA-CCCE-4EEF-ABDB-B3103BFBF3FF}" type="presOf" srcId="{BEF4D07F-F02F-46A2-919C-41A8DC8B797B}" destId="{BBE38290-EF5D-4C57-AA56-7D7F088D8594}" srcOrd="0" destOrd="0" presId="urn:microsoft.com/office/officeart/2018/2/layout/IconVerticalSolidList"/>
    <dgm:cxn modelId="{5B2D7DFE-E845-442D-80B8-79D20ECF73EB}" srcId="{C0641D80-81A3-4649-BFDE-DC18FFED4256}" destId="{A56F7AA3-B6B4-48B9-9775-EE013E653BF5}" srcOrd="3" destOrd="0" parTransId="{37B19192-0686-4658-87A3-74CE978A181C}" sibTransId="{5425E322-1B7B-4178-A598-16B58F90D5E9}"/>
    <dgm:cxn modelId="{90A2194C-7466-4A49-9CA7-46F36B27187E}" type="presParOf" srcId="{ECD3BCD9-90FA-42E3-8EC8-5155EE43DD4F}" destId="{FD2DBC5B-FEB9-4007-AECA-21A461FA55A8}" srcOrd="0" destOrd="0" presId="urn:microsoft.com/office/officeart/2018/2/layout/IconVerticalSolidList"/>
    <dgm:cxn modelId="{619C859C-1A78-44CB-8827-B0C72FA46404}" type="presParOf" srcId="{FD2DBC5B-FEB9-4007-AECA-21A461FA55A8}" destId="{BED61619-8FFF-455E-84B7-5AFBCAC7C227}" srcOrd="0" destOrd="0" presId="urn:microsoft.com/office/officeart/2018/2/layout/IconVerticalSolidList"/>
    <dgm:cxn modelId="{94BDB9AD-D83D-4531-ADB8-B5A2C171869A}" type="presParOf" srcId="{FD2DBC5B-FEB9-4007-AECA-21A461FA55A8}" destId="{D1408A60-E9D2-4266-8572-DCD5BD4F6136}" srcOrd="1" destOrd="0" presId="urn:microsoft.com/office/officeart/2018/2/layout/IconVerticalSolidList"/>
    <dgm:cxn modelId="{475C8B44-A0EC-47E5-B43D-7E444157DBBB}" type="presParOf" srcId="{FD2DBC5B-FEB9-4007-AECA-21A461FA55A8}" destId="{0F39D251-6677-4960-A11D-670BA61D9903}" srcOrd="2" destOrd="0" presId="urn:microsoft.com/office/officeart/2018/2/layout/IconVerticalSolidList"/>
    <dgm:cxn modelId="{122FD854-4638-42D6-9591-9093513B8C30}" type="presParOf" srcId="{FD2DBC5B-FEB9-4007-AECA-21A461FA55A8}" destId="{9879ACCC-898E-4FF2-93B6-24D07EFEB6F0}" srcOrd="3" destOrd="0" presId="urn:microsoft.com/office/officeart/2018/2/layout/IconVerticalSolidList"/>
    <dgm:cxn modelId="{F3F7804C-EBA7-493D-8919-B904CF5A08AE}" type="presParOf" srcId="{ECD3BCD9-90FA-42E3-8EC8-5155EE43DD4F}" destId="{ADE7C631-CDB0-44C0-A894-9E852FA52C10}" srcOrd="1" destOrd="0" presId="urn:microsoft.com/office/officeart/2018/2/layout/IconVerticalSolidList"/>
    <dgm:cxn modelId="{B6949671-F758-478F-A685-E08BBEA843C1}" type="presParOf" srcId="{ECD3BCD9-90FA-42E3-8EC8-5155EE43DD4F}" destId="{7FB08BD9-F208-4229-BC7B-933198C97FD6}" srcOrd="2" destOrd="0" presId="urn:microsoft.com/office/officeart/2018/2/layout/IconVerticalSolidList"/>
    <dgm:cxn modelId="{FE6F8ED2-5697-42C6-96D5-2EAF7913DE9C}" type="presParOf" srcId="{7FB08BD9-F208-4229-BC7B-933198C97FD6}" destId="{2671F6AA-365E-4015-9BC9-FF36E7403E14}" srcOrd="0" destOrd="0" presId="urn:microsoft.com/office/officeart/2018/2/layout/IconVerticalSolidList"/>
    <dgm:cxn modelId="{77FE44AE-01E6-4B63-9F2B-7F9BC2668DA9}" type="presParOf" srcId="{7FB08BD9-F208-4229-BC7B-933198C97FD6}" destId="{2490E30D-0232-44EB-B3BE-5101D581C4F8}" srcOrd="1" destOrd="0" presId="urn:microsoft.com/office/officeart/2018/2/layout/IconVerticalSolidList"/>
    <dgm:cxn modelId="{3EBFFE95-6ACC-46A7-9032-3009A9DDDC49}" type="presParOf" srcId="{7FB08BD9-F208-4229-BC7B-933198C97FD6}" destId="{485AEA1F-A07A-4334-A2AB-7365D0C328E9}" srcOrd="2" destOrd="0" presId="urn:microsoft.com/office/officeart/2018/2/layout/IconVerticalSolidList"/>
    <dgm:cxn modelId="{CA660C82-CC36-4E84-9D5D-F4D971DAC6BD}" type="presParOf" srcId="{7FB08BD9-F208-4229-BC7B-933198C97FD6}" destId="{97DDA33F-249E-4EE9-8A9A-E37234F3E741}" srcOrd="3" destOrd="0" presId="urn:microsoft.com/office/officeart/2018/2/layout/IconVerticalSolidList"/>
    <dgm:cxn modelId="{30A86691-385F-4387-B1A4-EBA36DF9E9B6}" type="presParOf" srcId="{ECD3BCD9-90FA-42E3-8EC8-5155EE43DD4F}" destId="{EC965C8A-34C7-45FA-81F4-E958914E15C3}" srcOrd="3" destOrd="0" presId="urn:microsoft.com/office/officeart/2018/2/layout/IconVerticalSolidList"/>
    <dgm:cxn modelId="{35631DE0-EBCD-43C8-B40D-6891A3DE895C}" type="presParOf" srcId="{ECD3BCD9-90FA-42E3-8EC8-5155EE43DD4F}" destId="{D93CE538-3C72-424B-B86A-B7990CB5B540}" srcOrd="4" destOrd="0" presId="urn:microsoft.com/office/officeart/2018/2/layout/IconVerticalSolidList"/>
    <dgm:cxn modelId="{1013A726-2BFF-4459-AC96-CA9577B0CC80}" type="presParOf" srcId="{D93CE538-3C72-424B-B86A-B7990CB5B540}" destId="{FFF40971-60F6-4BA7-ABA3-4C9C392C1D41}" srcOrd="0" destOrd="0" presId="urn:microsoft.com/office/officeart/2018/2/layout/IconVerticalSolidList"/>
    <dgm:cxn modelId="{9F08DCC3-801C-4048-B170-42AA60E3F138}" type="presParOf" srcId="{D93CE538-3C72-424B-B86A-B7990CB5B540}" destId="{AC9A3BFA-0420-4B66-82F3-DD4EFE0CE9C3}" srcOrd="1" destOrd="0" presId="urn:microsoft.com/office/officeart/2018/2/layout/IconVerticalSolidList"/>
    <dgm:cxn modelId="{6539A726-4276-434C-B3E6-C0A7F35908FF}" type="presParOf" srcId="{D93CE538-3C72-424B-B86A-B7990CB5B540}" destId="{9B93C55E-B510-47EC-AB9B-BBEC8E9A5401}" srcOrd="2" destOrd="0" presId="urn:microsoft.com/office/officeart/2018/2/layout/IconVerticalSolidList"/>
    <dgm:cxn modelId="{932EACD9-E33B-4A50-9107-E2770A26C924}" type="presParOf" srcId="{D93CE538-3C72-424B-B86A-B7990CB5B540}" destId="{DD10E6A1-FBE6-459C-A3BF-C297559FDFAE}" srcOrd="3" destOrd="0" presId="urn:microsoft.com/office/officeart/2018/2/layout/IconVerticalSolidList"/>
    <dgm:cxn modelId="{189CD154-4772-40A0-99A6-65BF07CC605A}" type="presParOf" srcId="{ECD3BCD9-90FA-42E3-8EC8-5155EE43DD4F}" destId="{1F8B9E2E-7799-406D-ACF0-A3C6BA19BEAE}" srcOrd="5" destOrd="0" presId="urn:microsoft.com/office/officeart/2018/2/layout/IconVerticalSolidList"/>
    <dgm:cxn modelId="{1A3A3A99-DEB9-4D0E-B777-F7E824FE6B29}" type="presParOf" srcId="{ECD3BCD9-90FA-42E3-8EC8-5155EE43DD4F}" destId="{6ED115DB-86F9-4C48-B514-C10CD65A499B}" srcOrd="6" destOrd="0" presId="urn:microsoft.com/office/officeart/2018/2/layout/IconVerticalSolidList"/>
    <dgm:cxn modelId="{CF9BBD09-C548-4219-8CDE-9843AE087249}" type="presParOf" srcId="{6ED115DB-86F9-4C48-B514-C10CD65A499B}" destId="{4A531C04-3525-4C8B-BB4A-4720697D1A71}" srcOrd="0" destOrd="0" presId="urn:microsoft.com/office/officeart/2018/2/layout/IconVerticalSolidList"/>
    <dgm:cxn modelId="{FD777CD7-4918-42AE-A3FF-DE12228EAAD7}" type="presParOf" srcId="{6ED115DB-86F9-4C48-B514-C10CD65A499B}" destId="{78BE45C2-FC12-4BF4-8495-3CD4D093AFF1}" srcOrd="1" destOrd="0" presId="urn:microsoft.com/office/officeart/2018/2/layout/IconVerticalSolidList"/>
    <dgm:cxn modelId="{08B0187D-A70D-4D6C-BCBB-52547C6272FC}" type="presParOf" srcId="{6ED115DB-86F9-4C48-B514-C10CD65A499B}" destId="{7BE4958C-D032-48BB-A1A2-1BB60159091D}" srcOrd="2" destOrd="0" presId="urn:microsoft.com/office/officeart/2018/2/layout/IconVerticalSolidList"/>
    <dgm:cxn modelId="{6F0BEDBE-2509-4B26-9689-BCA9BC9FBB60}" type="presParOf" srcId="{6ED115DB-86F9-4C48-B514-C10CD65A499B}" destId="{82DB6901-F829-43CF-9EF9-9740FFEE27A4}" srcOrd="3" destOrd="0" presId="urn:microsoft.com/office/officeart/2018/2/layout/IconVerticalSolidList"/>
    <dgm:cxn modelId="{E56B421D-1EDA-411E-804C-C251B5FB7736}" type="presParOf" srcId="{ECD3BCD9-90FA-42E3-8EC8-5155EE43DD4F}" destId="{806924CB-A4FC-4EC1-A065-B9943E3391A6}" srcOrd="7" destOrd="0" presId="urn:microsoft.com/office/officeart/2018/2/layout/IconVerticalSolidList"/>
    <dgm:cxn modelId="{38324967-53E3-4F2A-91E9-8769BEFEDEA4}" type="presParOf" srcId="{ECD3BCD9-90FA-42E3-8EC8-5155EE43DD4F}" destId="{A1DAD5CF-1DB3-44AD-AFD7-26FD696D1466}" srcOrd="8" destOrd="0" presId="urn:microsoft.com/office/officeart/2018/2/layout/IconVerticalSolidList"/>
    <dgm:cxn modelId="{B86549B2-EC0A-4130-A6BE-13C3256FE753}" type="presParOf" srcId="{A1DAD5CF-1DB3-44AD-AFD7-26FD696D1466}" destId="{3A9BA626-A08A-41BE-B32E-4B743DEDA361}" srcOrd="0" destOrd="0" presId="urn:microsoft.com/office/officeart/2018/2/layout/IconVerticalSolidList"/>
    <dgm:cxn modelId="{DAA120CD-1349-4E98-8AD9-9FABAA53F3B1}" type="presParOf" srcId="{A1DAD5CF-1DB3-44AD-AFD7-26FD696D1466}" destId="{DEB1E6CE-252C-4382-BD7E-460D52720DCD}" srcOrd="1" destOrd="0" presId="urn:microsoft.com/office/officeart/2018/2/layout/IconVerticalSolidList"/>
    <dgm:cxn modelId="{E5E8BD54-4329-4D9D-8594-DFA9A3F79EE3}" type="presParOf" srcId="{A1DAD5CF-1DB3-44AD-AFD7-26FD696D1466}" destId="{2C00B030-2E04-43CB-8BB8-6E62A1658D3F}" srcOrd="2" destOrd="0" presId="urn:microsoft.com/office/officeart/2018/2/layout/IconVerticalSolidList"/>
    <dgm:cxn modelId="{38218D5D-47C0-4C72-A3BD-591AE523D6A9}" type="presParOf" srcId="{A1DAD5CF-1DB3-44AD-AFD7-26FD696D1466}" destId="{D15725D3-EBE8-40CC-A080-0CBD87F77747}" srcOrd="3" destOrd="0" presId="urn:microsoft.com/office/officeart/2018/2/layout/IconVerticalSolidList"/>
    <dgm:cxn modelId="{29BF144D-194A-45D0-B084-033234754C76}" type="presParOf" srcId="{ECD3BCD9-90FA-42E3-8EC8-5155EE43DD4F}" destId="{632FF6E9-9819-4241-9CEC-9E63A6340383}" srcOrd="9" destOrd="0" presId="urn:microsoft.com/office/officeart/2018/2/layout/IconVerticalSolidList"/>
    <dgm:cxn modelId="{0E85CBF4-9F91-4E07-B95E-B6667440218F}" type="presParOf" srcId="{ECD3BCD9-90FA-42E3-8EC8-5155EE43DD4F}" destId="{B4FBF62E-CB01-482A-B7AA-7029F005515B}" srcOrd="10" destOrd="0" presId="urn:microsoft.com/office/officeart/2018/2/layout/IconVerticalSolidList"/>
    <dgm:cxn modelId="{E060E685-9110-40DB-95F4-9704053F8212}" type="presParOf" srcId="{B4FBF62E-CB01-482A-B7AA-7029F005515B}" destId="{CB7D8643-A8A6-4FC9-9C47-C95609F9A30E}" srcOrd="0" destOrd="0" presId="urn:microsoft.com/office/officeart/2018/2/layout/IconVerticalSolidList"/>
    <dgm:cxn modelId="{0EBFCED6-75D5-4FF9-830F-FD5D6BE277C7}" type="presParOf" srcId="{B4FBF62E-CB01-482A-B7AA-7029F005515B}" destId="{8858DF6D-BE9A-4C39-9C0F-9351845325BA}" srcOrd="1" destOrd="0" presId="urn:microsoft.com/office/officeart/2018/2/layout/IconVerticalSolidList"/>
    <dgm:cxn modelId="{2F1633C1-8C49-4F4F-BFB8-02198186F56F}" type="presParOf" srcId="{B4FBF62E-CB01-482A-B7AA-7029F005515B}" destId="{86A5A98C-C80A-420B-BE12-6F2A6D625247}" srcOrd="2" destOrd="0" presId="urn:microsoft.com/office/officeart/2018/2/layout/IconVerticalSolidList"/>
    <dgm:cxn modelId="{750B903F-6DF5-4A9E-A72F-C50D7F7E941F}" type="presParOf" srcId="{B4FBF62E-CB01-482A-B7AA-7029F005515B}" destId="{BBE38290-EF5D-4C57-AA56-7D7F088D8594}" srcOrd="3" destOrd="0" presId="urn:microsoft.com/office/officeart/2018/2/layout/IconVerticalSolidList"/>
    <dgm:cxn modelId="{0EA7D9ED-0E26-4F44-802F-716A781EC7FD}" type="presParOf" srcId="{ECD3BCD9-90FA-42E3-8EC8-5155EE43DD4F}" destId="{DEEB12FE-75A0-4146-9DEF-198F094131DD}" srcOrd="11" destOrd="0" presId="urn:microsoft.com/office/officeart/2018/2/layout/IconVerticalSolidList"/>
    <dgm:cxn modelId="{FE20E73B-E2FA-4C20-99AC-EECCBB19CE91}" type="presParOf" srcId="{ECD3BCD9-90FA-42E3-8EC8-5155EE43DD4F}" destId="{3F8BA065-1464-469C-9394-D3EBE4F0D8EE}" srcOrd="12" destOrd="0" presId="urn:microsoft.com/office/officeart/2018/2/layout/IconVerticalSolidList"/>
    <dgm:cxn modelId="{1FC5F715-1F17-4301-BAA2-63F1E0221FA7}" type="presParOf" srcId="{3F8BA065-1464-469C-9394-D3EBE4F0D8EE}" destId="{81D48E8D-CAE4-428E-8692-4F6C9B9FDCD5}" srcOrd="0" destOrd="0" presId="urn:microsoft.com/office/officeart/2018/2/layout/IconVerticalSolidList"/>
    <dgm:cxn modelId="{603C9DE2-6F1D-4805-89C4-4A4731393014}" type="presParOf" srcId="{3F8BA065-1464-469C-9394-D3EBE4F0D8EE}" destId="{2572103A-29A0-4E18-BEDE-69267FEFCD82}" srcOrd="1" destOrd="0" presId="urn:microsoft.com/office/officeart/2018/2/layout/IconVerticalSolidList"/>
    <dgm:cxn modelId="{0D033AAD-557E-4F42-BCDE-F60545202D39}" type="presParOf" srcId="{3F8BA065-1464-469C-9394-D3EBE4F0D8EE}" destId="{C65B7826-2BD0-445A-8BC5-946C6091291F}" srcOrd="2" destOrd="0" presId="urn:microsoft.com/office/officeart/2018/2/layout/IconVerticalSolidList"/>
    <dgm:cxn modelId="{5E8401FB-42EC-4CC4-9F86-C6F5AFD2B5FB}" type="presParOf" srcId="{3F8BA065-1464-469C-9394-D3EBE4F0D8EE}" destId="{953F72A4-96CA-4984-AD48-AC24A7D988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9F652-CCE9-4E48-8C64-0DFA9CB47965}">
      <dsp:nvSpPr>
        <dsp:cNvPr id="0" name=""/>
        <dsp:cNvSpPr/>
      </dsp:nvSpPr>
      <dsp:spPr>
        <a:xfrm>
          <a:off x="0" y="103649"/>
          <a:ext cx="5811128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À la fin de la leçon, les élèves pourront: </a:t>
          </a:r>
          <a:endParaRPr lang="en-US" sz="2600" kern="1200" dirty="0"/>
        </a:p>
      </dsp:txBody>
      <dsp:txXfrm>
        <a:off x="50489" y="154138"/>
        <a:ext cx="5710150" cy="933302"/>
      </dsp:txXfrm>
    </dsp:sp>
    <dsp:sp modelId="{62B4EB24-0C78-49EE-BA0D-F0665F1EB74F}">
      <dsp:nvSpPr>
        <dsp:cNvPr id="0" name=""/>
        <dsp:cNvSpPr/>
      </dsp:nvSpPr>
      <dsp:spPr>
        <a:xfrm>
          <a:off x="0" y="1212809"/>
          <a:ext cx="5811128" cy="103428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nommer des caractéristiques de la Tour CN;</a:t>
          </a:r>
          <a:endParaRPr lang="en-US" sz="2600" kern="1200"/>
        </a:p>
      </dsp:txBody>
      <dsp:txXfrm>
        <a:off x="50489" y="1263298"/>
        <a:ext cx="5710150" cy="933302"/>
      </dsp:txXfrm>
    </dsp:sp>
    <dsp:sp modelId="{39B9BC56-DCC7-46DB-BC8D-7400289B6E68}">
      <dsp:nvSpPr>
        <dsp:cNvPr id="0" name=""/>
        <dsp:cNvSpPr/>
      </dsp:nvSpPr>
      <dsp:spPr>
        <a:xfrm>
          <a:off x="0" y="2321969"/>
          <a:ext cx="5811128" cy="103428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utiliser des phrases simples pour décrire un lieu;</a:t>
          </a:r>
          <a:endParaRPr lang="en-US" sz="2600" kern="1200"/>
        </a:p>
      </dsp:txBody>
      <dsp:txXfrm>
        <a:off x="50489" y="2372458"/>
        <a:ext cx="5710150" cy="933302"/>
      </dsp:txXfrm>
    </dsp:sp>
    <dsp:sp modelId="{A0F6BE6F-BDEC-45E5-99C1-9A9C00C50D32}">
      <dsp:nvSpPr>
        <dsp:cNvPr id="0" name=""/>
        <dsp:cNvSpPr/>
      </dsp:nvSpPr>
      <dsp:spPr>
        <a:xfrm>
          <a:off x="0" y="3431129"/>
          <a:ext cx="5811128" cy="103428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poser et répondre à des questions;</a:t>
          </a:r>
          <a:endParaRPr lang="en-US" sz="2600" kern="1200"/>
        </a:p>
      </dsp:txBody>
      <dsp:txXfrm>
        <a:off x="50489" y="3481618"/>
        <a:ext cx="5710150" cy="933302"/>
      </dsp:txXfrm>
    </dsp:sp>
    <dsp:sp modelId="{83D67E3E-D048-4D7D-807D-7A36C66F18DF}">
      <dsp:nvSpPr>
        <dsp:cNvPr id="0" name=""/>
        <dsp:cNvSpPr/>
      </dsp:nvSpPr>
      <dsp:spPr>
        <a:xfrm>
          <a:off x="0" y="4540289"/>
          <a:ext cx="5811128" cy="10342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créer une mini‑affiche descriptive.</a:t>
          </a:r>
          <a:endParaRPr lang="en-US" sz="2600" kern="1200"/>
        </a:p>
      </dsp:txBody>
      <dsp:txXfrm>
        <a:off x="50489" y="4590778"/>
        <a:ext cx="5710150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61619-8FFF-455E-84B7-5AFBCAC7C227}">
      <dsp:nvSpPr>
        <dsp:cNvPr id="0" name=""/>
        <dsp:cNvSpPr/>
      </dsp:nvSpPr>
      <dsp:spPr>
        <a:xfrm>
          <a:off x="0" y="477"/>
          <a:ext cx="6245265" cy="657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08A60-E9D2-4266-8572-DCD5BD4F6136}">
      <dsp:nvSpPr>
        <dsp:cNvPr id="0" name=""/>
        <dsp:cNvSpPr/>
      </dsp:nvSpPr>
      <dsp:spPr>
        <a:xfrm>
          <a:off x="198881" y="148405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9ACCC-898E-4FF2-93B6-24D07EFEB6F0}">
      <dsp:nvSpPr>
        <dsp:cNvPr id="0" name=""/>
        <dsp:cNvSpPr/>
      </dsp:nvSpPr>
      <dsp:spPr>
        <a:xfrm>
          <a:off x="759363" y="477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Jeu : “Devine le monument!”</a:t>
          </a:r>
          <a:endParaRPr lang="en-US" sz="1600" kern="1200"/>
        </a:p>
      </dsp:txBody>
      <dsp:txXfrm>
        <a:off x="759363" y="477"/>
        <a:ext cx="5485901" cy="657457"/>
      </dsp:txXfrm>
    </dsp:sp>
    <dsp:sp modelId="{2671F6AA-365E-4015-9BC9-FF36E7403E14}">
      <dsp:nvSpPr>
        <dsp:cNvPr id="0" name=""/>
        <dsp:cNvSpPr/>
      </dsp:nvSpPr>
      <dsp:spPr>
        <a:xfrm>
          <a:off x="0" y="822299"/>
          <a:ext cx="6245265" cy="657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0E30D-0232-44EB-B3BE-5101D581C4F8}">
      <dsp:nvSpPr>
        <dsp:cNvPr id="0" name=""/>
        <dsp:cNvSpPr/>
      </dsp:nvSpPr>
      <dsp:spPr>
        <a:xfrm>
          <a:off x="198881" y="970227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DA33F-249E-4EE9-8A9A-E37234F3E741}">
      <dsp:nvSpPr>
        <dsp:cNvPr id="0" name=""/>
        <dsp:cNvSpPr/>
      </dsp:nvSpPr>
      <dsp:spPr>
        <a:xfrm>
          <a:off x="759363" y="82229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L’enseignant montre des images de monuments célèbres (Tour Eiffel, Big Ben, etc.), puis la </a:t>
          </a:r>
          <a:r>
            <a:rPr lang="fr-FR" sz="1600" b="1" kern="1200"/>
            <a:t>Tour CN</a:t>
          </a:r>
          <a:r>
            <a:rPr lang="fr-FR" sz="1600" kern="1200"/>
            <a:t>. </a:t>
          </a:r>
          <a:endParaRPr lang="en-US" sz="1600" kern="1200"/>
        </a:p>
      </dsp:txBody>
      <dsp:txXfrm>
        <a:off x="759363" y="822299"/>
        <a:ext cx="5485901" cy="657457"/>
      </dsp:txXfrm>
    </dsp:sp>
    <dsp:sp modelId="{FFF40971-60F6-4BA7-ABA3-4C9C392C1D41}">
      <dsp:nvSpPr>
        <dsp:cNvPr id="0" name=""/>
        <dsp:cNvSpPr/>
      </dsp:nvSpPr>
      <dsp:spPr>
        <a:xfrm>
          <a:off x="0" y="1644122"/>
          <a:ext cx="6245265" cy="657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A3BFA-0420-4B66-82F3-DD4EFE0CE9C3}">
      <dsp:nvSpPr>
        <dsp:cNvPr id="0" name=""/>
        <dsp:cNvSpPr/>
      </dsp:nvSpPr>
      <dsp:spPr>
        <a:xfrm>
          <a:off x="198881" y="1792050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0E6A1-FBE6-459C-A3BF-C297559FDFAE}">
      <dsp:nvSpPr>
        <dsp:cNvPr id="0" name=""/>
        <dsp:cNvSpPr/>
      </dsp:nvSpPr>
      <dsp:spPr>
        <a:xfrm>
          <a:off x="759363" y="1644122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Les élèves devinent :</a:t>
          </a:r>
          <a:endParaRPr lang="en-US" sz="1600" kern="1200"/>
        </a:p>
      </dsp:txBody>
      <dsp:txXfrm>
        <a:off x="759363" y="1644122"/>
        <a:ext cx="5485901" cy="657457"/>
      </dsp:txXfrm>
    </dsp:sp>
    <dsp:sp modelId="{4A531C04-3525-4C8B-BB4A-4720697D1A71}">
      <dsp:nvSpPr>
        <dsp:cNvPr id="0" name=""/>
        <dsp:cNvSpPr/>
      </dsp:nvSpPr>
      <dsp:spPr>
        <a:xfrm>
          <a:off x="0" y="2465944"/>
          <a:ext cx="6245265" cy="6574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E45C2-FC12-4BF4-8495-3CD4D093AFF1}">
      <dsp:nvSpPr>
        <dsp:cNvPr id="0" name=""/>
        <dsp:cNvSpPr/>
      </dsp:nvSpPr>
      <dsp:spPr>
        <a:xfrm>
          <a:off x="198881" y="2613872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B6901-F829-43CF-9EF9-9740FFEE27A4}">
      <dsp:nvSpPr>
        <dsp:cNvPr id="0" name=""/>
        <dsp:cNvSpPr/>
      </dsp:nvSpPr>
      <dsp:spPr>
        <a:xfrm>
          <a:off x="759363" y="2465944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“C’est au Canada!”</a:t>
          </a:r>
          <a:endParaRPr lang="en-US" sz="1600" kern="1200"/>
        </a:p>
      </dsp:txBody>
      <dsp:txXfrm>
        <a:off x="759363" y="2465944"/>
        <a:ext cx="5485901" cy="657457"/>
      </dsp:txXfrm>
    </dsp:sp>
    <dsp:sp modelId="{3A9BA626-A08A-41BE-B32E-4B743DEDA361}">
      <dsp:nvSpPr>
        <dsp:cNvPr id="0" name=""/>
        <dsp:cNvSpPr/>
      </dsp:nvSpPr>
      <dsp:spPr>
        <a:xfrm>
          <a:off x="0" y="3287766"/>
          <a:ext cx="6245265" cy="6574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1E6CE-252C-4382-BD7E-460D52720DCD}">
      <dsp:nvSpPr>
        <dsp:cNvPr id="0" name=""/>
        <dsp:cNvSpPr/>
      </dsp:nvSpPr>
      <dsp:spPr>
        <a:xfrm>
          <a:off x="198881" y="3435694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725D3-EBE8-40CC-A080-0CBD87F77747}">
      <dsp:nvSpPr>
        <dsp:cNvPr id="0" name=""/>
        <dsp:cNvSpPr/>
      </dsp:nvSpPr>
      <dsp:spPr>
        <a:xfrm>
          <a:off x="759363" y="3287766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“C’est à Toronto!”</a:t>
          </a:r>
          <a:endParaRPr lang="en-US" sz="1600" kern="1200"/>
        </a:p>
      </dsp:txBody>
      <dsp:txXfrm>
        <a:off x="759363" y="3287766"/>
        <a:ext cx="5485901" cy="657457"/>
      </dsp:txXfrm>
    </dsp:sp>
    <dsp:sp modelId="{CB7D8643-A8A6-4FC9-9C47-C95609F9A30E}">
      <dsp:nvSpPr>
        <dsp:cNvPr id="0" name=""/>
        <dsp:cNvSpPr/>
      </dsp:nvSpPr>
      <dsp:spPr>
        <a:xfrm>
          <a:off x="0" y="4109589"/>
          <a:ext cx="6245265" cy="657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8DF6D-BE9A-4C39-9C0F-9351845325BA}">
      <dsp:nvSpPr>
        <dsp:cNvPr id="0" name=""/>
        <dsp:cNvSpPr/>
      </dsp:nvSpPr>
      <dsp:spPr>
        <a:xfrm>
          <a:off x="198881" y="4257517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38290-EF5D-4C57-AA56-7D7F088D8594}">
      <dsp:nvSpPr>
        <dsp:cNvPr id="0" name=""/>
        <dsp:cNvSpPr/>
      </dsp:nvSpPr>
      <dsp:spPr>
        <a:xfrm>
          <a:off x="759363" y="410958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→ Introduction du vocabulaire : </a:t>
          </a:r>
          <a:r>
            <a:rPr lang="fr-FR" sz="1600" i="1" kern="1200"/>
            <a:t>hauteur, ville, restaurant, ascenseur, vue, touristes</a:t>
          </a:r>
          <a:r>
            <a:rPr lang="fr-FR" sz="1600" kern="1200"/>
            <a:t>.</a:t>
          </a:r>
          <a:endParaRPr lang="en-US" sz="1600" kern="1200"/>
        </a:p>
      </dsp:txBody>
      <dsp:txXfrm>
        <a:off x="759363" y="4109589"/>
        <a:ext cx="5485901" cy="657457"/>
      </dsp:txXfrm>
    </dsp:sp>
    <dsp:sp modelId="{81D48E8D-CAE4-428E-8692-4F6C9B9FDCD5}">
      <dsp:nvSpPr>
        <dsp:cNvPr id="0" name=""/>
        <dsp:cNvSpPr/>
      </dsp:nvSpPr>
      <dsp:spPr>
        <a:xfrm>
          <a:off x="0" y="4931411"/>
          <a:ext cx="6245265" cy="657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2103A-29A0-4E18-BEDE-69267FEFCD82}">
      <dsp:nvSpPr>
        <dsp:cNvPr id="0" name=""/>
        <dsp:cNvSpPr/>
      </dsp:nvSpPr>
      <dsp:spPr>
        <a:xfrm>
          <a:off x="198881" y="5079339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F72A4-96CA-4984-AD48-AC24A7D98877}">
      <dsp:nvSpPr>
        <dsp:cNvPr id="0" name=""/>
        <dsp:cNvSpPr/>
      </dsp:nvSpPr>
      <dsp:spPr>
        <a:xfrm>
          <a:off x="759363" y="4931411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Qui a déjà visité ce monument ? </a:t>
          </a:r>
          <a:endParaRPr lang="en-US" sz="1600" kern="1200"/>
        </a:p>
      </dsp:txBody>
      <dsp:txXfrm>
        <a:off x="759363" y="4931411"/>
        <a:ext cx="5485901" cy="657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8CE2-9CD2-F3E7-FB4D-860321895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8CCA3-21D8-E3D8-9B50-8F4BC4FDC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C1986-ACE4-A337-A5E6-9E2C20A3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8D23B-EFFB-3B76-EB8A-4A1C0877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3D10A-0AF7-E6A0-A244-125FF4C2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96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0C25-F9AE-D452-47C1-F915D703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F4297-55AB-7F22-302E-E4DE0B41C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A569D-16A4-9553-CD7C-764BA637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3958A-0413-5352-7A39-2E42AF85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6A70-337D-EA81-BAE2-4CDD1177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828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76119-4A80-9894-2A22-58BBE43DF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A6A01-EBBF-03BB-A8FF-362FFB26D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D7F5D-D31B-04BE-B4C0-DA18FE9A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8477C-F697-0EFF-B589-47615E6E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29CF0-9928-C0A5-5387-E3075471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62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7A4A-5A5C-18E6-3E77-FEFF2271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D85B-B563-F9AE-E8CF-DB70D9DE4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2F86F-1AB3-F443-5C7B-4584BC8A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D50E3-1314-C624-BBA8-973CE5E1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E1641-15FC-4E50-2CAE-286F10C8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1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9F61-711E-7539-E4A7-44A818E2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CE785-08B5-F892-798D-33785DE35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E2B0C-049F-64AD-23D2-BF807C76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E7E44-E67C-600A-429C-CEC66E8C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DF7C5-7E11-4DA4-8705-9D199302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77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767E-3F4D-1EA5-A88A-6D50B6CC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094E-4514-BF4C-8E04-194D07308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E6739-18FD-C6ED-0307-C1F65A082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1544D-1345-0829-3B46-D501C18A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5BF18-7C0A-5532-7BBD-1854ECB1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8A684-8A28-90E9-23BC-D12147C4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34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EC47-466F-32BE-04B4-CA265530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3B398-E2FD-B099-DD30-D8FB46A73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65E74-92AC-8311-DF29-603E97FBC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6EBD7-639F-621B-3484-A72B64268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B5A63-7DA0-0300-B866-54DB5B659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2731B-E805-48B1-848F-AF950947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AA33C-0D47-8C99-418A-945749C6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C1C17-9BF6-ABFC-B654-E805036E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60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8498-5C5F-8912-3675-BDB2437B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E6D6A-676A-71B8-C1D9-045F33B0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3DF88-EC09-5EBE-7A53-F67D7DFD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6E4B5-FAA2-9CE6-D41F-44DC739D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89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7C668-87D5-315D-89DD-8C19C3A5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E3C8F-B72F-38F2-A85E-260D1C69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427D5-67D5-2BEC-2CBB-9D4CD16C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84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3BE0-1099-6B8D-346B-7E5C6B47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954F-400B-A7A0-1827-E5E59DBF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203BC-E233-575A-9682-DCA240641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82E42-BDB9-77C9-FE73-ECE7A4B4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26ECA-4D2B-630F-2567-4BA29DA8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0F703-83BF-B99E-DD0F-9BC8B180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58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531C-1209-FD0E-0717-D5756B0A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51E03-312A-F5F4-A41F-4EA267A7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AF34F-0B4A-3890-224E-189F28A15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B91D2-C3FB-18EF-751F-A4DA2E42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9ACD7-082A-1DC6-59C9-23EA4650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DEA70-E246-A420-10CC-0C4D56E2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147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00A54-B81F-27B1-8488-512872BA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A724B-E6A7-D995-5BBA-CC619FF5F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606DC-8AD1-2DE3-A451-8DD65C7F8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E83AE-4508-44EE-BDCD-674997BDADD0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5806-8D13-6F26-A16A-616049A32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BFE5-52B9-FD5D-8A12-015037E6F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089A4-FFD3-4E27-99BB-B7B77930F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94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tourcn.ca/histoi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9CDC2-4906-8282-A3AD-227389B89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1" y="962526"/>
            <a:ext cx="5384800" cy="3210689"/>
          </a:xfrm>
        </p:spPr>
        <p:txBody>
          <a:bodyPr anchor="b">
            <a:normAutofit/>
          </a:bodyPr>
          <a:lstStyle/>
          <a:p>
            <a:pPr algn="l"/>
            <a:r>
              <a:rPr lang="fr-CA" sz="5600" b="1" u="sng"/>
              <a:t>La tour CN: </a:t>
            </a:r>
            <a:br>
              <a:rPr lang="fr-CA" sz="5600" b="1" u="sng"/>
            </a:br>
            <a:r>
              <a:rPr lang="fr-CA" sz="5600"/>
              <a:t>Un plan de leçon </a:t>
            </a:r>
            <a:br>
              <a:rPr lang="fr-CA" sz="5600"/>
            </a:br>
            <a:r>
              <a:rPr lang="fr-CA" sz="5600"/>
              <a:t>Français Cadre </a:t>
            </a:r>
            <a:br>
              <a:rPr lang="fr-CA" sz="5600"/>
            </a:br>
            <a:r>
              <a:rPr lang="fr-CA" sz="5600"/>
              <a:t>6</a:t>
            </a:r>
            <a:r>
              <a:rPr lang="fr-CA" sz="5600" baseline="30000"/>
              <a:t>ième</a:t>
            </a:r>
            <a:r>
              <a:rPr lang="fr-CA" sz="5600"/>
              <a:t> année</a:t>
            </a:r>
            <a:endParaRPr lang="en-CA" sz="5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8AE18-99DC-E3C2-C802-FB4055798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4048760" cy="1095017"/>
          </a:xfrm>
        </p:spPr>
        <p:txBody>
          <a:bodyPr anchor="t">
            <a:normAutofit/>
          </a:bodyPr>
          <a:lstStyle/>
          <a:p>
            <a:pPr algn="l"/>
            <a:r>
              <a:rPr lang="en-US" sz="1700"/>
              <a:t>All images used in this lesson plan are sourced from the Microsoft PowerPoint image library and are used in accordance with Microsoft’s content usage terms.</a:t>
            </a:r>
          </a:p>
          <a:p>
            <a:pPr algn="l"/>
            <a:endParaRPr lang="en-CA" sz="170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7E6AF1EC-883A-AC6F-9FF1-8478E5A23DE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212864" y="4586137"/>
            <a:ext cx="3510140" cy="1228548"/>
          </a:xfrm>
          <a:prstGeom prst="rect">
            <a:avLst/>
          </a:prstGeom>
          <a:noFill/>
        </p:spPr>
      </p:pic>
      <p:pic>
        <p:nvPicPr>
          <p:cNvPr id="6" name="Picture 5" descr="View of city skyline">
            <a:extLst>
              <a:ext uri="{FF2B5EF4-FFF2-40B4-BE49-F238E27FC236}">
                <a16:creationId xmlns:a16="http://schemas.microsoft.com/office/drawing/2014/main" id="{9E835D13-2FD2-AA05-C854-62A8C495C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39" y="1229360"/>
            <a:ext cx="3508165" cy="1973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45B8CE-1801-20AA-4E9A-A64F71BA9B2E}"/>
              </a:ext>
            </a:extLst>
          </p:cNvPr>
          <p:cNvSpPr txBox="1"/>
          <p:nvPr/>
        </p:nvSpPr>
        <p:spPr>
          <a:xfrm>
            <a:off x="1212864" y="4038629"/>
            <a:ext cx="35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Cécile Robertson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3877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lor Cover">
            <a:extLst>
              <a:ext uri="{FF2B5EF4-FFF2-40B4-BE49-F238E27FC236}">
                <a16:creationId xmlns:a16="http://schemas.microsoft.com/office/drawing/2014/main" id="{56AD21CA-472C-4EA1-A897-F639017A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9A5F49-8CEE-44D2-A717-96965326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A4758941-095E-4760-9F3E-0E9F079AA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9BA7B350-F1EB-47CD-8531-349F4BD68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074C5C-B9DD-C6FF-3951-39D83CE7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CA" sz="4800">
                <a:solidFill>
                  <a:schemeClr val="bg1"/>
                </a:solidFill>
              </a:rPr>
              <a:t>Activité d’enrichissement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5FE506-AB9A-470B-89C8-00826996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300" y="252484"/>
            <a:ext cx="6244113" cy="624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E7E4-862E-3FF1-EAF6-EEA02EE2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584" y="540048"/>
            <a:ext cx="5652097" cy="56412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b="1" u="sng">
                <a:solidFill>
                  <a:schemeClr val="tx2"/>
                </a:solidFill>
              </a:rPr>
              <a:t>Comparer deux monuments célèbres: </a:t>
            </a:r>
          </a:p>
          <a:p>
            <a:r>
              <a:rPr lang="fr-FR" sz="1800">
                <a:solidFill>
                  <a:schemeClr val="tx2"/>
                </a:solidFill>
                <a:effectLst/>
              </a:rPr>
              <a:t>Les élèves choisissent un autre monument (Tour Eiffel, Big Ben, Burj Khalifa) et créent un tableau comparatif simple :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hauteur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pays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année de construction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Fonction</a:t>
            </a:r>
          </a:p>
          <a:p>
            <a:endParaRPr lang="fr-FR" sz="18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1800">
                <a:solidFill>
                  <a:schemeClr val="tx2"/>
                </a:solidFill>
                <a:effectLst/>
              </a:rPr>
              <a:t>Puis ils écrivent </a:t>
            </a:r>
            <a:r>
              <a:rPr lang="fr-FR" sz="1800" b="1">
                <a:solidFill>
                  <a:schemeClr val="tx2"/>
                </a:solidFill>
                <a:effectLst/>
              </a:rPr>
              <a:t>3 phrases comparatives</a:t>
            </a:r>
            <a:r>
              <a:rPr lang="fr-FR" sz="1800">
                <a:solidFill>
                  <a:schemeClr val="tx2"/>
                </a:solidFill>
                <a:effectLst/>
              </a:rPr>
              <a:t> :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“La Tour CN est plus haute que…”</a:t>
            </a:r>
            <a:endParaRPr lang="fr-FR" sz="1800">
              <a:solidFill>
                <a:schemeClr val="tx2"/>
              </a:solidFill>
            </a:endParaRPr>
          </a:p>
          <a:p>
            <a:r>
              <a:rPr lang="fr-FR" sz="1800">
                <a:solidFill>
                  <a:schemeClr val="tx2"/>
                </a:solidFill>
                <a:effectLst/>
              </a:rPr>
              <a:t>“La Tour Eiffel est plus ancienne que…”</a:t>
            </a:r>
            <a:endParaRPr lang="fr-FR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CA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6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073E0-6151-6B46-B248-7E2B90E9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CA" sz="3400">
                <a:solidFill>
                  <a:srgbClr val="FFFFFF"/>
                </a:solidFill>
              </a:rPr>
              <a:t>Activité d'enrichissement</a:t>
            </a: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0E6A1C-9744-9899-3B82-475B48582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56076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3600" b="1" u="sng" dirty="0"/>
              <a:t>Construis ta propre tour </a:t>
            </a:r>
          </a:p>
          <a:p>
            <a:pPr marL="0" indent="0">
              <a:buNone/>
            </a:pPr>
            <a:endParaRPr lang="fr-CA" dirty="0"/>
          </a:p>
          <a:p>
            <a:r>
              <a:rPr lang="fr-FR" dirty="0">
                <a:effectLst/>
              </a:rPr>
              <a:t>En petits groupes, les élèves construisent une mini‑maquette en matériaux simples (papier, pailles, blocs). Puis ils décrivent leur création en 3 phrases :</a:t>
            </a:r>
          </a:p>
          <a:p>
            <a:endParaRPr lang="fr-FR" dirty="0"/>
          </a:p>
          <a:p>
            <a:r>
              <a:rPr lang="fr-FR" dirty="0">
                <a:effectLst/>
              </a:rPr>
              <a:t>“Notre tour mesure…”</a:t>
            </a:r>
            <a:endParaRPr lang="fr-FR" dirty="0"/>
          </a:p>
          <a:p>
            <a:r>
              <a:rPr lang="fr-FR" dirty="0">
                <a:effectLst/>
              </a:rPr>
              <a:t>“Elle est faite de…”</a:t>
            </a:r>
            <a:endParaRPr lang="fr-FR" dirty="0"/>
          </a:p>
          <a:p>
            <a:r>
              <a:rPr lang="fr-FR" dirty="0">
                <a:effectLst/>
              </a:rPr>
              <a:t>“Elle est stable parce que…”</a:t>
            </a:r>
            <a:endParaRPr lang="fr-FR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74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63039-5113-D16C-5C7E-A82955EA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Attentes du curriculum</a:t>
            </a:r>
            <a:br>
              <a:rPr lang="fr-FR">
                <a:solidFill>
                  <a:srgbClr val="FFFFFF"/>
                </a:solidFill>
              </a:rPr>
            </a:br>
            <a:r>
              <a:rPr lang="fr-FR">
                <a:solidFill>
                  <a:srgbClr val="FFFFFF"/>
                </a:solidFill>
              </a:rPr>
              <a:t>(FSL – 6e année)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2714-7527-820D-41A5-2D932D14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257799" cy="52530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Cette leçon répond aux attentes suivantes :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b="1" dirty="0">
                <a:effectLst/>
              </a:rPr>
              <a:t>Compréhension orale</a:t>
            </a:r>
            <a:r>
              <a:rPr lang="fr-FR" sz="2000" dirty="0">
                <a:effectLst/>
              </a:rPr>
              <a:t> : comprendre des informations simples sur un monument canadien.</a:t>
            </a:r>
            <a:endParaRPr lang="fr-FR" sz="2000" dirty="0"/>
          </a:p>
          <a:p>
            <a:r>
              <a:rPr lang="fr-FR" sz="2000" b="1" dirty="0">
                <a:effectLst/>
              </a:rPr>
              <a:t>Communication orale</a:t>
            </a:r>
            <a:r>
              <a:rPr lang="fr-FR" sz="2000" dirty="0">
                <a:effectLst/>
              </a:rPr>
              <a:t> : poser des questions, exprimer des opinions, décrire un lieu.</a:t>
            </a:r>
            <a:endParaRPr lang="fr-FR" sz="2000" dirty="0"/>
          </a:p>
          <a:p>
            <a:r>
              <a:rPr lang="fr-FR" sz="2000" b="1" dirty="0">
                <a:effectLst/>
              </a:rPr>
              <a:t>Lecture</a:t>
            </a:r>
            <a:r>
              <a:rPr lang="fr-FR" sz="2000" dirty="0">
                <a:effectLst/>
              </a:rPr>
              <a:t> : comprendre un court texte informatif.</a:t>
            </a:r>
            <a:endParaRPr lang="fr-FR" sz="2000" dirty="0"/>
          </a:p>
          <a:p>
            <a:r>
              <a:rPr lang="fr-FR" sz="2000" b="1" dirty="0">
                <a:effectLst/>
              </a:rPr>
              <a:t>Écriture</a:t>
            </a:r>
            <a:r>
              <a:rPr lang="fr-FR" sz="2000" dirty="0">
                <a:effectLst/>
              </a:rPr>
              <a:t> : écrire quelques phrases pour décrire la Tour CN.</a:t>
            </a:r>
            <a:endParaRPr lang="fr-FR" sz="2000" dirty="0"/>
          </a:p>
          <a:p>
            <a:r>
              <a:rPr lang="fr-FR" sz="2000" b="1" dirty="0">
                <a:effectLst/>
              </a:rPr>
              <a:t>Interculturalité</a:t>
            </a:r>
            <a:r>
              <a:rPr lang="fr-FR" sz="2000" dirty="0">
                <a:effectLst/>
              </a:rPr>
              <a:t> : découvrir un symbole important du Canada.</a:t>
            </a:r>
            <a:endParaRPr lang="fr-FR" sz="2000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1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7A9C0-62F0-852E-E604-3928764B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CA" sz="3400">
                <a:solidFill>
                  <a:srgbClr val="FFFFFF"/>
                </a:solidFill>
              </a:rPr>
              <a:t>Objectifs d’apprentissage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40DF25-84F2-67A5-7EA4-59B3916C0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671169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29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3D5C1-DFEF-063B-8F39-3E2BD723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CA" sz="8000"/>
              <a:t>Mise en train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B085AAD3-E25E-FE9F-1D97-086FB1E4A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40649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25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A6B60-7770-E8C4-C050-26C058ED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r-FR" sz="5600" b="1">
                <a:solidFill>
                  <a:srgbClr val="FFFFFF"/>
                </a:solidFill>
              </a:rPr>
              <a:t>Vrai ou Faux:</a:t>
            </a:r>
            <a:br>
              <a:rPr lang="fr-FR" sz="5600" b="1">
                <a:solidFill>
                  <a:srgbClr val="FFFFFF"/>
                </a:solidFill>
              </a:rPr>
            </a:br>
            <a:r>
              <a:rPr lang="fr-FR" sz="5600" b="1">
                <a:solidFill>
                  <a:srgbClr val="FFFFFF"/>
                </a:solidFill>
              </a:rPr>
              <a:t>La Tour CN (6e année)</a:t>
            </a:r>
            <a:br>
              <a:rPr lang="fr-FR" sz="5600" b="1">
                <a:solidFill>
                  <a:srgbClr val="FFFFFF"/>
                </a:solidFill>
              </a:rPr>
            </a:br>
            <a:endParaRPr lang="en-CA" sz="5600">
              <a:solidFill>
                <a:srgbClr val="FFFFFF"/>
              </a:solidFill>
            </a:endParaRPr>
          </a:p>
        </p:txBody>
      </p:sp>
      <p:sp>
        <p:nvSpPr>
          <p:cNvPr id="2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2FDA-B087-D4C8-04CD-A0B964A1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700" b="1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est à Toronto.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mesure plus de 500 mètres.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est plus petite que la Tour Eiffel. Faux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On peut voir toute la ville du haut de la Tour CN.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a un plancher de verre.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est un monument en France. Faux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Il y a un restaurant qui tourne dans la Tour CN.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On ne peut pas monter en ascenseur dans la Tour CN. Faux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est un symbole important du Canada. Vrai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700" b="1">
                <a:solidFill>
                  <a:schemeClr val="tx1">
                    <a:alpha val="80000"/>
                  </a:schemeClr>
                </a:solidFill>
                <a:effectLst/>
              </a:rPr>
              <a:t>La Tour CN a été construite l’année dernière. Faux</a:t>
            </a:r>
            <a:endParaRPr lang="fr-FR" sz="1700">
              <a:solidFill>
                <a:schemeClr val="tx1">
                  <a:alpha val="80000"/>
                </a:schemeClr>
              </a:solidFill>
            </a:endParaRPr>
          </a:p>
          <a:p>
            <a:endParaRPr lang="en-CA" sz="17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3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9B946-3EBD-74C9-053D-BD62E8F5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Lecture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74E7D-D98F-4E8E-B594-E5DCE2323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68" y="144966"/>
            <a:ext cx="7686478" cy="65680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000" dirty="0"/>
              <a:t>Les élèves consultent le site suivant: </a:t>
            </a:r>
          </a:p>
          <a:p>
            <a:pPr marL="0" indent="0">
              <a:buNone/>
            </a:pPr>
            <a:r>
              <a:rPr lang="en-CA" sz="2000" dirty="0">
                <a:hlinkClick r:id="rId2"/>
              </a:rPr>
              <a:t>Histoire | La Tour CN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Ce site </a:t>
            </a:r>
            <a:r>
              <a:rPr lang="en-CA" sz="2000" dirty="0" err="1"/>
              <a:t>donne</a:t>
            </a:r>
            <a:r>
              <a:rPr lang="en-CA" sz="2000" dirty="0"/>
              <a:t> un </a:t>
            </a:r>
            <a:r>
              <a:rPr lang="fr-CA" sz="2000" dirty="0"/>
              <a:t>aperçu de l'histoire de la tour CN.</a:t>
            </a:r>
          </a:p>
          <a:p>
            <a:pPr marL="0" indent="0">
              <a:buNone/>
            </a:pPr>
            <a:r>
              <a:rPr lang="fr-CA" sz="2000" dirty="0"/>
              <a:t>L’enseignant  peut projeter le site pour partager les mots-clés et les structures de phrases importantes.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 err="1"/>
              <a:t>Ils</a:t>
            </a:r>
            <a:r>
              <a:rPr lang="en-CA" sz="2000" dirty="0"/>
              <a:t> </a:t>
            </a:r>
            <a:r>
              <a:rPr lang="en-CA" sz="2000" dirty="0" err="1"/>
              <a:t>répondent</a:t>
            </a:r>
            <a:r>
              <a:rPr lang="en-CA" sz="2000" dirty="0"/>
              <a:t> aux questions </a:t>
            </a:r>
            <a:r>
              <a:rPr lang="en-CA" sz="2000" dirty="0" err="1"/>
              <a:t>suivantes</a:t>
            </a:r>
            <a:r>
              <a:rPr lang="en-CA" sz="2000" dirty="0"/>
              <a:t> avec un </a:t>
            </a:r>
            <a:r>
              <a:rPr lang="en-CA" sz="2000" dirty="0" err="1"/>
              <a:t>partenaire</a:t>
            </a:r>
            <a:r>
              <a:rPr lang="en-CA" sz="20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En quelle année la construction de la Tour CN a‑t‑elle commencé?</a:t>
            </a:r>
            <a:r>
              <a:rPr lang="fr-FR" sz="20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Pourquoi la Tour CN a‑t‑elle été construite à l’origine?</a:t>
            </a:r>
            <a:r>
              <a:rPr lang="fr-FR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Combien de travailleurs ont participé à la construction de la Tour CN?</a:t>
            </a:r>
            <a:r>
              <a:rPr lang="fr-FR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En quelle année la Tour CN est‑elle devenue la plus haute structure au Canada?</a:t>
            </a:r>
            <a:r>
              <a:rPr lang="fr-FR" sz="2000" dirty="0"/>
              <a:t>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2415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8369F-FE00-C0A1-0749-AEC30DAB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Activité écrite: Mini‑affiche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8D96F-DBA9-5138-9157-A343C648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200" dirty="0">
                <a:effectLst/>
              </a:rPr>
              <a:t>Les élèves créent une petite affiche intitulée : </a:t>
            </a:r>
            <a:r>
              <a:rPr lang="fr-FR" sz="3200" b="1" dirty="0">
                <a:effectLst/>
              </a:rPr>
              <a:t>“La Tour CN : Mon expérience!”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>
                <a:effectLst/>
              </a:rPr>
              <a:t>Ils doivent inclure :</a:t>
            </a:r>
            <a:endParaRPr lang="fr-FR" sz="3200" dirty="0"/>
          </a:p>
          <a:p>
            <a:r>
              <a:rPr lang="fr-FR" sz="3200" dirty="0">
                <a:effectLst/>
              </a:rPr>
              <a:t>un dessin;</a:t>
            </a:r>
            <a:endParaRPr lang="fr-FR" sz="3200" dirty="0"/>
          </a:p>
          <a:p>
            <a:r>
              <a:rPr lang="fr-FR" sz="3200" dirty="0">
                <a:effectLst/>
              </a:rPr>
              <a:t>trois phrases descriptives;</a:t>
            </a:r>
            <a:endParaRPr lang="fr-FR" sz="3200" dirty="0"/>
          </a:p>
          <a:p>
            <a:r>
              <a:rPr lang="fr-FR" sz="3200" dirty="0">
                <a:effectLst/>
              </a:rPr>
              <a:t>un fait intéressant (ex. hauteur, emplacement, restaurant).</a:t>
            </a:r>
            <a:endParaRPr lang="fr-FR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09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A2B33-6228-1055-8285-482913C1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Exemples de phrases descriptives (modèles pour les élèves)</a:t>
            </a:r>
            <a:br>
              <a:rPr lang="fr-FR" b="1" dirty="0">
                <a:solidFill>
                  <a:srgbClr val="FFFFFF"/>
                </a:solidFill>
              </a:rPr>
            </a:b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F1110-C6DD-33C9-9858-103C0567A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Exemples de phrases descriptives (modèles pour les élèves)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dirty="0">
                <a:effectLst/>
              </a:rPr>
              <a:t>Les élèves peuvent écrire :</a:t>
            </a:r>
            <a:endParaRPr lang="fr-FR" sz="2400" dirty="0"/>
          </a:p>
          <a:p>
            <a:r>
              <a:rPr lang="fr-FR" sz="2400" b="1" dirty="0">
                <a:effectLst/>
              </a:rPr>
              <a:t>La Tour CN est très haute.</a:t>
            </a:r>
            <a:endParaRPr lang="fr-FR" sz="2400" dirty="0"/>
          </a:p>
          <a:p>
            <a:r>
              <a:rPr lang="fr-FR" sz="2400" b="1" dirty="0">
                <a:effectLst/>
              </a:rPr>
              <a:t>La Tour CN est à Toronto.</a:t>
            </a:r>
            <a:endParaRPr lang="fr-FR" sz="2400" dirty="0"/>
          </a:p>
          <a:p>
            <a:r>
              <a:rPr lang="fr-FR" sz="2400" b="1" dirty="0">
                <a:effectLst/>
              </a:rPr>
              <a:t>Je vois toute la ville du haut de la Tour CN.</a:t>
            </a:r>
            <a:endParaRPr lang="fr-FR" sz="2400" dirty="0"/>
          </a:p>
          <a:p>
            <a:r>
              <a:rPr lang="fr-FR" sz="2400" b="1" dirty="0">
                <a:effectLst/>
              </a:rPr>
              <a:t>La Tour CN a un plancher de verre.</a:t>
            </a:r>
            <a:endParaRPr lang="fr-FR" sz="2400" dirty="0"/>
          </a:p>
          <a:p>
            <a:r>
              <a:rPr lang="fr-FR" sz="2400" b="1" dirty="0">
                <a:effectLst/>
              </a:rPr>
              <a:t>Il y a un restaurant qui tourne dans la Tour CN.</a:t>
            </a:r>
            <a:endParaRPr lang="fr-FR" sz="2400" dirty="0"/>
          </a:p>
          <a:p>
            <a:r>
              <a:rPr lang="fr-FR" sz="2400" b="1" dirty="0">
                <a:effectLst/>
              </a:rPr>
              <a:t>Je peux monter en ascenseur jusqu’en haut.</a:t>
            </a:r>
            <a:endParaRPr lang="fr-FR" sz="2400" dirty="0"/>
          </a:p>
          <a:p>
            <a:r>
              <a:rPr lang="fr-FR" sz="2400" b="1" dirty="0">
                <a:effectLst/>
              </a:rPr>
              <a:t>La vue est incroyable.</a:t>
            </a:r>
            <a:endParaRPr lang="fr-FR" sz="2400" dirty="0"/>
          </a:p>
          <a:p>
            <a:r>
              <a:rPr lang="fr-FR" sz="2400" b="1" dirty="0">
                <a:effectLst/>
              </a:rPr>
              <a:t>La Tour CN est un symbole du Canada.</a:t>
            </a:r>
            <a:endParaRPr lang="fr-FR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6957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D83DA-9D95-DD7F-3A47-2BCFA325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Faits intéressants que les élèves peuvent écrire</a:t>
            </a:r>
            <a:br>
              <a:rPr lang="fr-FR" b="1">
                <a:solidFill>
                  <a:srgbClr val="FFFFFF"/>
                </a:solidFill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D621E-7929-27FA-9C62-D09151D3A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b="1" dirty="0">
                <a:effectLst/>
              </a:rPr>
              <a:t>La Tour CN mesure 553 mètres.</a:t>
            </a:r>
            <a:endParaRPr lang="fr-FR" dirty="0"/>
          </a:p>
          <a:p>
            <a:r>
              <a:rPr lang="fr-FR" b="1" dirty="0">
                <a:effectLst/>
              </a:rPr>
              <a:t>La Tour CN a été construite en 1973.</a:t>
            </a:r>
            <a:endParaRPr lang="fr-FR" dirty="0"/>
          </a:p>
          <a:p>
            <a:r>
              <a:rPr lang="fr-FR" b="1" dirty="0">
                <a:effectLst/>
              </a:rPr>
              <a:t>Elle a été la plus haute tour du monde pendant 32 ans.</a:t>
            </a:r>
            <a:endParaRPr lang="fr-FR" dirty="0"/>
          </a:p>
          <a:p>
            <a:r>
              <a:rPr lang="fr-FR" b="1" dirty="0">
                <a:effectLst/>
              </a:rPr>
              <a:t>Le plancher de verre peut supporter le poids de plusieurs hippopotames.</a:t>
            </a:r>
            <a:endParaRPr lang="fr-FR" dirty="0"/>
          </a:p>
          <a:p>
            <a:r>
              <a:rPr lang="fr-FR" b="1" dirty="0">
                <a:effectLst/>
              </a:rPr>
              <a:t>Plus de 1,5 million de personnes visitent la Tour CN chaque année.</a:t>
            </a:r>
            <a:endParaRPr lang="fr-FR" dirty="0"/>
          </a:p>
          <a:p>
            <a:r>
              <a:rPr lang="fr-FR" b="1" dirty="0">
                <a:effectLst/>
              </a:rPr>
              <a:t>L’ascenseur monte à 22 km/h.</a:t>
            </a:r>
            <a:endParaRPr lang="fr-FR" dirty="0"/>
          </a:p>
          <a:p>
            <a:r>
              <a:rPr lang="fr-FR" b="1" dirty="0">
                <a:effectLst/>
              </a:rPr>
              <a:t>On peut voir jusqu’à 160 km quand il fait beau.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998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798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La tour CN:  Un plan de leçon  Français Cadre  6ième année</vt:lpstr>
      <vt:lpstr>Attentes du curriculum (FSL – 6e année)</vt:lpstr>
      <vt:lpstr>Objectifs d’apprentissage</vt:lpstr>
      <vt:lpstr>Mise en train</vt:lpstr>
      <vt:lpstr>Vrai ou Faux: La Tour CN (6e année) </vt:lpstr>
      <vt:lpstr>Lecture </vt:lpstr>
      <vt:lpstr>Activité écrite: Mini‑affiche</vt:lpstr>
      <vt:lpstr>Exemples de phrases descriptives (modèles pour les élèves) </vt:lpstr>
      <vt:lpstr>Faits intéressants que les élèves peuvent écrire </vt:lpstr>
      <vt:lpstr>Activité d’enrichissement</vt:lpstr>
      <vt:lpstr>Activité d'enrichissement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2</cp:revision>
  <dcterms:created xsi:type="dcterms:W3CDTF">2026-05-12T18:22:43Z</dcterms:created>
  <dcterms:modified xsi:type="dcterms:W3CDTF">2026-06-30T14:34:04Z</dcterms:modified>
</cp:coreProperties>
</file>