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45CA95-982A-4B0D-93AA-80CF8C874584}" v="41" dt="2026-05-06T22:52:38.7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e Robertson" userId="60d9e854ded97a0d" providerId="LiveId" clId="{65D81530-A6A4-40A2-9A62-26A0E2A241CD}"/>
    <pc:docChg chg="undo custSel addSld modSld">
      <pc:chgData name="Cecile Robertson" userId="60d9e854ded97a0d" providerId="LiveId" clId="{65D81530-A6A4-40A2-9A62-26A0E2A241CD}" dt="2026-05-06T22:53:17.727" v="608" actId="122"/>
      <pc:docMkLst>
        <pc:docMk/>
      </pc:docMkLst>
      <pc:sldChg chg="addSp modSp mod setBg">
        <pc:chgData name="Cecile Robertson" userId="60d9e854ded97a0d" providerId="LiveId" clId="{65D81530-A6A4-40A2-9A62-26A0E2A241CD}" dt="2026-05-06T22:33:19.020" v="220" actId="20577"/>
        <pc:sldMkLst>
          <pc:docMk/>
          <pc:sldMk cId="997240731" sldId="256"/>
        </pc:sldMkLst>
        <pc:spChg chg="mod">
          <ac:chgData name="Cecile Robertson" userId="60d9e854ded97a0d" providerId="LiveId" clId="{65D81530-A6A4-40A2-9A62-26A0E2A241CD}" dt="2026-05-06T22:33:19.020" v="220" actId="20577"/>
          <ac:spMkLst>
            <pc:docMk/>
            <pc:sldMk cId="997240731" sldId="256"/>
            <ac:spMk id="2" creationId="{ADE3A739-7247-0B14-DFA4-7C9807A2D0F8}"/>
          </ac:spMkLst>
        </pc:spChg>
        <pc:spChg chg="mod">
          <ac:chgData name="Cecile Robertson" userId="60d9e854ded97a0d" providerId="LiveId" clId="{65D81530-A6A4-40A2-9A62-26A0E2A241CD}" dt="2026-05-06T22:09:35.090" v="17" actId="27636"/>
          <ac:spMkLst>
            <pc:docMk/>
            <pc:sldMk cId="997240731" sldId="256"/>
            <ac:spMk id="3" creationId="{11238F37-8BB7-C8EF-C7B3-61F7BE28E231}"/>
          </ac:spMkLst>
        </pc:spChg>
        <pc:picChg chg="add mod">
          <ac:chgData name="Cecile Robertson" userId="60d9e854ded97a0d" providerId="LiveId" clId="{65D81530-A6A4-40A2-9A62-26A0E2A241CD}" dt="2026-05-06T22:09:42.556" v="20" actId="14100"/>
          <ac:picMkLst>
            <pc:docMk/>
            <pc:sldMk cId="997240731" sldId="256"/>
            <ac:picMk id="4" creationId="{3F0D4D80-D412-A0B8-CD61-1FDCCB4EEBDD}"/>
          </ac:picMkLst>
        </pc:picChg>
        <pc:picChg chg="add mod">
          <ac:chgData name="Cecile Robertson" userId="60d9e854ded97a0d" providerId="LiveId" clId="{65D81530-A6A4-40A2-9A62-26A0E2A241CD}" dt="2026-05-06T22:10:47.593" v="25" actId="207"/>
          <ac:picMkLst>
            <pc:docMk/>
            <pc:sldMk cId="997240731" sldId="256"/>
            <ac:picMk id="6" creationId="{0808F496-5EDD-AF63-D2B8-99DAC18B9FAA}"/>
          </ac:picMkLst>
        </pc:picChg>
      </pc:sldChg>
      <pc:sldChg chg="addSp delSp modSp new mod setBg">
        <pc:chgData name="Cecile Robertson" userId="60d9e854ded97a0d" providerId="LiveId" clId="{65D81530-A6A4-40A2-9A62-26A0E2A241CD}" dt="2026-05-06T22:33:31.025" v="235" actId="20577"/>
        <pc:sldMkLst>
          <pc:docMk/>
          <pc:sldMk cId="3762634281" sldId="257"/>
        </pc:sldMkLst>
        <pc:spChg chg="mod">
          <ac:chgData name="Cecile Robertson" userId="60d9e854ded97a0d" providerId="LiveId" clId="{65D81530-A6A4-40A2-9A62-26A0E2A241CD}" dt="2026-05-06T22:13:00.031" v="50" actId="26606"/>
          <ac:spMkLst>
            <pc:docMk/>
            <pc:sldMk cId="3762634281" sldId="257"/>
            <ac:spMk id="2" creationId="{E80492AB-9110-4A00-5DBA-A33D8B3BBC90}"/>
          </ac:spMkLst>
        </pc:spChg>
        <pc:spChg chg="del mod">
          <ac:chgData name="Cecile Robertson" userId="60d9e854ded97a0d" providerId="LiveId" clId="{65D81530-A6A4-40A2-9A62-26A0E2A241CD}" dt="2026-05-06T22:13:00.031" v="50" actId="26606"/>
          <ac:spMkLst>
            <pc:docMk/>
            <pc:sldMk cId="3762634281" sldId="257"/>
            <ac:spMk id="3" creationId="{25DD706C-8D65-DEB5-CA3A-42C4B887EE5F}"/>
          </ac:spMkLst>
        </pc:spChg>
        <pc:spChg chg="add">
          <ac:chgData name="Cecile Robertson" userId="60d9e854ded97a0d" providerId="LiveId" clId="{65D81530-A6A4-40A2-9A62-26A0E2A241CD}" dt="2026-05-06T22:13:00.031" v="50" actId="26606"/>
          <ac:spMkLst>
            <pc:docMk/>
            <pc:sldMk cId="3762634281" sldId="257"/>
            <ac:spMk id="9" creationId="{BACC6370-2D7E-4714-9D71-7542949D7D5D}"/>
          </ac:spMkLst>
        </pc:spChg>
        <pc:spChg chg="add">
          <ac:chgData name="Cecile Robertson" userId="60d9e854ded97a0d" providerId="LiveId" clId="{65D81530-A6A4-40A2-9A62-26A0E2A241CD}" dt="2026-05-06T22:13:00.031" v="50" actId="26606"/>
          <ac:spMkLst>
            <pc:docMk/>
            <pc:sldMk cId="3762634281" sldId="257"/>
            <ac:spMk id="11" creationId="{256B2C21-A230-48C0-8DF1-C46611373C44}"/>
          </ac:spMkLst>
        </pc:spChg>
        <pc:spChg chg="add">
          <ac:chgData name="Cecile Robertson" userId="60d9e854ded97a0d" providerId="LiveId" clId="{65D81530-A6A4-40A2-9A62-26A0E2A241CD}" dt="2026-05-06T22:13:00.031" v="50" actId="26606"/>
          <ac:spMkLst>
            <pc:docMk/>
            <pc:sldMk cId="3762634281" sldId="257"/>
            <ac:spMk id="13" creationId="{3847E18C-932D-4C95-AABA-FEC7C9499AD7}"/>
          </ac:spMkLst>
        </pc:spChg>
        <pc:spChg chg="add">
          <ac:chgData name="Cecile Robertson" userId="60d9e854ded97a0d" providerId="LiveId" clId="{65D81530-A6A4-40A2-9A62-26A0E2A241CD}" dt="2026-05-06T22:13:00.031" v="50" actId="26606"/>
          <ac:spMkLst>
            <pc:docMk/>
            <pc:sldMk cId="3762634281" sldId="257"/>
            <ac:spMk id="15" creationId="{3150CB11-0C61-439E-910F-5787759E72A0}"/>
          </ac:spMkLst>
        </pc:spChg>
        <pc:spChg chg="add">
          <ac:chgData name="Cecile Robertson" userId="60d9e854ded97a0d" providerId="LiveId" clId="{65D81530-A6A4-40A2-9A62-26A0E2A241CD}" dt="2026-05-06T22:13:00.031" v="50" actId="26606"/>
          <ac:spMkLst>
            <pc:docMk/>
            <pc:sldMk cId="3762634281" sldId="257"/>
            <ac:spMk id="17" creationId="{43F8A58B-5155-44CE-A5FF-7647B47D0A7A}"/>
          </ac:spMkLst>
        </pc:spChg>
        <pc:spChg chg="add">
          <ac:chgData name="Cecile Robertson" userId="60d9e854ded97a0d" providerId="LiveId" clId="{65D81530-A6A4-40A2-9A62-26A0E2A241CD}" dt="2026-05-06T22:13:00.031" v="50" actId="26606"/>
          <ac:spMkLst>
            <pc:docMk/>
            <pc:sldMk cId="3762634281" sldId="257"/>
            <ac:spMk id="19" creationId="{443F2ACA-E6D6-4028-82DD-F03C262D5DE6}"/>
          </ac:spMkLst>
        </pc:spChg>
        <pc:graphicFrameChg chg="add modGraphic">
          <ac:chgData name="Cecile Robertson" userId="60d9e854ded97a0d" providerId="LiveId" clId="{65D81530-A6A4-40A2-9A62-26A0E2A241CD}" dt="2026-05-06T22:33:31.025" v="235" actId="20577"/>
          <ac:graphicFrameMkLst>
            <pc:docMk/>
            <pc:sldMk cId="3762634281" sldId="257"/>
            <ac:graphicFrameMk id="5" creationId="{B749C541-C0B3-9EC3-F5EC-E7DFC611E701}"/>
          </ac:graphicFrameMkLst>
        </pc:graphicFrameChg>
      </pc:sldChg>
      <pc:sldChg chg="addSp delSp modSp new mod setBg">
        <pc:chgData name="Cecile Robertson" userId="60d9e854ded97a0d" providerId="LiveId" clId="{65D81530-A6A4-40A2-9A62-26A0E2A241CD}" dt="2026-05-06T22:19:28.599" v="88" actId="20577"/>
        <pc:sldMkLst>
          <pc:docMk/>
          <pc:sldMk cId="2633468623" sldId="258"/>
        </pc:sldMkLst>
        <pc:spChg chg="mod">
          <ac:chgData name="Cecile Robertson" userId="60d9e854ded97a0d" providerId="LiveId" clId="{65D81530-A6A4-40A2-9A62-26A0E2A241CD}" dt="2026-05-06T22:18:41.116" v="78" actId="122"/>
          <ac:spMkLst>
            <pc:docMk/>
            <pc:sldMk cId="2633468623" sldId="258"/>
            <ac:spMk id="2" creationId="{B8EDBE37-6E1A-282E-4356-A39696A61137}"/>
          </ac:spMkLst>
        </pc:spChg>
        <pc:spChg chg="mod">
          <ac:chgData name="Cecile Robertson" userId="60d9e854ded97a0d" providerId="LiveId" clId="{65D81530-A6A4-40A2-9A62-26A0E2A241CD}" dt="2026-05-06T22:19:28.599" v="88" actId="20577"/>
          <ac:spMkLst>
            <pc:docMk/>
            <pc:sldMk cId="2633468623" sldId="258"/>
            <ac:spMk id="3" creationId="{8FD3799E-90D6-6FBE-B551-1ECA71597028}"/>
          </ac:spMkLst>
        </pc:spChg>
        <pc:spChg chg="add del">
          <ac:chgData name="Cecile Robertson" userId="60d9e854ded97a0d" providerId="LiveId" clId="{65D81530-A6A4-40A2-9A62-26A0E2A241CD}" dt="2026-05-06T22:18:16.040" v="74" actId="26606"/>
          <ac:spMkLst>
            <pc:docMk/>
            <pc:sldMk cId="2633468623" sldId="258"/>
            <ac:spMk id="10" creationId="{C0763A76-9F1C-4FC5-82B7-DD475DA461B2}"/>
          </ac:spMkLst>
        </pc:spChg>
        <pc:spChg chg="add del">
          <ac:chgData name="Cecile Robertson" userId="60d9e854ded97a0d" providerId="LiveId" clId="{65D81530-A6A4-40A2-9A62-26A0E2A241CD}" dt="2026-05-06T22:18:16.040" v="74" actId="26606"/>
          <ac:spMkLst>
            <pc:docMk/>
            <pc:sldMk cId="2633468623" sldId="258"/>
            <ac:spMk id="12" creationId="{E81BF4F6-F2CF-4984-9D14-D6966D92F99F}"/>
          </ac:spMkLst>
        </pc:spChg>
        <pc:spChg chg="add">
          <ac:chgData name="Cecile Robertson" userId="60d9e854ded97a0d" providerId="LiveId" clId="{65D81530-A6A4-40A2-9A62-26A0E2A241CD}" dt="2026-05-06T22:18:16.047" v="75" actId="26606"/>
          <ac:spMkLst>
            <pc:docMk/>
            <pc:sldMk cId="2633468623" sldId="258"/>
            <ac:spMk id="14" creationId="{45D37F4E-DDB4-456B-97E0-9937730A039F}"/>
          </ac:spMkLst>
        </pc:spChg>
        <pc:spChg chg="add">
          <ac:chgData name="Cecile Robertson" userId="60d9e854ded97a0d" providerId="LiveId" clId="{65D81530-A6A4-40A2-9A62-26A0E2A241CD}" dt="2026-05-06T22:18:16.047" v="75" actId="26606"/>
          <ac:spMkLst>
            <pc:docMk/>
            <pc:sldMk cId="2633468623" sldId="258"/>
            <ac:spMk id="15" creationId="{B2DD41CD-8F47-4F56-AD12-4E2FF7696987}"/>
          </ac:spMkLst>
        </pc:spChg>
        <pc:picChg chg="add mod">
          <ac:chgData name="Cecile Robertson" userId="60d9e854ded97a0d" providerId="LiveId" clId="{65D81530-A6A4-40A2-9A62-26A0E2A241CD}" dt="2026-05-06T22:18:21.837" v="77" actId="1076"/>
          <ac:picMkLst>
            <pc:docMk/>
            <pc:sldMk cId="2633468623" sldId="258"/>
            <ac:picMk id="5" creationId="{DB5F02FB-925C-9B4D-222F-16CA408AA12A}"/>
          </ac:picMkLst>
        </pc:picChg>
      </pc:sldChg>
      <pc:sldChg chg="addSp delSp modSp new mod setBg">
        <pc:chgData name="Cecile Robertson" userId="60d9e854ded97a0d" providerId="LiveId" clId="{65D81530-A6A4-40A2-9A62-26A0E2A241CD}" dt="2026-05-06T22:26:00.881" v="147" actId="255"/>
        <pc:sldMkLst>
          <pc:docMk/>
          <pc:sldMk cId="3300079673" sldId="259"/>
        </pc:sldMkLst>
        <pc:spChg chg="mod">
          <ac:chgData name="Cecile Robertson" userId="60d9e854ded97a0d" providerId="LiveId" clId="{65D81530-A6A4-40A2-9A62-26A0E2A241CD}" dt="2026-05-06T22:25:53.478" v="146" actId="115"/>
          <ac:spMkLst>
            <pc:docMk/>
            <pc:sldMk cId="3300079673" sldId="259"/>
            <ac:spMk id="2" creationId="{18DE8CB4-52FD-FA0A-0CC1-9B0041A9D20B}"/>
          </ac:spMkLst>
        </pc:spChg>
        <pc:spChg chg="mod">
          <ac:chgData name="Cecile Robertson" userId="60d9e854ded97a0d" providerId="LiveId" clId="{65D81530-A6A4-40A2-9A62-26A0E2A241CD}" dt="2026-05-06T22:26:00.881" v="147" actId="255"/>
          <ac:spMkLst>
            <pc:docMk/>
            <pc:sldMk cId="3300079673" sldId="259"/>
            <ac:spMk id="3" creationId="{0B0C7FDD-835F-33DE-920B-CF627611C13E}"/>
          </ac:spMkLst>
        </pc:spChg>
        <pc:spChg chg="add del">
          <ac:chgData name="Cecile Robertson" userId="60d9e854ded97a0d" providerId="LiveId" clId="{65D81530-A6A4-40A2-9A62-26A0E2A241CD}" dt="2026-05-06T22:25:23.006" v="136" actId="26606"/>
          <ac:spMkLst>
            <pc:docMk/>
            <pc:sldMk cId="3300079673" sldId="259"/>
            <ac:spMk id="8" creationId="{C2554CA6-288E-4202-BC52-2E5A8F0C0AED}"/>
          </ac:spMkLst>
        </pc:spChg>
        <pc:spChg chg="add">
          <ac:chgData name="Cecile Robertson" userId="60d9e854ded97a0d" providerId="LiveId" clId="{65D81530-A6A4-40A2-9A62-26A0E2A241CD}" dt="2026-05-06T22:24:04.612" v="119" actId="26606"/>
          <ac:spMkLst>
            <pc:docMk/>
            <pc:sldMk cId="3300079673" sldId="259"/>
            <ac:spMk id="10" creationId="{B10BB131-AC8E-4A8E-A5D1-36260F720C3B}"/>
          </ac:spMkLst>
        </pc:spChg>
        <pc:spChg chg="add">
          <ac:chgData name="Cecile Robertson" userId="60d9e854ded97a0d" providerId="LiveId" clId="{65D81530-A6A4-40A2-9A62-26A0E2A241CD}" dt="2026-05-06T22:24:04.612" v="119" actId="26606"/>
          <ac:spMkLst>
            <pc:docMk/>
            <pc:sldMk cId="3300079673" sldId="259"/>
            <ac:spMk id="12" creationId="{5B7778FC-632E-4DCA-A7CB-0D7731CCF970}"/>
          </ac:spMkLst>
        </pc:spChg>
        <pc:spChg chg="add del">
          <ac:chgData name="Cecile Robertson" userId="60d9e854ded97a0d" providerId="LiveId" clId="{65D81530-A6A4-40A2-9A62-26A0E2A241CD}" dt="2026-05-06T22:25:23.006" v="136" actId="26606"/>
          <ac:spMkLst>
            <pc:docMk/>
            <pc:sldMk cId="3300079673" sldId="259"/>
            <ac:spMk id="14" creationId="{FA23A907-97FB-4A8F-880A-DD77401C4296}"/>
          </ac:spMkLst>
        </pc:spChg>
        <pc:spChg chg="add">
          <ac:chgData name="Cecile Robertson" userId="60d9e854ded97a0d" providerId="LiveId" clId="{65D81530-A6A4-40A2-9A62-26A0E2A241CD}" dt="2026-05-06T22:25:23.006" v="136" actId="26606"/>
          <ac:spMkLst>
            <pc:docMk/>
            <pc:sldMk cId="3300079673" sldId="259"/>
            <ac:spMk id="19" creationId="{F837543A-6020-4505-A233-C9DB4BF74011}"/>
          </ac:spMkLst>
        </pc:spChg>
        <pc:spChg chg="add">
          <ac:chgData name="Cecile Robertson" userId="60d9e854ded97a0d" providerId="LiveId" clId="{65D81530-A6A4-40A2-9A62-26A0E2A241CD}" dt="2026-05-06T22:25:23.006" v="136" actId="26606"/>
          <ac:spMkLst>
            <pc:docMk/>
            <pc:sldMk cId="3300079673" sldId="259"/>
            <ac:spMk id="21" creationId="{35B16301-FB18-48BA-A6DD-C37CAF6F9A18}"/>
          </ac:spMkLst>
        </pc:spChg>
        <pc:spChg chg="add">
          <ac:chgData name="Cecile Robertson" userId="60d9e854ded97a0d" providerId="LiveId" clId="{65D81530-A6A4-40A2-9A62-26A0E2A241CD}" dt="2026-05-06T22:25:23.006" v="136" actId="26606"/>
          <ac:spMkLst>
            <pc:docMk/>
            <pc:sldMk cId="3300079673" sldId="259"/>
            <ac:spMk id="23" creationId="{C3C0D90E-074A-4F52-9B11-B52BEF4BCBE5}"/>
          </ac:spMkLst>
        </pc:spChg>
        <pc:spChg chg="add">
          <ac:chgData name="Cecile Robertson" userId="60d9e854ded97a0d" providerId="LiveId" clId="{65D81530-A6A4-40A2-9A62-26A0E2A241CD}" dt="2026-05-06T22:25:23.006" v="136" actId="26606"/>
          <ac:spMkLst>
            <pc:docMk/>
            <pc:sldMk cId="3300079673" sldId="259"/>
            <ac:spMk id="25" creationId="{CABBD4C1-E6F8-46F6-8152-A8A97490BF4D}"/>
          </ac:spMkLst>
        </pc:spChg>
        <pc:spChg chg="add">
          <ac:chgData name="Cecile Robertson" userId="60d9e854ded97a0d" providerId="LiveId" clId="{65D81530-A6A4-40A2-9A62-26A0E2A241CD}" dt="2026-05-06T22:25:23.006" v="136" actId="26606"/>
          <ac:spMkLst>
            <pc:docMk/>
            <pc:sldMk cId="3300079673" sldId="259"/>
            <ac:spMk id="27" creationId="{83BA5EF5-1FE9-4BF9-83BB-269BCDDF6156}"/>
          </ac:spMkLst>
        </pc:spChg>
        <pc:spChg chg="add">
          <ac:chgData name="Cecile Robertson" userId="60d9e854ded97a0d" providerId="LiveId" clId="{65D81530-A6A4-40A2-9A62-26A0E2A241CD}" dt="2026-05-06T22:25:23.006" v="136" actId="26606"/>
          <ac:spMkLst>
            <pc:docMk/>
            <pc:sldMk cId="3300079673" sldId="259"/>
            <ac:spMk id="35" creationId="{3AB72E55-43E4-4356-BFE8-E2102CB0B505}"/>
          </ac:spMkLst>
        </pc:spChg>
      </pc:sldChg>
      <pc:sldChg chg="addSp modSp new mod setBg">
        <pc:chgData name="Cecile Robertson" userId="60d9e854ded97a0d" providerId="LiveId" clId="{65D81530-A6A4-40A2-9A62-26A0E2A241CD}" dt="2026-05-06T22:29:23.435" v="160" actId="255"/>
        <pc:sldMkLst>
          <pc:docMk/>
          <pc:sldMk cId="200761487" sldId="260"/>
        </pc:sldMkLst>
        <pc:spChg chg="mod">
          <ac:chgData name="Cecile Robertson" userId="60d9e854ded97a0d" providerId="LiveId" clId="{65D81530-A6A4-40A2-9A62-26A0E2A241CD}" dt="2026-05-06T22:29:09.403" v="157" actId="26606"/>
          <ac:spMkLst>
            <pc:docMk/>
            <pc:sldMk cId="200761487" sldId="260"/>
            <ac:spMk id="2" creationId="{0FD1C4CD-BA05-BC94-4B7A-C77C7FF30E9D}"/>
          </ac:spMkLst>
        </pc:spChg>
        <pc:spChg chg="mod">
          <ac:chgData name="Cecile Robertson" userId="60d9e854ded97a0d" providerId="LiveId" clId="{65D81530-A6A4-40A2-9A62-26A0E2A241CD}" dt="2026-05-06T22:29:23.435" v="160" actId="255"/>
          <ac:spMkLst>
            <pc:docMk/>
            <pc:sldMk cId="200761487" sldId="260"/>
            <ac:spMk id="3" creationId="{6F917CFB-D5DC-CBED-D86E-647378738C8F}"/>
          </ac:spMkLst>
        </pc:spChg>
        <pc:spChg chg="add">
          <ac:chgData name="Cecile Robertson" userId="60d9e854ded97a0d" providerId="LiveId" clId="{65D81530-A6A4-40A2-9A62-26A0E2A241CD}" dt="2026-05-06T22:29:09.403" v="157" actId="26606"/>
          <ac:spMkLst>
            <pc:docMk/>
            <pc:sldMk cId="200761487" sldId="260"/>
            <ac:spMk id="8" creationId="{F837543A-6020-4505-A233-C9DB4BF74011}"/>
          </ac:spMkLst>
        </pc:spChg>
        <pc:spChg chg="add">
          <ac:chgData name="Cecile Robertson" userId="60d9e854ded97a0d" providerId="LiveId" clId="{65D81530-A6A4-40A2-9A62-26A0E2A241CD}" dt="2026-05-06T22:29:09.403" v="157" actId="26606"/>
          <ac:spMkLst>
            <pc:docMk/>
            <pc:sldMk cId="200761487" sldId="260"/>
            <ac:spMk id="10" creationId="{35B16301-FB18-48BA-A6DD-C37CAF6F9A18}"/>
          </ac:spMkLst>
        </pc:spChg>
        <pc:spChg chg="add">
          <ac:chgData name="Cecile Robertson" userId="60d9e854ded97a0d" providerId="LiveId" clId="{65D81530-A6A4-40A2-9A62-26A0E2A241CD}" dt="2026-05-06T22:29:09.403" v="157" actId="26606"/>
          <ac:spMkLst>
            <pc:docMk/>
            <pc:sldMk cId="200761487" sldId="260"/>
            <ac:spMk id="12" creationId="{C3C0D90E-074A-4F52-9B11-B52BEF4BCBE5}"/>
          </ac:spMkLst>
        </pc:spChg>
        <pc:spChg chg="add">
          <ac:chgData name="Cecile Robertson" userId="60d9e854ded97a0d" providerId="LiveId" clId="{65D81530-A6A4-40A2-9A62-26A0E2A241CD}" dt="2026-05-06T22:29:09.403" v="157" actId="26606"/>
          <ac:spMkLst>
            <pc:docMk/>
            <pc:sldMk cId="200761487" sldId="260"/>
            <ac:spMk id="14" creationId="{CABBD4C1-E6F8-46F6-8152-A8A97490BF4D}"/>
          </ac:spMkLst>
        </pc:spChg>
        <pc:spChg chg="add">
          <ac:chgData name="Cecile Robertson" userId="60d9e854ded97a0d" providerId="LiveId" clId="{65D81530-A6A4-40A2-9A62-26A0E2A241CD}" dt="2026-05-06T22:29:09.403" v="157" actId="26606"/>
          <ac:spMkLst>
            <pc:docMk/>
            <pc:sldMk cId="200761487" sldId="260"/>
            <ac:spMk id="16" creationId="{83BA5EF5-1FE9-4BF9-83BB-269BCDDF6156}"/>
          </ac:spMkLst>
        </pc:spChg>
        <pc:spChg chg="add">
          <ac:chgData name="Cecile Robertson" userId="60d9e854ded97a0d" providerId="LiveId" clId="{65D81530-A6A4-40A2-9A62-26A0E2A241CD}" dt="2026-05-06T22:29:09.403" v="157" actId="26606"/>
          <ac:spMkLst>
            <pc:docMk/>
            <pc:sldMk cId="200761487" sldId="260"/>
            <ac:spMk id="20" creationId="{88853921-7BC9-4BDE-ACAB-133C683C82D6}"/>
          </ac:spMkLst>
        </pc:spChg>
        <pc:spChg chg="add">
          <ac:chgData name="Cecile Robertson" userId="60d9e854ded97a0d" providerId="LiveId" clId="{65D81530-A6A4-40A2-9A62-26A0E2A241CD}" dt="2026-05-06T22:29:09.403" v="157" actId="26606"/>
          <ac:spMkLst>
            <pc:docMk/>
            <pc:sldMk cId="200761487" sldId="260"/>
            <ac:spMk id="22" creationId="{09192968-3AE7-4470-A61C-97294BB92731}"/>
          </ac:spMkLst>
        </pc:spChg>
        <pc:spChg chg="add">
          <ac:chgData name="Cecile Robertson" userId="60d9e854ded97a0d" providerId="LiveId" clId="{65D81530-A6A4-40A2-9A62-26A0E2A241CD}" dt="2026-05-06T22:29:09.403" v="157" actId="26606"/>
          <ac:spMkLst>
            <pc:docMk/>
            <pc:sldMk cId="200761487" sldId="260"/>
            <ac:spMk id="24" creationId="{3AB72E55-43E4-4356-BFE8-E2102CB0B505}"/>
          </ac:spMkLst>
        </pc:spChg>
      </pc:sldChg>
      <pc:sldChg chg="addSp modSp new mod setBg">
        <pc:chgData name="Cecile Robertson" userId="60d9e854ded97a0d" providerId="LiveId" clId="{65D81530-A6A4-40A2-9A62-26A0E2A241CD}" dt="2026-05-06T22:34:14.866" v="242" actId="122"/>
        <pc:sldMkLst>
          <pc:docMk/>
          <pc:sldMk cId="1078308630" sldId="261"/>
        </pc:sldMkLst>
        <pc:spChg chg="mod">
          <ac:chgData name="Cecile Robertson" userId="60d9e854ded97a0d" providerId="LiveId" clId="{65D81530-A6A4-40A2-9A62-26A0E2A241CD}" dt="2026-05-06T22:34:14.866" v="242" actId="122"/>
          <ac:spMkLst>
            <pc:docMk/>
            <pc:sldMk cId="1078308630" sldId="261"/>
            <ac:spMk id="2" creationId="{A1550F79-99A4-2490-F280-38543F488176}"/>
          </ac:spMkLst>
        </pc:spChg>
        <pc:spChg chg="mod">
          <ac:chgData name="Cecile Robertson" userId="60d9e854ded97a0d" providerId="LiveId" clId="{65D81530-A6A4-40A2-9A62-26A0E2A241CD}" dt="2026-05-06T22:34:10.974" v="241" actId="27636"/>
          <ac:spMkLst>
            <pc:docMk/>
            <pc:sldMk cId="1078308630" sldId="261"/>
            <ac:spMk id="3" creationId="{569E4BD3-F0CC-6696-094E-4B29663621B9}"/>
          </ac:spMkLst>
        </pc:spChg>
        <pc:spChg chg="add">
          <ac:chgData name="Cecile Robertson" userId="60d9e854ded97a0d" providerId="LiveId" clId="{65D81530-A6A4-40A2-9A62-26A0E2A241CD}" dt="2026-05-06T22:33:58.681" v="236" actId="26606"/>
          <ac:spMkLst>
            <pc:docMk/>
            <pc:sldMk cId="1078308630" sldId="261"/>
            <ac:spMk id="8" creationId="{F837543A-6020-4505-A233-C9DB4BF74011}"/>
          </ac:spMkLst>
        </pc:spChg>
        <pc:spChg chg="add">
          <ac:chgData name="Cecile Robertson" userId="60d9e854ded97a0d" providerId="LiveId" clId="{65D81530-A6A4-40A2-9A62-26A0E2A241CD}" dt="2026-05-06T22:33:58.681" v="236" actId="26606"/>
          <ac:spMkLst>
            <pc:docMk/>
            <pc:sldMk cId="1078308630" sldId="261"/>
            <ac:spMk id="10" creationId="{35B16301-FB18-48BA-A6DD-C37CAF6F9A18}"/>
          </ac:spMkLst>
        </pc:spChg>
        <pc:spChg chg="add">
          <ac:chgData name="Cecile Robertson" userId="60d9e854ded97a0d" providerId="LiveId" clId="{65D81530-A6A4-40A2-9A62-26A0E2A241CD}" dt="2026-05-06T22:33:58.681" v="236" actId="26606"/>
          <ac:spMkLst>
            <pc:docMk/>
            <pc:sldMk cId="1078308630" sldId="261"/>
            <ac:spMk id="12" creationId="{C3C0D90E-074A-4F52-9B11-B52BEF4BCBE5}"/>
          </ac:spMkLst>
        </pc:spChg>
        <pc:spChg chg="add">
          <ac:chgData name="Cecile Robertson" userId="60d9e854ded97a0d" providerId="LiveId" clId="{65D81530-A6A4-40A2-9A62-26A0E2A241CD}" dt="2026-05-06T22:33:58.681" v="236" actId="26606"/>
          <ac:spMkLst>
            <pc:docMk/>
            <pc:sldMk cId="1078308630" sldId="261"/>
            <ac:spMk id="14" creationId="{CABBD4C1-E6F8-46F6-8152-A8A97490BF4D}"/>
          </ac:spMkLst>
        </pc:spChg>
        <pc:spChg chg="add">
          <ac:chgData name="Cecile Robertson" userId="60d9e854ded97a0d" providerId="LiveId" clId="{65D81530-A6A4-40A2-9A62-26A0E2A241CD}" dt="2026-05-06T22:33:58.681" v="236" actId="26606"/>
          <ac:spMkLst>
            <pc:docMk/>
            <pc:sldMk cId="1078308630" sldId="261"/>
            <ac:spMk id="16" creationId="{83BA5EF5-1FE9-4BF9-83BB-269BCDDF6156}"/>
          </ac:spMkLst>
        </pc:spChg>
        <pc:spChg chg="add">
          <ac:chgData name="Cecile Robertson" userId="60d9e854ded97a0d" providerId="LiveId" clId="{65D81530-A6A4-40A2-9A62-26A0E2A241CD}" dt="2026-05-06T22:33:58.681" v="236" actId="26606"/>
          <ac:spMkLst>
            <pc:docMk/>
            <pc:sldMk cId="1078308630" sldId="261"/>
            <ac:spMk id="20" creationId="{88853921-7BC9-4BDE-ACAB-133C683C82D6}"/>
          </ac:spMkLst>
        </pc:spChg>
        <pc:spChg chg="add">
          <ac:chgData name="Cecile Robertson" userId="60d9e854ded97a0d" providerId="LiveId" clId="{65D81530-A6A4-40A2-9A62-26A0E2A241CD}" dt="2026-05-06T22:33:58.681" v="236" actId="26606"/>
          <ac:spMkLst>
            <pc:docMk/>
            <pc:sldMk cId="1078308630" sldId="261"/>
            <ac:spMk id="22" creationId="{09192968-3AE7-4470-A61C-97294BB92731}"/>
          </ac:spMkLst>
        </pc:spChg>
        <pc:spChg chg="add">
          <ac:chgData name="Cecile Robertson" userId="60d9e854ded97a0d" providerId="LiveId" clId="{65D81530-A6A4-40A2-9A62-26A0E2A241CD}" dt="2026-05-06T22:33:58.681" v="236" actId="26606"/>
          <ac:spMkLst>
            <pc:docMk/>
            <pc:sldMk cId="1078308630" sldId="261"/>
            <ac:spMk id="24" creationId="{3AB72E55-43E4-4356-BFE8-E2102CB0B505}"/>
          </ac:spMkLst>
        </pc:spChg>
      </pc:sldChg>
      <pc:sldChg chg="addSp delSp modSp new mod setBg">
        <pc:chgData name="Cecile Robertson" userId="60d9e854ded97a0d" providerId="LiveId" clId="{65D81530-A6A4-40A2-9A62-26A0E2A241CD}" dt="2026-05-06T22:31:32.372" v="196" actId="115"/>
        <pc:sldMkLst>
          <pc:docMk/>
          <pc:sldMk cId="149435584" sldId="262"/>
        </pc:sldMkLst>
        <pc:spChg chg="mod">
          <ac:chgData name="Cecile Robertson" userId="60d9e854ded97a0d" providerId="LiveId" clId="{65D81530-A6A4-40A2-9A62-26A0E2A241CD}" dt="2026-05-06T22:31:32.372" v="196" actId="115"/>
          <ac:spMkLst>
            <pc:docMk/>
            <pc:sldMk cId="149435584" sldId="262"/>
            <ac:spMk id="2" creationId="{7CFB49B4-EC7C-2822-5C2F-F464338EABAE}"/>
          </ac:spMkLst>
        </pc:spChg>
        <pc:spChg chg="del">
          <ac:chgData name="Cecile Robertson" userId="60d9e854ded97a0d" providerId="LiveId" clId="{65D81530-A6A4-40A2-9A62-26A0E2A241CD}" dt="2026-05-06T22:30:56.474" v="187"/>
          <ac:spMkLst>
            <pc:docMk/>
            <pc:sldMk cId="149435584" sldId="262"/>
            <ac:spMk id="3" creationId="{00347077-7F2B-E55A-D0D9-883EEBF9B9B7}"/>
          </ac:spMkLst>
        </pc:spChg>
        <pc:spChg chg="add mod">
          <ac:chgData name="Cecile Robertson" userId="60d9e854ded97a0d" providerId="LiveId" clId="{65D81530-A6A4-40A2-9A62-26A0E2A241CD}" dt="2026-05-06T22:31:27.281" v="194" actId="27636"/>
          <ac:spMkLst>
            <pc:docMk/>
            <pc:sldMk cId="149435584" sldId="262"/>
            <ac:spMk id="4" creationId="{11FB023F-B1F3-852A-67C5-C1FAF3FD9634}"/>
          </ac:spMkLst>
        </pc:spChg>
        <pc:spChg chg="add">
          <ac:chgData name="Cecile Robertson" userId="60d9e854ded97a0d" providerId="LiveId" clId="{65D81530-A6A4-40A2-9A62-26A0E2A241CD}" dt="2026-05-06T22:31:06.983" v="188" actId="26606"/>
          <ac:spMkLst>
            <pc:docMk/>
            <pc:sldMk cId="149435584" sldId="262"/>
            <ac:spMk id="9" creationId="{F837543A-6020-4505-A233-C9DB4BF74011}"/>
          </ac:spMkLst>
        </pc:spChg>
        <pc:spChg chg="add">
          <ac:chgData name="Cecile Robertson" userId="60d9e854ded97a0d" providerId="LiveId" clId="{65D81530-A6A4-40A2-9A62-26A0E2A241CD}" dt="2026-05-06T22:31:06.983" v="188" actId="26606"/>
          <ac:spMkLst>
            <pc:docMk/>
            <pc:sldMk cId="149435584" sldId="262"/>
            <ac:spMk id="11" creationId="{35B16301-FB18-48BA-A6DD-C37CAF6F9A18}"/>
          </ac:spMkLst>
        </pc:spChg>
        <pc:spChg chg="add">
          <ac:chgData name="Cecile Robertson" userId="60d9e854ded97a0d" providerId="LiveId" clId="{65D81530-A6A4-40A2-9A62-26A0E2A241CD}" dt="2026-05-06T22:31:06.983" v="188" actId="26606"/>
          <ac:spMkLst>
            <pc:docMk/>
            <pc:sldMk cId="149435584" sldId="262"/>
            <ac:spMk id="13" creationId="{C3C0D90E-074A-4F52-9B11-B52BEF4BCBE5}"/>
          </ac:spMkLst>
        </pc:spChg>
        <pc:spChg chg="add">
          <ac:chgData name="Cecile Robertson" userId="60d9e854ded97a0d" providerId="LiveId" clId="{65D81530-A6A4-40A2-9A62-26A0E2A241CD}" dt="2026-05-06T22:31:06.983" v="188" actId="26606"/>
          <ac:spMkLst>
            <pc:docMk/>
            <pc:sldMk cId="149435584" sldId="262"/>
            <ac:spMk id="15" creationId="{CABBD4C1-E6F8-46F6-8152-A8A97490BF4D}"/>
          </ac:spMkLst>
        </pc:spChg>
        <pc:spChg chg="add">
          <ac:chgData name="Cecile Robertson" userId="60d9e854ded97a0d" providerId="LiveId" clId="{65D81530-A6A4-40A2-9A62-26A0E2A241CD}" dt="2026-05-06T22:31:06.983" v="188" actId="26606"/>
          <ac:spMkLst>
            <pc:docMk/>
            <pc:sldMk cId="149435584" sldId="262"/>
            <ac:spMk id="17" creationId="{83BA5EF5-1FE9-4BF9-83BB-269BCDDF6156}"/>
          </ac:spMkLst>
        </pc:spChg>
        <pc:spChg chg="add">
          <ac:chgData name="Cecile Robertson" userId="60d9e854ded97a0d" providerId="LiveId" clId="{65D81530-A6A4-40A2-9A62-26A0E2A241CD}" dt="2026-05-06T22:31:06.983" v="188" actId="26606"/>
          <ac:spMkLst>
            <pc:docMk/>
            <pc:sldMk cId="149435584" sldId="262"/>
            <ac:spMk id="21" creationId="{88853921-7BC9-4BDE-ACAB-133C683C82D6}"/>
          </ac:spMkLst>
        </pc:spChg>
        <pc:spChg chg="add">
          <ac:chgData name="Cecile Robertson" userId="60d9e854ded97a0d" providerId="LiveId" clId="{65D81530-A6A4-40A2-9A62-26A0E2A241CD}" dt="2026-05-06T22:31:06.983" v="188" actId="26606"/>
          <ac:spMkLst>
            <pc:docMk/>
            <pc:sldMk cId="149435584" sldId="262"/>
            <ac:spMk id="23" creationId="{09192968-3AE7-4470-A61C-97294BB92731}"/>
          </ac:spMkLst>
        </pc:spChg>
        <pc:spChg chg="add">
          <ac:chgData name="Cecile Robertson" userId="60d9e854ded97a0d" providerId="LiveId" clId="{65D81530-A6A4-40A2-9A62-26A0E2A241CD}" dt="2026-05-06T22:31:06.983" v="188" actId="26606"/>
          <ac:spMkLst>
            <pc:docMk/>
            <pc:sldMk cId="149435584" sldId="262"/>
            <ac:spMk id="25" creationId="{3AB72E55-43E4-4356-BFE8-E2102CB0B505}"/>
          </ac:spMkLst>
        </pc:spChg>
      </pc:sldChg>
      <pc:sldChg chg="addSp modSp new mod setBg">
        <pc:chgData name="Cecile Robertson" userId="60d9e854ded97a0d" providerId="LiveId" clId="{65D81530-A6A4-40A2-9A62-26A0E2A241CD}" dt="2026-05-06T22:36:35.026" v="290" actId="20577"/>
        <pc:sldMkLst>
          <pc:docMk/>
          <pc:sldMk cId="3558081594" sldId="263"/>
        </pc:sldMkLst>
        <pc:spChg chg="mod">
          <ac:chgData name="Cecile Robertson" userId="60d9e854ded97a0d" providerId="LiveId" clId="{65D81530-A6A4-40A2-9A62-26A0E2A241CD}" dt="2026-05-06T22:36:12.282" v="257" actId="122"/>
          <ac:spMkLst>
            <pc:docMk/>
            <pc:sldMk cId="3558081594" sldId="263"/>
            <ac:spMk id="2" creationId="{5E149081-8B7D-3805-6DA5-C2BF13082634}"/>
          </ac:spMkLst>
        </pc:spChg>
        <pc:spChg chg="mod">
          <ac:chgData name="Cecile Robertson" userId="60d9e854ded97a0d" providerId="LiveId" clId="{65D81530-A6A4-40A2-9A62-26A0E2A241CD}" dt="2026-05-06T22:36:35.026" v="290" actId="20577"/>
          <ac:spMkLst>
            <pc:docMk/>
            <pc:sldMk cId="3558081594" sldId="263"/>
            <ac:spMk id="3" creationId="{4387993D-3AEB-E188-450D-B5DDBD9A35ED}"/>
          </ac:spMkLst>
        </pc:spChg>
        <pc:spChg chg="add">
          <ac:chgData name="Cecile Robertson" userId="60d9e854ded97a0d" providerId="LiveId" clId="{65D81530-A6A4-40A2-9A62-26A0E2A241CD}" dt="2026-05-06T22:36:07.305" v="256" actId="26606"/>
          <ac:spMkLst>
            <pc:docMk/>
            <pc:sldMk cId="3558081594" sldId="263"/>
            <ac:spMk id="8" creationId="{F837543A-6020-4505-A233-C9DB4BF74011}"/>
          </ac:spMkLst>
        </pc:spChg>
        <pc:spChg chg="add">
          <ac:chgData name="Cecile Robertson" userId="60d9e854ded97a0d" providerId="LiveId" clId="{65D81530-A6A4-40A2-9A62-26A0E2A241CD}" dt="2026-05-06T22:36:07.305" v="256" actId="26606"/>
          <ac:spMkLst>
            <pc:docMk/>
            <pc:sldMk cId="3558081594" sldId="263"/>
            <ac:spMk id="10" creationId="{35B16301-FB18-48BA-A6DD-C37CAF6F9A18}"/>
          </ac:spMkLst>
        </pc:spChg>
        <pc:spChg chg="add">
          <ac:chgData name="Cecile Robertson" userId="60d9e854ded97a0d" providerId="LiveId" clId="{65D81530-A6A4-40A2-9A62-26A0E2A241CD}" dt="2026-05-06T22:36:07.305" v="256" actId="26606"/>
          <ac:spMkLst>
            <pc:docMk/>
            <pc:sldMk cId="3558081594" sldId="263"/>
            <ac:spMk id="12" creationId="{C3C0D90E-074A-4F52-9B11-B52BEF4BCBE5}"/>
          </ac:spMkLst>
        </pc:spChg>
        <pc:spChg chg="add">
          <ac:chgData name="Cecile Robertson" userId="60d9e854ded97a0d" providerId="LiveId" clId="{65D81530-A6A4-40A2-9A62-26A0E2A241CD}" dt="2026-05-06T22:36:07.305" v="256" actId="26606"/>
          <ac:spMkLst>
            <pc:docMk/>
            <pc:sldMk cId="3558081594" sldId="263"/>
            <ac:spMk id="14" creationId="{CABBD4C1-E6F8-46F6-8152-A8A97490BF4D}"/>
          </ac:spMkLst>
        </pc:spChg>
        <pc:spChg chg="add">
          <ac:chgData name="Cecile Robertson" userId="60d9e854ded97a0d" providerId="LiveId" clId="{65D81530-A6A4-40A2-9A62-26A0E2A241CD}" dt="2026-05-06T22:36:07.305" v="256" actId="26606"/>
          <ac:spMkLst>
            <pc:docMk/>
            <pc:sldMk cId="3558081594" sldId="263"/>
            <ac:spMk id="16" creationId="{83BA5EF5-1FE9-4BF9-83BB-269BCDDF6156}"/>
          </ac:spMkLst>
        </pc:spChg>
        <pc:spChg chg="add">
          <ac:chgData name="Cecile Robertson" userId="60d9e854ded97a0d" providerId="LiveId" clId="{65D81530-A6A4-40A2-9A62-26A0E2A241CD}" dt="2026-05-06T22:36:07.305" v="256" actId="26606"/>
          <ac:spMkLst>
            <pc:docMk/>
            <pc:sldMk cId="3558081594" sldId="263"/>
            <ac:spMk id="20" creationId="{88853921-7BC9-4BDE-ACAB-133C683C82D6}"/>
          </ac:spMkLst>
        </pc:spChg>
        <pc:spChg chg="add">
          <ac:chgData name="Cecile Robertson" userId="60d9e854ded97a0d" providerId="LiveId" clId="{65D81530-A6A4-40A2-9A62-26A0E2A241CD}" dt="2026-05-06T22:36:07.305" v="256" actId="26606"/>
          <ac:spMkLst>
            <pc:docMk/>
            <pc:sldMk cId="3558081594" sldId="263"/>
            <ac:spMk id="22" creationId="{09192968-3AE7-4470-A61C-97294BB92731}"/>
          </ac:spMkLst>
        </pc:spChg>
        <pc:spChg chg="add">
          <ac:chgData name="Cecile Robertson" userId="60d9e854ded97a0d" providerId="LiveId" clId="{65D81530-A6A4-40A2-9A62-26A0E2A241CD}" dt="2026-05-06T22:36:07.305" v="256" actId="26606"/>
          <ac:spMkLst>
            <pc:docMk/>
            <pc:sldMk cId="3558081594" sldId="263"/>
            <ac:spMk id="24" creationId="{3AB72E55-43E4-4356-BFE8-E2102CB0B505}"/>
          </ac:spMkLst>
        </pc:spChg>
      </pc:sldChg>
      <pc:sldChg chg="addSp delSp modSp new mod setBg">
        <pc:chgData name="Cecile Robertson" userId="60d9e854ded97a0d" providerId="LiveId" clId="{65D81530-A6A4-40A2-9A62-26A0E2A241CD}" dt="2026-05-06T22:47:01.480" v="579" actId="21"/>
        <pc:sldMkLst>
          <pc:docMk/>
          <pc:sldMk cId="777878929" sldId="264"/>
        </pc:sldMkLst>
        <pc:spChg chg="mod">
          <ac:chgData name="Cecile Robertson" userId="60d9e854ded97a0d" providerId="LiveId" clId="{65D81530-A6A4-40A2-9A62-26A0E2A241CD}" dt="2026-05-06T22:41:40.525" v="336" actId="115"/>
          <ac:spMkLst>
            <pc:docMk/>
            <pc:sldMk cId="777878929" sldId="264"/>
            <ac:spMk id="2" creationId="{036F58BC-7EE4-D3F4-3A26-99A9BF1C4A74}"/>
          </ac:spMkLst>
        </pc:spChg>
        <pc:spChg chg="mod">
          <ac:chgData name="Cecile Robertson" userId="60d9e854ded97a0d" providerId="LiveId" clId="{65D81530-A6A4-40A2-9A62-26A0E2A241CD}" dt="2026-05-06T22:46:34.692" v="523" actId="20577"/>
          <ac:spMkLst>
            <pc:docMk/>
            <pc:sldMk cId="777878929" sldId="264"/>
            <ac:spMk id="3" creationId="{7272F4D9-0A0B-A575-18FE-0B92A62D9111}"/>
          </ac:spMkLst>
        </pc:spChg>
        <pc:spChg chg="add del mod">
          <ac:chgData name="Cecile Robertson" userId="60d9e854ded97a0d" providerId="LiveId" clId="{65D81530-A6A4-40A2-9A62-26A0E2A241CD}" dt="2026-05-06T22:47:01.480" v="579" actId="21"/>
          <ac:spMkLst>
            <pc:docMk/>
            <pc:sldMk cId="777878929" sldId="264"/>
            <ac:spMk id="6" creationId="{55F2394E-B25C-BA5D-CB79-4C615EA7C843}"/>
          </ac:spMkLst>
        </pc:spChg>
        <pc:picChg chg="add mod">
          <ac:chgData name="Cecile Robertson" userId="60d9e854ded97a0d" providerId="LiveId" clId="{65D81530-A6A4-40A2-9A62-26A0E2A241CD}" dt="2026-05-06T22:43:11.483" v="353" actId="1076"/>
          <ac:picMkLst>
            <pc:docMk/>
            <pc:sldMk cId="777878929" sldId="264"/>
            <ac:picMk id="5" creationId="{4E51961F-3F7C-2F15-9F3E-DACDF885D54C}"/>
          </ac:picMkLst>
        </pc:picChg>
      </pc:sldChg>
      <pc:sldChg chg="addSp modSp new mod setBg">
        <pc:chgData name="Cecile Robertson" userId="60d9e854ded97a0d" providerId="LiveId" clId="{65D81530-A6A4-40A2-9A62-26A0E2A241CD}" dt="2026-05-06T22:53:17.727" v="608" actId="122"/>
        <pc:sldMkLst>
          <pc:docMk/>
          <pc:sldMk cId="83254865" sldId="265"/>
        </pc:sldMkLst>
        <pc:spChg chg="mod">
          <ac:chgData name="Cecile Robertson" userId="60d9e854ded97a0d" providerId="LiveId" clId="{65D81530-A6A4-40A2-9A62-26A0E2A241CD}" dt="2026-05-06T22:53:13.281" v="607" actId="122"/>
          <ac:spMkLst>
            <pc:docMk/>
            <pc:sldMk cId="83254865" sldId="265"/>
            <ac:spMk id="2" creationId="{F49785A3-241E-5D85-73F7-117824CF4AB6}"/>
          </ac:spMkLst>
        </pc:spChg>
        <pc:spChg chg="mod">
          <ac:chgData name="Cecile Robertson" userId="60d9e854ded97a0d" providerId="LiveId" clId="{65D81530-A6A4-40A2-9A62-26A0E2A241CD}" dt="2026-05-06T22:53:17.727" v="608" actId="122"/>
          <ac:spMkLst>
            <pc:docMk/>
            <pc:sldMk cId="83254865" sldId="265"/>
            <ac:spMk id="3" creationId="{5F5D08A5-8560-CB70-08D4-71B3353275AB}"/>
          </ac:spMkLst>
        </pc:spChg>
        <pc:spChg chg="add">
          <ac:chgData name="Cecile Robertson" userId="60d9e854ded97a0d" providerId="LiveId" clId="{65D81530-A6A4-40A2-9A62-26A0E2A241CD}" dt="2026-05-06T22:52:42.916" v="598" actId="26606"/>
          <ac:spMkLst>
            <pc:docMk/>
            <pc:sldMk cId="83254865" sldId="265"/>
            <ac:spMk id="10" creationId="{B6FACB3C-9069-4791-BC5C-0DB7CD19B853}"/>
          </ac:spMkLst>
        </pc:spChg>
        <pc:spChg chg="add">
          <ac:chgData name="Cecile Robertson" userId="60d9e854ded97a0d" providerId="LiveId" clId="{65D81530-A6A4-40A2-9A62-26A0E2A241CD}" dt="2026-05-06T22:52:42.916" v="598" actId="26606"/>
          <ac:spMkLst>
            <pc:docMk/>
            <pc:sldMk cId="83254865" sldId="265"/>
            <ac:spMk id="12" creationId="{71F2038E-D777-4B76-81DD-DD13EE91B9DD}"/>
          </ac:spMkLst>
        </pc:spChg>
        <pc:grpChg chg="add">
          <ac:chgData name="Cecile Robertson" userId="60d9e854ded97a0d" providerId="LiveId" clId="{65D81530-A6A4-40A2-9A62-26A0E2A241CD}" dt="2026-05-06T22:52:42.916" v="598" actId="26606"/>
          <ac:grpSpMkLst>
            <pc:docMk/>
            <pc:sldMk cId="83254865" sldId="265"/>
            <ac:grpSpMk id="14" creationId="{DD354807-230F-4402-B1B9-F733A8F1F190}"/>
          </ac:grpSpMkLst>
        </pc:grpChg>
        <pc:picChg chg="add mod">
          <ac:chgData name="Cecile Robertson" userId="60d9e854ded97a0d" providerId="LiveId" clId="{65D81530-A6A4-40A2-9A62-26A0E2A241CD}" dt="2026-05-06T22:52:47.238" v="600" actId="1076"/>
          <ac:picMkLst>
            <pc:docMk/>
            <pc:sldMk cId="83254865" sldId="265"/>
            <ac:picMk id="5" creationId="{1631C786-178F-CB54-D7B4-1E7D475653A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238B29-D7E8-4282-A965-4967EF01617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F26F0A7-FF1F-45A7-ABF7-7A3B8B1B8F06}">
      <dgm:prSet/>
      <dgm:spPr/>
      <dgm:t>
        <a:bodyPr/>
        <a:lstStyle/>
        <a:p>
          <a:r>
            <a:rPr lang="fr-FR" b="1" u="sng" dirty="0"/>
            <a:t>Plan de leçon – 9e année</a:t>
          </a:r>
          <a:endParaRPr lang="en-US" dirty="0"/>
        </a:p>
      </dgm:t>
    </dgm:pt>
    <dgm:pt modelId="{E8A2114B-038A-4C00-BE4C-3179F6041852}" type="parTrans" cxnId="{ED274E3A-FDCF-4DEC-BE9D-25F6B1EFA8B3}">
      <dgm:prSet/>
      <dgm:spPr/>
      <dgm:t>
        <a:bodyPr/>
        <a:lstStyle/>
        <a:p>
          <a:endParaRPr lang="en-US"/>
        </a:p>
      </dgm:t>
    </dgm:pt>
    <dgm:pt modelId="{FA2D49A8-56E5-4E57-AEFB-5C2F4B35F9BA}" type="sibTrans" cxnId="{ED274E3A-FDCF-4DEC-BE9D-25F6B1EFA8B3}">
      <dgm:prSet/>
      <dgm:spPr/>
      <dgm:t>
        <a:bodyPr/>
        <a:lstStyle/>
        <a:p>
          <a:endParaRPr lang="en-US"/>
        </a:p>
      </dgm:t>
    </dgm:pt>
    <dgm:pt modelId="{4FF1A411-7FAD-4B5E-9537-FA1E6482FD25}">
      <dgm:prSet/>
      <dgm:spPr/>
      <dgm:t>
        <a:bodyPr/>
        <a:lstStyle/>
        <a:p>
          <a:r>
            <a:rPr lang="fr-FR" b="1"/>
            <a:t>Aligné sur le curriculum FSL de l’Ontario (Gr. 9 – A1/A2)</a:t>
          </a:r>
          <a:endParaRPr lang="en-US"/>
        </a:p>
      </dgm:t>
    </dgm:pt>
    <dgm:pt modelId="{1ECC4E2E-417A-4F9B-8C96-15FEEBD02572}" type="parTrans" cxnId="{8A6CF9A8-C4BC-4BFD-B35C-A38C4DA8E0B2}">
      <dgm:prSet/>
      <dgm:spPr/>
      <dgm:t>
        <a:bodyPr/>
        <a:lstStyle/>
        <a:p>
          <a:endParaRPr lang="en-US"/>
        </a:p>
      </dgm:t>
    </dgm:pt>
    <dgm:pt modelId="{DD763D14-B397-435C-A20B-E8A666AA8155}" type="sibTrans" cxnId="{8A6CF9A8-C4BC-4BFD-B35C-A38C4DA8E0B2}">
      <dgm:prSet/>
      <dgm:spPr/>
      <dgm:t>
        <a:bodyPr/>
        <a:lstStyle/>
        <a:p>
          <a:endParaRPr lang="en-US"/>
        </a:p>
      </dgm:t>
    </dgm:pt>
    <dgm:pt modelId="{D0038308-5560-410C-97FD-E851ABFAD802}">
      <dgm:prSet/>
      <dgm:spPr/>
      <dgm:t>
        <a:bodyPr/>
        <a:lstStyle/>
        <a:p>
          <a:r>
            <a:rPr lang="fr-FR" b="1"/>
            <a:t>Communication orale :</a:t>
          </a:r>
          <a:r>
            <a:rPr lang="fr-FR"/>
            <a:t> comprendre et exprimer des idées sur un enjeu de santé.</a:t>
          </a:r>
          <a:endParaRPr lang="en-US"/>
        </a:p>
      </dgm:t>
    </dgm:pt>
    <dgm:pt modelId="{4B18456C-690D-4FD3-BF66-86D3646C712E}" type="parTrans" cxnId="{27D2401D-3C33-4588-9525-B7C98A29EF8A}">
      <dgm:prSet/>
      <dgm:spPr/>
      <dgm:t>
        <a:bodyPr/>
        <a:lstStyle/>
        <a:p>
          <a:endParaRPr lang="en-US"/>
        </a:p>
      </dgm:t>
    </dgm:pt>
    <dgm:pt modelId="{BC4C9AC9-4B94-4038-A364-072932830D09}" type="sibTrans" cxnId="{27D2401D-3C33-4588-9525-B7C98A29EF8A}">
      <dgm:prSet/>
      <dgm:spPr/>
      <dgm:t>
        <a:bodyPr/>
        <a:lstStyle/>
        <a:p>
          <a:endParaRPr lang="en-US"/>
        </a:p>
      </dgm:t>
    </dgm:pt>
    <dgm:pt modelId="{95B6FD05-58DC-4B31-928F-FE3576FB892F}">
      <dgm:prSet/>
      <dgm:spPr/>
      <dgm:t>
        <a:bodyPr/>
        <a:lstStyle/>
        <a:p>
          <a:r>
            <a:rPr lang="fr-FR" b="1"/>
            <a:t>Lecture :</a:t>
          </a:r>
          <a:r>
            <a:rPr lang="fr-FR"/>
            <a:t> interpréter des données et des textes informatifs.</a:t>
          </a:r>
          <a:endParaRPr lang="en-US"/>
        </a:p>
      </dgm:t>
    </dgm:pt>
    <dgm:pt modelId="{FCC50180-54E1-4780-9C0F-787C408FC6A3}" type="parTrans" cxnId="{706F6753-D74D-444E-966B-170120433539}">
      <dgm:prSet/>
      <dgm:spPr/>
      <dgm:t>
        <a:bodyPr/>
        <a:lstStyle/>
        <a:p>
          <a:endParaRPr lang="en-US"/>
        </a:p>
      </dgm:t>
    </dgm:pt>
    <dgm:pt modelId="{A6CA31DF-ECD9-4A65-9810-5822FE251CD7}" type="sibTrans" cxnId="{706F6753-D74D-444E-966B-170120433539}">
      <dgm:prSet/>
      <dgm:spPr/>
      <dgm:t>
        <a:bodyPr/>
        <a:lstStyle/>
        <a:p>
          <a:endParaRPr lang="en-US"/>
        </a:p>
      </dgm:t>
    </dgm:pt>
    <dgm:pt modelId="{C4512BE6-4266-410E-88C8-F6E6A81DC68D}">
      <dgm:prSet/>
      <dgm:spPr/>
      <dgm:t>
        <a:bodyPr/>
        <a:lstStyle/>
        <a:p>
          <a:r>
            <a:rPr lang="fr-FR" b="1"/>
            <a:t>Écriture :</a:t>
          </a:r>
          <a:r>
            <a:rPr lang="fr-FR"/>
            <a:t> produire un court texte argumentatif ou informatif.</a:t>
          </a:r>
          <a:endParaRPr lang="en-US"/>
        </a:p>
      </dgm:t>
    </dgm:pt>
    <dgm:pt modelId="{AB722450-4F27-4A3F-945B-CFA6713873A6}" type="parTrans" cxnId="{3491FE88-C7FE-4EBF-8650-F9CC19AEEB7F}">
      <dgm:prSet/>
      <dgm:spPr/>
      <dgm:t>
        <a:bodyPr/>
        <a:lstStyle/>
        <a:p>
          <a:endParaRPr lang="en-US"/>
        </a:p>
      </dgm:t>
    </dgm:pt>
    <dgm:pt modelId="{F229DEE5-C87B-43C3-8F1D-369731B466C2}" type="sibTrans" cxnId="{3491FE88-C7FE-4EBF-8650-F9CC19AEEB7F}">
      <dgm:prSet/>
      <dgm:spPr/>
      <dgm:t>
        <a:bodyPr/>
        <a:lstStyle/>
        <a:p>
          <a:endParaRPr lang="en-US"/>
        </a:p>
      </dgm:t>
    </dgm:pt>
    <dgm:pt modelId="{B6246AEF-3BDE-4650-9A5C-F50D1364B213}" type="pres">
      <dgm:prSet presAssocID="{AC238B29-D7E8-4282-A965-4967EF01617D}" presName="linear" presStyleCnt="0">
        <dgm:presLayoutVars>
          <dgm:animLvl val="lvl"/>
          <dgm:resizeHandles val="exact"/>
        </dgm:presLayoutVars>
      </dgm:prSet>
      <dgm:spPr/>
    </dgm:pt>
    <dgm:pt modelId="{BBDEBC81-1885-4810-9432-1137D5C369A5}" type="pres">
      <dgm:prSet presAssocID="{7F26F0A7-FF1F-45A7-ABF7-7A3B8B1B8F0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BDF70FB-F4FB-4C10-96FF-483FCFEA6F9A}" type="pres">
      <dgm:prSet presAssocID="{FA2D49A8-56E5-4E57-AEFB-5C2F4B35F9BA}" presName="spacer" presStyleCnt="0"/>
      <dgm:spPr/>
    </dgm:pt>
    <dgm:pt modelId="{109A80CD-EBE7-4606-8284-A6CC2F3BB3A5}" type="pres">
      <dgm:prSet presAssocID="{4FF1A411-7FAD-4B5E-9537-FA1E6482FD2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82BC43A-9F75-4526-B1DA-8F8CBB036FF8}" type="pres">
      <dgm:prSet presAssocID="{DD763D14-B397-435C-A20B-E8A666AA8155}" presName="spacer" presStyleCnt="0"/>
      <dgm:spPr/>
    </dgm:pt>
    <dgm:pt modelId="{F21AC9D2-5B17-4EB4-A2DE-1C283CEA884E}" type="pres">
      <dgm:prSet presAssocID="{D0038308-5560-410C-97FD-E851ABFAD80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E0C953C-931E-4882-B73E-A835C0FEA25C}" type="pres">
      <dgm:prSet presAssocID="{BC4C9AC9-4B94-4038-A364-072932830D09}" presName="spacer" presStyleCnt="0"/>
      <dgm:spPr/>
    </dgm:pt>
    <dgm:pt modelId="{A6D77B63-B202-4D14-9247-08EF02FD6EBD}" type="pres">
      <dgm:prSet presAssocID="{95B6FD05-58DC-4B31-928F-FE3576FB892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522B5D2-5F82-4A28-9DE1-D49D4937A54D}" type="pres">
      <dgm:prSet presAssocID="{A6CA31DF-ECD9-4A65-9810-5822FE251CD7}" presName="spacer" presStyleCnt="0"/>
      <dgm:spPr/>
    </dgm:pt>
    <dgm:pt modelId="{CCCAADAE-39EE-4409-9AE1-96DCAFCADBDD}" type="pres">
      <dgm:prSet presAssocID="{C4512BE6-4266-410E-88C8-F6E6A81DC68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7D2401D-3C33-4588-9525-B7C98A29EF8A}" srcId="{AC238B29-D7E8-4282-A965-4967EF01617D}" destId="{D0038308-5560-410C-97FD-E851ABFAD802}" srcOrd="2" destOrd="0" parTransId="{4B18456C-690D-4FD3-BF66-86D3646C712E}" sibTransId="{BC4C9AC9-4B94-4038-A364-072932830D09}"/>
    <dgm:cxn modelId="{DB43181E-BAC9-4343-9BDA-11B8396FA077}" type="presOf" srcId="{95B6FD05-58DC-4B31-928F-FE3576FB892F}" destId="{A6D77B63-B202-4D14-9247-08EF02FD6EBD}" srcOrd="0" destOrd="0" presId="urn:microsoft.com/office/officeart/2005/8/layout/vList2"/>
    <dgm:cxn modelId="{ED274E3A-FDCF-4DEC-BE9D-25F6B1EFA8B3}" srcId="{AC238B29-D7E8-4282-A965-4967EF01617D}" destId="{7F26F0A7-FF1F-45A7-ABF7-7A3B8B1B8F06}" srcOrd="0" destOrd="0" parTransId="{E8A2114B-038A-4C00-BE4C-3179F6041852}" sibTransId="{FA2D49A8-56E5-4E57-AEFB-5C2F4B35F9BA}"/>
    <dgm:cxn modelId="{4D785243-6EA3-4044-9F57-FC9F917384D2}" type="presOf" srcId="{D0038308-5560-410C-97FD-E851ABFAD802}" destId="{F21AC9D2-5B17-4EB4-A2DE-1C283CEA884E}" srcOrd="0" destOrd="0" presId="urn:microsoft.com/office/officeart/2005/8/layout/vList2"/>
    <dgm:cxn modelId="{706F6753-D74D-444E-966B-170120433539}" srcId="{AC238B29-D7E8-4282-A965-4967EF01617D}" destId="{95B6FD05-58DC-4B31-928F-FE3576FB892F}" srcOrd="3" destOrd="0" parTransId="{FCC50180-54E1-4780-9C0F-787C408FC6A3}" sibTransId="{A6CA31DF-ECD9-4A65-9810-5822FE251CD7}"/>
    <dgm:cxn modelId="{3491FE88-C7FE-4EBF-8650-F9CC19AEEB7F}" srcId="{AC238B29-D7E8-4282-A965-4967EF01617D}" destId="{C4512BE6-4266-410E-88C8-F6E6A81DC68D}" srcOrd="4" destOrd="0" parTransId="{AB722450-4F27-4A3F-945B-CFA6713873A6}" sibTransId="{F229DEE5-C87B-43C3-8F1D-369731B466C2}"/>
    <dgm:cxn modelId="{257E18A7-76D8-41B6-B664-6A94A9B96671}" type="presOf" srcId="{C4512BE6-4266-410E-88C8-F6E6A81DC68D}" destId="{CCCAADAE-39EE-4409-9AE1-96DCAFCADBDD}" srcOrd="0" destOrd="0" presId="urn:microsoft.com/office/officeart/2005/8/layout/vList2"/>
    <dgm:cxn modelId="{8A6CF9A8-C4BC-4BFD-B35C-A38C4DA8E0B2}" srcId="{AC238B29-D7E8-4282-A965-4967EF01617D}" destId="{4FF1A411-7FAD-4B5E-9537-FA1E6482FD25}" srcOrd="1" destOrd="0" parTransId="{1ECC4E2E-417A-4F9B-8C96-15FEEBD02572}" sibTransId="{DD763D14-B397-435C-A20B-E8A666AA8155}"/>
    <dgm:cxn modelId="{FF828EB6-B4DC-40EA-848C-B908CE0BE8BB}" type="presOf" srcId="{4FF1A411-7FAD-4B5E-9537-FA1E6482FD25}" destId="{109A80CD-EBE7-4606-8284-A6CC2F3BB3A5}" srcOrd="0" destOrd="0" presId="urn:microsoft.com/office/officeart/2005/8/layout/vList2"/>
    <dgm:cxn modelId="{C41315BA-F27B-4957-B2DE-4B5870B0E974}" type="presOf" srcId="{AC238B29-D7E8-4282-A965-4967EF01617D}" destId="{B6246AEF-3BDE-4650-9A5C-F50D1364B213}" srcOrd="0" destOrd="0" presId="urn:microsoft.com/office/officeart/2005/8/layout/vList2"/>
    <dgm:cxn modelId="{A284D9ED-9172-4F5D-A2EB-E8D4110E4A78}" type="presOf" srcId="{7F26F0A7-FF1F-45A7-ABF7-7A3B8B1B8F06}" destId="{BBDEBC81-1885-4810-9432-1137D5C369A5}" srcOrd="0" destOrd="0" presId="urn:microsoft.com/office/officeart/2005/8/layout/vList2"/>
    <dgm:cxn modelId="{397D5E9E-5345-4D74-ACBF-8424558F2595}" type="presParOf" srcId="{B6246AEF-3BDE-4650-9A5C-F50D1364B213}" destId="{BBDEBC81-1885-4810-9432-1137D5C369A5}" srcOrd="0" destOrd="0" presId="urn:microsoft.com/office/officeart/2005/8/layout/vList2"/>
    <dgm:cxn modelId="{5C2249A4-64E7-4DC5-AB6B-17F52B66599C}" type="presParOf" srcId="{B6246AEF-3BDE-4650-9A5C-F50D1364B213}" destId="{7BDF70FB-F4FB-4C10-96FF-483FCFEA6F9A}" srcOrd="1" destOrd="0" presId="urn:microsoft.com/office/officeart/2005/8/layout/vList2"/>
    <dgm:cxn modelId="{B9ED4FAF-E07C-4E2F-A2F2-34CC183F29DB}" type="presParOf" srcId="{B6246AEF-3BDE-4650-9A5C-F50D1364B213}" destId="{109A80CD-EBE7-4606-8284-A6CC2F3BB3A5}" srcOrd="2" destOrd="0" presId="urn:microsoft.com/office/officeart/2005/8/layout/vList2"/>
    <dgm:cxn modelId="{C88AD951-1AEC-401B-B9E4-817DCAFBE6AA}" type="presParOf" srcId="{B6246AEF-3BDE-4650-9A5C-F50D1364B213}" destId="{982BC43A-9F75-4526-B1DA-8F8CBB036FF8}" srcOrd="3" destOrd="0" presId="urn:microsoft.com/office/officeart/2005/8/layout/vList2"/>
    <dgm:cxn modelId="{239C7693-31B6-46BE-A4DB-08828AADEF03}" type="presParOf" srcId="{B6246AEF-3BDE-4650-9A5C-F50D1364B213}" destId="{F21AC9D2-5B17-4EB4-A2DE-1C283CEA884E}" srcOrd="4" destOrd="0" presId="urn:microsoft.com/office/officeart/2005/8/layout/vList2"/>
    <dgm:cxn modelId="{E2DA58A9-E025-4B07-A416-5E9533BC2FC2}" type="presParOf" srcId="{B6246AEF-3BDE-4650-9A5C-F50D1364B213}" destId="{6E0C953C-931E-4882-B73E-A835C0FEA25C}" srcOrd="5" destOrd="0" presId="urn:microsoft.com/office/officeart/2005/8/layout/vList2"/>
    <dgm:cxn modelId="{5B671C76-A6BE-4A34-AE59-D703CDB6E09F}" type="presParOf" srcId="{B6246AEF-3BDE-4650-9A5C-F50D1364B213}" destId="{A6D77B63-B202-4D14-9247-08EF02FD6EBD}" srcOrd="6" destOrd="0" presId="urn:microsoft.com/office/officeart/2005/8/layout/vList2"/>
    <dgm:cxn modelId="{D0F88044-ED30-4972-9F3B-D7B0E3B0E4E0}" type="presParOf" srcId="{B6246AEF-3BDE-4650-9A5C-F50D1364B213}" destId="{D522B5D2-5F82-4A28-9DE1-D49D4937A54D}" srcOrd="7" destOrd="0" presId="urn:microsoft.com/office/officeart/2005/8/layout/vList2"/>
    <dgm:cxn modelId="{617D7EFD-B238-470A-9917-550D7E112B3A}" type="presParOf" srcId="{B6246AEF-3BDE-4650-9A5C-F50D1364B213}" destId="{CCCAADAE-39EE-4409-9AE1-96DCAFCADBD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EBC81-1885-4810-9432-1137D5C369A5}">
      <dsp:nvSpPr>
        <dsp:cNvPr id="0" name=""/>
        <dsp:cNvSpPr/>
      </dsp:nvSpPr>
      <dsp:spPr>
        <a:xfrm>
          <a:off x="0" y="87569"/>
          <a:ext cx="6666833" cy="99815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u="sng" kern="1200" dirty="0"/>
            <a:t>Plan de leçon – 9e année</a:t>
          </a:r>
          <a:endParaRPr lang="en-US" sz="2500" kern="1200" dirty="0"/>
        </a:p>
      </dsp:txBody>
      <dsp:txXfrm>
        <a:off x="48726" y="136295"/>
        <a:ext cx="6569381" cy="900704"/>
      </dsp:txXfrm>
    </dsp:sp>
    <dsp:sp modelId="{109A80CD-EBE7-4606-8284-A6CC2F3BB3A5}">
      <dsp:nvSpPr>
        <dsp:cNvPr id="0" name=""/>
        <dsp:cNvSpPr/>
      </dsp:nvSpPr>
      <dsp:spPr>
        <a:xfrm>
          <a:off x="0" y="1157725"/>
          <a:ext cx="6666833" cy="998156"/>
        </a:xfrm>
        <a:prstGeom prst="roundRect">
          <a:avLst/>
        </a:prstGeom>
        <a:gradFill rotWithShape="0">
          <a:gsLst>
            <a:gs pos="0">
              <a:schemeClr val="accent2">
                <a:hueOff val="1610903"/>
                <a:satOff val="-4623"/>
                <a:lumOff val="-7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610903"/>
                <a:satOff val="-4623"/>
                <a:lumOff val="-7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610903"/>
                <a:satOff val="-4623"/>
                <a:lumOff val="-7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kern="1200"/>
            <a:t>Aligné sur le curriculum FSL de l’Ontario (Gr. 9 – A1/A2)</a:t>
          </a:r>
          <a:endParaRPr lang="en-US" sz="2500" kern="1200"/>
        </a:p>
      </dsp:txBody>
      <dsp:txXfrm>
        <a:off x="48726" y="1206451"/>
        <a:ext cx="6569381" cy="900704"/>
      </dsp:txXfrm>
    </dsp:sp>
    <dsp:sp modelId="{F21AC9D2-5B17-4EB4-A2DE-1C283CEA884E}">
      <dsp:nvSpPr>
        <dsp:cNvPr id="0" name=""/>
        <dsp:cNvSpPr/>
      </dsp:nvSpPr>
      <dsp:spPr>
        <a:xfrm>
          <a:off x="0" y="2227881"/>
          <a:ext cx="6666833" cy="998156"/>
        </a:xfrm>
        <a:prstGeom prst="round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kern="1200"/>
            <a:t>Communication orale :</a:t>
          </a:r>
          <a:r>
            <a:rPr lang="fr-FR" sz="2500" kern="1200"/>
            <a:t> comprendre et exprimer des idées sur un enjeu de santé.</a:t>
          </a:r>
          <a:endParaRPr lang="en-US" sz="2500" kern="1200"/>
        </a:p>
      </dsp:txBody>
      <dsp:txXfrm>
        <a:off x="48726" y="2276607"/>
        <a:ext cx="6569381" cy="900704"/>
      </dsp:txXfrm>
    </dsp:sp>
    <dsp:sp modelId="{A6D77B63-B202-4D14-9247-08EF02FD6EBD}">
      <dsp:nvSpPr>
        <dsp:cNvPr id="0" name=""/>
        <dsp:cNvSpPr/>
      </dsp:nvSpPr>
      <dsp:spPr>
        <a:xfrm>
          <a:off x="0" y="3298038"/>
          <a:ext cx="6666833" cy="998156"/>
        </a:xfrm>
        <a:prstGeom prst="roundRect">
          <a:avLst/>
        </a:prstGeom>
        <a:gradFill rotWithShape="0">
          <a:gsLst>
            <a:gs pos="0">
              <a:schemeClr val="accent2">
                <a:hueOff val="4832710"/>
                <a:satOff val="-13870"/>
                <a:lumOff val="-222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832710"/>
                <a:satOff val="-13870"/>
                <a:lumOff val="-222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832710"/>
                <a:satOff val="-13870"/>
                <a:lumOff val="-222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kern="1200"/>
            <a:t>Lecture :</a:t>
          </a:r>
          <a:r>
            <a:rPr lang="fr-FR" sz="2500" kern="1200"/>
            <a:t> interpréter des données et des textes informatifs.</a:t>
          </a:r>
          <a:endParaRPr lang="en-US" sz="2500" kern="1200"/>
        </a:p>
      </dsp:txBody>
      <dsp:txXfrm>
        <a:off x="48726" y="3346764"/>
        <a:ext cx="6569381" cy="900704"/>
      </dsp:txXfrm>
    </dsp:sp>
    <dsp:sp modelId="{CCCAADAE-39EE-4409-9AE1-96DCAFCADBDD}">
      <dsp:nvSpPr>
        <dsp:cNvPr id="0" name=""/>
        <dsp:cNvSpPr/>
      </dsp:nvSpPr>
      <dsp:spPr>
        <a:xfrm>
          <a:off x="0" y="4368194"/>
          <a:ext cx="6666833" cy="998156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kern="1200"/>
            <a:t>Écriture :</a:t>
          </a:r>
          <a:r>
            <a:rPr lang="fr-FR" sz="2500" kern="1200"/>
            <a:t> produire un court texte argumentatif ou informatif.</a:t>
          </a:r>
          <a:endParaRPr lang="en-US" sz="2500" kern="1200"/>
        </a:p>
      </dsp:txBody>
      <dsp:txXfrm>
        <a:off x="48726" y="4416920"/>
        <a:ext cx="6569381" cy="900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45F8D-6B7F-6424-7966-551BF636D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D2FDF3-6AA0-BD07-918B-1E1771C67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AE303-F236-4A44-42EB-D8C41A776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E82F-9926-4F89-A0FE-2551C7C05F5E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5F883-C0DB-0635-F513-C64A1D0B4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B8B81-CF87-096B-D186-72753F7A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75092-BFCF-4339-8CE3-D82D6D6179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03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74CF5-AEF5-1598-2311-EF1CBC808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338C44-B303-25EA-F28E-86EE9B35B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196CA-A45C-E79B-FF7E-9F7652649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E82F-9926-4F89-A0FE-2551C7C05F5E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58699-FFE9-F406-8889-574CED04F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1BB95-2E86-03CB-3EE6-AF1468F43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75092-BFCF-4339-8CE3-D82D6D6179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5272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D1F8E9-A474-DAB8-27C1-1457BF2769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593213-8DFD-93BA-60A8-6D3FBA7C2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98C03-34BE-100B-321A-02FEBF4EB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E82F-9926-4F89-A0FE-2551C7C05F5E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C1820-9401-8E4F-BD8B-C9BA092A4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D3A06-7B53-8D05-91D8-D37098797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75092-BFCF-4339-8CE3-D82D6D6179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1745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F046B-982C-AE4C-45BE-4481DA0B1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C0939-31A7-235B-638D-B22BF465C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6F27B-A1D7-73A2-9132-634F6617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E82F-9926-4F89-A0FE-2551C7C05F5E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1EE6C-3A02-490B-AAD4-95C7953EE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CBACA-73D2-C0B6-756E-420E60E4F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75092-BFCF-4339-8CE3-D82D6D6179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7318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F7EEC-3A18-ED0A-69A3-2EA432C1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AC840-E6D4-B894-9847-26CCE9C43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48041-21A1-F2A1-17EE-2E0D4DAE2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E82F-9926-4F89-A0FE-2551C7C05F5E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957DE-8DBB-9AC9-C608-F619AE621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C7C84-4B08-4226-2363-D716FFCD3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75092-BFCF-4339-8CE3-D82D6D6179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9800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FE0C6-7820-813A-7F59-A1EC286D5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DC254-29BD-ECA7-7459-2DA36DF4AE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4AA80-39FC-DE94-8EA4-9FEE57AB5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3A0A3B-9F6C-7B29-10E6-3A46170F7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E82F-9926-4F89-A0FE-2551C7C05F5E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EC553-380E-4F1A-F8A2-EACC7F88F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2063DE-D01B-7557-24F4-8916A2890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75092-BFCF-4339-8CE3-D82D6D6179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9732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DC879-14FF-6EF4-5235-1601B6DC4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16E41-A7E6-9A7A-5F65-B6D02526C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701B3E-DA9F-FDCD-6DA9-287B86DFD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E460B1-3AFD-DFF8-BB0F-5348CA866B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54C89B-E5F1-4A6D-F121-106430A82B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BED538-E3A2-AC4A-A932-913FB71B6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E82F-9926-4F89-A0FE-2551C7C05F5E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B0A0F2-50A5-783E-F700-D44D6D011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60B4E9-1851-8643-32F7-FF9954EA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75092-BFCF-4339-8CE3-D82D6D6179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757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5B7CD-21FB-BC28-9393-8618F7378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4684BA-06C1-AEBE-81F8-73B3BEE56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E82F-9926-4F89-A0FE-2551C7C05F5E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BC9388-AFF6-6B04-2BBD-283EAA974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CA905B-D4DC-D206-871E-7EE4F84B6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75092-BFCF-4339-8CE3-D82D6D6179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6349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C14586-CE46-2CF7-9C5B-00CB3DF2B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E82F-9926-4F89-A0FE-2551C7C05F5E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4E58CE-A749-FF3E-9AB6-A07C379B9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C61D1B-C241-95B8-A618-A285EFEE8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75092-BFCF-4339-8CE3-D82D6D6179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499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203E9-6363-7DFD-584B-9E1C6934F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CFCC6-C818-4368-D7CA-EB6D8D93B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07EF3B-D192-DC68-6D1E-25E2DAD1E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F48D7-E51A-87C0-D0AB-F026ACEC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E82F-9926-4F89-A0FE-2551C7C05F5E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1682D4-D496-2496-C2FB-3236498AF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50646-ED03-EED6-0C77-DE55FD9DB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75092-BFCF-4339-8CE3-D82D6D6179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957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F50A4-9BEB-DFA4-E6A2-2D6A0B1F6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F86F90-3B78-58C2-F4AE-7FF63E9979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B4700-23FB-F6A4-2B96-3EBA16B18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8B895-5187-521C-44CB-0C5270E16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E82F-9926-4F89-A0FE-2551C7C05F5E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5F3C1-3F54-13F6-9472-3F96B88FE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13D7AB-5C63-6F10-E592-18111AF7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75092-BFCF-4339-8CE3-D82D6D6179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3533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9D5F70-6674-659D-95DD-39FE7555D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40AE1-B349-F702-E5F6-F559A9E5E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331BD-6DE6-D91C-F922-7AE5DA1EDF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CEE82F-9926-4F89-A0FE-2551C7C05F5E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2181C-FD14-DAEE-D897-432E7F420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9A6AE-734D-EE85-243B-658BF79F4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F75092-BFCF-4339-8CE3-D82D6D6179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596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fondation.vinci-autoroutes.com/fr/etude-scientifique-le-sommeil-des-adolescents-une-affaire-de-famille/?utm_source=copilot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ademie-medecine.fr/wp-content/uploads/2026/03/RAPPORT-Sommeil-de-lenfant-et-de-ladolescent-APRES-VOTE.pdf?utm_source=copilot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3A739-7247-0B14-DFA4-7C9807A2D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791"/>
            <a:ext cx="9144000" cy="2056387"/>
          </a:xfrm>
        </p:spPr>
        <p:txBody>
          <a:bodyPr>
            <a:normAutofit/>
          </a:bodyPr>
          <a:lstStyle/>
          <a:p>
            <a:r>
              <a:rPr lang="en-US" sz="4900" b="1" dirty="0" err="1">
                <a:solidFill>
                  <a:srgbClr val="FF0000"/>
                </a:solidFill>
              </a:rPr>
              <a:t>L’importance</a:t>
            </a:r>
            <a:r>
              <a:rPr lang="en-US" sz="4900" b="1" dirty="0">
                <a:solidFill>
                  <a:srgbClr val="FF0000"/>
                </a:solidFill>
              </a:rPr>
              <a:t> du </a:t>
            </a:r>
            <a:r>
              <a:rPr lang="en-US" sz="4900" b="1" dirty="0" err="1">
                <a:solidFill>
                  <a:srgbClr val="FF0000"/>
                </a:solidFill>
              </a:rPr>
              <a:t>sommeil</a:t>
            </a:r>
            <a:r>
              <a:rPr lang="en-US" sz="4900" b="1" dirty="0">
                <a:solidFill>
                  <a:srgbClr val="FF0000"/>
                </a:solidFill>
              </a:rPr>
              <a:t> </a:t>
            </a:r>
            <a:br>
              <a:rPr lang="en-US" sz="4900" dirty="0"/>
            </a:br>
            <a:r>
              <a:rPr lang="en-US" sz="4000" b="1" dirty="0"/>
              <a:t>Une </a:t>
            </a:r>
            <a:r>
              <a:rPr lang="en-US" sz="4000" b="1" dirty="0" err="1"/>
              <a:t>leçon</a:t>
            </a:r>
            <a:r>
              <a:rPr lang="en-US" sz="4000" b="1" dirty="0"/>
              <a:t> pour </a:t>
            </a:r>
            <a:r>
              <a:rPr lang="en-US" sz="4000" b="1" dirty="0" err="1"/>
              <a:t>une</a:t>
            </a:r>
            <a:r>
              <a:rPr lang="en-US" sz="4000" b="1" dirty="0"/>
              <a:t> </a:t>
            </a:r>
            <a:r>
              <a:rPr lang="en-US" sz="4000" b="1" dirty="0" err="1"/>
              <a:t>classe</a:t>
            </a:r>
            <a:r>
              <a:rPr lang="en-US" sz="4000" b="1" dirty="0"/>
              <a:t> de 9</a:t>
            </a:r>
            <a:r>
              <a:rPr lang="fr-CA" sz="4000" b="1" baseline="30000" dirty="0" err="1"/>
              <a:t>ième</a:t>
            </a:r>
            <a:r>
              <a:rPr lang="fr-CA" sz="4000" b="1" dirty="0"/>
              <a:t> année</a:t>
            </a:r>
            <a:br>
              <a:rPr lang="fr-CA" sz="4000" b="1" dirty="0"/>
            </a:br>
            <a:r>
              <a:rPr lang="fr-CA" sz="4000" b="1" dirty="0"/>
              <a:t>Immersion</a:t>
            </a:r>
            <a:endParaRPr lang="en-CA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238F37-8BB7-C8EF-C7B3-61F7BE28E2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6682"/>
            <a:ext cx="9144000" cy="941118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All images used in this lesson plan are sourced from the Microsoft PowerPoint image library and are used in accordance with Microsoft’s content usage terms.</a:t>
            </a:r>
          </a:p>
          <a:p>
            <a:pPr algn="l"/>
            <a:br>
              <a:rPr lang="en-US" sz="1050" dirty="0"/>
            </a:br>
            <a:endParaRPr lang="en-US" sz="1050" dirty="0"/>
          </a:p>
          <a:p>
            <a:endParaRPr lang="en-CA" dirty="0"/>
          </a:p>
        </p:txBody>
      </p:sp>
      <p:pic>
        <p:nvPicPr>
          <p:cNvPr id="4" name="Google Shape;65;p14">
            <a:extLst>
              <a:ext uri="{FF2B5EF4-FFF2-40B4-BE49-F238E27FC236}">
                <a16:creationId xmlns:a16="http://schemas.microsoft.com/office/drawing/2014/main" id="{3F0D4D80-D412-A0B8-CD61-1FDCCB4EEBD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1014" y="5639091"/>
            <a:ext cx="2566930" cy="941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Woman sleeping with an eye mask">
            <a:extLst>
              <a:ext uri="{FF2B5EF4-FFF2-40B4-BE49-F238E27FC236}">
                <a16:creationId xmlns:a16="http://schemas.microsoft.com/office/drawing/2014/main" id="{0808F496-5EDD-AF63-D2B8-99DAC18B9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457" y="2598370"/>
            <a:ext cx="2179026" cy="14541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58839B-C00B-A1DD-CD01-80C9BD281E36}"/>
              </a:ext>
            </a:extLst>
          </p:cNvPr>
          <p:cNvSpPr txBox="1"/>
          <p:nvPr/>
        </p:nvSpPr>
        <p:spPr>
          <a:xfrm>
            <a:off x="681014" y="5177426"/>
            <a:ext cx="2566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Cécile Robertson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997240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9785A3-241E-5D85-73F7-117824CF4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pPr algn="ctr"/>
            <a:r>
              <a:rPr lang="en-CA" sz="3600" b="1" u="sng" dirty="0">
                <a:solidFill>
                  <a:schemeClr val="tx2"/>
                </a:solidFill>
              </a:rPr>
              <a:t>Consolidation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D08A5-8560-CB70-08D4-71B335327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32" y="2174488"/>
            <a:ext cx="5921297" cy="4270917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fr-FR" sz="2000" b="1" u="sng" dirty="0">
                <a:solidFill>
                  <a:schemeClr val="tx2"/>
                </a:solidFill>
                <a:effectLst/>
              </a:rPr>
              <a:t>Retour collectif </a:t>
            </a:r>
            <a:r>
              <a:rPr lang="fr-FR" sz="2000" dirty="0">
                <a:solidFill>
                  <a:schemeClr val="tx2"/>
                </a:solidFill>
                <a:effectLst/>
              </a:rPr>
              <a:t>:</a:t>
            </a:r>
            <a:endParaRPr lang="fr-FR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sz="2000" b="1" dirty="0">
                <a:solidFill>
                  <a:schemeClr val="tx2"/>
                </a:solidFill>
              </a:rPr>
              <a:t>Transfert : un engagement personnel</a:t>
            </a:r>
          </a:p>
          <a:p>
            <a:r>
              <a:rPr lang="fr-FR" sz="2000" dirty="0">
                <a:solidFill>
                  <a:schemeClr val="tx2"/>
                </a:solidFill>
                <a:effectLst/>
              </a:rPr>
              <a:t>Chaque élève choisit </a:t>
            </a:r>
            <a:r>
              <a:rPr lang="fr-FR" sz="2000" b="1" dirty="0">
                <a:solidFill>
                  <a:schemeClr val="tx2"/>
                </a:solidFill>
                <a:effectLst/>
              </a:rPr>
              <a:t>une action concrète</a:t>
            </a:r>
            <a:r>
              <a:rPr lang="fr-FR" sz="2000" dirty="0">
                <a:solidFill>
                  <a:schemeClr val="tx2"/>
                </a:solidFill>
                <a:effectLst/>
              </a:rPr>
              <a:t> à essayer pendant 48 heures, par exemple :</a:t>
            </a:r>
            <a:endParaRPr lang="fr-FR" sz="2000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  <a:effectLst/>
              </a:rPr>
              <a:t>Éteindre les écrans 30 minutes avant de dormir.</a:t>
            </a:r>
            <a:endParaRPr lang="fr-FR" sz="2000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  <a:effectLst/>
              </a:rPr>
              <a:t>Se coucher 15 minutes plus tôt.</a:t>
            </a:r>
            <a:endParaRPr lang="fr-FR" sz="2000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  <a:effectLst/>
              </a:rPr>
              <a:t>Éviter les boissons sucrées le soir.</a:t>
            </a:r>
            <a:endParaRPr lang="fr-FR" sz="2000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  <a:effectLst/>
              </a:rPr>
              <a:t>Ils notent leur engagement sur un post‑it ou dans leur cahier.</a:t>
            </a:r>
            <a:endParaRPr lang="fr-FR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CA" sz="1800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Graphic 4" descr="Snooze outline">
            <a:extLst>
              <a:ext uri="{FF2B5EF4-FFF2-40B4-BE49-F238E27FC236}">
                <a16:creationId xmlns:a16="http://schemas.microsoft.com/office/drawing/2014/main" id="{1631C786-178F-CB54-D7B4-1E7D475653A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598483" y="2687444"/>
            <a:ext cx="2159322" cy="215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4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0492AB-9110-4A00-5DBA-A33D8B3BB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CA" sz="4000" b="1">
                <a:solidFill>
                  <a:srgbClr val="FFFFFF"/>
                </a:solidFill>
              </a:rPr>
              <a:t>L’importance du sommeil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749C541-C0B3-9EC3-F5EC-E7DFC611E7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61577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2634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DBE37-6E1A-282E-4356-A39696A61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pPr algn="ctr"/>
            <a:r>
              <a:rPr lang="en-CA" sz="5400" dirty="0"/>
              <a:t>Mise </a:t>
            </a:r>
            <a:r>
              <a:rPr lang="en-CA" sz="5400" dirty="0" err="1"/>
              <a:t>en</a:t>
            </a:r>
            <a:r>
              <a:rPr lang="en-CA" sz="5400" dirty="0"/>
              <a:t> train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3799E-90D6-6FBE-B551-1ECA71597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fr-FR" b="1" u="sng" dirty="0">
                <a:effectLst/>
              </a:rPr>
              <a:t>Activité : “Vrai ou faux ?”</a:t>
            </a:r>
            <a:endParaRPr lang="fr-FR" b="1" u="sng" dirty="0"/>
          </a:p>
          <a:p>
            <a:pPr marL="0" indent="0">
              <a:buNone/>
            </a:pPr>
            <a:r>
              <a:rPr lang="fr-FR" sz="1900" dirty="0">
                <a:effectLst/>
              </a:rPr>
              <a:t>L’enseignant projette les affirmations basées sur les données françaises :</a:t>
            </a:r>
            <a:endParaRPr lang="fr-FR" sz="1900" dirty="0"/>
          </a:p>
          <a:p>
            <a:pPr marL="514350" indent="-514350">
              <a:buFont typeface="+mj-lt"/>
              <a:buAutoNum type="arabicPeriod"/>
            </a:pPr>
            <a:r>
              <a:rPr lang="fr-FR" sz="1900" i="1" dirty="0">
                <a:effectLst/>
              </a:rPr>
              <a:t>43 % des adolescents dorment moins de 7 heures par nuit.</a:t>
            </a:r>
            <a:r>
              <a:rPr lang="fr-FR" sz="1900" dirty="0">
                <a:effectLst/>
              </a:rPr>
              <a:t> (Vrai) </a:t>
            </a:r>
            <a:endParaRPr lang="fr-FR" sz="1900" dirty="0"/>
          </a:p>
          <a:p>
            <a:pPr marL="514350" indent="-514350">
              <a:buFont typeface="+mj-lt"/>
              <a:buAutoNum type="arabicPeriod"/>
            </a:pPr>
            <a:r>
              <a:rPr lang="fr-FR" sz="1900" i="1" dirty="0">
                <a:effectLst/>
              </a:rPr>
              <a:t>Les écrans n’ont aucun impact sur le sommeil.</a:t>
            </a:r>
            <a:r>
              <a:rPr lang="fr-FR" sz="1900" dirty="0">
                <a:effectLst/>
              </a:rPr>
              <a:t> (Faux)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900" i="1" dirty="0">
                <a:effectLst/>
              </a:rPr>
              <a:t>Le manque de sommeil peut diminuer les résultats scolaires.</a:t>
            </a:r>
            <a:r>
              <a:rPr lang="fr-FR" sz="1900" dirty="0">
                <a:effectLst/>
              </a:rPr>
              <a:t> (Vrai) </a:t>
            </a:r>
          </a:p>
          <a:p>
            <a:pPr marL="0" indent="0">
              <a:buNone/>
            </a:pPr>
            <a:r>
              <a:rPr lang="fr-FR" sz="1900" dirty="0">
                <a:effectLst/>
              </a:rPr>
              <a:t>Les élèves votent → discussion rapide. </a:t>
            </a:r>
          </a:p>
          <a:p>
            <a:pPr marL="0" indent="0">
              <a:buNone/>
            </a:pPr>
            <a:endParaRPr lang="fr-FR" sz="1900" dirty="0"/>
          </a:p>
          <a:p>
            <a:pPr marL="0" indent="0">
              <a:buNone/>
            </a:pPr>
            <a:r>
              <a:rPr lang="fr-FR" sz="1900" dirty="0">
                <a:hlinkClick r:id="rId2"/>
              </a:rPr>
              <a:t>Etude scientifique - Le sommeil des adolescents : une affaire de famille ? | Fondation VINCI Autoroutes</a:t>
            </a:r>
            <a:endParaRPr lang="en-CA" sz="1900" dirty="0"/>
          </a:p>
        </p:txBody>
      </p:sp>
      <p:pic>
        <p:nvPicPr>
          <p:cNvPr id="5" name="Picture 4" descr="Big eyelashes cartoon">
            <a:extLst>
              <a:ext uri="{FF2B5EF4-FFF2-40B4-BE49-F238E27FC236}">
                <a16:creationId xmlns:a16="http://schemas.microsoft.com/office/drawing/2014/main" id="{DB5F02FB-925C-9B4D-222F-16CA408AA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1542" y="2509536"/>
            <a:ext cx="3208702" cy="333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68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DE8CB4-52FD-FA0A-0CC1-9B0041A9D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100" b="1" u="sng" dirty="0"/>
              <a:t>Lecture guidée : Pourquoi dort-on si mal ?</a:t>
            </a:r>
            <a:endParaRPr lang="en-CA" sz="4100" b="1" u="sng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C7FDD-835F-33DE-920B-CF627611C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688" y="1825625"/>
            <a:ext cx="6051001" cy="4667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b="1" u="sng" dirty="0">
                <a:effectLst/>
              </a:rPr>
              <a:t>Texte court fourni par l’enseignant, basé sur les rapports de l’Académie nationale de médecine </a:t>
            </a:r>
            <a:r>
              <a:rPr lang="fr-FR" sz="2000" u="sng" dirty="0">
                <a:effectLst/>
              </a:rPr>
              <a:t>: </a:t>
            </a:r>
          </a:p>
          <a:p>
            <a:pPr marL="0" indent="0">
              <a:buNone/>
            </a:pPr>
            <a:endParaRPr lang="fr-FR" sz="2000" u="sng" dirty="0"/>
          </a:p>
          <a:p>
            <a:r>
              <a:rPr lang="fr-FR" sz="2000" dirty="0">
                <a:effectLst/>
              </a:rPr>
              <a:t>Le sommeil est </a:t>
            </a:r>
            <a:r>
              <a:rPr lang="fr-FR" sz="2000" b="1" dirty="0">
                <a:effectLst/>
              </a:rPr>
              <a:t>essentiel au développement cognitif et émotionnel</a:t>
            </a:r>
            <a:r>
              <a:rPr lang="fr-FR" sz="2000" dirty="0">
                <a:effectLst/>
              </a:rPr>
              <a:t>. </a:t>
            </a:r>
            <a:endParaRPr lang="fr-FR" sz="2000" dirty="0"/>
          </a:p>
          <a:p>
            <a:r>
              <a:rPr lang="fr-FR" sz="2000" dirty="0">
                <a:effectLst/>
              </a:rPr>
              <a:t>Les adolescents vivent un </a:t>
            </a:r>
            <a:r>
              <a:rPr lang="fr-FR" sz="2000" b="1" dirty="0">
                <a:effectLst/>
              </a:rPr>
              <a:t>décalage biologique</a:t>
            </a:r>
            <a:r>
              <a:rPr lang="fr-FR" sz="2000" dirty="0">
                <a:effectLst/>
              </a:rPr>
              <a:t> qui les pousse à s’endormir plus tard. </a:t>
            </a:r>
          </a:p>
          <a:p>
            <a:r>
              <a:rPr lang="fr-FR" sz="2000" dirty="0">
                <a:effectLst/>
              </a:rPr>
              <a:t>Les écrans, l’alimentation et les horaires irréguliers perturbent le rythme veille-sommeil. </a:t>
            </a:r>
          </a:p>
          <a:p>
            <a:r>
              <a:rPr lang="fr-FR" sz="2000" b="1" dirty="0">
                <a:effectLst/>
              </a:rPr>
              <a:t>Tâche :</a:t>
            </a:r>
            <a:r>
              <a:rPr lang="fr-FR" sz="2000" dirty="0">
                <a:effectLst/>
              </a:rPr>
              <a:t> repérer 5 causes du manque de sommeil + 3 conséquences.</a:t>
            </a:r>
            <a:endParaRPr lang="fr-FR" sz="2000" dirty="0"/>
          </a:p>
          <a:p>
            <a:r>
              <a:rPr lang="en-CA" sz="2000" dirty="0" err="1"/>
              <a:t>Voici</a:t>
            </a:r>
            <a:r>
              <a:rPr lang="en-CA" sz="2000" dirty="0"/>
              <a:t> le </a:t>
            </a:r>
            <a:r>
              <a:rPr lang="en-CA" sz="2000" dirty="0" err="1"/>
              <a:t>texte</a:t>
            </a:r>
            <a:r>
              <a:rPr lang="en-CA" sz="2000" dirty="0"/>
              <a:t>: </a:t>
            </a:r>
            <a:r>
              <a:rPr lang="en-CA" sz="2000" dirty="0">
                <a:hlinkClick r:id="rId2"/>
              </a:rPr>
              <a:t>RAPPORT-Sommeil-de-lenfant-et-de-ladolescent-APRES-VOTE.pdf</a:t>
            </a:r>
            <a:endParaRPr lang="en-CA" sz="20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Block Arc 24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79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1C4CD-BA05-BC94-4B7A-C77C7FF30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fr-FR" sz="4100" dirty="0"/>
              <a:t>Créer une infographie sur l’importance du sommeil</a:t>
            </a:r>
            <a:endParaRPr lang="en-CA" sz="41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17CFB-D5DC-CBED-D86E-647378738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30" y="1825625"/>
            <a:ext cx="6129060" cy="4737312"/>
          </a:xfrm>
        </p:spPr>
        <p:txBody>
          <a:bodyPr>
            <a:normAutofit/>
          </a:bodyPr>
          <a:lstStyle/>
          <a:p>
            <a:r>
              <a:rPr lang="fr-FR" sz="2000" dirty="0"/>
              <a:t>L’objectif est de comprendre pourquoi le sommeil est essentiel pour les adolescents et de présenter cette information de manière claire, attrayante et convaincante.</a:t>
            </a:r>
          </a:p>
          <a:p>
            <a:pPr marL="0" indent="0">
              <a:buNone/>
            </a:pPr>
            <a:r>
              <a:rPr lang="fr-FR" sz="2000" b="1" dirty="0"/>
              <a:t>Objectif de l’activité</a:t>
            </a:r>
          </a:p>
          <a:p>
            <a:r>
              <a:rPr lang="fr-FR" sz="2000" dirty="0">
                <a:effectLst/>
              </a:rPr>
              <a:t>Rechercher des </a:t>
            </a:r>
            <a:r>
              <a:rPr lang="fr-FR" sz="2000" b="1" dirty="0">
                <a:effectLst/>
              </a:rPr>
              <a:t>faits</a:t>
            </a:r>
            <a:r>
              <a:rPr lang="fr-FR" sz="2000" dirty="0">
                <a:effectLst/>
              </a:rPr>
              <a:t>, </a:t>
            </a:r>
            <a:r>
              <a:rPr lang="fr-FR" sz="2000" b="1" dirty="0">
                <a:effectLst/>
              </a:rPr>
              <a:t>statistiques</a:t>
            </a:r>
            <a:r>
              <a:rPr lang="fr-FR" sz="2000" dirty="0">
                <a:effectLst/>
              </a:rPr>
              <a:t> et </a:t>
            </a:r>
            <a:r>
              <a:rPr lang="fr-FR" sz="2000" b="1" dirty="0">
                <a:effectLst/>
              </a:rPr>
              <a:t>recommandations</a:t>
            </a:r>
            <a:r>
              <a:rPr lang="fr-FR" sz="2000" dirty="0">
                <a:effectLst/>
              </a:rPr>
              <a:t> provenant de sources françaises fiables.</a:t>
            </a:r>
            <a:endParaRPr lang="fr-FR" sz="2000" dirty="0"/>
          </a:p>
          <a:p>
            <a:r>
              <a:rPr lang="fr-FR" sz="2000" dirty="0">
                <a:effectLst/>
              </a:rPr>
              <a:t>Résumer l’information de façon simple et précise.</a:t>
            </a:r>
            <a:endParaRPr lang="fr-FR" sz="2000" dirty="0"/>
          </a:p>
          <a:p>
            <a:r>
              <a:rPr lang="fr-FR" sz="2000" dirty="0">
                <a:effectLst/>
              </a:rPr>
              <a:t>Organiser les idées dans une </a:t>
            </a:r>
            <a:r>
              <a:rPr lang="fr-FR" sz="2000" b="1" dirty="0">
                <a:effectLst/>
              </a:rPr>
              <a:t>infographie visuelle</a:t>
            </a:r>
            <a:r>
              <a:rPr lang="fr-FR" sz="2000" dirty="0">
                <a:effectLst/>
              </a:rPr>
              <a:t> (images, chiffres, mots‑clés).</a:t>
            </a:r>
            <a:endParaRPr lang="fr-FR" sz="2000" dirty="0"/>
          </a:p>
          <a:p>
            <a:r>
              <a:rPr lang="fr-FR" sz="2000" dirty="0">
                <a:effectLst/>
              </a:rPr>
              <a:t>Développer vos compétences en </a:t>
            </a:r>
            <a:r>
              <a:rPr lang="fr-FR" sz="2000" b="1" dirty="0">
                <a:effectLst/>
              </a:rPr>
              <a:t>lecture</a:t>
            </a:r>
            <a:r>
              <a:rPr lang="fr-FR" sz="2000" dirty="0">
                <a:effectLst/>
              </a:rPr>
              <a:t>, </a:t>
            </a:r>
            <a:r>
              <a:rPr lang="fr-FR" sz="2000" b="1" dirty="0">
                <a:effectLst/>
              </a:rPr>
              <a:t>communication</a:t>
            </a:r>
            <a:r>
              <a:rPr lang="fr-FR" sz="2000" dirty="0">
                <a:effectLst/>
              </a:rPr>
              <a:t> et </a:t>
            </a:r>
            <a:r>
              <a:rPr lang="fr-FR" sz="2000" b="1" dirty="0">
                <a:effectLst/>
              </a:rPr>
              <a:t>pensée critique</a:t>
            </a:r>
            <a:r>
              <a:rPr lang="fr-FR" sz="2000" dirty="0">
                <a:effectLst/>
              </a:rPr>
              <a:t>.</a:t>
            </a:r>
            <a:endParaRPr lang="fr-FR" sz="2000" dirty="0"/>
          </a:p>
          <a:p>
            <a:endParaRPr lang="en-CA" sz="18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1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550F79-99A4-2490-F280-38543F488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pPr algn="ctr"/>
            <a:r>
              <a:rPr lang="fr-FR" sz="4100" dirty="0"/>
              <a:t>Créer une infographie sur l’importance du sommeil</a:t>
            </a:r>
            <a:endParaRPr lang="en-CA" sz="41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E4BD3-F0CC-6696-094E-4B2966362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318" y="1902739"/>
            <a:ext cx="5783372" cy="47373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400" b="1" dirty="0"/>
              <a:t>Sites français recommandés </a:t>
            </a:r>
          </a:p>
          <a:p>
            <a:pPr marL="0" indent="0">
              <a:buNone/>
            </a:pPr>
            <a:endParaRPr lang="fr-FR" sz="2400" b="1" dirty="0"/>
          </a:p>
          <a:p>
            <a:r>
              <a:rPr lang="fr-FR" sz="2400" dirty="0">
                <a:effectLst/>
              </a:rPr>
              <a:t>Voici des sites reconnus pour la qualité de leurs données sur le sommeil, par exemple :</a:t>
            </a:r>
            <a:endParaRPr lang="fr-FR" sz="2400" dirty="0"/>
          </a:p>
          <a:p>
            <a:r>
              <a:rPr lang="fr-FR" sz="2400" b="1" dirty="0">
                <a:effectLst/>
              </a:rPr>
              <a:t>Santé publique France</a:t>
            </a:r>
            <a:r>
              <a:rPr lang="fr-FR" sz="2400" dirty="0">
                <a:effectLst/>
              </a:rPr>
              <a:t> (habitudes de sommeil des jeunes)</a:t>
            </a:r>
            <a:endParaRPr lang="fr-FR" sz="2400" dirty="0"/>
          </a:p>
          <a:p>
            <a:r>
              <a:rPr lang="fr-FR" sz="2400" b="1" dirty="0">
                <a:effectLst/>
              </a:rPr>
              <a:t>Institut National du Sommeil et de la Vigilance (INSV)</a:t>
            </a:r>
            <a:endParaRPr lang="fr-FR" sz="2400" dirty="0"/>
          </a:p>
          <a:p>
            <a:r>
              <a:rPr lang="fr-FR" sz="2400" b="1" dirty="0">
                <a:effectLst/>
              </a:rPr>
              <a:t>Académie nationale de médecine</a:t>
            </a:r>
            <a:endParaRPr lang="fr-FR" sz="2400" dirty="0"/>
          </a:p>
          <a:p>
            <a:r>
              <a:rPr lang="fr-FR" sz="2400" b="1" dirty="0">
                <a:effectLst/>
              </a:rPr>
              <a:t>Fondation VINCI Autoroutes – Baromètre du sommeil</a:t>
            </a:r>
            <a:endParaRPr lang="fr-FR" sz="2400" dirty="0"/>
          </a:p>
          <a:p>
            <a:endParaRPr lang="en-CA" sz="20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08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FB49B4-EC7C-2822-5C2F-F464338EA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pPr algn="ctr"/>
            <a:r>
              <a:rPr lang="fr-FR" sz="4100" b="1" u="sng" dirty="0"/>
              <a:t>Ce que votre infographie doit contenir</a:t>
            </a:r>
            <a:endParaRPr lang="en-CA" sz="4100" b="1" u="sng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1FB023F-B1F3-852A-67C5-C1FAF3FD96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80326" y="2217217"/>
            <a:ext cx="6016363" cy="43535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Un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titre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clair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(ex. : </a:t>
            </a:r>
            <a:r>
              <a:rPr kumimoji="0" lang="en-US" altLang="en-US" sz="2200" b="0" i="1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Le </a:t>
            </a:r>
            <a:r>
              <a:rPr kumimoji="0" lang="en-US" altLang="en-US" sz="2200" b="0" i="1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sommeil</a:t>
            </a:r>
            <a:r>
              <a:rPr kumimoji="0" lang="en-US" altLang="en-US" sz="2200" b="0" i="1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: un </a:t>
            </a:r>
            <a:r>
              <a:rPr kumimoji="0" lang="en-US" altLang="en-US" sz="2200" b="0" i="1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superpouvoir</a:t>
            </a:r>
            <a:r>
              <a:rPr kumimoji="0" lang="en-US" altLang="en-US" sz="2200" b="0" i="1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200" b="0" i="1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oublié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).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3 à 5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statistiques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importantes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provenant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des sites français.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2 causes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du manque de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sommeil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chez les adolescents.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2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conséquences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sur la santé,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l’humeur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ou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la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réussite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scolaire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1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recommandation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pour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améliorer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l’hygiène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de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sommeil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Éléments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visuels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: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icônes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, couleurs,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schémas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simples.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5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149081-8B7D-3805-6DA5-C2BF13082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pPr algn="ctr"/>
            <a:r>
              <a:rPr lang="en-CA" dirty="0"/>
              <a:t>Production </a:t>
            </a:r>
            <a:r>
              <a:rPr lang="en-CA" dirty="0" err="1"/>
              <a:t>orale</a:t>
            </a:r>
            <a:r>
              <a:rPr lang="en-CA" dirty="0"/>
              <a:t> : </a:t>
            </a:r>
            <a:r>
              <a:rPr lang="en-CA" dirty="0" err="1"/>
              <a:t>Débat</a:t>
            </a:r>
            <a:endParaRPr lang="en-CA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7993D-3AEB-E188-450D-B5DDBD9A3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effectLst/>
              </a:rPr>
              <a:t>Sujet : </a:t>
            </a:r>
            <a:r>
              <a:rPr lang="fr-FR" b="1" dirty="0">
                <a:effectLst/>
              </a:rPr>
              <a:t>“Les écoles devraient commencer plus tard.”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>
                <a:effectLst/>
              </a:rPr>
              <a:t>Groupe A : pour</a:t>
            </a:r>
            <a:endParaRPr lang="fr-FR" dirty="0"/>
          </a:p>
          <a:p>
            <a:r>
              <a:rPr lang="fr-FR" dirty="0">
                <a:effectLst/>
              </a:rPr>
              <a:t>Groupe B : contre </a:t>
            </a:r>
          </a:p>
          <a:p>
            <a:endParaRPr lang="fr-FR" dirty="0">
              <a:effectLst/>
            </a:endParaRPr>
          </a:p>
          <a:p>
            <a:r>
              <a:rPr lang="fr-FR" dirty="0"/>
              <a:t>L</a:t>
            </a:r>
            <a:r>
              <a:rPr lang="fr-FR" dirty="0">
                <a:effectLst/>
              </a:rPr>
              <a:t>es élèves utilisent les données des sites </a:t>
            </a:r>
            <a:r>
              <a:rPr lang="fr-FR" dirty="0" err="1">
                <a:effectLst/>
              </a:rPr>
              <a:t>consult</a:t>
            </a:r>
            <a:r>
              <a:rPr lang="fr-CA" dirty="0" err="1"/>
              <a:t>és</a:t>
            </a:r>
            <a:r>
              <a:rPr lang="fr-FR" dirty="0">
                <a:effectLst/>
              </a:rPr>
              <a:t> pour appuyer leurs arguments.</a:t>
            </a:r>
            <a:endParaRPr lang="fr-FR" dirty="0"/>
          </a:p>
          <a:p>
            <a:endParaRPr lang="en-CA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81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F58BC-7EE4-D3F4-3A26-99A9BF1C4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0521"/>
          </a:xfrm>
        </p:spPr>
        <p:txBody>
          <a:bodyPr/>
          <a:lstStyle/>
          <a:p>
            <a:pPr algn="ctr"/>
            <a:r>
              <a:rPr lang="en-CA" b="1" u="sng" dirty="0"/>
              <a:t>Production </a:t>
            </a:r>
            <a:r>
              <a:rPr lang="en-CA" b="1" u="sng" dirty="0" err="1"/>
              <a:t>écrite</a:t>
            </a:r>
            <a:endParaRPr lang="en-CA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2F4D9-0A0B-A575-18FE-0B92A62D9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97" y="1192192"/>
            <a:ext cx="11843155" cy="56658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b="1" dirty="0">
                <a:effectLst/>
              </a:rPr>
              <a:t>Tâche :</a:t>
            </a:r>
            <a:r>
              <a:rPr lang="fr-FR" dirty="0">
                <a:effectLst/>
              </a:rPr>
              <a:t> </a:t>
            </a:r>
            <a:r>
              <a:rPr lang="fr-FR" b="1" dirty="0">
                <a:effectLst/>
              </a:rPr>
              <a:t>Rédiger un paragraphe (80–100 mots) :</a:t>
            </a:r>
          </a:p>
          <a:p>
            <a:pPr marL="0" indent="0">
              <a:buNone/>
            </a:pPr>
            <a:r>
              <a:rPr lang="fr-FR" i="1" dirty="0">
                <a:effectLst/>
              </a:rPr>
              <a:t>“Pourquoi le sommeil est-il essentiel pour les adolescents ? Donne deux causes et deux conséquences.” </a:t>
            </a:r>
          </a:p>
          <a:p>
            <a:pPr marL="0" indent="0">
              <a:buNone/>
            </a:pPr>
            <a:endParaRPr lang="fr-FR" i="1" dirty="0"/>
          </a:p>
          <a:p>
            <a:pPr marL="0" indent="0" algn="ctr">
              <a:buNone/>
            </a:pPr>
            <a:r>
              <a:rPr lang="fr-FR" b="1" dirty="0"/>
              <a:t>Ce que le paragraphe doit inclure:</a:t>
            </a:r>
          </a:p>
          <a:p>
            <a:pPr marL="0" indent="0">
              <a:buNone/>
            </a:pPr>
            <a:r>
              <a:rPr lang="fr-FR" sz="2400" b="1" dirty="0">
                <a:effectLst/>
              </a:rPr>
              <a:t>Une phrase d’introduction</a:t>
            </a:r>
            <a:r>
              <a:rPr lang="fr-FR" sz="2400" dirty="0">
                <a:effectLst/>
              </a:rPr>
              <a:t> qui présente le sujet (ex. : </a:t>
            </a:r>
            <a:r>
              <a:rPr lang="fr-FR" sz="2400" i="1" dirty="0">
                <a:effectLst/>
              </a:rPr>
              <a:t>Le sommeil joue un rôle essentiel dans la vie des adolescents.</a:t>
            </a:r>
            <a:r>
              <a:rPr lang="fr-FR" sz="2400" dirty="0">
                <a:effectLst/>
              </a:rPr>
              <a:t>)</a:t>
            </a:r>
            <a:endParaRPr lang="fr-FR" sz="2400" dirty="0"/>
          </a:p>
          <a:p>
            <a:pPr marL="0" indent="0">
              <a:buNone/>
            </a:pPr>
            <a:r>
              <a:rPr lang="fr-FR" sz="2400" b="1" dirty="0">
                <a:effectLst/>
              </a:rPr>
              <a:t>Deux causes</a:t>
            </a:r>
            <a:r>
              <a:rPr lang="fr-FR" sz="2400" dirty="0">
                <a:effectLst/>
              </a:rPr>
              <a:t> du manque de sommeil :</a:t>
            </a:r>
            <a:endParaRPr lang="fr-FR" sz="2400" dirty="0"/>
          </a:p>
          <a:p>
            <a:pPr marL="457200" lvl="1" indent="0">
              <a:buNone/>
            </a:pPr>
            <a:r>
              <a:rPr lang="fr-FR" dirty="0">
                <a:effectLst/>
              </a:rPr>
              <a:t>l’utilisation excessive des écrans le soir</a:t>
            </a:r>
            <a:endParaRPr lang="fr-FR" dirty="0"/>
          </a:p>
          <a:p>
            <a:pPr marL="457200" lvl="1" indent="0">
              <a:buNone/>
            </a:pPr>
            <a:r>
              <a:rPr lang="fr-FR" dirty="0">
                <a:effectLst/>
              </a:rPr>
              <a:t>les horaires scolaires et les activités qui finissent tard </a:t>
            </a:r>
          </a:p>
          <a:p>
            <a:pPr marL="0" indent="0">
              <a:buNone/>
            </a:pPr>
            <a:r>
              <a:rPr lang="fr-FR" sz="2400" b="1" dirty="0">
                <a:effectLst/>
              </a:rPr>
              <a:t>Deux conséquen</a:t>
            </a:r>
            <a:r>
              <a:rPr lang="fr-FR" sz="2400" b="1" dirty="0"/>
              <a:t>ces:</a:t>
            </a:r>
            <a:r>
              <a:rPr lang="fr-FR" sz="2400" dirty="0"/>
              <a:t> </a:t>
            </a:r>
          </a:p>
          <a:p>
            <a:pPr marL="457200" lvl="1" indent="0">
              <a:buNone/>
            </a:pPr>
            <a:r>
              <a:rPr lang="fr-FR" dirty="0"/>
              <a:t>l</a:t>
            </a:r>
            <a:r>
              <a:rPr lang="fr-FR" dirty="0">
                <a:effectLst/>
              </a:rPr>
              <a:t>a fatigue et la somnolence pendant la journée</a:t>
            </a:r>
          </a:p>
          <a:p>
            <a:pPr marL="0" indent="0">
              <a:buNone/>
            </a:pPr>
            <a:r>
              <a:rPr lang="fr-FR" sz="2400" b="1" dirty="0"/>
              <a:t>Une phrase de conclusion</a:t>
            </a:r>
            <a:r>
              <a:rPr lang="fr-FR" sz="2400" dirty="0"/>
              <a:t> qui résume pourquoi de bonnes habitudes de sommeil sont importantes.</a:t>
            </a:r>
          </a:p>
          <a:p>
            <a:pPr marL="0" indent="0">
              <a:buNone/>
            </a:pPr>
            <a:endParaRPr lang="fr-FR" dirty="0"/>
          </a:p>
          <a:p>
            <a:endParaRPr lang="en-CA" dirty="0"/>
          </a:p>
        </p:txBody>
      </p:sp>
      <p:pic>
        <p:nvPicPr>
          <p:cNvPr id="5" name="Picture 4" descr="Person with book in bed illustration">
            <a:extLst>
              <a:ext uri="{FF2B5EF4-FFF2-40B4-BE49-F238E27FC236}">
                <a16:creationId xmlns:a16="http://schemas.microsoft.com/office/drawing/2014/main" id="{4E51961F-3F7C-2F15-9F3E-DACDF885D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860" y="4070765"/>
            <a:ext cx="1669940" cy="125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878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684</Words>
  <Application>Microsoft Office PowerPoint</Application>
  <PresentationFormat>Widescreen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L’importance du sommeil  Une leçon pour une classe de 9ième année Immersion</vt:lpstr>
      <vt:lpstr>L’importance du sommeil</vt:lpstr>
      <vt:lpstr>Mise en train</vt:lpstr>
      <vt:lpstr>Lecture guidée : Pourquoi dort-on si mal ?</vt:lpstr>
      <vt:lpstr>Créer une infographie sur l’importance du sommeil</vt:lpstr>
      <vt:lpstr>Créer une infographie sur l’importance du sommeil</vt:lpstr>
      <vt:lpstr>Ce que votre infographie doit contenir</vt:lpstr>
      <vt:lpstr>Production orale : Débat</vt:lpstr>
      <vt:lpstr>Production écrite</vt:lpstr>
      <vt:lpstr>Consolidation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Cecile Robertson</dc:creator>
  <cp:lastModifiedBy>Philippe Morin</cp:lastModifiedBy>
  <cp:revision>2</cp:revision>
  <dcterms:created xsi:type="dcterms:W3CDTF">2026-05-06T22:06:43Z</dcterms:created>
  <dcterms:modified xsi:type="dcterms:W3CDTF">2026-06-30T14:15:09Z</dcterms:modified>
</cp:coreProperties>
</file>