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9CCA5-7ABE-44C0-B630-537E46A2ADFE}" v="48" dt="2026-05-12T18:01:55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custSel addSld modSld">
      <pc:chgData name="Cecile Robertson" userId="60d9e854ded97a0d" providerId="LiveId" clId="{65D81530-A6A4-40A2-9A62-26A0E2A241CD}" dt="2026-05-12T18:02:06.311" v="837" actId="26606"/>
      <pc:docMkLst>
        <pc:docMk/>
      </pc:docMkLst>
      <pc:sldChg chg="addSp modSp mod setBg">
        <pc:chgData name="Cecile Robertson" userId="60d9e854ded97a0d" providerId="LiveId" clId="{65D81530-A6A4-40A2-9A62-26A0E2A241CD}" dt="2026-05-12T17:28:46.307" v="34" actId="255"/>
        <pc:sldMkLst>
          <pc:docMk/>
          <pc:sldMk cId="2834935638" sldId="256"/>
        </pc:sldMkLst>
        <pc:spChg chg="mod">
          <ac:chgData name="Cecile Robertson" userId="60d9e854ded97a0d" providerId="LiveId" clId="{65D81530-A6A4-40A2-9A62-26A0E2A241CD}" dt="2026-05-12T17:28:46.307" v="34" actId="255"/>
          <ac:spMkLst>
            <pc:docMk/>
            <pc:sldMk cId="2834935638" sldId="256"/>
            <ac:spMk id="2" creationId="{B8BEC44E-2D9D-762E-AB5E-5E7AD2073669}"/>
          </ac:spMkLst>
        </pc:spChg>
        <pc:spChg chg="mo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3" creationId="{4E631871-8ABD-CE27-14B9-AD387E26DDD4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1" creationId="{19D32F93-50AC-4C46-A5DB-291C60DDB7BD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3" creationId="{B9A1D9BC-1455-4308-9ABD-A3F8EDB67AAF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5" creationId="{827DC2C4-B485-428A-BF4A-472D2967F47F}"/>
          </ac:spMkLst>
        </pc:spChg>
        <pc:spChg chg="add">
          <ac:chgData name="Cecile Robertson" userId="60d9e854ded97a0d" providerId="LiveId" clId="{65D81530-A6A4-40A2-9A62-26A0E2A241CD}" dt="2026-05-12T17:26:32.982" v="29" actId="26606"/>
          <ac:spMkLst>
            <pc:docMk/>
            <pc:sldMk cId="2834935638" sldId="256"/>
            <ac:spMk id="17" creationId="{4A62647B-1222-407C-8740-5A497612B1F5}"/>
          </ac:spMkLst>
        </pc:spChg>
        <pc:picChg chg="add mod">
          <ac:chgData name="Cecile Robertson" userId="60d9e854ded97a0d" providerId="LiveId" clId="{65D81530-A6A4-40A2-9A62-26A0E2A241CD}" dt="2026-05-12T17:26:50.710" v="30" actId="1076"/>
          <ac:picMkLst>
            <pc:docMk/>
            <pc:sldMk cId="2834935638" sldId="256"/>
            <ac:picMk id="4" creationId="{3753C32F-61A2-0498-BB85-6A2BE5DC7A69}"/>
          </ac:picMkLst>
        </pc:picChg>
        <pc:picChg chg="add mod">
          <ac:chgData name="Cecile Robertson" userId="60d9e854ded97a0d" providerId="LiveId" clId="{65D81530-A6A4-40A2-9A62-26A0E2A241CD}" dt="2026-05-12T17:26:32.982" v="29" actId="26606"/>
          <ac:picMkLst>
            <pc:docMk/>
            <pc:sldMk cId="2834935638" sldId="256"/>
            <ac:picMk id="6" creationId="{DBB985B3-EAF8-D7F8-2A07-D78F6142BF41}"/>
          </ac:picMkLst>
        </pc:picChg>
      </pc:sldChg>
      <pc:sldChg chg="addSp modSp new mod setBg">
        <pc:chgData name="Cecile Robertson" userId="60d9e854ded97a0d" providerId="LiveId" clId="{65D81530-A6A4-40A2-9A62-26A0E2A241CD}" dt="2026-05-12T17:30:31.823" v="51" actId="27636"/>
        <pc:sldMkLst>
          <pc:docMk/>
          <pc:sldMk cId="536687597" sldId="257"/>
        </pc:sldMkLst>
        <pc:spChg chg="mo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" creationId="{78B8B375-D926-67F2-AABB-817294C03DB3}"/>
          </ac:spMkLst>
        </pc:spChg>
        <pc:spChg chg="mod">
          <ac:chgData name="Cecile Robertson" userId="60d9e854ded97a0d" providerId="LiveId" clId="{65D81530-A6A4-40A2-9A62-26A0E2A241CD}" dt="2026-05-12T17:30:31.823" v="51" actId="27636"/>
          <ac:spMkLst>
            <pc:docMk/>
            <pc:sldMk cId="536687597" sldId="257"/>
            <ac:spMk id="3" creationId="{B26C6954-7E23-315A-6630-5BDE4C33562C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0:17.774" v="45" actId="26606"/>
          <ac:spMkLst>
            <pc:docMk/>
            <pc:sldMk cId="536687597" sldId="257"/>
            <ac:spMk id="22" creationId="{6691AC69-A76E-4DAB-B565-468B6B87ACF3}"/>
          </ac:spMkLst>
        </pc:spChg>
      </pc:sldChg>
      <pc:sldChg chg="addSp modSp new mod setBg">
        <pc:chgData name="Cecile Robertson" userId="60d9e854ded97a0d" providerId="LiveId" clId="{65D81530-A6A4-40A2-9A62-26A0E2A241CD}" dt="2026-05-12T17:30:51.860" v="58" actId="14100"/>
        <pc:sldMkLst>
          <pc:docMk/>
          <pc:sldMk cId="2377917491" sldId="258"/>
        </pc:sldMkLst>
        <pc:spChg chg="mo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" creationId="{4CB295A7-09B4-B83C-1D08-8671C16248CA}"/>
          </ac:spMkLst>
        </pc:spChg>
        <pc:spChg chg="mod">
          <ac:chgData name="Cecile Robertson" userId="60d9e854ded97a0d" providerId="LiveId" clId="{65D81530-A6A4-40A2-9A62-26A0E2A241CD}" dt="2026-05-12T17:30:51.860" v="58" actId="14100"/>
          <ac:spMkLst>
            <pc:docMk/>
            <pc:sldMk cId="2377917491" sldId="258"/>
            <ac:spMk id="3" creationId="{5FD10D20-4A98-D728-3568-E52AA5AC11F3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8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0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2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4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6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18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0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0:38.332" v="52" actId="26606"/>
          <ac:spMkLst>
            <pc:docMk/>
            <pc:sldMk cId="2377917491" sldId="258"/>
            <ac:spMk id="22" creationId="{6691AC69-A76E-4DAB-B565-468B6B87ACF3}"/>
          </ac:spMkLst>
        </pc:spChg>
      </pc:sldChg>
      <pc:sldChg chg="addSp delSp modSp new mod setBg">
        <pc:chgData name="Cecile Robertson" userId="60d9e854ded97a0d" providerId="LiveId" clId="{65D81530-A6A4-40A2-9A62-26A0E2A241CD}" dt="2026-05-12T17:33:56.964" v="131" actId="115"/>
        <pc:sldMkLst>
          <pc:docMk/>
          <pc:sldMk cId="512320558" sldId="259"/>
        </pc:sldMkLst>
        <pc:spChg chg="mod">
          <ac:chgData name="Cecile Robertson" userId="60d9e854ded97a0d" providerId="LiveId" clId="{65D81530-A6A4-40A2-9A62-26A0E2A241CD}" dt="2026-05-12T17:31:46.712" v="86" actId="20577"/>
          <ac:spMkLst>
            <pc:docMk/>
            <pc:sldMk cId="512320558" sldId="259"/>
            <ac:spMk id="2" creationId="{9E2A967C-E8D3-2E19-74D8-29018FC23B9D}"/>
          </ac:spMkLst>
        </pc:spChg>
        <pc:spChg chg="del">
          <ac:chgData name="Cecile Robertson" userId="60d9e854ded97a0d" providerId="LiveId" clId="{65D81530-A6A4-40A2-9A62-26A0E2A241CD}" dt="2026-05-12T17:31:08.650" v="60"/>
          <ac:spMkLst>
            <pc:docMk/>
            <pc:sldMk cId="512320558" sldId="259"/>
            <ac:spMk id="3" creationId="{0B675311-92FF-BBF2-06D2-BA6C5EBC7805}"/>
          </ac:spMkLst>
        </pc:spChg>
        <pc:spChg chg="add mod">
          <ac:chgData name="Cecile Robertson" userId="60d9e854ded97a0d" providerId="LiveId" clId="{65D81530-A6A4-40A2-9A62-26A0E2A241CD}" dt="2026-05-12T17:33:56.964" v="131" actId="115"/>
          <ac:spMkLst>
            <pc:docMk/>
            <pc:sldMk cId="512320558" sldId="259"/>
            <ac:spMk id="4" creationId="{62BD2296-2006-0AFC-AA00-F03392F2C01B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9" creationId="{1709F1D5-B0F1-4714-A239-E5B61C161915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1" creationId="{228FB460-D3FF-4440-A020-05982A09E517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3" creationId="{14847E93-7DC1-4D4B-8829-B19AA7137C50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5" creationId="{5566D6E1-03A1-4D73-A4E0-35D74D568A04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7" creationId="{9F835A99-04AC-494A-A572-AFE8413CC938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19" creationId="{7B786209-1B0B-4CA9-9BDD-F7327066A84D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21" creationId="{2D2964BB-484D-45AE-AD66-D407D0629652}"/>
          </ac:spMkLst>
        </pc:spChg>
        <pc:spChg chg="add">
          <ac:chgData name="Cecile Robertson" userId="60d9e854ded97a0d" providerId="LiveId" clId="{65D81530-A6A4-40A2-9A62-26A0E2A241CD}" dt="2026-05-12T17:31:22.528" v="61" actId="26606"/>
          <ac:spMkLst>
            <pc:docMk/>
            <pc:sldMk cId="512320558" sldId="259"/>
            <ac:spMk id="23" creationId="{6691AC69-A76E-4DAB-B565-468B6B87ACF3}"/>
          </ac:spMkLst>
        </pc:spChg>
      </pc:sldChg>
      <pc:sldChg chg="addSp delSp modSp new mod setBg">
        <pc:chgData name="Cecile Robertson" userId="60d9e854ded97a0d" providerId="LiveId" clId="{65D81530-A6A4-40A2-9A62-26A0E2A241CD}" dt="2026-05-12T17:40:03.949" v="231" actId="14100"/>
        <pc:sldMkLst>
          <pc:docMk/>
          <pc:sldMk cId="1627792272" sldId="260"/>
        </pc:sldMkLst>
        <pc:spChg chg="mod">
          <ac:chgData name="Cecile Robertson" userId="60d9e854ded97a0d" providerId="LiveId" clId="{65D81530-A6A4-40A2-9A62-26A0E2A241CD}" dt="2026-05-12T17:39:53.150" v="230" actId="20577"/>
          <ac:spMkLst>
            <pc:docMk/>
            <pc:sldMk cId="1627792272" sldId="260"/>
            <ac:spMk id="2" creationId="{C4A5F2EF-936B-D95C-8E11-71776AC00DF1}"/>
          </ac:spMkLst>
        </pc:spChg>
        <pc:spChg chg="mod">
          <ac:chgData name="Cecile Robertson" userId="60d9e854ded97a0d" providerId="LiveId" clId="{65D81530-A6A4-40A2-9A62-26A0E2A241CD}" dt="2026-05-12T17:40:03.949" v="231" actId="14100"/>
          <ac:spMkLst>
            <pc:docMk/>
            <pc:sldMk cId="1627792272" sldId="260"/>
            <ac:spMk id="3" creationId="{F4DECDE3-E915-2199-295B-7D9859397C81}"/>
          </ac:spMkLst>
        </pc:spChg>
        <pc:spChg chg="add del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0" creationId="{56688E73-49B9-4052-A836-D248C825D70D}"/>
          </ac:spMkLst>
        </pc:spChg>
        <pc:spChg chg="add del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2" creationId="{5B6AEE0C-07FE-4154-BC7C-2F20530BC556}"/>
          </ac:spMkLst>
        </pc:spChg>
        <pc:spChg chg="add">
          <ac:chgData name="Cecile Robertson" userId="60d9e854ded97a0d" providerId="LiveId" clId="{65D81530-A6A4-40A2-9A62-26A0E2A241CD}" dt="2026-05-12T17:38:50.957" v="205" actId="26606"/>
          <ac:spMkLst>
            <pc:docMk/>
            <pc:sldMk cId="1627792272" sldId="260"/>
            <ac:spMk id="17" creationId="{D009D6D5-DAC2-4A8B-A17A-E206B9012D09}"/>
          </ac:spMkLst>
        </pc:spChg>
        <pc:picChg chg="add mod ord">
          <ac:chgData name="Cecile Robertson" userId="60d9e854ded97a0d" providerId="LiveId" clId="{65D81530-A6A4-40A2-9A62-26A0E2A241CD}" dt="2026-05-12T17:39:27.772" v="220" actId="1076"/>
          <ac:picMkLst>
            <pc:docMk/>
            <pc:sldMk cId="1627792272" sldId="260"/>
            <ac:picMk id="5" creationId="{0A03B19A-B2F9-6BF3-30FF-279DD03EDA65}"/>
          </ac:picMkLst>
        </pc:picChg>
      </pc:sldChg>
      <pc:sldChg chg="addSp modSp new mod setBg">
        <pc:chgData name="Cecile Robertson" userId="60d9e854ded97a0d" providerId="LiveId" clId="{65D81530-A6A4-40A2-9A62-26A0E2A241CD}" dt="2026-05-12T17:41:59.443" v="259" actId="1076"/>
        <pc:sldMkLst>
          <pc:docMk/>
          <pc:sldMk cId="936522514" sldId="261"/>
        </pc:sldMkLst>
        <pc:spChg chg="mod">
          <ac:chgData name="Cecile Robertson" userId="60d9e854ded97a0d" providerId="LiveId" clId="{65D81530-A6A4-40A2-9A62-26A0E2A241CD}" dt="2026-05-12T17:41:51.206" v="256" actId="122"/>
          <ac:spMkLst>
            <pc:docMk/>
            <pc:sldMk cId="936522514" sldId="261"/>
            <ac:spMk id="2" creationId="{9A3BF5E9-F850-5F89-4835-CA3991BDCC2C}"/>
          </ac:spMkLst>
        </pc:spChg>
        <pc:spChg chg="mod ord">
          <ac:chgData name="Cecile Robertson" userId="60d9e854ded97a0d" providerId="LiveId" clId="{65D81530-A6A4-40A2-9A62-26A0E2A241CD}" dt="2026-05-12T17:41:42.794" v="253" actId="27636"/>
          <ac:spMkLst>
            <pc:docMk/>
            <pc:sldMk cId="936522514" sldId="261"/>
            <ac:spMk id="3" creationId="{1BBA35C9-682C-5168-5274-8AA593AD1FE9}"/>
          </ac:spMkLst>
        </pc:spChg>
        <pc:spChg chg="add">
          <ac:chgData name="Cecile Robertson" userId="60d9e854ded97a0d" providerId="LiveId" clId="{65D81530-A6A4-40A2-9A62-26A0E2A241CD}" dt="2026-05-12T17:41:15.584" v="245" actId="26606"/>
          <ac:spMkLst>
            <pc:docMk/>
            <pc:sldMk cId="936522514" sldId="261"/>
            <ac:spMk id="10" creationId="{79BB35BC-D5C2-4C8B-A22A-A71E6191913B}"/>
          </ac:spMkLst>
        </pc:spChg>
        <pc:picChg chg="add mod">
          <ac:chgData name="Cecile Robertson" userId="60d9e854ded97a0d" providerId="LiveId" clId="{65D81530-A6A4-40A2-9A62-26A0E2A241CD}" dt="2026-05-12T17:41:59.443" v="259" actId="1076"/>
          <ac:picMkLst>
            <pc:docMk/>
            <pc:sldMk cId="936522514" sldId="261"/>
            <ac:picMk id="5" creationId="{9098DEBF-9797-CDA2-A56A-6D0560A516BB}"/>
          </ac:picMkLst>
        </pc:picChg>
      </pc:sldChg>
      <pc:sldChg chg="addSp modSp new mod setBg">
        <pc:chgData name="Cecile Robertson" userId="60d9e854ded97a0d" providerId="LiveId" clId="{65D81530-A6A4-40A2-9A62-26A0E2A241CD}" dt="2026-05-12T17:46:57.392" v="461" actId="14100"/>
        <pc:sldMkLst>
          <pc:docMk/>
          <pc:sldMk cId="2453603624" sldId="262"/>
        </pc:sldMkLst>
        <pc:spChg chg="mo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2" creationId="{9CDC1702-5EB8-054D-7B8B-12BF607D2A59}"/>
          </ac:spMkLst>
        </pc:spChg>
        <pc:spChg chg="mod">
          <ac:chgData name="Cecile Robertson" userId="60d9e854ded97a0d" providerId="LiveId" clId="{65D81530-A6A4-40A2-9A62-26A0E2A241CD}" dt="2026-05-12T17:46:57.392" v="461" actId="14100"/>
          <ac:spMkLst>
            <pc:docMk/>
            <pc:sldMk cId="2453603624" sldId="262"/>
            <ac:spMk id="3" creationId="{B394C51B-C849-FE87-C91D-C52A5C0BAE81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5-12T17:46:43.019" v="457" actId="26606"/>
          <ac:spMkLst>
            <pc:docMk/>
            <pc:sldMk cId="2453603624" sldId="262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5-12T17:50:27.518" v="549" actId="14100"/>
        <pc:sldMkLst>
          <pc:docMk/>
          <pc:sldMk cId="3548118827" sldId="263"/>
        </pc:sldMkLst>
        <pc:spChg chg="mo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2" creationId="{FB770725-13CF-8254-315C-FE19174E1FA1}"/>
          </ac:spMkLst>
        </pc:spChg>
        <pc:spChg chg="mod">
          <ac:chgData name="Cecile Robertson" userId="60d9e854ded97a0d" providerId="LiveId" clId="{65D81530-A6A4-40A2-9A62-26A0E2A241CD}" dt="2026-05-12T17:50:27.518" v="549" actId="14100"/>
          <ac:spMkLst>
            <pc:docMk/>
            <pc:sldMk cId="3548118827" sldId="263"/>
            <ac:spMk id="3" creationId="{5D2501CC-4965-0DA6-9AAA-4E707A902C62}"/>
          </ac:spMkLst>
        </pc:spChg>
        <pc:spChg chg="ad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2T17:50:11.727" v="543" actId="26606"/>
          <ac:spMkLst>
            <pc:docMk/>
            <pc:sldMk cId="3548118827" sldId="263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2T17:50:11.727" v="543" actId="26606"/>
          <ac:picMkLst>
            <pc:docMk/>
            <pc:sldMk cId="3548118827" sldId="263"/>
            <ac:picMk id="5" creationId="{FDC76AD4-FC97-7121-C5E5-CD75A0CA299C}"/>
          </ac:picMkLst>
        </pc:picChg>
      </pc:sldChg>
      <pc:sldChg chg="addSp modSp new mod setBg">
        <pc:chgData name="Cecile Robertson" userId="60d9e854ded97a0d" providerId="LiveId" clId="{65D81530-A6A4-40A2-9A62-26A0E2A241CD}" dt="2026-05-12T17:51:32.541" v="558" actId="14100"/>
        <pc:sldMkLst>
          <pc:docMk/>
          <pc:sldMk cId="3667471619" sldId="264"/>
        </pc:sldMkLst>
        <pc:spChg chg="mo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2" creationId="{6DCAC118-E317-A4C1-B92E-D17C5D19DAF4}"/>
          </ac:spMkLst>
        </pc:spChg>
        <pc:spChg chg="mod">
          <ac:chgData name="Cecile Robertson" userId="60d9e854ded97a0d" providerId="LiveId" clId="{65D81530-A6A4-40A2-9A62-26A0E2A241CD}" dt="2026-05-12T17:51:32.541" v="558" actId="14100"/>
          <ac:spMkLst>
            <pc:docMk/>
            <pc:sldMk cId="3667471619" sldId="264"/>
            <ac:spMk id="3" creationId="{CCF8A79E-CBEC-0937-7553-C42585B5363B}"/>
          </ac:spMkLst>
        </pc:spChg>
        <pc:spChg chg="ad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10" creationId="{460B0EFB-53ED-4F35-B05D-F658EA021C65}"/>
          </ac:spMkLst>
        </pc:spChg>
        <pc:spChg chg="add">
          <ac:chgData name="Cecile Robertson" userId="60d9e854ded97a0d" providerId="LiveId" clId="{65D81530-A6A4-40A2-9A62-26A0E2A241CD}" dt="2026-05-12T17:51:06.220" v="551" actId="26606"/>
          <ac:spMkLst>
            <pc:docMk/>
            <pc:sldMk cId="3667471619" sldId="264"/>
            <ac:spMk id="12" creationId="{835EF3DD-7D43-4A27-8967-A92FD8CC9365}"/>
          </ac:spMkLst>
        </pc:spChg>
        <pc:picChg chg="add mod ord">
          <ac:chgData name="Cecile Robertson" userId="60d9e854ded97a0d" providerId="LiveId" clId="{65D81530-A6A4-40A2-9A62-26A0E2A241CD}" dt="2026-05-12T17:51:07.753" v="552" actId="1076"/>
          <ac:picMkLst>
            <pc:docMk/>
            <pc:sldMk cId="3667471619" sldId="264"/>
            <ac:picMk id="5" creationId="{3F966FF5-CA24-AEFC-DF9B-9EE88F519B47}"/>
          </ac:picMkLst>
        </pc:picChg>
      </pc:sldChg>
      <pc:sldChg chg="addSp delSp modSp new mod setBg">
        <pc:chgData name="Cecile Robertson" userId="60d9e854ded97a0d" providerId="LiveId" clId="{65D81530-A6A4-40A2-9A62-26A0E2A241CD}" dt="2026-05-12T17:58:46.432" v="805" actId="1076"/>
        <pc:sldMkLst>
          <pc:docMk/>
          <pc:sldMk cId="538235350" sldId="265"/>
        </pc:sldMkLst>
        <pc:spChg chg="mod">
          <ac:chgData name="Cecile Robertson" userId="60d9e854ded97a0d" providerId="LiveId" clId="{65D81530-A6A4-40A2-9A62-26A0E2A241CD}" dt="2026-05-12T17:58:20.029" v="796" actId="122"/>
          <ac:spMkLst>
            <pc:docMk/>
            <pc:sldMk cId="538235350" sldId="265"/>
            <ac:spMk id="2" creationId="{806F4D88-5663-3E88-6C49-24A4BE0CDC78}"/>
          </ac:spMkLst>
        </pc:spChg>
        <pc:spChg chg="mod ord">
          <ac:chgData name="Cecile Robertson" userId="60d9e854ded97a0d" providerId="LiveId" clId="{65D81530-A6A4-40A2-9A62-26A0E2A241CD}" dt="2026-05-12T17:58:44.686" v="804" actId="255"/>
          <ac:spMkLst>
            <pc:docMk/>
            <pc:sldMk cId="538235350" sldId="265"/>
            <ac:spMk id="3" creationId="{8A361121-E4A7-62D9-8D34-8F6400E263C1}"/>
          </ac:spMkLst>
        </pc:spChg>
        <pc:spChg chg="add del mod">
          <ac:chgData name="Cecile Robertson" userId="60d9e854ded97a0d" providerId="LiveId" clId="{65D81530-A6A4-40A2-9A62-26A0E2A241CD}" dt="2026-05-12T17:54:34.648" v="702" actId="21"/>
          <ac:spMkLst>
            <pc:docMk/>
            <pc:sldMk cId="538235350" sldId="265"/>
            <ac:spMk id="4" creationId="{1D30B141-307F-23B2-8620-ED4DA6A4EDCA}"/>
          </ac:spMkLst>
        </pc:spChg>
        <pc:picChg chg="add mod">
          <ac:chgData name="Cecile Robertson" userId="60d9e854ded97a0d" providerId="LiveId" clId="{65D81530-A6A4-40A2-9A62-26A0E2A241CD}" dt="2026-05-12T17:58:46.432" v="805" actId="1076"/>
          <ac:picMkLst>
            <pc:docMk/>
            <pc:sldMk cId="538235350" sldId="265"/>
            <ac:picMk id="6" creationId="{B8990AAD-CBF7-5908-D432-D580FC60B298}"/>
          </ac:picMkLst>
        </pc:picChg>
      </pc:sldChg>
      <pc:sldChg chg="addSp modSp new mod setBg">
        <pc:chgData name="Cecile Robertson" userId="60d9e854ded97a0d" providerId="LiveId" clId="{65D81530-A6A4-40A2-9A62-26A0E2A241CD}" dt="2026-05-12T18:01:23.318" v="833" actId="14100"/>
        <pc:sldMkLst>
          <pc:docMk/>
          <pc:sldMk cId="419308468" sldId="266"/>
        </pc:sldMkLst>
        <pc:spChg chg="mod">
          <ac:chgData name="Cecile Robertson" userId="60d9e854ded97a0d" providerId="LiveId" clId="{65D81530-A6A4-40A2-9A62-26A0E2A241CD}" dt="2026-05-12T18:00:56.359" v="822" actId="122"/>
          <ac:spMkLst>
            <pc:docMk/>
            <pc:sldMk cId="419308468" sldId="266"/>
            <ac:spMk id="2" creationId="{07D2D6AC-6444-A4F4-FB40-4741828D27AB}"/>
          </ac:spMkLst>
        </pc:spChg>
        <pc:spChg chg="mod">
          <ac:chgData name="Cecile Robertson" userId="60d9e854ded97a0d" providerId="LiveId" clId="{65D81530-A6A4-40A2-9A62-26A0E2A241CD}" dt="2026-05-12T18:01:23.318" v="833" actId="14100"/>
          <ac:spMkLst>
            <pc:docMk/>
            <pc:sldMk cId="419308468" sldId="266"/>
            <ac:spMk id="3" creationId="{736B214A-A033-99F9-7711-139D079C03CF}"/>
          </ac:spMkLst>
        </pc:spChg>
        <pc:spChg chg="add">
          <ac:chgData name="Cecile Robertson" userId="60d9e854ded97a0d" providerId="LiveId" clId="{65D81530-A6A4-40A2-9A62-26A0E2A241CD}" dt="2026-05-12T18:00:35.663" v="817" actId="26606"/>
          <ac:spMkLst>
            <pc:docMk/>
            <pc:sldMk cId="419308468" sldId="266"/>
            <ac:spMk id="10" creationId="{D1D34770-47A8-402C-AF23-2B653F2D88C1}"/>
          </ac:spMkLst>
        </pc:spChg>
        <pc:picChg chg="add mod">
          <ac:chgData name="Cecile Robertson" userId="60d9e854ded97a0d" providerId="LiveId" clId="{65D81530-A6A4-40A2-9A62-26A0E2A241CD}" dt="2026-05-12T18:01:21.110" v="832" actId="1076"/>
          <ac:picMkLst>
            <pc:docMk/>
            <pc:sldMk cId="419308468" sldId="266"/>
            <ac:picMk id="5" creationId="{664E5A98-65F0-8C7E-C86C-FFEED3DE95EA}"/>
          </ac:picMkLst>
        </pc:picChg>
      </pc:sldChg>
      <pc:sldChg chg="addSp delSp modSp new mod setBg">
        <pc:chgData name="Cecile Robertson" userId="60d9e854ded97a0d" providerId="LiveId" clId="{65D81530-A6A4-40A2-9A62-26A0E2A241CD}" dt="2026-05-12T18:02:06.311" v="837" actId="26606"/>
        <pc:sldMkLst>
          <pc:docMk/>
          <pc:sldMk cId="1985732319" sldId="267"/>
        </pc:sldMkLst>
        <pc:spChg chg="mo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2" creationId="{61DBD637-9F04-2067-F246-662D9BB370D8}"/>
          </ac:spMkLst>
        </pc:spChg>
        <pc:spChg chg="del">
          <ac:chgData name="Cecile Robertson" userId="60d9e854ded97a0d" providerId="LiveId" clId="{65D81530-A6A4-40A2-9A62-26A0E2A241CD}" dt="2026-05-12T18:01:55.440" v="836"/>
          <ac:spMkLst>
            <pc:docMk/>
            <pc:sldMk cId="1985732319" sldId="267"/>
            <ac:spMk id="3" creationId="{0E3955C6-3FFD-0FDD-779A-77AA76C9A6FA}"/>
          </ac:spMkLst>
        </pc:spChg>
        <pc:spChg chg="add del mo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4" creationId="{76F67676-12A1-7FF0-4AC3-9A9AAF491461}"/>
          </ac:spMkLst>
        </pc:spChg>
        <pc:spChg chg="ad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10" creationId="{56E9B3E6-E277-4D68-BA48-9CB43FFBD6E2}"/>
          </ac:spMkLst>
        </pc:spChg>
        <pc:spChg chg="add">
          <ac:chgData name="Cecile Robertson" userId="60d9e854ded97a0d" providerId="LiveId" clId="{65D81530-A6A4-40A2-9A62-26A0E2A241CD}" dt="2026-05-12T18:02:06.311" v="837" actId="26606"/>
          <ac:spMkLst>
            <pc:docMk/>
            <pc:sldMk cId="1985732319" sldId="267"/>
            <ac:spMk id="17" creationId="{D5B0017B-2ECA-49AF-B397-DC140825DF8D}"/>
          </ac:spMkLst>
        </pc:spChg>
        <pc:grpChg chg="add">
          <ac:chgData name="Cecile Robertson" userId="60d9e854ded97a0d" providerId="LiveId" clId="{65D81530-A6A4-40A2-9A62-26A0E2A241CD}" dt="2026-05-12T18:02:06.311" v="837" actId="26606"/>
          <ac:grpSpMkLst>
            <pc:docMk/>
            <pc:sldMk cId="1985732319" sldId="267"/>
            <ac:grpSpMk id="12" creationId="{AE1C45F0-260A-458C-96ED-C1F6D2151219}"/>
          </ac:grpSpMkLst>
        </pc:grpChg>
        <pc:graphicFrameChg chg="add">
          <ac:chgData name="Cecile Robertson" userId="60d9e854ded97a0d" providerId="LiveId" clId="{65D81530-A6A4-40A2-9A62-26A0E2A241CD}" dt="2026-05-12T18:02:06.311" v="837" actId="26606"/>
          <ac:graphicFrameMkLst>
            <pc:docMk/>
            <pc:sldMk cId="1985732319" sldId="267"/>
            <ac:graphicFrameMk id="6" creationId="{329B14AA-D726-2F60-E4DB-5533865898E3}"/>
          </ac:graphicFrameMkLst>
        </pc:graphicFrameChg>
        <pc:cxnChg chg="add">
          <ac:chgData name="Cecile Robertson" userId="60d9e854ded97a0d" providerId="LiveId" clId="{65D81530-A6A4-40A2-9A62-26A0E2A241CD}" dt="2026-05-12T18:02:06.311" v="837" actId="26606"/>
          <ac:cxnSpMkLst>
            <pc:docMk/>
            <pc:sldMk cId="1985732319" sldId="267"/>
            <ac:cxnSpMk id="19" creationId="{6CF1BAF6-AD41-4082-B212-8A1F9A2E8779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38018C-D031-4BE7-B14B-D3EB040898E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009B871-CE37-48C7-82EB-31CA52FE7ECB}">
      <dgm:prSet/>
      <dgm:spPr/>
      <dgm:t>
        <a:bodyPr/>
        <a:lstStyle/>
        <a:p>
          <a:r>
            <a:rPr lang="en-US" b="1" i="0" baseline="0"/>
            <a:t>Oral (débat)</a:t>
          </a:r>
          <a:r>
            <a:rPr lang="en-US" b="0" i="0" baseline="0"/>
            <a:t> : clarté, argumentation, utilisation de faits.</a:t>
          </a:r>
          <a:endParaRPr lang="en-US"/>
        </a:p>
      </dgm:t>
    </dgm:pt>
    <dgm:pt modelId="{351C30A9-53A8-4AE1-9F25-91D2BD0E075E}" type="parTrans" cxnId="{7A9E679C-7151-40F8-915B-20064356E381}">
      <dgm:prSet/>
      <dgm:spPr/>
      <dgm:t>
        <a:bodyPr/>
        <a:lstStyle/>
        <a:p>
          <a:endParaRPr lang="en-US"/>
        </a:p>
      </dgm:t>
    </dgm:pt>
    <dgm:pt modelId="{A20380DC-A243-4B4B-9985-C978F9B3A9F2}" type="sibTrans" cxnId="{7A9E679C-7151-40F8-915B-20064356E381}">
      <dgm:prSet/>
      <dgm:spPr/>
      <dgm:t>
        <a:bodyPr/>
        <a:lstStyle/>
        <a:p>
          <a:endParaRPr lang="en-US"/>
        </a:p>
      </dgm:t>
    </dgm:pt>
    <dgm:pt modelId="{27EF5C10-66C4-47CB-A6AE-81AE2D19DD58}">
      <dgm:prSet/>
      <dgm:spPr/>
      <dgm:t>
        <a:bodyPr/>
        <a:lstStyle/>
        <a:p>
          <a:r>
            <a:rPr lang="en-US" b="1" i="0" baseline="0"/>
            <a:t>Écrit</a:t>
          </a:r>
          <a:r>
            <a:rPr lang="en-US" b="0" i="0" baseline="0"/>
            <a:t> : structure, cohérence, qualité du français, profondeur de réflexion.</a:t>
          </a:r>
          <a:endParaRPr lang="en-US"/>
        </a:p>
      </dgm:t>
    </dgm:pt>
    <dgm:pt modelId="{48BCA890-E6E2-45E9-BE84-80C342E51805}" type="parTrans" cxnId="{3C3C0B15-24A1-4197-88C2-D440065CAF26}">
      <dgm:prSet/>
      <dgm:spPr/>
      <dgm:t>
        <a:bodyPr/>
        <a:lstStyle/>
        <a:p>
          <a:endParaRPr lang="en-US"/>
        </a:p>
      </dgm:t>
    </dgm:pt>
    <dgm:pt modelId="{63E5DD23-2885-46C0-84E6-CC5D97E7EAF5}" type="sibTrans" cxnId="{3C3C0B15-24A1-4197-88C2-D440065CAF26}">
      <dgm:prSet/>
      <dgm:spPr/>
      <dgm:t>
        <a:bodyPr/>
        <a:lstStyle/>
        <a:p>
          <a:endParaRPr lang="en-US"/>
        </a:p>
      </dgm:t>
    </dgm:pt>
    <dgm:pt modelId="{F5CBEEFF-8EEB-4FF6-A9CB-0C7FA3DC80E2}">
      <dgm:prSet/>
      <dgm:spPr/>
      <dgm:t>
        <a:bodyPr/>
        <a:lstStyle/>
        <a:p>
          <a:r>
            <a:rPr lang="en-US" b="1" i="0" baseline="0"/>
            <a:t>Participation</a:t>
          </a:r>
          <a:r>
            <a:rPr lang="en-US" b="0" i="0" baseline="0"/>
            <a:t> : engagement dans les discussions et respect des perspectives diverses.</a:t>
          </a:r>
          <a:endParaRPr lang="en-US"/>
        </a:p>
      </dgm:t>
    </dgm:pt>
    <dgm:pt modelId="{DF8BF2AF-B603-4143-8C8E-2CDE822F59C7}" type="parTrans" cxnId="{C1D8C64F-4A75-46EE-900D-7D7A582DF268}">
      <dgm:prSet/>
      <dgm:spPr/>
      <dgm:t>
        <a:bodyPr/>
        <a:lstStyle/>
        <a:p>
          <a:endParaRPr lang="en-US"/>
        </a:p>
      </dgm:t>
    </dgm:pt>
    <dgm:pt modelId="{641105D9-9750-43CA-BB40-00A6AEDFD5E2}" type="sibTrans" cxnId="{C1D8C64F-4A75-46EE-900D-7D7A582DF268}">
      <dgm:prSet/>
      <dgm:spPr/>
      <dgm:t>
        <a:bodyPr/>
        <a:lstStyle/>
        <a:p>
          <a:endParaRPr lang="en-US"/>
        </a:p>
      </dgm:t>
    </dgm:pt>
    <dgm:pt modelId="{96C67590-3FC7-4951-AF4E-192ED71B35A6}" type="pres">
      <dgm:prSet presAssocID="{6338018C-D031-4BE7-B14B-D3EB040898E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8820BBE-05DF-4179-A2D7-DED80EFDD158}" type="pres">
      <dgm:prSet presAssocID="{0009B871-CE37-48C7-82EB-31CA52FE7ECB}" presName="hierRoot1" presStyleCnt="0"/>
      <dgm:spPr/>
    </dgm:pt>
    <dgm:pt modelId="{BFEA8D65-078A-43CD-B68E-79B2CBAE6BF9}" type="pres">
      <dgm:prSet presAssocID="{0009B871-CE37-48C7-82EB-31CA52FE7ECB}" presName="composite" presStyleCnt="0"/>
      <dgm:spPr/>
    </dgm:pt>
    <dgm:pt modelId="{8A61D190-1DE2-4AAD-9C69-BD5A173E39ED}" type="pres">
      <dgm:prSet presAssocID="{0009B871-CE37-48C7-82EB-31CA52FE7ECB}" presName="background" presStyleLbl="node0" presStyleIdx="0" presStyleCnt="3"/>
      <dgm:spPr/>
    </dgm:pt>
    <dgm:pt modelId="{69948CCF-222A-4525-9B42-C0841677DB40}" type="pres">
      <dgm:prSet presAssocID="{0009B871-CE37-48C7-82EB-31CA52FE7ECB}" presName="text" presStyleLbl="fgAcc0" presStyleIdx="0" presStyleCnt="3">
        <dgm:presLayoutVars>
          <dgm:chPref val="3"/>
        </dgm:presLayoutVars>
      </dgm:prSet>
      <dgm:spPr/>
    </dgm:pt>
    <dgm:pt modelId="{9EB40B9A-0D9D-4B1B-92D8-E9DD5909BEF9}" type="pres">
      <dgm:prSet presAssocID="{0009B871-CE37-48C7-82EB-31CA52FE7ECB}" presName="hierChild2" presStyleCnt="0"/>
      <dgm:spPr/>
    </dgm:pt>
    <dgm:pt modelId="{D4C01D0A-87D1-4574-8649-DEEB8402F45F}" type="pres">
      <dgm:prSet presAssocID="{27EF5C10-66C4-47CB-A6AE-81AE2D19DD58}" presName="hierRoot1" presStyleCnt="0"/>
      <dgm:spPr/>
    </dgm:pt>
    <dgm:pt modelId="{1B658CB0-2F41-41BA-85DB-187AEC6A66ED}" type="pres">
      <dgm:prSet presAssocID="{27EF5C10-66C4-47CB-A6AE-81AE2D19DD58}" presName="composite" presStyleCnt="0"/>
      <dgm:spPr/>
    </dgm:pt>
    <dgm:pt modelId="{E49C7558-841C-46D3-B2AE-DA130E52F567}" type="pres">
      <dgm:prSet presAssocID="{27EF5C10-66C4-47CB-A6AE-81AE2D19DD58}" presName="background" presStyleLbl="node0" presStyleIdx="1" presStyleCnt="3"/>
      <dgm:spPr/>
    </dgm:pt>
    <dgm:pt modelId="{1D618B05-A476-4B37-962C-AF5F402F5E48}" type="pres">
      <dgm:prSet presAssocID="{27EF5C10-66C4-47CB-A6AE-81AE2D19DD58}" presName="text" presStyleLbl="fgAcc0" presStyleIdx="1" presStyleCnt="3">
        <dgm:presLayoutVars>
          <dgm:chPref val="3"/>
        </dgm:presLayoutVars>
      </dgm:prSet>
      <dgm:spPr/>
    </dgm:pt>
    <dgm:pt modelId="{92905A79-7687-4233-A192-F7830292489F}" type="pres">
      <dgm:prSet presAssocID="{27EF5C10-66C4-47CB-A6AE-81AE2D19DD58}" presName="hierChild2" presStyleCnt="0"/>
      <dgm:spPr/>
    </dgm:pt>
    <dgm:pt modelId="{269A4AC5-5FA4-4135-8D70-55905DD15015}" type="pres">
      <dgm:prSet presAssocID="{F5CBEEFF-8EEB-4FF6-A9CB-0C7FA3DC80E2}" presName="hierRoot1" presStyleCnt="0"/>
      <dgm:spPr/>
    </dgm:pt>
    <dgm:pt modelId="{4D440120-1A6A-4FE7-9C07-3AF8A130909D}" type="pres">
      <dgm:prSet presAssocID="{F5CBEEFF-8EEB-4FF6-A9CB-0C7FA3DC80E2}" presName="composite" presStyleCnt="0"/>
      <dgm:spPr/>
    </dgm:pt>
    <dgm:pt modelId="{F44158BB-8AA3-40ED-8076-A1009EE7C51A}" type="pres">
      <dgm:prSet presAssocID="{F5CBEEFF-8EEB-4FF6-A9CB-0C7FA3DC80E2}" presName="background" presStyleLbl="node0" presStyleIdx="2" presStyleCnt="3"/>
      <dgm:spPr/>
    </dgm:pt>
    <dgm:pt modelId="{C2256032-D7A7-4FFA-B504-0B42B7F57B6C}" type="pres">
      <dgm:prSet presAssocID="{F5CBEEFF-8EEB-4FF6-A9CB-0C7FA3DC80E2}" presName="text" presStyleLbl="fgAcc0" presStyleIdx="2" presStyleCnt="3">
        <dgm:presLayoutVars>
          <dgm:chPref val="3"/>
        </dgm:presLayoutVars>
      </dgm:prSet>
      <dgm:spPr/>
    </dgm:pt>
    <dgm:pt modelId="{D8F1F0C5-61EB-4E31-8799-DD5988B7EE21}" type="pres">
      <dgm:prSet presAssocID="{F5CBEEFF-8EEB-4FF6-A9CB-0C7FA3DC80E2}" presName="hierChild2" presStyleCnt="0"/>
      <dgm:spPr/>
    </dgm:pt>
  </dgm:ptLst>
  <dgm:cxnLst>
    <dgm:cxn modelId="{3C3C0B15-24A1-4197-88C2-D440065CAF26}" srcId="{6338018C-D031-4BE7-B14B-D3EB040898E1}" destId="{27EF5C10-66C4-47CB-A6AE-81AE2D19DD58}" srcOrd="1" destOrd="0" parTransId="{48BCA890-E6E2-45E9-BE84-80C342E51805}" sibTransId="{63E5DD23-2885-46C0-84E6-CC5D97E7EAF5}"/>
    <dgm:cxn modelId="{3D9F9E19-C2D7-42E3-97E8-7F56EBFB9CC6}" type="presOf" srcId="{6338018C-D031-4BE7-B14B-D3EB040898E1}" destId="{96C67590-3FC7-4951-AF4E-192ED71B35A6}" srcOrd="0" destOrd="0" presId="urn:microsoft.com/office/officeart/2005/8/layout/hierarchy1"/>
    <dgm:cxn modelId="{C1D8C64F-4A75-46EE-900D-7D7A582DF268}" srcId="{6338018C-D031-4BE7-B14B-D3EB040898E1}" destId="{F5CBEEFF-8EEB-4FF6-A9CB-0C7FA3DC80E2}" srcOrd="2" destOrd="0" parTransId="{DF8BF2AF-B603-4143-8C8E-2CDE822F59C7}" sibTransId="{641105D9-9750-43CA-BB40-00A6AEDFD5E2}"/>
    <dgm:cxn modelId="{7A9E679C-7151-40F8-915B-20064356E381}" srcId="{6338018C-D031-4BE7-B14B-D3EB040898E1}" destId="{0009B871-CE37-48C7-82EB-31CA52FE7ECB}" srcOrd="0" destOrd="0" parTransId="{351C30A9-53A8-4AE1-9F25-91D2BD0E075E}" sibTransId="{A20380DC-A243-4B4B-9985-C978F9B3A9F2}"/>
    <dgm:cxn modelId="{3C380AA3-C482-4A86-938C-4E51F3800883}" type="presOf" srcId="{27EF5C10-66C4-47CB-A6AE-81AE2D19DD58}" destId="{1D618B05-A476-4B37-962C-AF5F402F5E48}" srcOrd="0" destOrd="0" presId="urn:microsoft.com/office/officeart/2005/8/layout/hierarchy1"/>
    <dgm:cxn modelId="{8C782EAF-01AF-4FF5-B643-153510032F85}" type="presOf" srcId="{F5CBEEFF-8EEB-4FF6-A9CB-0C7FA3DC80E2}" destId="{C2256032-D7A7-4FFA-B504-0B42B7F57B6C}" srcOrd="0" destOrd="0" presId="urn:microsoft.com/office/officeart/2005/8/layout/hierarchy1"/>
    <dgm:cxn modelId="{ADBA47C6-C493-4895-A54F-D6B8EEB09C19}" type="presOf" srcId="{0009B871-CE37-48C7-82EB-31CA52FE7ECB}" destId="{69948CCF-222A-4525-9B42-C0841677DB40}" srcOrd="0" destOrd="0" presId="urn:microsoft.com/office/officeart/2005/8/layout/hierarchy1"/>
    <dgm:cxn modelId="{0470680C-DD47-4FE2-869B-32D8A101CFBC}" type="presParOf" srcId="{96C67590-3FC7-4951-AF4E-192ED71B35A6}" destId="{58820BBE-05DF-4179-A2D7-DED80EFDD158}" srcOrd="0" destOrd="0" presId="urn:microsoft.com/office/officeart/2005/8/layout/hierarchy1"/>
    <dgm:cxn modelId="{CBB2A47F-B7A7-4ED1-83E6-26596E09AD8F}" type="presParOf" srcId="{58820BBE-05DF-4179-A2D7-DED80EFDD158}" destId="{BFEA8D65-078A-43CD-B68E-79B2CBAE6BF9}" srcOrd="0" destOrd="0" presId="urn:microsoft.com/office/officeart/2005/8/layout/hierarchy1"/>
    <dgm:cxn modelId="{1663859C-0D09-453D-A19F-7B25AFF26657}" type="presParOf" srcId="{BFEA8D65-078A-43CD-B68E-79B2CBAE6BF9}" destId="{8A61D190-1DE2-4AAD-9C69-BD5A173E39ED}" srcOrd="0" destOrd="0" presId="urn:microsoft.com/office/officeart/2005/8/layout/hierarchy1"/>
    <dgm:cxn modelId="{45407B41-468C-427F-AE53-B93367295566}" type="presParOf" srcId="{BFEA8D65-078A-43CD-B68E-79B2CBAE6BF9}" destId="{69948CCF-222A-4525-9B42-C0841677DB40}" srcOrd="1" destOrd="0" presId="urn:microsoft.com/office/officeart/2005/8/layout/hierarchy1"/>
    <dgm:cxn modelId="{997FB347-D514-4B14-9DEC-01F68A965C17}" type="presParOf" srcId="{58820BBE-05DF-4179-A2D7-DED80EFDD158}" destId="{9EB40B9A-0D9D-4B1B-92D8-E9DD5909BEF9}" srcOrd="1" destOrd="0" presId="urn:microsoft.com/office/officeart/2005/8/layout/hierarchy1"/>
    <dgm:cxn modelId="{EA60805A-4946-45EC-9C07-C47318293E5B}" type="presParOf" srcId="{96C67590-3FC7-4951-AF4E-192ED71B35A6}" destId="{D4C01D0A-87D1-4574-8649-DEEB8402F45F}" srcOrd="1" destOrd="0" presId="urn:microsoft.com/office/officeart/2005/8/layout/hierarchy1"/>
    <dgm:cxn modelId="{56876D62-DCE1-4CF3-B3D0-DF13B8DB045A}" type="presParOf" srcId="{D4C01D0A-87D1-4574-8649-DEEB8402F45F}" destId="{1B658CB0-2F41-41BA-85DB-187AEC6A66ED}" srcOrd="0" destOrd="0" presId="urn:microsoft.com/office/officeart/2005/8/layout/hierarchy1"/>
    <dgm:cxn modelId="{96D15DD9-2858-468E-BC94-8496C813FDB6}" type="presParOf" srcId="{1B658CB0-2F41-41BA-85DB-187AEC6A66ED}" destId="{E49C7558-841C-46D3-B2AE-DA130E52F567}" srcOrd="0" destOrd="0" presId="urn:microsoft.com/office/officeart/2005/8/layout/hierarchy1"/>
    <dgm:cxn modelId="{D35FE77E-152C-470C-A7C6-C06EE4BB2475}" type="presParOf" srcId="{1B658CB0-2F41-41BA-85DB-187AEC6A66ED}" destId="{1D618B05-A476-4B37-962C-AF5F402F5E48}" srcOrd="1" destOrd="0" presId="urn:microsoft.com/office/officeart/2005/8/layout/hierarchy1"/>
    <dgm:cxn modelId="{3816C700-4142-4A41-A40A-0310675B7C70}" type="presParOf" srcId="{D4C01D0A-87D1-4574-8649-DEEB8402F45F}" destId="{92905A79-7687-4233-A192-F7830292489F}" srcOrd="1" destOrd="0" presId="urn:microsoft.com/office/officeart/2005/8/layout/hierarchy1"/>
    <dgm:cxn modelId="{81AFB06F-A977-4188-8591-00936FC10F25}" type="presParOf" srcId="{96C67590-3FC7-4951-AF4E-192ED71B35A6}" destId="{269A4AC5-5FA4-4135-8D70-55905DD15015}" srcOrd="2" destOrd="0" presId="urn:microsoft.com/office/officeart/2005/8/layout/hierarchy1"/>
    <dgm:cxn modelId="{903FB198-901C-4ADF-9D46-F07181D81E9E}" type="presParOf" srcId="{269A4AC5-5FA4-4135-8D70-55905DD15015}" destId="{4D440120-1A6A-4FE7-9C07-3AF8A130909D}" srcOrd="0" destOrd="0" presId="urn:microsoft.com/office/officeart/2005/8/layout/hierarchy1"/>
    <dgm:cxn modelId="{E2331A9F-9C88-459D-94A1-916DC955F8A4}" type="presParOf" srcId="{4D440120-1A6A-4FE7-9C07-3AF8A130909D}" destId="{F44158BB-8AA3-40ED-8076-A1009EE7C51A}" srcOrd="0" destOrd="0" presId="urn:microsoft.com/office/officeart/2005/8/layout/hierarchy1"/>
    <dgm:cxn modelId="{B5C541C8-9F23-4E92-AC6E-EFD63387DA3C}" type="presParOf" srcId="{4D440120-1A6A-4FE7-9C07-3AF8A130909D}" destId="{C2256032-D7A7-4FFA-B504-0B42B7F57B6C}" srcOrd="1" destOrd="0" presId="urn:microsoft.com/office/officeart/2005/8/layout/hierarchy1"/>
    <dgm:cxn modelId="{F6E19892-1DCE-4AB5-B965-DBC049213D10}" type="presParOf" srcId="{269A4AC5-5FA4-4135-8D70-55905DD15015}" destId="{D8F1F0C5-61EB-4E31-8799-DD5988B7EE2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1D190-1DE2-4AAD-9C69-BD5A173E39ED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948CCF-222A-4525-9B42-C0841677DB40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Oral (débat)</a:t>
          </a:r>
          <a:r>
            <a:rPr lang="en-US" sz="2100" b="0" i="0" kern="1200" baseline="0"/>
            <a:t> : clarté, argumentation, utilisation de faits.</a:t>
          </a:r>
          <a:endParaRPr lang="en-US" sz="2100" kern="1200"/>
        </a:p>
      </dsp:txBody>
      <dsp:txXfrm>
        <a:off x="378614" y="886531"/>
        <a:ext cx="2810360" cy="1744948"/>
      </dsp:txXfrm>
    </dsp:sp>
    <dsp:sp modelId="{E49C7558-841C-46D3-B2AE-DA130E52F567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18B05-A476-4B37-962C-AF5F402F5E48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Écrit</a:t>
          </a:r>
          <a:r>
            <a:rPr lang="en-US" sz="2100" b="0" i="0" kern="1200" baseline="0"/>
            <a:t> : structure, cohérence, qualité du français, profondeur de réflexion.</a:t>
          </a:r>
          <a:endParaRPr lang="en-US" sz="2100" kern="1200"/>
        </a:p>
      </dsp:txBody>
      <dsp:txXfrm>
        <a:off x="3946203" y="886531"/>
        <a:ext cx="2810360" cy="1744948"/>
      </dsp:txXfrm>
    </dsp:sp>
    <dsp:sp modelId="{F44158BB-8AA3-40ED-8076-A1009EE7C51A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56032-D7A7-4FFA-B504-0B42B7F57B6C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0" kern="1200" baseline="0"/>
            <a:t>Participation</a:t>
          </a:r>
          <a:r>
            <a:rPr lang="en-US" sz="2100" b="0" i="0" kern="1200" baseline="0"/>
            <a:t> : engagement dans les discussions et respect des perspectives diverses.</a:t>
          </a:r>
          <a:endParaRPr lang="en-US" sz="21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1F2C-F97B-9B77-475F-A2C9F28FD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37826D-CD47-E14E-93DF-A03E39551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75FFB-F5B9-1F24-4DA6-3496F5813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B9B5F-0319-0865-4DD7-63D5E2872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6E8AF-937D-F2DE-E489-B86135EB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205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9E02D-F3F0-C285-3235-279A0E8FB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DFD4E-D2C9-D137-148D-52F8FB5E3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25C7B-5299-9C83-FA34-2407CB26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10F99-2DAC-C1BE-CCEA-134A73FC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58A23-6F2F-3B4F-735E-C30952E05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5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32994-D325-515A-B77F-6B61DF6ED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3FE655-B091-FDCD-E799-DE95CA961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414E7-C125-44D6-27F7-808CC20CC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AD616-C8A0-1616-94A2-555DD54C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92BCD-2A32-8AF6-8AE7-908FF8CF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105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DC7E-8F55-E1E7-184E-63273AEA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0153-F5A5-90A6-9075-D35F7D58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01FB5-5FB5-E182-9ABE-7269DF37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FBDDF-80B6-F171-5124-F6746B8A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6818-8EA0-ADE0-E4D4-47246FD3C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5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F41F2-2AE0-B02E-D8DB-B49D7ACC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1E197-F1E4-EBC5-CF22-45965C114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DF357-4F5C-3E99-9630-CFDBE334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CBBDF-4FC5-11E6-3369-FC8C5D30E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9F1A-53D5-34F1-1BC1-F12BD886B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756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CE50C-CA1D-A56F-AE91-725375A4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6FDB-A6F7-6E7A-4961-5F54445FB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EACA2-8FA3-7B86-C513-8372D4697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D7B21-74DC-BE11-3030-3FD7056E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8AC55-ACBE-255C-0343-A9C079AD5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7D47B-EC9C-792C-003E-DFDAF02C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947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D6FE-45F1-1A02-FA56-A456E8A8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99D4A-95BF-520C-52DA-07206C2E3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1C369-E34B-D18E-4D1D-98AC460F6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E6FD6-095A-F88D-675E-33EABF701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550B3E-7CEA-4E72-2DDB-3BA0C2C37E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FD84A-7C82-9692-4A00-349A72E3E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52A3B-A3BA-372B-596D-359BD5A3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7A51E-E44A-92A3-3D54-3DA648BB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385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097F1-A7A0-0A86-EE3C-368370B6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A13A4-9051-23FC-86E3-DDD984D1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A06F9-67CB-CE44-4327-5F591A4A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5D770-602F-45A4-5110-2BAB9BAEE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08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732D3A-CF92-6BD5-FB8E-18B8097D3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C3CC0-A9A0-3660-250F-FEB8AF38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7D8F-8E31-D133-43A6-6611B19A4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66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5C64-37CF-BF4A-8A4B-360F83D3D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B136-DB73-49AE-B7B1-DCDA5CF55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5DA60-F3A4-F2C1-2087-5B74C8958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C85B5-97CA-E7F4-FB0E-097FE896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80636-3B28-0361-CFF5-01373FAF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1505C-5D60-F1D6-C9C1-C43E0013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2986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5F6D6-86CB-A060-562F-1F16930C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05179-1C80-B114-C982-EC002C073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75D8-83B6-10B5-B4AB-5BD1DCAF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92B4D0-2654-5AAC-B483-38E6F880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0190E-26BA-1D84-CB94-2CA7F9B14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C63AC3-5766-1BD6-3199-460FE553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460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171AE-A7F9-78C0-C109-B18B58A0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EC968B-96EE-5E01-A9CA-407D7114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5BF4E-47E5-6890-F332-5F3662F5D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BBD5C6-71C7-4023-B4F1-6AE959608593}" type="datetimeFigureOut">
              <a:rPr lang="en-CA" smtClean="0"/>
              <a:t>2026-06-30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8D08C-4EC0-68D4-2A03-D5F6B8922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10B26-6549-791F-80AB-D08A81F966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845FC8-155E-42BD-86C3-9D6B0B130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47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north/inuit-advocates-want-mary-simon-gov-gen-bilingualism-recognized-9.7193137?utm_source=copilot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ci.radio-canada.ca/nouvelle/1806922/mary-simon-gouverneure-generale-biographie" TargetMode="External"/><Relationship Id="rId2" Type="http://schemas.openxmlformats.org/officeDocument/2006/relationships/hyperlink" Target="https://www.gg.ca/fr/gouverneur-general/gouverneure-generale-mary-may-simon/biographi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9A1D9BC-1455-4308-9ABD-A3F8EDB67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6068" y="320442"/>
            <a:ext cx="6572492" cy="6212748"/>
          </a:xfrm>
          <a:custGeom>
            <a:avLst/>
            <a:gdLst>
              <a:gd name="connsiteX0" fmla="*/ 0 w 6572492"/>
              <a:gd name="connsiteY0" fmla="*/ 0 h 6212748"/>
              <a:gd name="connsiteX1" fmla="*/ 2248593 w 6572492"/>
              <a:gd name="connsiteY1" fmla="*/ 0 h 6212748"/>
              <a:gd name="connsiteX2" fmla="*/ 2694770 w 6572492"/>
              <a:gd name="connsiteY2" fmla="*/ 0 h 6212748"/>
              <a:gd name="connsiteX3" fmla="*/ 2991094 w 6572492"/>
              <a:gd name="connsiteY3" fmla="*/ 0 h 6212748"/>
              <a:gd name="connsiteX4" fmla="*/ 6572492 w 6572492"/>
              <a:gd name="connsiteY4" fmla="*/ 0 h 6212748"/>
              <a:gd name="connsiteX5" fmla="*/ 6572492 w 6572492"/>
              <a:gd name="connsiteY5" fmla="*/ 2864954 h 6212748"/>
              <a:gd name="connsiteX6" fmla="*/ 3129047 w 6572492"/>
              <a:gd name="connsiteY6" fmla="*/ 6212748 h 6212748"/>
              <a:gd name="connsiteX7" fmla="*/ 2694770 w 6572492"/>
              <a:gd name="connsiteY7" fmla="*/ 6212748 h 6212748"/>
              <a:gd name="connsiteX8" fmla="*/ 2248593 w 6572492"/>
              <a:gd name="connsiteY8" fmla="*/ 6212748 h 6212748"/>
              <a:gd name="connsiteX9" fmla="*/ 0 w 6572492"/>
              <a:gd name="connsiteY9" fmla="*/ 6212748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72492" h="6212748">
                <a:moveTo>
                  <a:pt x="0" y="0"/>
                </a:moveTo>
                <a:lnTo>
                  <a:pt x="2248593" y="0"/>
                </a:lnTo>
                <a:lnTo>
                  <a:pt x="2694770" y="0"/>
                </a:lnTo>
                <a:lnTo>
                  <a:pt x="2991094" y="0"/>
                </a:lnTo>
                <a:lnTo>
                  <a:pt x="6572492" y="0"/>
                </a:lnTo>
                <a:lnTo>
                  <a:pt x="6572492" y="2864954"/>
                </a:lnTo>
                <a:lnTo>
                  <a:pt x="3129047" y="6212748"/>
                </a:lnTo>
                <a:lnTo>
                  <a:pt x="2694770" y="6212748"/>
                </a:lnTo>
                <a:lnTo>
                  <a:pt x="2248593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EC44E-2D9D-762E-AB5E-5E7AD2073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744" y="801112"/>
            <a:ext cx="5435017" cy="3372103"/>
          </a:xfrm>
        </p:spPr>
        <p:txBody>
          <a:bodyPr anchor="b">
            <a:normAutofit/>
          </a:bodyPr>
          <a:lstStyle/>
          <a:p>
            <a:pPr algn="l"/>
            <a:r>
              <a:rPr lang="fr-FR" sz="2800" b="1" dirty="0"/>
              <a:t>Plan de leçon: 12e année Immersion française </a:t>
            </a:r>
            <a:br>
              <a:rPr lang="fr-FR" sz="2800" b="1" dirty="0"/>
            </a:br>
            <a:br>
              <a:rPr lang="fr-FR" sz="2800" b="1" dirty="0"/>
            </a:br>
            <a:r>
              <a:rPr lang="fr-FR" sz="2800" b="1" dirty="0"/>
              <a:t>Thème :</a:t>
            </a:r>
            <a:br>
              <a:rPr lang="fr-FR" sz="2800" b="1" dirty="0"/>
            </a:br>
            <a:r>
              <a:rPr lang="fr-FR" sz="2800" b="1" dirty="0"/>
              <a:t>Mary Simon</a:t>
            </a:r>
            <a:r>
              <a:rPr lang="fr-FR" sz="2800" b="1"/>
              <a:t>, gouverneure </a:t>
            </a:r>
            <a:r>
              <a:rPr lang="fr-FR" sz="2800" b="1" dirty="0"/>
              <a:t>générale du Canada</a:t>
            </a:r>
            <a:br>
              <a:rPr lang="fr-FR" sz="2800" b="1" dirty="0"/>
            </a:br>
            <a:r>
              <a:rPr lang="fr-FR" sz="2800" b="1" dirty="0"/>
              <a:t>Langues, identité et représentation</a:t>
            </a:r>
            <a:br>
              <a:rPr lang="fr-FR" sz="2800" b="1" dirty="0"/>
            </a:br>
            <a:endParaRPr lang="en-CA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31871-8ABD-CE27-14B9-AD387E26D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961" y="4269462"/>
            <a:ext cx="4048760" cy="1095017"/>
          </a:xfrm>
        </p:spPr>
        <p:txBody>
          <a:bodyPr anchor="t">
            <a:normAutofit/>
          </a:bodyPr>
          <a:lstStyle/>
          <a:p>
            <a:pPr algn="l"/>
            <a:r>
              <a:rPr lang="en-US" sz="1700" dirty="0"/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17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3753C32F-61A2-0498-BB85-6A2BE5DC7A69}"/>
              </a:ext>
            </a:extLst>
          </p:cNvPr>
          <p:cNvPicPr preferRelativeResize="0"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20" y="4816970"/>
            <a:ext cx="3510140" cy="1228548"/>
          </a:xfrm>
          <a:prstGeom prst="rect">
            <a:avLst/>
          </a:prstGeom>
          <a:noFill/>
        </p:spPr>
      </p:pic>
      <p:pic>
        <p:nvPicPr>
          <p:cNvPr id="6" name="Picture 5" descr="Ink fingerprint on paper">
            <a:extLst>
              <a:ext uri="{FF2B5EF4-FFF2-40B4-BE49-F238E27FC236}">
                <a16:creationId xmlns:a16="http://schemas.microsoft.com/office/drawing/2014/main" id="{DBB985B3-EAF8-D7F8-2A07-D78F6142B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3" y="1228526"/>
            <a:ext cx="2985216" cy="1992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1F02E3-9089-2BE7-54AA-0D3F31692749}"/>
              </a:ext>
            </a:extLst>
          </p:cNvPr>
          <p:cNvSpPr txBox="1"/>
          <p:nvPr/>
        </p:nvSpPr>
        <p:spPr>
          <a:xfrm>
            <a:off x="736847" y="4269462"/>
            <a:ext cx="3586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Cécile Robertson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93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F4D88-5663-3E88-6C49-24A4BE0C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0059" y="133816"/>
            <a:ext cx="7059337" cy="1616926"/>
          </a:xfrm>
        </p:spPr>
        <p:txBody>
          <a:bodyPr anchor="b">
            <a:normAutofit/>
          </a:bodyPr>
          <a:lstStyle/>
          <a:p>
            <a:pPr algn="ctr"/>
            <a:r>
              <a:rPr lang="fr-CA" sz="4000" dirty="0"/>
              <a:t>La valorisation des langues au Canada </a:t>
            </a:r>
            <a:endParaRPr lang="en-CA" sz="4000" dirty="0"/>
          </a:p>
        </p:txBody>
      </p:sp>
      <p:pic>
        <p:nvPicPr>
          <p:cNvPr id="6" name="Picture 5" descr="Puzzles in brain">
            <a:extLst>
              <a:ext uri="{FF2B5EF4-FFF2-40B4-BE49-F238E27FC236}">
                <a16:creationId xmlns:a16="http://schemas.microsoft.com/office/drawing/2014/main" id="{B8990AAD-CBF7-5908-D432-D580FC60B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192585" y="2168665"/>
            <a:ext cx="3048705" cy="342900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1121-E4A7-62D9-8D34-8F6400E26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693" y="1683144"/>
            <a:ext cx="8043706" cy="5041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2000" dirty="0"/>
              <a:t>Partager la lecture suivante ( en anglais): </a:t>
            </a:r>
            <a:r>
              <a:rPr lang="en-US" sz="2000" dirty="0">
                <a:hlinkClick r:id="rId3"/>
              </a:rPr>
              <a:t>'Colonial thinking': Inuit criticize backlash to Gov. Gen. Mary Simon’s brand of bilingualism | CBC News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u="sng" dirty="0"/>
              <a:t>Questions</a:t>
            </a:r>
          </a:p>
          <a:p>
            <a:pPr marL="0" indent="0">
              <a:buNone/>
            </a:pPr>
            <a:r>
              <a:rPr lang="en-US" sz="2000" dirty="0"/>
              <a:t>Les </a:t>
            </a:r>
            <a:r>
              <a:rPr lang="en-US" sz="2000" dirty="0" err="1"/>
              <a:t>élèves</a:t>
            </a:r>
            <a:r>
              <a:rPr lang="en-US" sz="2000" dirty="0"/>
              <a:t> </a:t>
            </a:r>
            <a:r>
              <a:rPr lang="en-US" sz="2000" dirty="0" err="1"/>
              <a:t>répondent</a:t>
            </a:r>
            <a:r>
              <a:rPr lang="en-US" sz="2000" dirty="0"/>
              <a:t> aux questions </a:t>
            </a:r>
            <a:r>
              <a:rPr lang="en-US" sz="2000" dirty="0" err="1"/>
              <a:t>suivantes</a:t>
            </a:r>
            <a:r>
              <a:rPr lang="en-US" sz="2000" dirty="0"/>
              <a:t> </a:t>
            </a:r>
            <a:r>
              <a:rPr lang="en-US" sz="2000" dirty="0" err="1"/>
              <a:t>basées</a:t>
            </a:r>
            <a:r>
              <a:rPr lang="en-US" sz="2000" dirty="0"/>
              <a:t> sur </a:t>
            </a:r>
            <a:r>
              <a:rPr lang="fr-CA" sz="2000" dirty="0"/>
              <a:t>l'article: </a:t>
            </a:r>
          </a:p>
          <a:p>
            <a:pPr marL="0" indent="0">
              <a:buNone/>
            </a:pPr>
            <a:endParaRPr lang="fr-CA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Pourquoi certains Inuits considèrent-ils que les critiques envers Mary Simon relèvent d’une forme de pensée coloniale?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Pourquoi l’inuktitut est-il important dans l’identité de Mary Simon?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Quelles sont les critiques concernant la maîtrise du français par Mary Simon?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2000" dirty="0"/>
              <a:t>Comment les défenseurs de Mary Simon justifient-ils son parcours linguistique?</a:t>
            </a:r>
            <a:r>
              <a:rPr lang="fr-CA" sz="2000" dirty="0"/>
              <a:t> </a:t>
            </a:r>
          </a:p>
          <a:p>
            <a:endParaRPr lang="en-CA" sz="1100" dirty="0"/>
          </a:p>
        </p:txBody>
      </p:sp>
    </p:spTree>
    <p:extLst>
      <p:ext uri="{BB962C8B-B14F-4D97-AF65-F5344CB8AC3E}">
        <p14:creationId xmlns:p14="http://schemas.microsoft.com/office/powerpoint/2010/main" val="538235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D2D6AC-6444-A4F4-FB40-4741828D2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02" y="275130"/>
            <a:ext cx="6434187" cy="1944194"/>
          </a:xfrm>
        </p:spPr>
        <p:txBody>
          <a:bodyPr>
            <a:normAutofit/>
          </a:bodyPr>
          <a:lstStyle/>
          <a:p>
            <a:pPr algn="ctr"/>
            <a:r>
              <a:rPr lang="en-CA" sz="4800" dirty="0"/>
              <a:t>Production </a:t>
            </a:r>
            <a:r>
              <a:rPr lang="en-CA" sz="4800" dirty="0" err="1"/>
              <a:t>écrite</a:t>
            </a:r>
            <a:r>
              <a:rPr lang="en-CA" sz="48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B214A-A033-99F9-7711-139D079C0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25904"/>
            <a:ext cx="7954471" cy="4656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>
                <a:effectLst/>
              </a:rPr>
              <a:t>Tâche :</a:t>
            </a:r>
            <a:r>
              <a:rPr lang="fr-FR" sz="2400" dirty="0">
                <a:effectLst/>
              </a:rPr>
              <a:t> Rédiger un texte argumentatif (300–400 mots) :</a:t>
            </a:r>
          </a:p>
          <a:p>
            <a:pPr marL="0" indent="0">
              <a:buNone/>
            </a:pPr>
            <a:r>
              <a:rPr lang="fr-FR" sz="2400" i="1" dirty="0">
                <a:effectLst/>
              </a:rPr>
              <a:t>« Le plurilinguisme de Mary Simon représente-t-il un atout ou un défi pour son rôle de gouverneure générale? »</a:t>
            </a:r>
            <a:endParaRPr lang="fr-FR" sz="2400" dirty="0"/>
          </a:p>
          <a:p>
            <a:pPr marL="0" indent="0">
              <a:buNone/>
            </a:pPr>
            <a:r>
              <a:rPr lang="fr-FR" sz="2400" dirty="0">
                <a:effectLst/>
              </a:rPr>
              <a:t>Le texte doit :</a:t>
            </a:r>
            <a:endParaRPr lang="fr-FR" sz="2400" dirty="0"/>
          </a:p>
          <a:p>
            <a:r>
              <a:rPr lang="fr-FR" sz="2400" dirty="0">
                <a:effectLst/>
              </a:rPr>
              <a:t>intégrer des faits cités;</a:t>
            </a:r>
            <a:endParaRPr lang="fr-FR" sz="2400" dirty="0"/>
          </a:p>
          <a:p>
            <a:r>
              <a:rPr lang="fr-FR" sz="2400" dirty="0">
                <a:effectLst/>
              </a:rPr>
              <a:t>présenter une thèse claire;</a:t>
            </a:r>
            <a:endParaRPr lang="fr-FR" sz="2400" dirty="0"/>
          </a:p>
          <a:p>
            <a:r>
              <a:rPr lang="fr-FR" sz="2400" dirty="0">
                <a:effectLst/>
              </a:rPr>
              <a:t>proposer des arguments nuancés;</a:t>
            </a:r>
            <a:endParaRPr lang="fr-FR" sz="2400" dirty="0"/>
          </a:p>
          <a:p>
            <a:r>
              <a:rPr lang="fr-FR" sz="2400" dirty="0">
                <a:effectLst/>
              </a:rPr>
              <a:t>inclure une réflexion sur la place du français et des langues autochtones au Canada.</a:t>
            </a:r>
            <a:endParaRPr lang="fr-FR" sz="2400" dirty="0"/>
          </a:p>
          <a:p>
            <a:endParaRPr lang="en-CA" sz="2000" dirty="0"/>
          </a:p>
        </p:txBody>
      </p:sp>
      <p:pic>
        <p:nvPicPr>
          <p:cNvPr id="5" name="Picture 4" descr="Pencil case and stationery">
            <a:extLst>
              <a:ext uri="{FF2B5EF4-FFF2-40B4-BE49-F238E27FC236}">
                <a16:creationId xmlns:a16="http://schemas.microsoft.com/office/drawing/2014/main" id="{664E5A98-65F0-8C7E-C86C-FFEED3DE9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3531" y="1536061"/>
            <a:ext cx="3241698" cy="44529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30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BD637-9F04-2067-F246-662D9BB3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CA" sz="4800"/>
              <a:t>Évaluation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329B14AA-D726-2F60-E4DB-5533865898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85605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73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B8B375-D926-67F2-AABB-817294C0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Attentes du curriculum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6954-7E23-315A-6630-5BDE4C33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78421"/>
            <a:ext cx="5717871" cy="64788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dirty="0">
                <a:effectLst/>
              </a:rPr>
              <a:t>Cette leçon répond aux attentes suivantes :</a:t>
            </a:r>
            <a:endParaRPr lang="fr-FR" dirty="0"/>
          </a:p>
          <a:p>
            <a:r>
              <a:rPr lang="fr-FR" b="1" dirty="0">
                <a:effectLst/>
              </a:rPr>
              <a:t>Communication orale</a:t>
            </a:r>
            <a:r>
              <a:rPr lang="fr-FR" dirty="0">
                <a:effectLst/>
              </a:rPr>
              <a:t> : analyser et discuter des enjeux sociaux, politiques et culturels en français.</a:t>
            </a:r>
            <a:endParaRPr lang="fr-FR" dirty="0"/>
          </a:p>
          <a:p>
            <a:r>
              <a:rPr lang="fr-FR" b="1" dirty="0">
                <a:effectLst/>
              </a:rPr>
              <a:t>Lecture</a:t>
            </a:r>
            <a:r>
              <a:rPr lang="fr-FR" dirty="0">
                <a:effectLst/>
              </a:rPr>
              <a:t> : interpréter des textes médiatiques et informatifs complexes.</a:t>
            </a:r>
            <a:endParaRPr lang="fr-FR" dirty="0"/>
          </a:p>
          <a:p>
            <a:r>
              <a:rPr lang="fr-FR" b="1" dirty="0">
                <a:effectLst/>
              </a:rPr>
              <a:t>Écriture</a:t>
            </a:r>
            <a:r>
              <a:rPr lang="fr-FR" dirty="0">
                <a:effectLst/>
              </a:rPr>
              <a:t> : produire un texte argumentatif ou analytique clair et structuré.</a:t>
            </a:r>
            <a:endParaRPr lang="fr-FR" dirty="0"/>
          </a:p>
          <a:p>
            <a:r>
              <a:rPr lang="fr-FR" b="1" dirty="0">
                <a:effectLst/>
              </a:rPr>
              <a:t>Culture et identité</a:t>
            </a:r>
            <a:r>
              <a:rPr lang="fr-FR" dirty="0">
                <a:effectLst/>
              </a:rPr>
              <a:t> : examiner la diversité linguistique et culturelle au Canada et son impact sur la société.</a:t>
            </a:r>
            <a:endParaRPr lang="fr-FR" dirty="0"/>
          </a:p>
          <a:p>
            <a:endParaRPr lang="en-CA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87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295A7-09B4-B83C-1D08-8671C162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CA">
                <a:solidFill>
                  <a:srgbClr val="FFFFFF"/>
                </a:solidFill>
              </a:rPr>
              <a:t>Objectifs d’apprentissage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10D20-4A98-D728-3568-E52AA5AC1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12595"/>
            <a:ext cx="5724293" cy="628928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À la fin de la leçon, les élèves pourront :</a:t>
            </a:r>
            <a:endParaRPr lang="fr-FR" sz="2400" dirty="0"/>
          </a:p>
          <a:p>
            <a:r>
              <a:rPr lang="fr-FR" sz="2400" dirty="0">
                <a:effectLst/>
              </a:rPr>
              <a:t>Décrire le rôle de la gouverneure générale du Canada.</a:t>
            </a:r>
            <a:endParaRPr lang="fr-FR" sz="2400" dirty="0"/>
          </a:p>
          <a:p>
            <a:r>
              <a:rPr lang="fr-FR" sz="2400" dirty="0">
                <a:effectLst/>
              </a:rPr>
              <a:t>Expliquer l’importance de l’inuktitut et de l’anglais dans l’identité de Mary Simon.</a:t>
            </a:r>
            <a:endParaRPr lang="fr-FR" sz="2400" dirty="0"/>
          </a:p>
          <a:p>
            <a:r>
              <a:rPr lang="fr-FR" sz="2400" dirty="0">
                <a:effectLst/>
              </a:rPr>
              <a:t>Analyser les débats entourant sa maîtrise du français.</a:t>
            </a:r>
            <a:endParaRPr lang="fr-FR" sz="2400" dirty="0"/>
          </a:p>
          <a:p>
            <a:r>
              <a:rPr lang="fr-FR" sz="2400" dirty="0">
                <a:effectLst/>
              </a:rPr>
              <a:t>Réfléchir à la place des langues officielles et autochtones dans la société canadienne.</a:t>
            </a:r>
            <a:endParaRPr lang="fr-FR" sz="2400" dirty="0"/>
          </a:p>
          <a:p>
            <a:r>
              <a:rPr lang="fr-FR" sz="2400" dirty="0">
                <a:effectLst/>
              </a:rPr>
              <a:t>Produire une réflexion critique sur le plurilinguisme et la représentation.</a:t>
            </a:r>
            <a:endParaRPr lang="fr-FR" sz="2400" dirty="0"/>
          </a:p>
          <a:p>
            <a:endParaRPr lang="en-CA" sz="22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2A967C-E8D3-2E19-74D8-29018FC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Qui est Mary Simon ?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2BD2296-2006-0AFC-AA00-F03392F2C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91210" y="1"/>
            <a:ext cx="6385561" cy="6735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Présentation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d’une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courte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biographie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de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effectLst/>
              </a:rPr>
              <a:t>Mary Simon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, première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gouverneure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générale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autochtone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du Canada.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Discussion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guidée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: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Pourquoi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la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maîtrise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langues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est-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elle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importante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dans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rôles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publics?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Quelles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langues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sont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valorisées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 au Canada?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</a:rPr>
              <a:t>Pourquoi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</a:rPr>
              <a:t>?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lang="en-US" altLang="en-US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None/>
              <a:tabLst/>
            </a:pP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Textes</a:t>
            </a:r>
            <a:r>
              <a:rPr kumimoji="0" lang="en-US" altLang="en-US" b="1" i="0" u="sng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en-US" b="1" i="0" u="sng" strike="noStrike" cap="none" normalizeH="0" baseline="0" dirty="0" err="1">
                <a:ln>
                  <a:noFill/>
                </a:ln>
                <a:effectLst/>
              </a:rPr>
              <a:t>sugg</a:t>
            </a:r>
            <a:r>
              <a:rPr lang="fr-CA" altLang="en-US" b="1" u="sng" dirty="0" err="1"/>
              <a:t>érés</a:t>
            </a:r>
            <a:r>
              <a:rPr lang="fr-CA" altLang="en-US" b="1" u="sng" dirty="0"/>
              <a:t>: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fr-FR" dirty="0">
                <a:hlinkClick r:id="rId2"/>
              </a:rPr>
              <a:t>Biographie | La gouverneure générale du Canada</a:t>
            </a:r>
            <a:r>
              <a:rPr lang="fr-FR" dirty="0"/>
              <a:t>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fr-FR" dirty="0">
                <a:hlinkClick r:id="rId3"/>
              </a:rPr>
              <a:t>Qui est Mary Simon, la nouvelle gouverneure générale? | Radio-Canada</a:t>
            </a:r>
            <a:endParaRPr lang="fr-CA" altLang="en-US" dirty="0"/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2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5F2EF-936B-D95C-8E11-71776AC00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87987" cy="143939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100" b="1" dirty="0"/>
              <a:t>Mary Simon : Vrai ou Faux (avec réponses)</a:t>
            </a:r>
            <a:br>
              <a:rPr lang="fr-FR" sz="4100" b="1" dirty="0"/>
            </a:br>
            <a:endParaRPr lang="en-CA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CDE3-E915-2199-295B-7D985939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17" y="1538868"/>
            <a:ext cx="8033023" cy="51741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000" b="1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Mary Simon parle couramment l’inuktitut et l’anglais.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Mary Simon est la première personne autochtone à devenir gouverneure générale du Canada.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grandi dans une communauté inuite du Nunavik, au nord du Québec. 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Lors de sa nomination, elle maîtrisait déjà parfaitement le français.  Faux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déclaré publiquement qu’elle s’engageait à apprendre le français et qu’elle suit encore des cours. 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Avant de devenir gouverneure générale, elle a travaillé comme diplomate et représentante du Canada auprès de l’Arctique.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joué un rôle important dans la création du Conseil circumpolaire inuit.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Son travail a toujours mis l’accent sur la protection des langues autochtones.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a été choisie comme gouverneure générale en 2021. Vrai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b="1" dirty="0">
                <a:effectLst/>
              </a:rPr>
              <a:t>Elle refuse d’utiliser le français dans ses discours officiels. Faux</a:t>
            </a:r>
            <a:endParaRPr lang="fr-FR" sz="1600" dirty="0"/>
          </a:p>
          <a:p>
            <a:endParaRPr lang="en-CA" sz="1000" dirty="0"/>
          </a:p>
        </p:txBody>
      </p:sp>
      <p:pic>
        <p:nvPicPr>
          <p:cNvPr id="5" name="Picture 4" descr="Three arrows on bullseye">
            <a:extLst>
              <a:ext uri="{FF2B5EF4-FFF2-40B4-BE49-F238E27FC236}">
                <a16:creationId xmlns:a16="http://schemas.microsoft.com/office/drawing/2014/main" id="{0A03B19A-B2F9-6BF3-30FF-279DD03ED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0383" y="1059365"/>
            <a:ext cx="3965500" cy="456084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779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3BF5E9-F850-5F89-4835-CA3991BDC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956" y="365125"/>
            <a:ext cx="6268842" cy="1419071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Activité</a:t>
            </a:r>
            <a:r>
              <a:rPr lang="en-CA" dirty="0"/>
              <a:t> </a:t>
            </a:r>
            <a:r>
              <a:rPr lang="en-CA" dirty="0" err="1"/>
              <a:t>orale</a:t>
            </a:r>
            <a:r>
              <a:rPr lang="en-CA" dirty="0"/>
              <a:t> : </a:t>
            </a:r>
            <a:r>
              <a:rPr lang="en-CA" dirty="0" err="1"/>
              <a:t>Débat</a:t>
            </a:r>
            <a:r>
              <a:rPr lang="en-CA" dirty="0"/>
              <a:t> </a:t>
            </a:r>
            <a:r>
              <a:rPr lang="en-CA" dirty="0" err="1"/>
              <a:t>structuré</a:t>
            </a:r>
            <a:endParaRPr lang="en-CA" dirty="0"/>
          </a:p>
        </p:txBody>
      </p:sp>
      <p:pic>
        <p:nvPicPr>
          <p:cNvPr id="5" name="Picture 4" descr="Five square speech bubbles in color">
            <a:extLst>
              <a:ext uri="{FF2B5EF4-FFF2-40B4-BE49-F238E27FC236}">
                <a16:creationId xmlns:a16="http://schemas.microsoft.com/office/drawing/2014/main" id="{9098DEBF-9797-CDA2-A56A-6D0560A51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r="32846" b="1"/>
          <a:stretch>
            <a:fillRect/>
          </a:stretch>
        </p:blipFill>
        <p:spPr>
          <a:xfrm>
            <a:off x="506507" y="1321271"/>
            <a:ext cx="3759709" cy="421545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A35C9-682C-5168-5274-8AA593AD1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8839" y="2007220"/>
            <a:ext cx="7260113" cy="46277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dirty="0">
                <a:effectLst/>
              </a:rPr>
              <a:t>Sujet :</a:t>
            </a:r>
            <a:r>
              <a:rPr lang="fr-FR" dirty="0">
                <a:effectLst/>
              </a:rPr>
              <a:t> </a:t>
            </a:r>
            <a:r>
              <a:rPr lang="fr-FR" i="1" dirty="0">
                <a:effectLst/>
              </a:rPr>
              <a:t>« Le gouverneur général du Canada doit-il obligatoirement maîtriser les deux langues officielles? »</a:t>
            </a:r>
            <a:endParaRPr lang="fr-FR" dirty="0"/>
          </a:p>
          <a:p>
            <a:pPr marL="0" indent="0">
              <a:buNone/>
            </a:pPr>
            <a:r>
              <a:rPr lang="fr-FR" dirty="0">
                <a:effectLst/>
              </a:rPr>
              <a:t>Groupes :</a:t>
            </a:r>
            <a:endParaRPr lang="fr-FR" dirty="0"/>
          </a:p>
          <a:p>
            <a:r>
              <a:rPr lang="fr-FR" dirty="0">
                <a:effectLst/>
              </a:rPr>
              <a:t>Groupe A : Oui, c’est essentiel.</a:t>
            </a:r>
            <a:endParaRPr lang="fr-FR" dirty="0"/>
          </a:p>
          <a:p>
            <a:r>
              <a:rPr lang="fr-FR" dirty="0">
                <a:effectLst/>
              </a:rPr>
              <a:t>Groupe B : Non, d’autres formes de bilinguisme (ex. inuktitut + anglais) devraient être reconnues.</a:t>
            </a:r>
            <a:endParaRPr lang="fr-FR" dirty="0"/>
          </a:p>
          <a:p>
            <a:r>
              <a:rPr lang="fr-FR" dirty="0">
                <a:effectLst/>
              </a:rPr>
              <a:t>Groupe C : Position nuancée (ex. apprentissage progressif, reconnaissance des langues autochtones).</a:t>
            </a:r>
            <a:endParaRPr lang="fr-FR" dirty="0"/>
          </a:p>
          <a:p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93652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C1702-5EB8-054D-7B8B-12BF607D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Activité de discussion guidée:  Langues, identité et rôles publics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C51B-C849-FE87-C91D-C52A5C0BA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304693"/>
            <a:ext cx="6026393" cy="4984595"/>
          </a:xfrm>
        </p:spPr>
        <p:txBody>
          <a:bodyPr>
            <a:noAutofit/>
          </a:bodyPr>
          <a:lstStyle/>
          <a:p>
            <a:r>
              <a:rPr lang="fr-CA" sz="3200" dirty="0"/>
              <a:t>Avec un partenaire, les élèves discutent à propos des questions suivantes: </a:t>
            </a:r>
          </a:p>
          <a:p>
            <a:pPr marL="0" indent="0">
              <a:buNone/>
            </a:pPr>
            <a:r>
              <a:rPr lang="fr-CA" sz="3200" b="1" u="sng" dirty="0"/>
              <a:t>Question 1: </a:t>
            </a:r>
          </a:p>
          <a:p>
            <a:r>
              <a:rPr lang="fr-FR" sz="3200" dirty="0"/>
              <a:t>Pourquoi la maîtrise des langues est-elle importante dans les rôles publics? </a:t>
            </a:r>
          </a:p>
          <a:p>
            <a:pPr marL="0" indent="0">
              <a:buNone/>
            </a:pPr>
            <a:r>
              <a:rPr lang="fr-FR" sz="3200" b="1" u="sng" dirty="0"/>
              <a:t>Question 2:</a:t>
            </a:r>
            <a:r>
              <a:rPr lang="fr-FR" sz="3200" dirty="0"/>
              <a:t> </a:t>
            </a:r>
          </a:p>
          <a:p>
            <a:r>
              <a:rPr lang="fr-FR" sz="3200" dirty="0"/>
              <a:t>Quelles langues sont valorisées au Canada? Pourquoi ?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4536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wo people with speech bubbles">
            <a:extLst>
              <a:ext uri="{FF2B5EF4-FFF2-40B4-BE49-F238E27FC236}">
                <a16:creationId xmlns:a16="http://schemas.microsoft.com/office/drawing/2014/main" id="{FDC76AD4-FC97-7121-C5E5-CD75A0CA2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70725-13CF-8254-315C-FE19174E1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CA" dirty="0"/>
              <a:t>Encadrer les questions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501CC-4965-0DA6-9AAA-4E707A90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805" y="1733550"/>
            <a:ext cx="6947210" cy="5124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/>
              <a:t>Question 1 : Pourquoi la maîtrise des langues est-elle importante dans les rôles publics?</a:t>
            </a:r>
          </a:p>
          <a:p>
            <a:pPr marL="0" indent="0">
              <a:buNone/>
            </a:pPr>
            <a:r>
              <a:rPr lang="fr-FR" sz="2400" dirty="0">
                <a:effectLst/>
              </a:rPr>
              <a:t>Dans votre groupe, discutez des éléments suivants :</a:t>
            </a:r>
            <a:endParaRPr lang="fr-FR" sz="2400" dirty="0"/>
          </a:p>
          <a:p>
            <a:r>
              <a:rPr lang="fr-FR" sz="2400" dirty="0">
                <a:effectLst/>
              </a:rPr>
              <a:t>La communication avec le public</a:t>
            </a:r>
            <a:endParaRPr lang="fr-FR" sz="2400" dirty="0"/>
          </a:p>
          <a:p>
            <a:r>
              <a:rPr lang="fr-FR" sz="2400" dirty="0">
                <a:effectLst/>
              </a:rPr>
              <a:t>La représentation des citoyens dans toute leur diversité</a:t>
            </a:r>
            <a:endParaRPr lang="fr-FR" sz="2400" dirty="0"/>
          </a:p>
          <a:p>
            <a:r>
              <a:rPr lang="fr-FR" sz="2400" dirty="0">
                <a:effectLst/>
              </a:rPr>
              <a:t>La crédibilité et la confiance du public</a:t>
            </a:r>
            <a:endParaRPr lang="fr-FR" sz="2400" dirty="0"/>
          </a:p>
          <a:p>
            <a:r>
              <a:rPr lang="fr-FR" sz="2400" dirty="0">
                <a:effectLst/>
              </a:rPr>
              <a:t>L’accès équitable à l’information</a:t>
            </a:r>
            <a:endParaRPr lang="fr-FR" sz="2400" dirty="0"/>
          </a:p>
          <a:p>
            <a:r>
              <a:rPr lang="fr-FR" sz="2400" dirty="0">
                <a:effectLst/>
              </a:rPr>
              <a:t>Le rôle symbolique des langues dans une démocratie</a:t>
            </a:r>
            <a:endParaRPr lang="fr-FR" sz="2400" dirty="0"/>
          </a:p>
          <a:p>
            <a:r>
              <a:rPr lang="fr-FR" sz="2400" dirty="0">
                <a:effectLst/>
              </a:rPr>
              <a:t>Préparez </a:t>
            </a:r>
            <a:r>
              <a:rPr lang="fr-FR" sz="2400" b="1" dirty="0">
                <a:effectLst/>
              </a:rPr>
              <a:t>trois arguments</a:t>
            </a:r>
            <a:r>
              <a:rPr lang="fr-FR" sz="2400" dirty="0">
                <a:effectLst/>
              </a:rPr>
              <a:t> que vous présenterez ensuite à la classe.</a:t>
            </a:r>
            <a:endParaRPr lang="fr-FR" sz="24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3548118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People and speech bubbles">
            <a:extLst>
              <a:ext uri="{FF2B5EF4-FFF2-40B4-BE49-F238E27FC236}">
                <a16:creationId xmlns:a16="http://schemas.microsoft.com/office/drawing/2014/main" id="{3F966FF5-CA24-AEFC-DF9B-9EE88F519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5424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AC118-E317-A4C1-B92E-D17C5D1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fr-CA" dirty="0"/>
              <a:t>Encadrer les questions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8A79E-CBEC-0937-7553-C42585B5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418" y="1642682"/>
            <a:ext cx="7007702" cy="52153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b="1" dirty="0"/>
              <a:t>Question 2: Quelles langues sont valorisées au Canada, et pourquoi? </a:t>
            </a:r>
          </a:p>
          <a:p>
            <a:pPr marL="0" indent="0">
              <a:buNone/>
            </a:pPr>
            <a:endParaRPr lang="fr-FR" sz="1800" b="1" dirty="0"/>
          </a:p>
          <a:p>
            <a:r>
              <a:rPr lang="fr-FR" sz="1800" dirty="0">
                <a:effectLst/>
              </a:rPr>
              <a:t>Réfléchissez aux points suivants :</a:t>
            </a:r>
            <a:endParaRPr lang="fr-FR" sz="1800" dirty="0"/>
          </a:p>
          <a:p>
            <a:r>
              <a:rPr lang="fr-FR" sz="1800" dirty="0">
                <a:effectLst/>
              </a:rPr>
              <a:t>Le statut des </a:t>
            </a:r>
            <a:r>
              <a:rPr lang="fr-FR" sz="1800" b="1" dirty="0">
                <a:effectLst/>
              </a:rPr>
              <a:t>deux langues officielles</a:t>
            </a:r>
            <a:r>
              <a:rPr lang="fr-FR" sz="1800" dirty="0">
                <a:effectLst/>
              </a:rPr>
              <a:t> (français et anglais)</a:t>
            </a:r>
            <a:endParaRPr lang="fr-FR" sz="1800" dirty="0"/>
          </a:p>
          <a:p>
            <a:r>
              <a:rPr lang="fr-FR" sz="1800" dirty="0">
                <a:effectLst/>
              </a:rPr>
              <a:t>La place des </a:t>
            </a:r>
            <a:r>
              <a:rPr lang="fr-FR" sz="1800" b="1" dirty="0">
                <a:effectLst/>
              </a:rPr>
              <a:t>langues autochtones</a:t>
            </a:r>
            <a:r>
              <a:rPr lang="fr-FR" sz="1800" dirty="0">
                <a:effectLst/>
              </a:rPr>
              <a:t>, dont l’inuktitut</a:t>
            </a:r>
            <a:endParaRPr lang="fr-FR" sz="1800" dirty="0"/>
          </a:p>
          <a:p>
            <a:r>
              <a:rPr lang="fr-FR" sz="1800" dirty="0">
                <a:effectLst/>
              </a:rPr>
              <a:t>Les raisons historiques, politiques et culturelles qui expliquent ces choix</a:t>
            </a:r>
            <a:endParaRPr lang="fr-FR" sz="1800" dirty="0"/>
          </a:p>
          <a:p>
            <a:r>
              <a:rPr lang="fr-FR" sz="1800" dirty="0">
                <a:effectLst/>
              </a:rPr>
              <a:t>Les tensions possibles entre langues officielles et langues autochtones</a:t>
            </a:r>
            <a:endParaRPr lang="fr-FR" sz="1800" dirty="0"/>
          </a:p>
          <a:p>
            <a:r>
              <a:rPr lang="fr-FR" sz="1800" dirty="0">
                <a:effectLst/>
              </a:rPr>
              <a:t>L’importance du plurilinguisme dans un pays comme le Canada </a:t>
            </a:r>
          </a:p>
          <a:p>
            <a:endParaRPr lang="fr-FR" sz="1800" dirty="0"/>
          </a:p>
          <a:p>
            <a:r>
              <a:rPr lang="fr-FR" sz="1800" dirty="0">
                <a:effectLst/>
              </a:rPr>
              <a:t>Préparez </a:t>
            </a:r>
            <a:r>
              <a:rPr lang="fr-FR" sz="1800" b="1" dirty="0">
                <a:effectLst/>
              </a:rPr>
              <a:t>deux observations</a:t>
            </a:r>
            <a:r>
              <a:rPr lang="fr-FR" sz="1800" dirty="0">
                <a:effectLst/>
              </a:rPr>
              <a:t> et </a:t>
            </a:r>
            <a:r>
              <a:rPr lang="fr-FR" sz="1800" b="1" dirty="0">
                <a:effectLst/>
              </a:rPr>
              <a:t>une question ouverte</a:t>
            </a:r>
            <a:r>
              <a:rPr lang="fr-FR" sz="1800" dirty="0">
                <a:effectLst/>
              </a:rPr>
              <a:t> à poser au reste de la classe.</a:t>
            </a:r>
            <a:endParaRPr lang="fr-FR" sz="1800" dirty="0"/>
          </a:p>
          <a:p>
            <a:endParaRPr lang="en-CA" sz="1500" dirty="0"/>
          </a:p>
        </p:txBody>
      </p:sp>
    </p:spTree>
    <p:extLst>
      <p:ext uri="{BB962C8B-B14F-4D97-AF65-F5344CB8AC3E}">
        <p14:creationId xmlns:p14="http://schemas.microsoft.com/office/powerpoint/2010/main" val="3667471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887</Words>
  <Application>Microsoft Office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Plan de leçon: 12e année Immersion française   Thème : Mary Simon, gouverneure générale du Canada Langues, identité et représentation </vt:lpstr>
      <vt:lpstr>Attentes du curriculum</vt:lpstr>
      <vt:lpstr>Objectifs d’apprentissage</vt:lpstr>
      <vt:lpstr>Qui est Mary Simon ?</vt:lpstr>
      <vt:lpstr>Mary Simon : Vrai ou Faux (avec réponses) </vt:lpstr>
      <vt:lpstr>Activité orale : Débat structuré</vt:lpstr>
      <vt:lpstr>Activité de discussion guidée:  Langues, identité et rôles publics</vt:lpstr>
      <vt:lpstr>Encadrer les questions </vt:lpstr>
      <vt:lpstr>Encadrer les questions</vt:lpstr>
      <vt:lpstr>La valorisation des langues au Canada </vt:lpstr>
      <vt:lpstr>Production écrite </vt:lpstr>
      <vt:lpstr>Évaluation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Philippe Morin</cp:lastModifiedBy>
  <cp:revision>3</cp:revision>
  <dcterms:created xsi:type="dcterms:W3CDTF">2026-05-12T17:22:54Z</dcterms:created>
  <dcterms:modified xsi:type="dcterms:W3CDTF">2026-06-30T14:29:48Z</dcterms:modified>
</cp:coreProperties>
</file>