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9DBAEB-E7B6-467B-BD37-7793D4F8B598}" v="94" dt="2026-03-18T16:22:47.1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ile Robertson" userId="60d9e854ded97a0d" providerId="LiveId" clId="{65D81530-A6A4-40A2-9A62-26A0E2A241CD}"/>
    <pc:docChg chg="custSel delSld modSld">
      <pc:chgData name="Cecile Robertson" userId="60d9e854ded97a0d" providerId="LiveId" clId="{65D81530-A6A4-40A2-9A62-26A0E2A241CD}" dt="2026-03-18T16:34:06.113" v="10" actId="26606"/>
      <pc:docMkLst>
        <pc:docMk/>
      </pc:docMkLst>
      <pc:sldChg chg="del">
        <pc:chgData name="Cecile Robertson" userId="60d9e854ded97a0d" providerId="LiveId" clId="{65D81530-A6A4-40A2-9A62-26A0E2A241CD}" dt="2026-03-18T16:30:00.552" v="0" actId="2696"/>
        <pc:sldMkLst>
          <pc:docMk/>
          <pc:sldMk cId="2830669000" sldId="258"/>
        </pc:sldMkLst>
      </pc:sldChg>
      <pc:sldChg chg="addSp delSp modSp mod">
        <pc:chgData name="Cecile Robertson" userId="60d9e854ded97a0d" providerId="LiveId" clId="{65D81530-A6A4-40A2-9A62-26A0E2A241CD}" dt="2026-03-18T16:30:17.587" v="2" actId="26606"/>
        <pc:sldMkLst>
          <pc:docMk/>
          <pc:sldMk cId="2981468542" sldId="260"/>
        </pc:sldMkLst>
        <pc:spChg chg="mod">
          <ac:chgData name="Cecile Robertson" userId="60d9e854ded97a0d" providerId="LiveId" clId="{65D81530-A6A4-40A2-9A62-26A0E2A241CD}" dt="2026-03-18T16:30:17.587" v="2" actId="26606"/>
          <ac:spMkLst>
            <pc:docMk/>
            <pc:sldMk cId="2981468542" sldId="260"/>
            <ac:spMk id="2" creationId="{81AB954D-3587-FFFD-337D-CFD2D2EB4DDD}"/>
          </ac:spMkLst>
        </pc:spChg>
        <pc:spChg chg="mod">
          <ac:chgData name="Cecile Robertson" userId="60d9e854ded97a0d" providerId="LiveId" clId="{65D81530-A6A4-40A2-9A62-26A0E2A241CD}" dt="2026-03-18T16:30:17.587" v="2" actId="26606"/>
          <ac:spMkLst>
            <pc:docMk/>
            <pc:sldMk cId="2981468542" sldId="260"/>
            <ac:spMk id="3" creationId="{411E94DC-B5B4-69FA-6BAE-23A14EF41071}"/>
          </ac:spMkLst>
        </pc:spChg>
        <pc:spChg chg="del">
          <ac:chgData name="Cecile Robertson" userId="60d9e854ded97a0d" providerId="LiveId" clId="{65D81530-A6A4-40A2-9A62-26A0E2A241CD}" dt="2026-03-18T16:30:17.587" v="2" actId="26606"/>
          <ac:spMkLst>
            <pc:docMk/>
            <pc:sldMk cId="2981468542" sldId="260"/>
            <ac:spMk id="10" creationId="{F944E337-3E5D-4A1F-A5A1-2057F25B8A7B}"/>
          </ac:spMkLst>
        </pc:spChg>
        <pc:spChg chg="del">
          <ac:chgData name="Cecile Robertson" userId="60d9e854ded97a0d" providerId="LiveId" clId="{65D81530-A6A4-40A2-9A62-26A0E2A241CD}" dt="2026-03-18T16:30:17.587" v="2" actId="26606"/>
          <ac:spMkLst>
            <pc:docMk/>
            <pc:sldMk cId="2981468542" sldId="260"/>
            <ac:spMk id="12" creationId="{75AEBDD3-B56F-481F-B681-E422663D247D}"/>
          </ac:spMkLst>
        </pc:spChg>
        <pc:spChg chg="del">
          <ac:chgData name="Cecile Robertson" userId="60d9e854ded97a0d" providerId="LiveId" clId="{65D81530-A6A4-40A2-9A62-26A0E2A241CD}" dt="2026-03-18T16:30:17.587" v="2" actId="26606"/>
          <ac:spMkLst>
            <pc:docMk/>
            <pc:sldMk cId="2981468542" sldId="260"/>
            <ac:spMk id="14" creationId="{8101159E-D455-456F-8FE1-396AB1590C2F}"/>
          </ac:spMkLst>
        </pc:spChg>
        <pc:spChg chg="del">
          <ac:chgData name="Cecile Robertson" userId="60d9e854ded97a0d" providerId="LiveId" clId="{65D81530-A6A4-40A2-9A62-26A0E2A241CD}" dt="2026-03-18T16:30:17.587" v="2" actId="26606"/>
          <ac:spMkLst>
            <pc:docMk/>
            <pc:sldMk cId="2981468542" sldId="260"/>
            <ac:spMk id="16" creationId="{1F9FDF39-7A42-411B-85F1-9DE812C7A75B}"/>
          </ac:spMkLst>
        </pc:spChg>
        <pc:spChg chg="add">
          <ac:chgData name="Cecile Robertson" userId="60d9e854ded97a0d" providerId="LiveId" clId="{65D81530-A6A4-40A2-9A62-26A0E2A241CD}" dt="2026-03-18T16:30:17.587" v="2" actId="26606"/>
          <ac:spMkLst>
            <pc:docMk/>
            <pc:sldMk cId="2981468542" sldId="260"/>
            <ac:spMk id="21" creationId="{B6CDA21F-E7AF-4C75-8395-33F58D5B0E45}"/>
          </ac:spMkLst>
        </pc:spChg>
        <pc:spChg chg="add">
          <ac:chgData name="Cecile Robertson" userId="60d9e854ded97a0d" providerId="LiveId" clId="{65D81530-A6A4-40A2-9A62-26A0E2A241CD}" dt="2026-03-18T16:30:17.587" v="2" actId="26606"/>
          <ac:spMkLst>
            <pc:docMk/>
            <pc:sldMk cId="2981468542" sldId="260"/>
            <ac:spMk id="28" creationId="{D5B0017B-2ECA-49AF-B397-DC140825DF8D}"/>
          </ac:spMkLst>
        </pc:spChg>
        <pc:grpChg chg="add">
          <ac:chgData name="Cecile Robertson" userId="60d9e854ded97a0d" providerId="LiveId" clId="{65D81530-A6A4-40A2-9A62-26A0E2A241CD}" dt="2026-03-18T16:30:17.587" v="2" actId="26606"/>
          <ac:grpSpMkLst>
            <pc:docMk/>
            <pc:sldMk cId="2981468542" sldId="260"/>
            <ac:grpSpMk id="23" creationId="{AE1C45F0-260A-458C-96ED-C1F6D2151219}"/>
          </ac:grpSpMkLst>
        </pc:grpChg>
        <pc:picChg chg="del">
          <ac:chgData name="Cecile Robertson" userId="60d9e854ded97a0d" providerId="LiveId" clId="{65D81530-A6A4-40A2-9A62-26A0E2A241CD}" dt="2026-03-18T16:30:06.752" v="1" actId="21"/>
          <ac:picMkLst>
            <pc:docMk/>
            <pc:sldMk cId="2981468542" sldId="260"/>
            <ac:picMk id="5" creationId="{7C80B6EE-74FF-81F6-FEDE-483F6C15F2C1}"/>
          </ac:picMkLst>
        </pc:picChg>
        <pc:cxnChg chg="add">
          <ac:chgData name="Cecile Robertson" userId="60d9e854ded97a0d" providerId="LiveId" clId="{65D81530-A6A4-40A2-9A62-26A0E2A241CD}" dt="2026-03-18T16:30:17.587" v="2" actId="26606"/>
          <ac:cxnSpMkLst>
            <pc:docMk/>
            <pc:sldMk cId="2981468542" sldId="260"/>
            <ac:cxnSpMk id="30" creationId="{6CF1BAF6-AD41-4082-B212-8A1F9A2E8779}"/>
          </ac:cxnSpMkLst>
        </pc:cxnChg>
      </pc:sldChg>
      <pc:sldChg chg="addSp delSp modSp mod">
        <pc:chgData name="Cecile Robertson" userId="60d9e854ded97a0d" providerId="LiveId" clId="{65D81530-A6A4-40A2-9A62-26A0E2A241CD}" dt="2026-03-18T16:33:29.486" v="4" actId="26606"/>
        <pc:sldMkLst>
          <pc:docMk/>
          <pc:sldMk cId="2038001735" sldId="261"/>
        </pc:sldMkLst>
        <pc:spChg chg="mod">
          <ac:chgData name="Cecile Robertson" userId="60d9e854ded97a0d" providerId="LiveId" clId="{65D81530-A6A4-40A2-9A62-26A0E2A241CD}" dt="2026-03-18T16:33:29.486" v="4" actId="26606"/>
          <ac:spMkLst>
            <pc:docMk/>
            <pc:sldMk cId="2038001735" sldId="261"/>
            <ac:spMk id="2" creationId="{9198060F-9B11-03F4-89B8-4E4FA359EE00}"/>
          </ac:spMkLst>
        </pc:spChg>
        <pc:spChg chg="mod">
          <ac:chgData name="Cecile Robertson" userId="60d9e854ded97a0d" providerId="LiveId" clId="{65D81530-A6A4-40A2-9A62-26A0E2A241CD}" dt="2026-03-18T16:33:29.486" v="4" actId="26606"/>
          <ac:spMkLst>
            <pc:docMk/>
            <pc:sldMk cId="2038001735" sldId="261"/>
            <ac:spMk id="3" creationId="{9A4178D9-B862-3537-26C3-AC0B2BCFC892}"/>
          </ac:spMkLst>
        </pc:spChg>
        <pc:spChg chg="del">
          <ac:chgData name="Cecile Robertson" userId="60d9e854ded97a0d" providerId="LiveId" clId="{65D81530-A6A4-40A2-9A62-26A0E2A241CD}" dt="2026-03-18T16:33:29.486" v="4" actId="26606"/>
          <ac:spMkLst>
            <pc:docMk/>
            <pc:sldMk cId="2038001735" sldId="261"/>
            <ac:spMk id="10" creationId="{F944E337-3E5D-4A1F-A5A1-2057F25B8A7B}"/>
          </ac:spMkLst>
        </pc:spChg>
        <pc:spChg chg="del">
          <ac:chgData name="Cecile Robertson" userId="60d9e854ded97a0d" providerId="LiveId" clId="{65D81530-A6A4-40A2-9A62-26A0E2A241CD}" dt="2026-03-18T16:33:29.486" v="4" actId="26606"/>
          <ac:spMkLst>
            <pc:docMk/>
            <pc:sldMk cId="2038001735" sldId="261"/>
            <ac:spMk id="12" creationId="{75AEBDD3-B56F-481F-B681-E422663D247D}"/>
          </ac:spMkLst>
        </pc:spChg>
        <pc:spChg chg="del">
          <ac:chgData name="Cecile Robertson" userId="60d9e854ded97a0d" providerId="LiveId" clId="{65D81530-A6A4-40A2-9A62-26A0E2A241CD}" dt="2026-03-18T16:33:29.486" v="4" actId="26606"/>
          <ac:spMkLst>
            <pc:docMk/>
            <pc:sldMk cId="2038001735" sldId="261"/>
            <ac:spMk id="14" creationId="{8101159E-D455-456F-8FE1-396AB1590C2F}"/>
          </ac:spMkLst>
        </pc:spChg>
        <pc:spChg chg="del">
          <ac:chgData name="Cecile Robertson" userId="60d9e854ded97a0d" providerId="LiveId" clId="{65D81530-A6A4-40A2-9A62-26A0E2A241CD}" dt="2026-03-18T16:33:29.486" v="4" actId="26606"/>
          <ac:spMkLst>
            <pc:docMk/>
            <pc:sldMk cId="2038001735" sldId="261"/>
            <ac:spMk id="16" creationId="{1F9FDF39-7A42-411B-85F1-9DE812C7A75B}"/>
          </ac:spMkLst>
        </pc:spChg>
        <pc:spChg chg="add">
          <ac:chgData name="Cecile Robertson" userId="60d9e854ded97a0d" providerId="LiveId" clId="{65D81530-A6A4-40A2-9A62-26A0E2A241CD}" dt="2026-03-18T16:33:29.486" v="4" actId="26606"/>
          <ac:spMkLst>
            <pc:docMk/>
            <pc:sldMk cId="2038001735" sldId="261"/>
            <ac:spMk id="21" creationId="{907EF6B7-1338-4443-8C46-6A318D952DFD}"/>
          </ac:spMkLst>
        </pc:spChg>
        <pc:spChg chg="add">
          <ac:chgData name="Cecile Robertson" userId="60d9e854ded97a0d" providerId="LiveId" clId="{65D81530-A6A4-40A2-9A62-26A0E2A241CD}" dt="2026-03-18T16:33:29.486" v="4" actId="26606"/>
          <ac:spMkLst>
            <pc:docMk/>
            <pc:sldMk cId="2038001735" sldId="261"/>
            <ac:spMk id="23" creationId="{DAAE4CDD-124C-4DCF-9584-B6033B545DD5}"/>
          </ac:spMkLst>
        </pc:spChg>
        <pc:spChg chg="add">
          <ac:chgData name="Cecile Robertson" userId="60d9e854ded97a0d" providerId="LiveId" clId="{65D81530-A6A4-40A2-9A62-26A0E2A241CD}" dt="2026-03-18T16:33:29.486" v="4" actId="26606"/>
          <ac:spMkLst>
            <pc:docMk/>
            <pc:sldMk cId="2038001735" sldId="261"/>
            <ac:spMk id="25" creationId="{081E4A58-353D-44AE-B2FC-2A74E2E400F7}"/>
          </ac:spMkLst>
        </pc:spChg>
        <pc:picChg chg="del">
          <ac:chgData name="Cecile Robertson" userId="60d9e854ded97a0d" providerId="LiveId" clId="{65D81530-A6A4-40A2-9A62-26A0E2A241CD}" dt="2026-03-18T16:33:16.787" v="3" actId="21"/>
          <ac:picMkLst>
            <pc:docMk/>
            <pc:sldMk cId="2038001735" sldId="261"/>
            <ac:picMk id="5" creationId="{CFE4863C-0181-E938-6AA4-243696E7AA6E}"/>
          </ac:picMkLst>
        </pc:picChg>
      </pc:sldChg>
      <pc:sldChg chg="addSp delSp modSp mod">
        <pc:chgData name="Cecile Robertson" userId="60d9e854ded97a0d" providerId="LiveId" clId="{65D81530-A6A4-40A2-9A62-26A0E2A241CD}" dt="2026-03-18T16:33:45.122" v="7" actId="255"/>
        <pc:sldMkLst>
          <pc:docMk/>
          <pc:sldMk cId="315773189" sldId="263"/>
        </pc:sldMkLst>
        <pc:spChg chg="mod">
          <ac:chgData name="Cecile Robertson" userId="60d9e854ded97a0d" providerId="LiveId" clId="{65D81530-A6A4-40A2-9A62-26A0E2A241CD}" dt="2026-03-18T16:33:35.251" v="5" actId="26606"/>
          <ac:spMkLst>
            <pc:docMk/>
            <pc:sldMk cId="315773189" sldId="263"/>
            <ac:spMk id="2" creationId="{60C883A3-28CE-32E6-E21A-AE6C990B8B97}"/>
          </ac:spMkLst>
        </pc:spChg>
        <pc:spChg chg="mod">
          <ac:chgData name="Cecile Robertson" userId="60d9e854ded97a0d" providerId="LiveId" clId="{65D81530-A6A4-40A2-9A62-26A0E2A241CD}" dt="2026-03-18T16:33:45.122" v="7" actId="255"/>
          <ac:spMkLst>
            <pc:docMk/>
            <pc:sldMk cId="315773189" sldId="263"/>
            <ac:spMk id="3" creationId="{767ED94E-BECE-6153-6181-FC72D9BF9559}"/>
          </ac:spMkLst>
        </pc:spChg>
        <pc:spChg chg="del">
          <ac:chgData name="Cecile Robertson" userId="60d9e854ded97a0d" providerId="LiveId" clId="{65D81530-A6A4-40A2-9A62-26A0E2A241CD}" dt="2026-03-18T16:33:35.251" v="5" actId="26606"/>
          <ac:spMkLst>
            <pc:docMk/>
            <pc:sldMk cId="315773189" sldId="263"/>
            <ac:spMk id="14" creationId="{9E9F2A28-69A3-4945-B6B6-C2E4A6C55373}"/>
          </ac:spMkLst>
        </pc:spChg>
        <pc:spChg chg="del">
          <ac:chgData name="Cecile Robertson" userId="60d9e854ded97a0d" providerId="LiveId" clId="{65D81530-A6A4-40A2-9A62-26A0E2A241CD}" dt="2026-03-18T16:33:35.251" v="5" actId="26606"/>
          <ac:spMkLst>
            <pc:docMk/>
            <pc:sldMk cId="315773189" sldId="263"/>
            <ac:spMk id="16" creationId="{CB147A70-DC29-4DDF-A34C-2B82C6E2295E}"/>
          </ac:spMkLst>
        </pc:spChg>
        <pc:spChg chg="del">
          <ac:chgData name="Cecile Robertson" userId="60d9e854ded97a0d" providerId="LiveId" clId="{65D81530-A6A4-40A2-9A62-26A0E2A241CD}" dt="2026-03-18T16:33:35.251" v="5" actId="26606"/>
          <ac:spMkLst>
            <pc:docMk/>
            <pc:sldMk cId="315773189" sldId="263"/>
            <ac:spMk id="18" creationId="{3B438362-1E1E-4C62-A99E-4134CB16366C}"/>
          </ac:spMkLst>
        </pc:spChg>
        <pc:spChg chg="del">
          <ac:chgData name="Cecile Robertson" userId="60d9e854ded97a0d" providerId="LiveId" clId="{65D81530-A6A4-40A2-9A62-26A0E2A241CD}" dt="2026-03-18T16:33:35.251" v="5" actId="26606"/>
          <ac:spMkLst>
            <pc:docMk/>
            <pc:sldMk cId="315773189" sldId="263"/>
            <ac:spMk id="20" creationId="{6C077334-5571-4B83-A83E-4CCCFA7B5E8A}"/>
          </ac:spMkLst>
        </pc:spChg>
        <pc:spChg chg="del">
          <ac:chgData name="Cecile Robertson" userId="60d9e854ded97a0d" providerId="LiveId" clId="{65D81530-A6A4-40A2-9A62-26A0E2A241CD}" dt="2026-03-18T16:33:35.251" v="5" actId="26606"/>
          <ac:spMkLst>
            <pc:docMk/>
            <pc:sldMk cId="315773189" sldId="263"/>
            <ac:spMk id="24" creationId="{D1B80E9C-CF8A-440B-B8F5-54BF121BF458}"/>
          </ac:spMkLst>
        </pc:spChg>
        <pc:spChg chg="add">
          <ac:chgData name="Cecile Robertson" userId="60d9e854ded97a0d" providerId="LiveId" clId="{65D81530-A6A4-40A2-9A62-26A0E2A241CD}" dt="2026-03-18T16:33:35.251" v="5" actId="26606"/>
          <ac:spMkLst>
            <pc:docMk/>
            <pc:sldMk cId="315773189" sldId="263"/>
            <ac:spMk id="29" creationId="{2EB492CD-616E-47F8-933B-5E2D952A0593}"/>
          </ac:spMkLst>
        </pc:spChg>
        <pc:spChg chg="add">
          <ac:chgData name="Cecile Robertson" userId="60d9e854ded97a0d" providerId="LiveId" clId="{65D81530-A6A4-40A2-9A62-26A0E2A241CD}" dt="2026-03-18T16:33:35.251" v="5" actId="26606"/>
          <ac:spMkLst>
            <pc:docMk/>
            <pc:sldMk cId="315773189" sldId="263"/>
            <ac:spMk id="31" creationId="{59383CF9-23B5-4335-9B21-1791C4CF1C75}"/>
          </ac:spMkLst>
        </pc:spChg>
        <pc:spChg chg="add">
          <ac:chgData name="Cecile Robertson" userId="60d9e854ded97a0d" providerId="LiveId" clId="{65D81530-A6A4-40A2-9A62-26A0E2A241CD}" dt="2026-03-18T16:33:35.251" v="5" actId="26606"/>
          <ac:spMkLst>
            <pc:docMk/>
            <pc:sldMk cId="315773189" sldId="263"/>
            <ac:spMk id="33" creationId="{0007FE00-9498-4706-B255-6437B0252C02}"/>
          </ac:spMkLst>
        </pc:spChg>
      </pc:sldChg>
      <pc:sldChg chg="addSp delSp modSp mod">
        <pc:chgData name="Cecile Robertson" userId="60d9e854ded97a0d" providerId="LiveId" clId="{65D81530-A6A4-40A2-9A62-26A0E2A241CD}" dt="2026-03-18T16:33:50.867" v="8" actId="26606"/>
        <pc:sldMkLst>
          <pc:docMk/>
          <pc:sldMk cId="19963567" sldId="264"/>
        </pc:sldMkLst>
        <pc:spChg chg="mod">
          <ac:chgData name="Cecile Robertson" userId="60d9e854ded97a0d" providerId="LiveId" clId="{65D81530-A6A4-40A2-9A62-26A0E2A241CD}" dt="2026-03-18T16:33:50.867" v="8" actId="26606"/>
          <ac:spMkLst>
            <pc:docMk/>
            <pc:sldMk cId="19963567" sldId="264"/>
            <ac:spMk id="2" creationId="{6EFA3444-C5FA-D202-E214-082C6FE56A6A}"/>
          </ac:spMkLst>
        </pc:spChg>
        <pc:spChg chg="mod ord">
          <ac:chgData name="Cecile Robertson" userId="60d9e854ded97a0d" providerId="LiveId" clId="{65D81530-A6A4-40A2-9A62-26A0E2A241CD}" dt="2026-03-18T16:33:50.867" v="8" actId="26606"/>
          <ac:spMkLst>
            <pc:docMk/>
            <pc:sldMk cId="19963567" sldId="264"/>
            <ac:spMk id="3" creationId="{65F1233B-93B2-46A4-71EE-2F06C68767FD}"/>
          </ac:spMkLst>
        </pc:spChg>
        <pc:spChg chg="del">
          <ac:chgData name="Cecile Robertson" userId="60d9e854ded97a0d" providerId="LiveId" clId="{65D81530-A6A4-40A2-9A62-26A0E2A241CD}" dt="2026-03-18T16:33:50.867" v="8" actId="26606"/>
          <ac:spMkLst>
            <pc:docMk/>
            <pc:sldMk cId="19963567" sldId="264"/>
            <ac:spMk id="12" creationId="{B712E947-0734-45F9-9C4F-41114EC3A33E}"/>
          </ac:spMkLst>
        </pc:spChg>
        <pc:spChg chg="del">
          <ac:chgData name="Cecile Robertson" userId="60d9e854ded97a0d" providerId="LiveId" clId="{65D81530-A6A4-40A2-9A62-26A0E2A241CD}" dt="2026-03-18T16:33:50.867" v="8" actId="26606"/>
          <ac:spMkLst>
            <pc:docMk/>
            <pc:sldMk cId="19963567" sldId="264"/>
            <ac:spMk id="14" creationId="{4C6B5652-C661-4C58-B937-F0F490F7FCB2}"/>
          </ac:spMkLst>
        </pc:spChg>
        <pc:spChg chg="del">
          <ac:chgData name="Cecile Robertson" userId="60d9e854ded97a0d" providerId="LiveId" clId="{65D81530-A6A4-40A2-9A62-26A0E2A241CD}" dt="2026-03-18T16:33:50.867" v="8" actId="26606"/>
          <ac:spMkLst>
            <pc:docMk/>
            <pc:sldMk cId="19963567" sldId="264"/>
            <ac:spMk id="16" creationId="{0B936867-6407-43FB-9DE6-1B0879D0CB31}"/>
          </ac:spMkLst>
        </pc:spChg>
        <pc:spChg chg="del">
          <ac:chgData name="Cecile Robertson" userId="60d9e854ded97a0d" providerId="LiveId" clId="{65D81530-A6A4-40A2-9A62-26A0E2A241CD}" dt="2026-03-18T16:33:50.867" v="8" actId="26606"/>
          <ac:spMkLst>
            <pc:docMk/>
            <pc:sldMk cId="19963567" sldId="264"/>
            <ac:spMk id="18" creationId="{ACD0B258-678B-4A8C-894F-848AF24A1922}"/>
          </ac:spMkLst>
        </pc:spChg>
        <pc:spChg chg="del">
          <ac:chgData name="Cecile Robertson" userId="60d9e854ded97a0d" providerId="LiveId" clId="{65D81530-A6A4-40A2-9A62-26A0E2A241CD}" dt="2026-03-18T16:33:50.867" v="8" actId="26606"/>
          <ac:spMkLst>
            <pc:docMk/>
            <pc:sldMk cId="19963567" sldId="264"/>
            <ac:spMk id="20" creationId="{C8D58395-74AF-401A-AF2F-76B6FCF71DFE}"/>
          </ac:spMkLst>
        </pc:spChg>
        <pc:spChg chg="del">
          <ac:chgData name="Cecile Robertson" userId="60d9e854ded97a0d" providerId="LiveId" clId="{65D81530-A6A4-40A2-9A62-26A0E2A241CD}" dt="2026-03-18T16:33:50.867" v="8" actId="26606"/>
          <ac:spMkLst>
            <pc:docMk/>
            <pc:sldMk cId="19963567" sldId="264"/>
            <ac:spMk id="22" creationId="{2F003F3F-F118-41D2-AA3F-74DB0D1970BB}"/>
          </ac:spMkLst>
        </pc:spChg>
        <pc:spChg chg="add">
          <ac:chgData name="Cecile Robertson" userId="60d9e854ded97a0d" providerId="LiveId" clId="{65D81530-A6A4-40A2-9A62-26A0E2A241CD}" dt="2026-03-18T16:33:50.867" v="8" actId="26606"/>
          <ac:spMkLst>
            <pc:docMk/>
            <pc:sldMk cId="19963567" sldId="264"/>
            <ac:spMk id="27" creationId="{6897DEB4-4A88-4293-A935-9B25506C1530}"/>
          </ac:spMkLst>
        </pc:spChg>
        <pc:spChg chg="add">
          <ac:chgData name="Cecile Robertson" userId="60d9e854ded97a0d" providerId="LiveId" clId="{65D81530-A6A4-40A2-9A62-26A0E2A241CD}" dt="2026-03-18T16:33:50.867" v="8" actId="26606"/>
          <ac:spMkLst>
            <pc:docMk/>
            <pc:sldMk cId="19963567" sldId="264"/>
            <ac:spMk id="29" creationId="{FBE42BC3-6707-4CBF-9386-048B994A4F19}"/>
          </ac:spMkLst>
        </pc:spChg>
      </pc:sldChg>
      <pc:sldChg chg="addSp delSp modSp mod">
        <pc:chgData name="Cecile Robertson" userId="60d9e854ded97a0d" providerId="LiveId" clId="{65D81530-A6A4-40A2-9A62-26A0E2A241CD}" dt="2026-03-18T16:34:06.113" v="10" actId="26606"/>
        <pc:sldMkLst>
          <pc:docMk/>
          <pc:sldMk cId="1603036813" sldId="265"/>
        </pc:sldMkLst>
        <pc:spChg chg="mod">
          <ac:chgData name="Cecile Robertson" userId="60d9e854ded97a0d" providerId="LiveId" clId="{65D81530-A6A4-40A2-9A62-26A0E2A241CD}" dt="2026-03-18T16:34:06.113" v="10" actId="26606"/>
          <ac:spMkLst>
            <pc:docMk/>
            <pc:sldMk cId="1603036813" sldId="265"/>
            <ac:spMk id="2" creationId="{FC8FEEE4-2F35-1D40-C497-B6636CADD8F7}"/>
          </ac:spMkLst>
        </pc:spChg>
        <pc:spChg chg="mod">
          <ac:chgData name="Cecile Robertson" userId="60d9e854ded97a0d" providerId="LiveId" clId="{65D81530-A6A4-40A2-9A62-26A0E2A241CD}" dt="2026-03-18T16:34:06.113" v="10" actId="26606"/>
          <ac:spMkLst>
            <pc:docMk/>
            <pc:sldMk cId="1603036813" sldId="265"/>
            <ac:spMk id="3" creationId="{77B00D6A-450F-CD1C-83AC-3AEFD629FDD8}"/>
          </ac:spMkLst>
        </pc:spChg>
        <pc:spChg chg="del">
          <ac:chgData name="Cecile Robertson" userId="60d9e854ded97a0d" providerId="LiveId" clId="{65D81530-A6A4-40A2-9A62-26A0E2A241CD}" dt="2026-03-18T16:34:06.113" v="10" actId="26606"/>
          <ac:spMkLst>
            <pc:docMk/>
            <pc:sldMk cId="1603036813" sldId="265"/>
            <ac:spMk id="10" creationId="{F944E337-3E5D-4A1F-A5A1-2057F25B8A7B}"/>
          </ac:spMkLst>
        </pc:spChg>
        <pc:spChg chg="del">
          <ac:chgData name="Cecile Robertson" userId="60d9e854ded97a0d" providerId="LiveId" clId="{65D81530-A6A4-40A2-9A62-26A0E2A241CD}" dt="2026-03-18T16:34:06.113" v="10" actId="26606"/>
          <ac:spMkLst>
            <pc:docMk/>
            <pc:sldMk cId="1603036813" sldId="265"/>
            <ac:spMk id="12" creationId="{75AEBDD3-B56F-481F-B681-E422663D247D}"/>
          </ac:spMkLst>
        </pc:spChg>
        <pc:spChg chg="del">
          <ac:chgData name="Cecile Robertson" userId="60d9e854ded97a0d" providerId="LiveId" clId="{65D81530-A6A4-40A2-9A62-26A0E2A241CD}" dt="2026-03-18T16:34:06.113" v="10" actId="26606"/>
          <ac:spMkLst>
            <pc:docMk/>
            <pc:sldMk cId="1603036813" sldId="265"/>
            <ac:spMk id="14" creationId="{8101159E-D455-456F-8FE1-396AB1590C2F}"/>
          </ac:spMkLst>
        </pc:spChg>
        <pc:spChg chg="del">
          <ac:chgData name="Cecile Robertson" userId="60d9e854ded97a0d" providerId="LiveId" clId="{65D81530-A6A4-40A2-9A62-26A0E2A241CD}" dt="2026-03-18T16:34:06.113" v="10" actId="26606"/>
          <ac:spMkLst>
            <pc:docMk/>
            <pc:sldMk cId="1603036813" sldId="265"/>
            <ac:spMk id="16" creationId="{1F9FDF39-7A42-411B-85F1-9DE812C7A75B}"/>
          </ac:spMkLst>
        </pc:spChg>
        <pc:spChg chg="add">
          <ac:chgData name="Cecile Robertson" userId="60d9e854ded97a0d" providerId="LiveId" clId="{65D81530-A6A4-40A2-9A62-26A0E2A241CD}" dt="2026-03-18T16:34:06.113" v="10" actId="26606"/>
          <ac:spMkLst>
            <pc:docMk/>
            <pc:sldMk cId="1603036813" sldId="265"/>
            <ac:spMk id="21" creationId="{1BB867FF-FC45-48F7-8104-F89BE54909F1}"/>
          </ac:spMkLst>
        </pc:spChg>
        <pc:spChg chg="add">
          <ac:chgData name="Cecile Robertson" userId="60d9e854ded97a0d" providerId="LiveId" clId="{65D81530-A6A4-40A2-9A62-26A0E2A241CD}" dt="2026-03-18T16:34:06.113" v="10" actId="26606"/>
          <ac:spMkLst>
            <pc:docMk/>
            <pc:sldMk cId="1603036813" sldId="265"/>
            <ac:spMk id="23" creationId="{8BB56887-D0D5-4F0C-9E19-7247EB83C8B7}"/>
          </ac:spMkLst>
        </pc:spChg>
        <pc:spChg chg="add">
          <ac:chgData name="Cecile Robertson" userId="60d9e854ded97a0d" providerId="LiveId" clId="{65D81530-A6A4-40A2-9A62-26A0E2A241CD}" dt="2026-03-18T16:34:06.113" v="10" actId="26606"/>
          <ac:spMkLst>
            <pc:docMk/>
            <pc:sldMk cId="1603036813" sldId="265"/>
            <ac:spMk id="25" creationId="{081E4A58-353D-44AE-B2FC-2A74E2E400F7}"/>
          </ac:spMkLst>
        </pc:spChg>
        <pc:picChg chg="del">
          <ac:chgData name="Cecile Robertson" userId="60d9e854ded97a0d" providerId="LiveId" clId="{65D81530-A6A4-40A2-9A62-26A0E2A241CD}" dt="2026-03-18T16:33:57.475" v="9" actId="21"/>
          <ac:picMkLst>
            <pc:docMk/>
            <pc:sldMk cId="1603036813" sldId="265"/>
            <ac:picMk id="5" creationId="{273F1435-1FB2-7E6D-3BC3-70DD19555CB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96973-85A4-4AA5-FF2C-DC05D7BAC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2EA97D-DA76-0EF2-FF48-F87D6F7141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505B8-7AA1-05C0-0792-8C4A5B95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DA0B3-D2A3-C61D-D7EF-EE7A17ED0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F9689-2A23-6F96-3DCE-88897A8C8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827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28207-9BDA-8F51-B087-9448855AF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3411B9-5552-6DBA-E356-895198416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59C36-3ED0-ECC1-AB21-8EFE1B922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40F9C-0021-CDDA-6113-3A5DEBBE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44054-40EF-6A7D-7F09-2314157E0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840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4A155F-35BC-0E64-B523-13CA0140B9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245F19-63DB-2F0C-E950-64BAD3871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BD713-74B6-064C-916E-0945448C9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9BA75-5426-03F8-A992-37B624895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A1025-D1A7-D7B5-0B91-C7870CFB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BBAA-B852-F65C-88CD-80FD05688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F46E3-CF2E-60CB-24C0-0E8937F65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98372-5F5E-EC5D-EAEB-AF0E460C4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51843-5B5F-CCD7-4210-973419E54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77E1D-53F0-8BAD-BDED-85F78D6D4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1530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1632E-2133-7527-0BC3-2C5A9EA6B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C9209-D90C-9DA8-CD37-6A142B43B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F2021-1AF0-91F8-0548-8418942F5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73F6A-3D72-F4AF-132F-5FCCFB81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40C43-1EF5-9F0C-B19E-03889F5BF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012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16630-0573-0CD9-3BCA-FB693146F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7060E-6FB7-C867-9094-2792E2135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59CB53-D9E1-A49A-0015-B1846A981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01F76-872F-F340-76B3-D32CF496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C560C-121F-CFCC-48E4-932EAAA0C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B4992D-5324-3069-D646-B7605DF3D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836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03C51-E056-A686-1967-41C29530E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D9FF9-4667-FA2D-27C8-0D5EC2D58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DDD56C-F78A-899D-4420-07AF20B54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C496C3-E7ED-6219-FF48-152238FA34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B898CB-C9BD-D15E-6633-E4210240E6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50D85A-FEC0-9687-0E97-F9B054D4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6AA813-8926-D26E-B113-026975617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866FB-6C0D-E3BD-A8F5-E2E1594B3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8860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4E1BB-E067-68BC-B7CD-7675B1B2B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1AA440-0345-2980-DE2B-82045E963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2F9072-31C1-73DD-C767-975B407B1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A6104B-AB31-7AA3-DE3D-C35E9EC8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212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9E326D-7CE0-A7C3-F718-914005F9F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4A1CA-B15F-5B26-C1EB-EC563BC17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68C5A-A498-CD90-83C7-3F115ECE0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455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0D51D-8CD9-253D-721F-A09BECD7C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2E8CD-7217-88F4-B7B2-560FAAD93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E7F232-4D68-457C-320A-E9F6820C4A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5F2B45-6EF9-28E9-F34E-9C217BCF8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A834BC-99F3-D6AC-28B3-2D7CD7351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9E15C2-9067-2AC8-960A-6FFE6835A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997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F50B9-5F3D-5610-88F6-05F8BCE0D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01E75B-BD83-B99A-5BD3-62041297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9C6663-A2A8-E633-94E2-A3823ED04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D6A643-6BE5-D419-8A24-6F3E0FE22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92002-7130-9B6E-6756-3C9FE8BE2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29806-768C-936E-23D6-B884AABF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92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4F2318-B4DE-E3D5-FFAA-294C68428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84F028-08E7-11D9-A171-2C1AEAA94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6271D-F1D9-F70F-5C73-A87B542672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8DD2D7-7EDF-436D-B06A-ACD8AE70F2D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FAFCF-62FD-CCC1-4521-DEA53B2ED2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9CBE3-9224-4474-A4B0-CF7ABAF3D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2DDA15-C7C1-4555-8329-EEA1793D63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14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canadianencyclopedia.ca/en/search?InF1ZXJ5JTNEbmVsbGllJTI1MjBtY2NsdW5nJTI2dHlwZSUzRGFsbCUyNnBhZ2UlM0QxIg==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ada.ca/fr/patrimoine-canadien/services/droits-femmes.htm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C6FD9-1E2F-BD2F-473E-A8E4E5750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96951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Nellie </a:t>
            </a:r>
            <a:r>
              <a:rPr lang="fr-FR" b="1" dirty="0" err="1"/>
              <a:t>McClung</a:t>
            </a:r>
            <a:r>
              <a:rPr lang="fr-FR" b="1" dirty="0"/>
              <a:t>:  Une leader canadienne pour l’égalité</a:t>
            </a:r>
            <a:br>
              <a:rPr lang="fr-FR" b="1" dirty="0">
                <a:effectLst/>
              </a:rPr>
            </a:b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F141C-8605-4362-6EE3-765B6B388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19314"/>
            <a:ext cx="9144000" cy="2314686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Durée totale :</a:t>
            </a:r>
            <a:r>
              <a:rPr lang="fr-FR" dirty="0"/>
              <a:t> 2 heures</a:t>
            </a:r>
            <a:endParaRPr lang="fr-FR" b="0" dirty="0">
              <a:effectLst/>
            </a:endParaRPr>
          </a:p>
          <a:p>
            <a:r>
              <a:rPr lang="fr-FR" b="1" dirty="0"/>
              <a:t>Niveau :</a:t>
            </a:r>
            <a:r>
              <a:rPr lang="fr-FR" dirty="0"/>
              <a:t> 4e année: Immersion française</a:t>
            </a:r>
            <a:endParaRPr lang="fr-FR" b="0" dirty="0">
              <a:effectLst/>
            </a:endParaRPr>
          </a:p>
          <a:p>
            <a:r>
              <a:rPr lang="fr-FR" b="1" dirty="0"/>
              <a:t>Domaines :</a:t>
            </a:r>
            <a:r>
              <a:rPr lang="fr-FR" dirty="0"/>
              <a:t> FSL (oral, lecture, écriture), Études sociales (leaders, changements, droits), Arts</a:t>
            </a:r>
            <a:endParaRPr lang="fr-FR" b="0" dirty="0">
              <a:effectLst/>
            </a:endParaRPr>
          </a:p>
          <a:p>
            <a:br>
              <a:rPr lang="fr-FR" dirty="0"/>
            </a:br>
            <a:endParaRPr lang="en-CA" dirty="0"/>
          </a:p>
        </p:txBody>
      </p:sp>
      <p:pic>
        <p:nvPicPr>
          <p:cNvPr id="4" name="Google Shape;65;p14">
            <a:extLst>
              <a:ext uri="{FF2B5EF4-FFF2-40B4-BE49-F238E27FC236}">
                <a16:creationId xmlns:a16="http://schemas.microsoft.com/office/drawing/2014/main" id="{0FCD61C2-0347-582A-833D-747C20C855D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2676" y="5840524"/>
            <a:ext cx="2592279" cy="73397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188E733-46C0-98DF-6D3B-CD62552C6030}"/>
              </a:ext>
            </a:extLst>
          </p:cNvPr>
          <p:cNvSpPr txBox="1"/>
          <p:nvPr/>
        </p:nvSpPr>
        <p:spPr>
          <a:xfrm>
            <a:off x="406399" y="5537201"/>
            <a:ext cx="833966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effectLst/>
              </a:rPr>
              <a:t>All images used in this lesson plan are sourced from the Microsoft PowerPoint image library and are used in accordance with Microsoft’s content usage terms.</a:t>
            </a:r>
            <a:endParaRPr lang="en-US" sz="1800" dirty="0"/>
          </a:p>
          <a:p>
            <a:pPr algn="l"/>
            <a:br>
              <a:rPr lang="en-US" sz="900" dirty="0"/>
            </a:br>
            <a:endParaRPr lang="en-US" sz="900" dirty="0"/>
          </a:p>
        </p:txBody>
      </p:sp>
      <p:pic>
        <p:nvPicPr>
          <p:cNvPr id="8" name="Graphic 7" descr="Weights Uneven with solid fill">
            <a:extLst>
              <a:ext uri="{FF2B5EF4-FFF2-40B4-BE49-F238E27FC236}">
                <a16:creationId xmlns:a16="http://schemas.microsoft.com/office/drawing/2014/main" id="{65BBDAA2-6056-06A2-EF49-A86C3A1847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5800" y="4459065"/>
            <a:ext cx="914400" cy="914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3B4256-6CE9-43D5-233E-5328928877F9}"/>
              </a:ext>
            </a:extLst>
          </p:cNvPr>
          <p:cNvSpPr txBox="1"/>
          <p:nvPr/>
        </p:nvSpPr>
        <p:spPr>
          <a:xfrm>
            <a:off x="9312676" y="5373465"/>
            <a:ext cx="2592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 dirty="0"/>
              <a:t>Cécile Robertson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551554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409C8-83AE-FBFE-DC45-7DA583DE8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r-FR" sz="5400" b="1"/>
              <a:t>Action: Comprendre son impact </a:t>
            </a:r>
            <a:endParaRPr lang="en-CA" sz="5400"/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333CC-613C-5B2D-9913-D2415AED8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24" y="2071316"/>
            <a:ext cx="7063021" cy="4119172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fr-FR" sz="2400" i="1" dirty="0"/>
              <a:t>Objectif : analyser le rôle de </a:t>
            </a:r>
            <a:r>
              <a:rPr lang="fr-FR" sz="2400" b="1" dirty="0"/>
              <a:t>Nellie </a:t>
            </a:r>
            <a:r>
              <a:rPr lang="fr-FR" sz="2400" b="1" dirty="0" err="1"/>
              <a:t>McClung</a:t>
            </a:r>
            <a:r>
              <a:rPr lang="fr-FR" sz="2400" b="1" dirty="0"/>
              <a:t> </a:t>
            </a:r>
            <a:r>
              <a:rPr lang="fr-FR" sz="2400" i="1" dirty="0"/>
              <a:t>et créer une affiche informative. </a:t>
            </a:r>
          </a:p>
          <a:p>
            <a:endParaRPr lang="fr-FR" sz="2400" b="0" dirty="0">
              <a:effectLst/>
            </a:endParaRPr>
          </a:p>
          <a:p>
            <a:pPr marL="514350" indent="-514350">
              <a:buAutoNum type="alphaUcPeriod"/>
            </a:pPr>
            <a:r>
              <a:rPr lang="fr-FR" sz="2400" b="1" dirty="0"/>
              <a:t>Analyse en petits groupes: </a:t>
            </a:r>
          </a:p>
          <a:p>
            <a:r>
              <a:rPr lang="fr-FR" sz="2400" dirty="0"/>
              <a:t>Les élèves répondent à des questions simples :</a:t>
            </a:r>
            <a:endParaRPr lang="fr-FR" sz="2400" b="0" dirty="0">
              <a:effectLst/>
            </a:endParaRPr>
          </a:p>
          <a:p>
            <a:pPr fontAlgn="base"/>
            <a:r>
              <a:rPr lang="fr-FR" sz="2400" dirty="0"/>
              <a:t>« Pourquoi les femmes voulaient-elles voter ? »</a:t>
            </a:r>
          </a:p>
          <a:p>
            <a:pPr fontAlgn="base"/>
            <a:r>
              <a:rPr lang="fr-FR" sz="2400" dirty="0"/>
              <a:t>« Comment Nellie </a:t>
            </a:r>
            <a:r>
              <a:rPr lang="fr-FR" sz="2400" dirty="0" err="1"/>
              <a:t>McClung</a:t>
            </a:r>
            <a:r>
              <a:rPr lang="fr-FR" sz="2400" dirty="0"/>
              <a:t> a-t-elle montré du courage ? »</a:t>
            </a:r>
          </a:p>
          <a:p>
            <a:pPr fontAlgn="base"/>
            <a:r>
              <a:rPr lang="fr-FR" sz="2400" dirty="0"/>
              <a:t>« Comment son travail a-t-il changé le Canada ? »</a:t>
            </a:r>
          </a:p>
          <a:p>
            <a:pPr marL="0" indent="0">
              <a:buNone/>
            </a:pPr>
            <a:br>
              <a:rPr lang="fr-FR" sz="2400" dirty="0"/>
            </a:br>
            <a:endParaRPr lang="en-CA" sz="2400" dirty="0"/>
          </a:p>
        </p:txBody>
      </p:sp>
      <p:pic>
        <p:nvPicPr>
          <p:cNvPr id="5" name="Picture 4" descr="People raising hands">
            <a:extLst>
              <a:ext uri="{FF2B5EF4-FFF2-40B4-BE49-F238E27FC236}">
                <a16:creationId xmlns:a16="http://schemas.microsoft.com/office/drawing/2014/main" id="{FD6A9F9C-FFC0-F07F-BD66-D2C7C3847FF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779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9D15B-A5DB-8500-18B6-69728378A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/>
              <a:t>Création d’une affiche de Nellie </a:t>
            </a:r>
            <a:r>
              <a:rPr lang="fr-FR" sz="3600" b="1" dirty="0" err="1"/>
              <a:t>McClung</a:t>
            </a:r>
            <a:r>
              <a:rPr lang="fr-FR" sz="3600" b="1" dirty="0"/>
              <a:t> :</a:t>
            </a:r>
            <a:br>
              <a:rPr lang="fr-FR" sz="3600" b="1" dirty="0"/>
            </a:br>
            <a:r>
              <a:rPr lang="fr-FR" sz="3600" b="1" dirty="0"/>
              <a:t>Une femme qui a changé le Canada</a:t>
            </a:r>
            <a:br>
              <a:rPr lang="en-CA" sz="3600" dirty="0"/>
            </a:br>
            <a:endParaRPr lang="en-CA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9FA9F-E693-3B1C-F098-C3CC4774A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467" y="1690688"/>
            <a:ext cx="10837333" cy="495543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3600" dirty="0"/>
              <a:t>Matériel : papier grand format, crayons, feutres, images.</a:t>
            </a:r>
          </a:p>
          <a:p>
            <a:pPr marL="0" indent="0">
              <a:buNone/>
            </a:pPr>
            <a:endParaRPr lang="fr-FR" sz="3600" b="0" dirty="0">
              <a:effectLst/>
            </a:endParaRPr>
          </a:p>
          <a:p>
            <a:pPr marL="0" indent="0">
              <a:buNone/>
            </a:pPr>
            <a:r>
              <a:rPr lang="fr-FR" sz="3600" dirty="0"/>
              <a:t>L’affiche doit contenir :</a:t>
            </a:r>
            <a:endParaRPr lang="fr-FR" sz="3600" b="0" dirty="0">
              <a:effectLst/>
            </a:endParaRPr>
          </a:p>
          <a:p>
            <a:pPr fontAlgn="base"/>
            <a:r>
              <a:rPr lang="fr-FR" sz="3600" dirty="0"/>
              <a:t>un </a:t>
            </a:r>
            <a:r>
              <a:rPr lang="fr-FR" sz="3600" b="1" dirty="0"/>
              <a:t>titre clair</a:t>
            </a:r>
            <a:endParaRPr lang="fr-FR" sz="3600" dirty="0"/>
          </a:p>
          <a:p>
            <a:pPr fontAlgn="base"/>
            <a:r>
              <a:rPr lang="fr-FR" sz="3600" b="1" dirty="0"/>
              <a:t>3 faits importants</a:t>
            </a:r>
            <a:r>
              <a:rPr lang="fr-FR" sz="3600" dirty="0"/>
              <a:t> sur sa vie</a:t>
            </a:r>
          </a:p>
          <a:p>
            <a:pPr fontAlgn="base"/>
            <a:r>
              <a:rPr lang="fr-FR" sz="3600" b="1" dirty="0"/>
              <a:t>1 dessin</a:t>
            </a:r>
            <a:r>
              <a:rPr lang="fr-FR" sz="3600" dirty="0"/>
              <a:t> (Nellie, un symbole du vote, un livre, etc.)</a:t>
            </a:r>
          </a:p>
          <a:p>
            <a:pPr fontAlgn="base"/>
            <a:r>
              <a:rPr lang="fr-FR" sz="3600" b="1" dirty="0"/>
              <a:t>couleurs et mise en page soignée </a:t>
            </a:r>
          </a:p>
          <a:p>
            <a:pPr marL="0" indent="0" fontAlgn="base">
              <a:buNone/>
            </a:pPr>
            <a:endParaRPr lang="fr-FR" sz="3600" dirty="0"/>
          </a:p>
          <a:p>
            <a:pPr marL="0" indent="0">
              <a:buNone/>
            </a:pPr>
            <a:r>
              <a:rPr lang="fr-FR" sz="3600" dirty="0"/>
              <a:t>L’enseignant circule et soutient :</a:t>
            </a:r>
            <a:endParaRPr lang="fr-FR" sz="3600" b="0" dirty="0">
              <a:effectLst/>
            </a:endParaRPr>
          </a:p>
          <a:p>
            <a:pPr fontAlgn="base"/>
            <a:r>
              <a:rPr lang="fr-FR" sz="3600" dirty="0"/>
              <a:t>vocabulaire</a:t>
            </a:r>
          </a:p>
          <a:p>
            <a:pPr fontAlgn="base"/>
            <a:r>
              <a:rPr lang="fr-FR" sz="3600" dirty="0"/>
              <a:t>orthographe</a:t>
            </a:r>
          </a:p>
          <a:p>
            <a:pPr fontAlgn="base"/>
            <a:r>
              <a:rPr lang="fr-FR" sz="3600" dirty="0"/>
              <a:t>organisation des idées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23180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90A66B-6C21-8D26-D91C-47D7B9D92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pPr algn="ctr"/>
            <a:r>
              <a:rPr lang="en-CA" sz="3700" b="1" dirty="0"/>
              <a:t>Consolidation: </a:t>
            </a:r>
            <a:r>
              <a:rPr lang="en-CA" sz="3700" b="1" dirty="0" err="1"/>
              <a:t>Présentation</a:t>
            </a:r>
            <a:r>
              <a:rPr lang="en-CA" sz="3700" b="1" dirty="0"/>
              <a:t> et </a:t>
            </a:r>
            <a:r>
              <a:rPr lang="en-CA" sz="3700" b="1" dirty="0" err="1"/>
              <a:t>réflexion</a:t>
            </a:r>
            <a:endParaRPr lang="en-CA" sz="370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AC84A-FECF-D79F-884E-E185166A4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67" y="1784194"/>
            <a:ext cx="7249407" cy="50738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1800" b="1" i="1" dirty="0"/>
              <a:t>Objectif : partager, réfléchir et faire des liens avec aujourd’hui.</a:t>
            </a:r>
            <a:endParaRPr lang="fr-FR" sz="1800" b="1" dirty="0">
              <a:effectLst/>
            </a:endParaRPr>
          </a:p>
          <a:p>
            <a:pPr marL="514350" indent="-514350">
              <a:buAutoNum type="alphaUcPeriod"/>
            </a:pPr>
            <a:r>
              <a:rPr lang="en-CA" sz="1800" b="1" dirty="0"/>
              <a:t>Galerie </a:t>
            </a:r>
            <a:r>
              <a:rPr lang="en-CA" sz="1800" b="1" dirty="0" err="1"/>
              <a:t>d’affiches</a:t>
            </a:r>
            <a:endParaRPr lang="en-CA" sz="1800" b="1" dirty="0"/>
          </a:p>
          <a:p>
            <a:pPr marL="0" indent="0">
              <a:buNone/>
            </a:pPr>
            <a:r>
              <a:rPr lang="fr-FR" sz="1800" dirty="0"/>
              <a:t>Les élèves circulent et lisent les affiches des autres.</a:t>
            </a:r>
          </a:p>
          <a:p>
            <a:pPr marL="0" indent="0">
              <a:buNone/>
            </a:pPr>
            <a:endParaRPr lang="fr-FR" sz="1800" b="0" dirty="0">
              <a:effectLst/>
            </a:endParaRPr>
          </a:p>
          <a:p>
            <a:pPr marL="0" indent="0">
              <a:buNone/>
            </a:pPr>
            <a:r>
              <a:rPr lang="fr-FR" sz="1800" b="1" dirty="0"/>
              <a:t>B. Présentation orale </a:t>
            </a:r>
          </a:p>
          <a:p>
            <a:pPr marL="0" indent="0">
              <a:buNone/>
            </a:pPr>
            <a:endParaRPr lang="fr-FR" sz="1800" b="1" dirty="0">
              <a:effectLst/>
            </a:endParaRPr>
          </a:p>
          <a:p>
            <a:pPr marL="0" indent="0">
              <a:buNone/>
            </a:pPr>
            <a:r>
              <a:rPr lang="fr-FR" sz="1800" dirty="0"/>
              <a:t>Chaque élève présente son affiche en 3–4 phrases :</a:t>
            </a:r>
            <a:endParaRPr lang="fr-FR" sz="1800" b="0" dirty="0">
              <a:effectLst/>
            </a:endParaRPr>
          </a:p>
          <a:p>
            <a:pPr fontAlgn="base"/>
            <a:r>
              <a:rPr lang="fr-FR" sz="1800" dirty="0"/>
              <a:t>« Voici mon affiche sur Nellie </a:t>
            </a:r>
            <a:r>
              <a:rPr lang="fr-FR" sz="1800" dirty="0" err="1"/>
              <a:t>McClung</a:t>
            </a:r>
            <a:r>
              <a:rPr lang="fr-FR" sz="1800" dirty="0"/>
              <a:t>. »</a:t>
            </a:r>
          </a:p>
          <a:p>
            <a:pPr fontAlgn="base"/>
            <a:r>
              <a:rPr lang="fr-FR" sz="1800" dirty="0"/>
              <a:t>« J’ai appris que… »</a:t>
            </a:r>
          </a:p>
          <a:p>
            <a:pPr fontAlgn="base"/>
            <a:r>
              <a:rPr lang="fr-FR" sz="1800" dirty="0"/>
              <a:t>« Elle a aidé le Canada en… »</a:t>
            </a:r>
          </a:p>
          <a:p>
            <a:pPr fontAlgn="base"/>
            <a:r>
              <a:rPr lang="fr-FR" sz="1800" dirty="0"/>
              <a:t>« Je pense qu’elle est un leader parce que… »</a:t>
            </a:r>
          </a:p>
          <a:p>
            <a:pPr marL="0" indent="0">
              <a:buNone/>
            </a:pPr>
            <a:br>
              <a:rPr lang="fr-FR" sz="1500" dirty="0"/>
            </a:br>
            <a:endParaRPr lang="en-CA" sz="15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Monitor with solid fill">
            <a:extLst>
              <a:ext uri="{FF2B5EF4-FFF2-40B4-BE49-F238E27FC236}">
                <a16:creationId xmlns:a16="http://schemas.microsoft.com/office/drawing/2014/main" id="{CA97037E-3FFC-FE9B-3CAC-198962AA6C6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64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725ABA-8F51-B964-0FEF-0A6B120E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CA" sz="3700" b="1"/>
              <a:t>Consolidation: </a:t>
            </a:r>
            <a:r>
              <a:rPr lang="en-CA" sz="3700" b="1" err="1"/>
              <a:t>Présentation</a:t>
            </a:r>
            <a:r>
              <a:rPr lang="en-CA" sz="3700" b="1"/>
              <a:t> et </a:t>
            </a:r>
            <a:r>
              <a:rPr lang="en-CA" sz="3700" b="1" err="1"/>
              <a:t>réflexion</a:t>
            </a:r>
            <a:endParaRPr lang="en-CA" sz="37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7C268-66FC-3AC3-1877-8CD85A4D2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C. Retour collectif </a:t>
            </a:r>
            <a:endParaRPr lang="fr-FR" b="1" dirty="0">
              <a:effectLst/>
            </a:endParaRPr>
          </a:p>
          <a:p>
            <a:pPr marL="0" indent="0">
              <a:buNone/>
            </a:pPr>
            <a:r>
              <a:rPr lang="fr-FR" dirty="0"/>
              <a:t>Questions :</a:t>
            </a:r>
            <a:endParaRPr lang="fr-FR" b="0" dirty="0">
              <a:effectLst/>
            </a:endParaRPr>
          </a:p>
          <a:p>
            <a:pPr fontAlgn="base"/>
            <a:r>
              <a:rPr lang="fr-FR" dirty="0"/>
              <a:t>« Pourquoi est-il important d’avoir des leaders comme Nellie </a:t>
            </a:r>
            <a:r>
              <a:rPr lang="fr-FR" dirty="0" err="1"/>
              <a:t>McClung</a:t>
            </a:r>
            <a:r>
              <a:rPr lang="fr-FR" dirty="0"/>
              <a:t> ? »</a:t>
            </a:r>
          </a:p>
          <a:p>
            <a:pPr fontAlgn="base"/>
            <a:r>
              <a:rPr lang="fr-FR" dirty="0"/>
              <a:t>« Quels droits sont importants pour toi aujourd’hui ? »</a:t>
            </a:r>
          </a:p>
          <a:p>
            <a:pPr fontAlgn="base"/>
            <a:r>
              <a:rPr lang="fr-FR" dirty="0"/>
              <a:t>« Comment pouvons-nous continuer son travail ? »</a:t>
            </a:r>
          </a:p>
          <a:p>
            <a:endParaRPr lang="en-CA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urly haired student in classroom">
            <a:extLst>
              <a:ext uri="{FF2B5EF4-FFF2-40B4-BE49-F238E27FC236}">
                <a16:creationId xmlns:a16="http://schemas.microsoft.com/office/drawing/2014/main" id="{A8E761D6-3163-F288-E9CC-223DF13FF4C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184" y="1845085"/>
            <a:ext cx="3781051" cy="25238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97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0556A4-08A2-A425-EDA2-41769DA83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/>
              <a:t>Utilisation pr</a:t>
            </a:r>
            <a:r>
              <a:rPr lang="fr-CA" sz="5400"/>
              <a:t>évue</a:t>
            </a:r>
            <a:endParaRPr lang="en-CA" sz="5400"/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CC9A5-49F3-C303-68DF-BD5EBFFB8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41507" cy="4119172"/>
          </a:xfrm>
        </p:spPr>
        <p:txBody>
          <a:bodyPr anchor="t">
            <a:normAutofit/>
          </a:bodyPr>
          <a:lstStyle/>
          <a:p>
            <a:r>
              <a:rPr lang="fr-FR" sz="2400" dirty="0">
                <a:effectLst/>
              </a:rPr>
              <a:t>Cette leçon a pour but d’aider les élèves de </a:t>
            </a:r>
            <a:r>
              <a:rPr lang="fr-FR" sz="2400" b="1" dirty="0">
                <a:effectLst/>
              </a:rPr>
              <a:t>4e année en immersion française</a:t>
            </a:r>
            <a:r>
              <a:rPr lang="fr-FR" sz="2400" dirty="0">
                <a:effectLst/>
              </a:rPr>
              <a:t> à découvrir l’importance de </a:t>
            </a:r>
            <a:r>
              <a:rPr lang="fr-FR" sz="2400" b="1" dirty="0">
                <a:effectLst/>
              </a:rPr>
              <a:t>Nellie </a:t>
            </a:r>
            <a:r>
              <a:rPr lang="fr-FR" sz="2400" b="1" dirty="0" err="1">
                <a:effectLst/>
              </a:rPr>
              <a:t>McClung</a:t>
            </a:r>
            <a:r>
              <a:rPr lang="fr-FR" sz="2400" dirty="0">
                <a:effectLst/>
              </a:rPr>
              <a:t> comme leader canadienne qui a contribué aux </a:t>
            </a:r>
            <a:r>
              <a:rPr lang="fr-FR" sz="2400" b="1" dirty="0">
                <a:effectLst/>
              </a:rPr>
              <a:t>droits des femmes</a:t>
            </a:r>
            <a:r>
              <a:rPr lang="fr-FR" sz="2400" dirty="0">
                <a:effectLst/>
              </a:rPr>
              <a:t> et au progrès de l’égalité au Canada. Elle vise à développer leur compréhension des </a:t>
            </a:r>
            <a:r>
              <a:rPr lang="fr-FR" sz="2400" b="1" dirty="0">
                <a:effectLst/>
              </a:rPr>
              <a:t>changements sociaux</a:t>
            </a:r>
            <a:r>
              <a:rPr lang="fr-FR" sz="2400" dirty="0">
                <a:effectLst/>
              </a:rPr>
              <a:t>, tout en renforçant leurs compétences en </a:t>
            </a:r>
            <a:r>
              <a:rPr lang="fr-FR" sz="2400" b="1" dirty="0">
                <a:effectLst/>
              </a:rPr>
              <a:t>oral</a:t>
            </a:r>
            <a:r>
              <a:rPr lang="fr-FR" sz="2400" dirty="0">
                <a:effectLst/>
              </a:rPr>
              <a:t>, en </a:t>
            </a:r>
            <a:r>
              <a:rPr lang="fr-FR" sz="2400" b="1" dirty="0">
                <a:effectLst/>
              </a:rPr>
              <a:t>lecture</a:t>
            </a:r>
            <a:r>
              <a:rPr lang="fr-FR" sz="2400" dirty="0">
                <a:effectLst/>
              </a:rPr>
              <a:t>, en </a:t>
            </a:r>
            <a:r>
              <a:rPr lang="fr-FR" sz="2400" b="1" dirty="0">
                <a:effectLst/>
              </a:rPr>
              <a:t>écriture</a:t>
            </a:r>
            <a:r>
              <a:rPr lang="fr-FR" sz="2400" dirty="0">
                <a:effectLst/>
              </a:rPr>
              <a:t>, ainsi qu’en </a:t>
            </a:r>
            <a:r>
              <a:rPr lang="fr-FR" sz="2400" b="1" dirty="0">
                <a:effectLst/>
              </a:rPr>
              <a:t>arts</a:t>
            </a:r>
            <a:r>
              <a:rPr lang="fr-FR" sz="2400" dirty="0">
                <a:effectLst/>
              </a:rPr>
              <a:t>.</a:t>
            </a:r>
            <a:endParaRPr lang="fr-FR" sz="2400" dirty="0"/>
          </a:p>
          <a:p>
            <a:r>
              <a:rPr lang="fr-FR" sz="2400" dirty="0">
                <a:effectLst/>
              </a:rPr>
              <a:t>Les activités proposées sont conçues pour un jeune public qui apprend à analyser le rôle des leaders dans l’histoire, à exprimer ses idées en français et à faire des liens entre le passé et le présent. Elles encouragent la réflexion, la créativité et la participation active des élèves.</a:t>
            </a:r>
            <a:endParaRPr lang="fr-FR" sz="2400" dirty="0"/>
          </a:p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069536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AB954D-3587-FFFD-337D-CFD2D2EB4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fr-FR" sz="3400" b="1"/>
              <a:t>Objectifs d’apprentissage</a:t>
            </a:r>
            <a:br>
              <a:rPr lang="fr-FR" sz="3400" b="1">
                <a:effectLst/>
              </a:rPr>
            </a:br>
            <a:r>
              <a:rPr lang="fr-FR" sz="3400" b="1"/>
              <a:t>Curriculum FSL: Immersion</a:t>
            </a:r>
            <a:br>
              <a:rPr lang="fr-FR" sz="3400" b="1">
                <a:effectLst/>
              </a:rPr>
            </a:br>
            <a:endParaRPr lang="en-CA" sz="3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E94DC-B5B4-69FA-6BAE-23A14EF41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FR" sz="2200" b="0">
              <a:effectLst/>
            </a:endParaRPr>
          </a:p>
          <a:p>
            <a:pPr fontAlgn="base"/>
            <a:r>
              <a:rPr lang="fr-FR" sz="2200" b="1"/>
              <a:t>A1/A2 – Communication orale</a:t>
            </a:r>
            <a:r>
              <a:rPr lang="fr-FR" sz="2200"/>
              <a:t> : comprendre et discuter d’informations simples sur une figure historique.</a:t>
            </a:r>
          </a:p>
          <a:p>
            <a:pPr fontAlgn="base"/>
            <a:r>
              <a:rPr lang="fr-FR" sz="2200" b="1"/>
              <a:t>B1 – Lecture</a:t>
            </a:r>
            <a:r>
              <a:rPr lang="fr-FR" sz="2200"/>
              <a:t> : lire un texte informatif adapté et identifier les idées principales.</a:t>
            </a:r>
          </a:p>
          <a:p>
            <a:pPr fontAlgn="base"/>
            <a:r>
              <a:rPr lang="fr-FR" sz="2200" b="1"/>
              <a:t>C1 – Écriture</a:t>
            </a:r>
            <a:r>
              <a:rPr lang="fr-FR" sz="2200"/>
              <a:t> : rédiger quelques phrases pour décrire une contribution historique.</a:t>
            </a:r>
          </a:p>
          <a:p>
            <a:pPr fontAlgn="base"/>
            <a:r>
              <a:rPr lang="fr-FR" sz="2200" b="1"/>
              <a:t>D – Interculturalité</a:t>
            </a:r>
            <a:r>
              <a:rPr lang="fr-FR" sz="2200"/>
              <a:t> : reconnaître l’importance de la diversité et des droits dans l’histoire canadienne.</a:t>
            </a:r>
          </a:p>
          <a:p>
            <a:endParaRPr lang="en-CA" sz="220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468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98060F-9B11-03F4-89B8-4E4FA359E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r-FR" b="1">
                <a:solidFill>
                  <a:srgbClr val="FFFFFF"/>
                </a:solidFill>
              </a:rPr>
              <a:t>Curriculum d’études sociales: 4e année </a:t>
            </a:r>
            <a:br>
              <a:rPr lang="fr-FR" b="1">
                <a:solidFill>
                  <a:srgbClr val="FFFFFF"/>
                </a:solidFill>
                <a:effectLst/>
              </a:rPr>
            </a:br>
            <a:endParaRPr lang="en-CA">
              <a:solidFill>
                <a:srgbClr val="FFFFFF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178D9-B862-3537-26C3-AC0B2BCFC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dirty="0"/>
              <a:t>Les élèves vont :</a:t>
            </a:r>
            <a:endParaRPr lang="fr-FR" b="0" dirty="0">
              <a:effectLst/>
            </a:endParaRPr>
          </a:p>
          <a:p>
            <a:pPr fontAlgn="base"/>
            <a:r>
              <a:rPr lang="fr-FR" dirty="0"/>
              <a:t>décrire les contributions de leaders canadiens;</a:t>
            </a:r>
          </a:p>
          <a:p>
            <a:pPr fontAlgn="base"/>
            <a:r>
              <a:rPr lang="fr-FR" dirty="0"/>
              <a:t>comprendre les changements sociaux au Canada;</a:t>
            </a:r>
          </a:p>
          <a:p>
            <a:pPr fontAlgn="base"/>
            <a:r>
              <a:rPr lang="fr-FR" dirty="0"/>
              <a:t>expliquer pourquoi certaines personnes ont dû lutter pour obtenir des droits;</a:t>
            </a:r>
          </a:p>
          <a:p>
            <a:pPr fontAlgn="base"/>
            <a:r>
              <a:rPr lang="fr-FR" dirty="0"/>
              <a:t>faire des liens entre le passé et le présent.</a:t>
            </a:r>
          </a:p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8001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C883A3-28CE-32E6-E21A-AE6C990B8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en-CA" b="1" dirty="0"/>
              <a:t>Matériel</a:t>
            </a:r>
            <a:br>
              <a:rPr lang="en-CA" b="1" dirty="0">
                <a:effectLst/>
              </a:rPr>
            </a:br>
            <a:endParaRPr lang="en-CA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Books outline">
            <a:extLst>
              <a:ext uri="{FF2B5EF4-FFF2-40B4-BE49-F238E27FC236}">
                <a16:creationId xmlns:a16="http://schemas.microsoft.com/office/drawing/2014/main" id="{A69DE232-700D-3E13-3BCE-A6BCA280D8B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3182" y="955437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ED94E-BECE-6153-6181-FC72D9BF9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273" y="1399582"/>
            <a:ext cx="5655527" cy="47773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600" dirty="0" err="1"/>
              <a:t>Vidéo</a:t>
            </a:r>
            <a:r>
              <a:rPr lang="en-CA" sz="1600" dirty="0"/>
              <a:t> :</a:t>
            </a:r>
          </a:p>
          <a:p>
            <a:pPr marL="0" indent="0">
              <a:buNone/>
            </a:pPr>
            <a:r>
              <a:rPr lang="en-CA" sz="1600" b="1" dirty="0"/>
              <a:t>Radio-Canada : “Nellie McClung : </a:t>
            </a:r>
            <a:r>
              <a:rPr lang="en-CA" sz="1600" b="1" dirty="0" err="1"/>
              <a:t>une</a:t>
            </a:r>
            <a:r>
              <a:rPr lang="en-CA" sz="1600" b="1" dirty="0"/>
              <a:t> </a:t>
            </a:r>
            <a:r>
              <a:rPr lang="en-CA" sz="1600" b="1" dirty="0" err="1"/>
              <a:t>pionnière</a:t>
            </a:r>
            <a:r>
              <a:rPr lang="en-CA" sz="1600" b="1" dirty="0"/>
              <a:t> canadienne”</a:t>
            </a:r>
            <a:r>
              <a:rPr lang="en-CA" sz="1600" dirty="0"/>
              <a:t>  </a:t>
            </a:r>
            <a:endParaRPr lang="en-CA" sz="1600" b="1" dirty="0">
              <a:effectLst/>
            </a:endParaRPr>
          </a:p>
          <a:p>
            <a:pPr fontAlgn="base"/>
            <a:r>
              <a:rPr lang="en-CA" sz="1600" dirty="0"/>
              <a:t>https://ici.radio-canada.ca (</a:t>
            </a:r>
            <a:r>
              <a:rPr lang="en-CA" sz="1600" dirty="0" err="1"/>
              <a:t>chercher</a:t>
            </a:r>
            <a:r>
              <a:rPr lang="en-CA" sz="1600" dirty="0"/>
              <a:t> </a:t>
            </a:r>
            <a:r>
              <a:rPr lang="en-CA" sz="1600" i="1" dirty="0"/>
              <a:t>Nellie McClung</a:t>
            </a:r>
            <a:r>
              <a:rPr lang="en-CA" sz="1600" dirty="0"/>
              <a:t>)</a:t>
            </a:r>
          </a:p>
          <a:p>
            <a:pPr marL="0" indent="0">
              <a:buNone/>
            </a:pPr>
            <a:r>
              <a:rPr lang="en-CA" sz="1600" dirty="0"/>
              <a:t>Article simple :</a:t>
            </a:r>
          </a:p>
          <a:p>
            <a:pPr marL="0" indent="0">
              <a:buNone/>
            </a:pPr>
            <a:r>
              <a:rPr lang="en-CA" sz="1600" b="1" dirty="0" err="1"/>
              <a:t>L’Encyclopédie</a:t>
            </a:r>
            <a:r>
              <a:rPr lang="en-CA" sz="1600" b="1" dirty="0"/>
              <a:t> canadienne – Nellie McClung (</a:t>
            </a:r>
            <a:r>
              <a:rPr lang="en-CA" sz="1600" b="1" dirty="0" err="1"/>
              <a:t>en</a:t>
            </a:r>
            <a:r>
              <a:rPr lang="en-CA" sz="1600" b="1" dirty="0"/>
              <a:t> français)</a:t>
            </a:r>
            <a:r>
              <a:rPr lang="en-CA" sz="1600" dirty="0"/>
              <a:t>  </a:t>
            </a:r>
            <a:endParaRPr lang="en-CA" sz="1600" b="0" dirty="0">
              <a:effectLst/>
            </a:endParaRPr>
          </a:p>
          <a:p>
            <a:pPr fontAlgn="base"/>
            <a:r>
              <a:rPr lang="en-CA" sz="1600" dirty="0"/>
              <a:t>https://www.thecanadianencyclopedia.ca/fr</a:t>
            </a:r>
          </a:p>
          <a:p>
            <a:pPr marL="0" indent="0">
              <a:buNone/>
            </a:pPr>
            <a:r>
              <a:rPr lang="en-CA" sz="1600" dirty="0" err="1"/>
              <a:t>Ressource</a:t>
            </a:r>
            <a:r>
              <a:rPr lang="en-CA" sz="1600" dirty="0"/>
              <a:t> :</a:t>
            </a:r>
          </a:p>
          <a:p>
            <a:pPr marL="0" indent="0">
              <a:buNone/>
            </a:pPr>
            <a:r>
              <a:rPr lang="en-CA" sz="1600" b="1" dirty="0" err="1"/>
              <a:t>Musée</a:t>
            </a:r>
            <a:r>
              <a:rPr lang="en-CA" sz="1600" b="1" dirty="0"/>
              <a:t> </a:t>
            </a:r>
            <a:r>
              <a:rPr lang="en-CA" sz="1600" b="1" dirty="0" err="1"/>
              <a:t>canadien</a:t>
            </a:r>
            <a:r>
              <a:rPr lang="en-CA" sz="1600" b="1" dirty="0"/>
              <a:t> pour les droits de la </a:t>
            </a:r>
            <a:r>
              <a:rPr lang="en-CA" sz="1600" b="1" dirty="0" err="1"/>
              <a:t>personne</a:t>
            </a:r>
            <a:r>
              <a:rPr lang="en-CA" sz="1600" dirty="0"/>
              <a:t>  </a:t>
            </a:r>
            <a:endParaRPr lang="en-CA" sz="1600" b="0" dirty="0">
              <a:effectLst/>
            </a:endParaRPr>
          </a:p>
          <a:p>
            <a:pPr fontAlgn="base"/>
            <a:r>
              <a:rPr lang="en-CA" sz="1600" dirty="0"/>
              <a:t>https://droitsdelapersonne.ca</a:t>
            </a:r>
          </a:p>
          <a:p>
            <a:pPr fontAlgn="base"/>
            <a:r>
              <a:rPr lang="en-CA" sz="1600" dirty="0"/>
              <a:t>Images de Nellie McClung</a:t>
            </a:r>
          </a:p>
          <a:p>
            <a:pPr fontAlgn="base"/>
            <a:r>
              <a:rPr lang="en-CA" sz="1600" dirty="0"/>
              <a:t>Papier, crayons, </a:t>
            </a:r>
            <a:r>
              <a:rPr lang="en-CA" sz="1600" dirty="0" err="1"/>
              <a:t>feutres</a:t>
            </a:r>
            <a:endParaRPr lang="en-CA" sz="1600" dirty="0"/>
          </a:p>
          <a:p>
            <a:pPr fontAlgn="base"/>
            <a:r>
              <a:rPr lang="en-CA" sz="1600" dirty="0"/>
              <a:t>Fiches de </a:t>
            </a:r>
            <a:r>
              <a:rPr lang="en-CA" sz="1600" dirty="0" err="1"/>
              <a:t>vocabulaire</a:t>
            </a:r>
            <a:endParaRPr lang="en-CA" sz="1600" dirty="0"/>
          </a:p>
          <a:p>
            <a:pPr fontAlgn="base"/>
            <a:r>
              <a:rPr lang="en-CA" sz="1600" dirty="0"/>
              <a:t>Tableau </a:t>
            </a:r>
            <a:r>
              <a:rPr lang="en-CA" sz="1600" dirty="0" err="1"/>
              <a:t>ou</a:t>
            </a:r>
            <a:r>
              <a:rPr lang="en-CA" sz="1600" dirty="0"/>
              <a:t> TBI</a:t>
            </a:r>
          </a:p>
          <a:p>
            <a:endParaRPr lang="en-CA" sz="1300" dirty="0"/>
          </a:p>
        </p:txBody>
      </p:sp>
    </p:spTree>
    <p:extLst>
      <p:ext uri="{BB962C8B-B14F-4D97-AF65-F5344CB8AC3E}">
        <p14:creationId xmlns:p14="http://schemas.microsoft.com/office/powerpoint/2010/main" val="315773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6897DEB4-4A88-4293-A935-9B25506C1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BE42BC3-6707-4CBF-9386-048B994A4F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3886" y="0"/>
            <a:ext cx="7538114" cy="6858000"/>
          </a:xfrm>
          <a:custGeom>
            <a:avLst/>
            <a:gdLst>
              <a:gd name="connsiteX0" fmla="*/ 366246 w 7538114"/>
              <a:gd name="connsiteY0" fmla="*/ 0 h 6858000"/>
              <a:gd name="connsiteX1" fmla="*/ 2830292 w 7538114"/>
              <a:gd name="connsiteY1" fmla="*/ 0 h 6858000"/>
              <a:gd name="connsiteX2" fmla="*/ 3903260 w 7538114"/>
              <a:gd name="connsiteY2" fmla="*/ 0 h 6858000"/>
              <a:gd name="connsiteX3" fmla="*/ 4597266 w 7538114"/>
              <a:gd name="connsiteY3" fmla="*/ 0 h 6858000"/>
              <a:gd name="connsiteX4" fmla="*/ 7192370 w 7538114"/>
              <a:gd name="connsiteY4" fmla="*/ 0 h 6858000"/>
              <a:gd name="connsiteX5" fmla="*/ 7538114 w 7538114"/>
              <a:gd name="connsiteY5" fmla="*/ 0 h 6858000"/>
              <a:gd name="connsiteX6" fmla="*/ 7538114 w 7538114"/>
              <a:gd name="connsiteY6" fmla="*/ 6858000 h 6858000"/>
              <a:gd name="connsiteX7" fmla="*/ 7192370 w 7538114"/>
              <a:gd name="connsiteY7" fmla="*/ 6858000 h 6858000"/>
              <a:gd name="connsiteX8" fmla="*/ 4597266 w 7538114"/>
              <a:gd name="connsiteY8" fmla="*/ 6858000 h 6858000"/>
              <a:gd name="connsiteX9" fmla="*/ 3903260 w 7538114"/>
              <a:gd name="connsiteY9" fmla="*/ 6858000 h 6858000"/>
              <a:gd name="connsiteX10" fmla="*/ 2830292 w 7538114"/>
              <a:gd name="connsiteY10" fmla="*/ 6858000 h 6858000"/>
              <a:gd name="connsiteX11" fmla="*/ 170314 w 7538114"/>
              <a:gd name="connsiteY11" fmla="*/ 6858000 h 6858000"/>
              <a:gd name="connsiteX12" fmla="*/ 170341 w 7538114"/>
              <a:gd name="connsiteY12" fmla="*/ 6857759 h 6858000"/>
              <a:gd name="connsiteX13" fmla="*/ 173485 w 7538114"/>
              <a:gd name="connsiteY13" fmla="*/ 6852129 h 6858000"/>
              <a:gd name="connsiteX14" fmla="*/ 167544 w 7538114"/>
              <a:gd name="connsiteY14" fmla="*/ 6830335 h 6858000"/>
              <a:gd name="connsiteX15" fmla="*/ 163472 w 7538114"/>
              <a:gd name="connsiteY15" fmla="*/ 6796707 h 6858000"/>
              <a:gd name="connsiteX16" fmla="*/ 160535 w 7538114"/>
              <a:gd name="connsiteY16" fmla="*/ 6780725 h 6858000"/>
              <a:gd name="connsiteX17" fmla="*/ 162318 w 7538114"/>
              <a:gd name="connsiteY17" fmla="*/ 6767829 h 6858000"/>
              <a:gd name="connsiteX18" fmla="*/ 162771 w 7538114"/>
              <a:gd name="connsiteY18" fmla="*/ 6694444 h 6858000"/>
              <a:gd name="connsiteX19" fmla="*/ 165604 w 7538114"/>
              <a:gd name="connsiteY19" fmla="*/ 6677569 h 6858000"/>
              <a:gd name="connsiteX20" fmla="*/ 171255 w 7538114"/>
              <a:gd name="connsiteY20" fmla="*/ 6669571 h 6858000"/>
              <a:gd name="connsiteX21" fmla="*/ 169240 w 7538114"/>
              <a:gd name="connsiteY21" fmla="*/ 6663304 h 6858000"/>
              <a:gd name="connsiteX22" fmla="*/ 169039 w 7538114"/>
              <a:gd name="connsiteY22" fmla="*/ 6618916 h 6858000"/>
              <a:gd name="connsiteX23" fmla="*/ 168392 w 7538114"/>
              <a:gd name="connsiteY23" fmla="*/ 6589960 h 6858000"/>
              <a:gd name="connsiteX24" fmla="*/ 160636 w 7538114"/>
              <a:gd name="connsiteY24" fmla="*/ 6588200 h 6858000"/>
              <a:gd name="connsiteX25" fmla="*/ 157872 w 7538114"/>
              <a:gd name="connsiteY25" fmla="*/ 6562416 h 6858000"/>
              <a:gd name="connsiteX26" fmla="*/ 162851 w 7538114"/>
              <a:gd name="connsiteY26" fmla="*/ 6534939 h 6858000"/>
              <a:gd name="connsiteX27" fmla="*/ 162153 w 7538114"/>
              <a:gd name="connsiteY27" fmla="*/ 6502552 h 6858000"/>
              <a:gd name="connsiteX28" fmla="*/ 161821 w 7538114"/>
              <a:gd name="connsiteY28" fmla="*/ 6483172 h 6858000"/>
              <a:gd name="connsiteX29" fmla="*/ 154586 w 7538114"/>
              <a:gd name="connsiteY29" fmla="*/ 6432309 h 6858000"/>
              <a:gd name="connsiteX30" fmla="*/ 127078 w 7538114"/>
              <a:gd name="connsiteY30" fmla="*/ 6349783 h 6858000"/>
              <a:gd name="connsiteX31" fmla="*/ 123181 w 7538114"/>
              <a:gd name="connsiteY31" fmla="*/ 6323872 h 6858000"/>
              <a:gd name="connsiteX32" fmla="*/ 124767 w 7538114"/>
              <a:gd name="connsiteY32" fmla="*/ 6319343 h 6858000"/>
              <a:gd name="connsiteX33" fmla="*/ 108246 w 7538114"/>
              <a:gd name="connsiteY33" fmla="*/ 6190348 h 6858000"/>
              <a:gd name="connsiteX34" fmla="*/ 107279 w 7538114"/>
              <a:gd name="connsiteY34" fmla="*/ 6167269 h 6858000"/>
              <a:gd name="connsiteX35" fmla="*/ 107883 w 7538114"/>
              <a:gd name="connsiteY35" fmla="*/ 6149986 h 6858000"/>
              <a:gd name="connsiteX36" fmla="*/ 102380 w 7538114"/>
              <a:gd name="connsiteY36" fmla="*/ 6108622 h 6858000"/>
              <a:gd name="connsiteX37" fmla="*/ 90314 w 7538114"/>
              <a:gd name="connsiteY37" fmla="*/ 6041155 h 6858000"/>
              <a:gd name="connsiteX38" fmla="*/ 88409 w 7538114"/>
              <a:gd name="connsiteY38" fmla="*/ 6026587 h 6858000"/>
              <a:gd name="connsiteX39" fmla="*/ 89403 w 7538114"/>
              <a:gd name="connsiteY39" fmla="*/ 6013265 h 6858000"/>
              <a:gd name="connsiteX40" fmla="*/ 91927 w 7538114"/>
              <a:gd name="connsiteY40" fmla="*/ 6009478 h 6858000"/>
              <a:gd name="connsiteX41" fmla="*/ 91302 w 7538114"/>
              <a:gd name="connsiteY41" fmla="*/ 6001336 h 6858000"/>
              <a:gd name="connsiteX42" fmla="*/ 91687 w 7538114"/>
              <a:gd name="connsiteY42" fmla="*/ 5999003 h 6858000"/>
              <a:gd name="connsiteX43" fmla="*/ 93336 w 7538114"/>
              <a:gd name="connsiteY43" fmla="*/ 5985795 h 6858000"/>
              <a:gd name="connsiteX44" fmla="*/ 83190 w 7538114"/>
              <a:gd name="connsiteY44" fmla="*/ 5961758 h 6858000"/>
              <a:gd name="connsiteX45" fmla="*/ 81952 w 7538114"/>
              <a:gd name="connsiteY45" fmla="*/ 5928761 h 6858000"/>
              <a:gd name="connsiteX46" fmla="*/ 67420 w 7538114"/>
              <a:gd name="connsiteY46" fmla="*/ 5787247 h 6858000"/>
              <a:gd name="connsiteX47" fmla="*/ 50760 w 7538114"/>
              <a:gd name="connsiteY47" fmla="*/ 5710700 h 6858000"/>
              <a:gd name="connsiteX48" fmla="*/ 42956 w 7538114"/>
              <a:gd name="connsiteY48" fmla="*/ 5641754 h 6858000"/>
              <a:gd name="connsiteX49" fmla="*/ 29695 w 7538114"/>
              <a:gd name="connsiteY49" fmla="*/ 5602326 h 6858000"/>
              <a:gd name="connsiteX50" fmla="*/ 18841 w 7538114"/>
              <a:gd name="connsiteY50" fmla="*/ 5570885 h 6858000"/>
              <a:gd name="connsiteX51" fmla="*/ 9977 w 7538114"/>
              <a:gd name="connsiteY51" fmla="*/ 5543492 h 6858000"/>
              <a:gd name="connsiteX52" fmla="*/ 5255 w 7538114"/>
              <a:gd name="connsiteY52" fmla="*/ 5531024 h 6858000"/>
              <a:gd name="connsiteX53" fmla="*/ 5447 w 7538114"/>
              <a:gd name="connsiteY53" fmla="*/ 5527845 h 6858000"/>
              <a:gd name="connsiteX54" fmla="*/ 0 w 7538114"/>
              <a:gd name="connsiteY54" fmla="*/ 5507724 h 6858000"/>
              <a:gd name="connsiteX55" fmla="*/ 435 w 7538114"/>
              <a:gd name="connsiteY55" fmla="*/ 5507045 h 6858000"/>
              <a:gd name="connsiteX56" fmla="*/ 1128 w 7538114"/>
              <a:gd name="connsiteY56" fmla="*/ 5499619 h 6858000"/>
              <a:gd name="connsiteX57" fmla="*/ 1291 w 7538114"/>
              <a:gd name="connsiteY57" fmla="*/ 5486342 h 6858000"/>
              <a:gd name="connsiteX58" fmla="*/ 7976 w 7538114"/>
              <a:gd name="connsiteY58" fmla="*/ 5450755 h 6858000"/>
              <a:gd name="connsiteX59" fmla="*/ 2355 w 7538114"/>
              <a:gd name="connsiteY59" fmla="*/ 5429732 h 6858000"/>
              <a:gd name="connsiteX60" fmla="*/ 1499 w 7538114"/>
              <a:gd name="connsiteY60" fmla="*/ 5370432 h 6858000"/>
              <a:gd name="connsiteX61" fmla="*/ 11483 w 7538114"/>
              <a:gd name="connsiteY61" fmla="*/ 5308330 h 6858000"/>
              <a:gd name="connsiteX62" fmla="*/ 12793 w 7538114"/>
              <a:gd name="connsiteY62" fmla="*/ 5246026 h 6858000"/>
              <a:gd name="connsiteX63" fmla="*/ 12525 w 7538114"/>
              <a:gd name="connsiteY63" fmla="*/ 5223468 h 6858000"/>
              <a:gd name="connsiteX64" fmla="*/ 15322 w 7538114"/>
              <a:gd name="connsiteY64" fmla="*/ 5183258 h 6858000"/>
              <a:gd name="connsiteX65" fmla="*/ 18633 w 7538114"/>
              <a:gd name="connsiteY65" fmla="*/ 5164842 h 6858000"/>
              <a:gd name="connsiteX66" fmla="*/ 18428 w 7538114"/>
              <a:gd name="connsiteY66" fmla="*/ 5164034 h 6858000"/>
              <a:gd name="connsiteX67" fmla="*/ 19854 w 7538114"/>
              <a:gd name="connsiteY67" fmla="*/ 5162388 h 6858000"/>
              <a:gd name="connsiteX68" fmla="*/ 20514 w 7538114"/>
              <a:gd name="connsiteY68" fmla="*/ 5158981 h 6858000"/>
              <a:gd name="connsiteX69" fmla="*/ 20089 w 7538114"/>
              <a:gd name="connsiteY69" fmla="*/ 5149681 h 6858000"/>
              <a:gd name="connsiteX70" fmla="*/ 19561 w 7538114"/>
              <a:gd name="connsiteY70" fmla="*/ 5146183 h 6858000"/>
              <a:gd name="connsiteX71" fmla="*/ 19571 w 7538114"/>
              <a:gd name="connsiteY71" fmla="*/ 5141065 h 6858000"/>
              <a:gd name="connsiteX72" fmla="*/ 19690 w 7538114"/>
              <a:gd name="connsiteY72" fmla="*/ 5140937 h 6858000"/>
              <a:gd name="connsiteX73" fmla="*/ 19471 w 7538114"/>
              <a:gd name="connsiteY73" fmla="*/ 5136144 h 6858000"/>
              <a:gd name="connsiteX74" fmla="*/ 16918 w 7538114"/>
              <a:gd name="connsiteY74" fmla="*/ 5112689 h 6858000"/>
              <a:gd name="connsiteX75" fmla="*/ 28071 w 7538114"/>
              <a:gd name="connsiteY75" fmla="*/ 5081696 h 6858000"/>
              <a:gd name="connsiteX76" fmla="*/ 30005 w 7538114"/>
              <a:gd name="connsiteY76" fmla="*/ 5068879 h 6858000"/>
              <a:gd name="connsiteX77" fmla="*/ 31661 w 7538114"/>
              <a:gd name="connsiteY77" fmla="*/ 5062033 h 6858000"/>
              <a:gd name="connsiteX78" fmla="*/ 32169 w 7538114"/>
              <a:gd name="connsiteY78" fmla="*/ 5061608 h 6858000"/>
              <a:gd name="connsiteX79" fmla="*/ 27436 w 7538114"/>
              <a:gd name="connsiteY79" fmla="*/ 5021480 h 6858000"/>
              <a:gd name="connsiteX80" fmla="*/ 26614 w 7538114"/>
              <a:gd name="connsiteY80" fmla="*/ 5013906 h 6858000"/>
              <a:gd name="connsiteX81" fmla="*/ 25056 w 7538114"/>
              <a:gd name="connsiteY81" fmla="*/ 5011767 h 6858000"/>
              <a:gd name="connsiteX82" fmla="*/ 24513 w 7538114"/>
              <a:gd name="connsiteY82" fmla="*/ 5000592 h 6858000"/>
              <a:gd name="connsiteX83" fmla="*/ 24951 w 7538114"/>
              <a:gd name="connsiteY83" fmla="*/ 4999307 h 6858000"/>
              <a:gd name="connsiteX84" fmla="*/ 22644 w 7538114"/>
              <a:gd name="connsiteY84" fmla="*/ 4990090 h 6858000"/>
              <a:gd name="connsiteX85" fmla="*/ 18465 w 7538114"/>
              <a:gd name="connsiteY85" fmla="*/ 4982366 h 6858000"/>
              <a:gd name="connsiteX86" fmla="*/ 20888 w 7538114"/>
              <a:gd name="connsiteY86" fmla="*/ 4887310 h 6858000"/>
              <a:gd name="connsiteX87" fmla="*/ 15781 w 7538114"/>
              <a:gd name="connsiteY87" fmla="*/ 4807298 h 6858000"/>
              <a:gd name="connsiteX88" fmla="*/ 19649 w 7538114"/>
              <a:gd name="connsiteY88" fmla="*/ 4779990 h 6858000"/>
              <a:gd name="connsiteX89" fmla="*/ 21858 w 7538114"/>
              <a:gd name="connsiteY89" fmla="*/ 4664237 h 6858000"/>
              <a:gd name="connsiteX90" fmla="*/ 13583 w 7538114"/>
              <a:gd name="connsiteY90" fmla="*/ 4598607 h 6858000"/>
              <a:gd name="connsiteX91" fmla="*/ 7118 w 7538114"/>
              <a:gd name="connsiteY91" fmla="*/ 4546768 h 6858000"/>
              <a:gd name="connsiteX92" fmla="*/ 14555 w 7538114"/>
              <a:gd name="connsiteY92" fmla="*/ 4522182 h 6858000"/>
              <a:gd name="connsiteX93" fmla="*/ 17290 w 7538114"/>
              <a:gd name="connsiteY93" fmla="*/ 4509768 h 6858000"/>
              <a:gd name="connsiteX94" fmla="*/ 17421 w 7538114"/>
              <a:gd name="connsiteY94" fmla="*/ 4494586 h 6858000"/>
              <a:gd name="connsiteX95" fmla="*/ 18193 w 7538114"/>
              <a:gd name="connsiteY95" fmla="*/ 4440649 h 6858000"/>
              <a:gd name="connsiteX96" fmla="*/ 16616 w 7538114"/>
              <a:gd name="connsiteY96" fmla="*/ 4431853 h 6858000"/>
              <a:gd name="connsiteX97" fmla="*/ 19246 w 7538114"/>
              <a:gd name="connsiteY97" fmla="*/ 4403141 h 6858000"/>
              <a:gd name="connsiteX98" fmla="*/ 19623 w 7538114"/>
              <a:gd name="connsiteY98" fmla="*/ 4356631 h 6858000"/>
              <a:gd name="connsiteX99" fmla="*/ 20293 w 7538114"/>
              <a:gd name="connsiteY99" fmla="*/ 4339937 h 6858000"/>
              <a:gd name="connsiteX100" fmla="*/ 18752 w 7538114"/>
              <a:gd name="connsiteY100" fmla="*/ 4331435 h 6858000"/>
              <a:gd name="connsiteX101" fmla="*/ 24901 w 7538114"/>
              <a:gd name="connsiteY101" fmla="*/ 4320990 h 6858000"/>
              <a:gd name="connsiteX102" fmla="*/ 23734 w 7538114"/>
              <a:gd name="connsiteY102" fmla="*/ 4309111 h 6858000"/>
              <a:gd name="connsiteX103" fmla="*/ 29040 w 7538114"/>
              <a:gd name="connsiteY103" fmla="*/ 4263489 h 6858000"/>
              <a:gd name="connsiteX104" fmla="*/ 29429 w 7538114"/>
              <a:gd name="connsiteY104" fmla="*/ 4258775 h 6858000"/>
              <a:gd name="connsiteX105" fmla="*/ 33702 w 7538114"/>
              <a:gd name="connsiteY105" fmla="*/ 4248512 h 6858000"/>
              <a:gd name="connsiteX106" fmla="*/ 37356 w 7538114"/>
              <a:gd name="connsiteY106" fmla="*/ 4228644 h 6858000"/>
              <a:gd name="connsiteX107" fmla="*/ 50107 w 7538114"/>
              <a:gd name="connsiteY107" fmla="*/ 4193665 h 6858000"/>
              <a:gd name="connsiteX108" fmla="*/ 56192 w 7538114"/>
              <a:gd name="connsiteY108" fmla="*/ 4173105 h 6858000"/>
              <a:gd name="connsiteX109" fmla="*/ 61800 w 7538114"/>
              <a:gd name="connsiteY109" fmla="*/ 4159194 h 6858000"/>
              <a:gd name="connsiteX110" fmla="*/ 69720 w 7538114"/>
              <a:gd name="connsiteY110" fmla="*/ 4118135 h 6858000"/>
              <a:gd name="connsiteX111" fmla="*/ 80190 w 7538114"/>
              <a:gd name="connsiteY111" fmla="*/ 4047713 h 6858000"/>
              <a:gd name="connsiteX112" fmla="*/ 96666 w 7538114"/>
              <a:gd name="connsiteY112" fmla="*/ 3980780 h 6858000"/>
              <a:gd name="connsiteX113" fmla="*/ 107651 w 7538114"/>
              <a:gd name="connsiteY113" fmla="*/ 3941872 h 6858000"/>
              <a:gd name="connsiteX114" fmla="*/ 118444 w 7538114"/>
              <a:gd name="connsiteY114" fmla="*/ 3897465 h 6858000"/>
              <a:gd name="connsiteX115" fmla="*/ 134545 w 7538114"/>
              <a:gd name="connsiteY115" fmla="*/ 3811132 h 6858000"/>
              <a:gd name="connsiteX116" fmla="*/ 145381 w 7538114"/>
              <a:gd name="connsiteY116" fmla="*/ 3746540 h 6858000"/>
              <a:gd name="connsiteX117" fmla="*/ 146587 w 7538114"/>
              <a:gd name="connsiteY117" fmla="*/ 3670275 h 6858000"/>
              <a:gd name="connsiteX118" fmla="*/ 165690 w 7538114"/>
              <a:gd name="connsiteY118" fmla="*/ 3580981 h 6858000"/>
              <a:gd name="connsiteX119" fmla="*/ 163175 w 7538114"/>
              <a:gd name="connsiteY119" fmla="*/ 3570960 h 6858000"/>
              <a:gd name="connsiteX120" fmla="*/ 162665 w 7538114"/>
              <a:gd name="connsiteY120" fmla="*/ 3560693 h 6858000"/>
              <a:gd name="connsiteX121" fmla="*/ 163299 w 7538114"/>
              <a:gd name="connsiteY121" fmla="*/ 3559743 h 6858000"/>
              <a:gd name="connsiteX122" fmla="*/ 164777 w 7538114"/>
              <a:gd name="connsiteY122" fmla="*/ 3548721 h 6858000"/>
              <a:gd name="connsiteX123" fmla="*/ 163708 w 7538114"/>
              <a:gd name="connsiteY123" fmla="*/ 3545693 h 6858000"/>
              <a:gd name="connsiteX124" fmla="*/ 164286 w 7538114"/>
              <a:gd name="connsiteY124" fmla="*/ 3537938 h 6858000"/>
              <a:gd name="connsiteX125" fmla="*/ 164247 w 7538114"/>
              <a:gd name="connsiteY125" fmla="*/ 3522141 h 6858000"/>
              <a:gd name="connsiteX126" fmla="*/ 165343 w 7538114"/>
              <a:gd name="connsiteY126" fmla="*/ 3519672 h 6858000"/>
              <a:gd name="connsiteX127" fmla="*/ 167001 w 7538114"/>
              <a:gd name="connsiteY127" fmla="*/ 3496604 h 6858000"/>
              <a:gd name="connsiteX128" fmla="*/ 167547 w 7538114"/>
              <a:gd name="connsiteY128" fmla="*/ 3496517 h 6858000"/>
              <a:gd name="connsiteX129" fmla="*/ 170301 w 7538114"/>
              <a:gd name="connsiteY129" fmla="*/ 3491023 h 6858000"/>
              <a:gd name="connsiteX130" fmla="*/ 174371 w 7538114"/>
              <a:gd name="connsiteY130" fmla="*/ 3479998 h 6858000"/>
              <a:gd name="connsiteX131" fmla="*/ 190228 w 7538114"/>
              <a:gd name="connsiteY131" fmla="*/ 3457434 h 6858000"/>
              <a:gd name="connsiteX132" fmla="*/ 192016 w 7538114"/>
              <a:gd name="connsiteY132" fmla="*/ 3433411 h 6858000"/>
              <a:gd name="connsiteX133" fmla="*/ 192663 w 7538114"/>
              <a:gd name="connsiteY133" fmla="*/ 3428691 h 6858000"/>
              <a:gd name="connsiteX134" fmla="*/ 192793 w 7538114"/>
              <a:gd name="connsiteY134" fmla="*/ 3428643 h 6858000"/>
              <a:gd name="connsiteX135" fmla="*/ 193710 w 7538114"/>
              <a:gd name="connsiteY135" fmla="*/ 3423760 h 6858000"/>
              <a:gd name="connsiteX136" fmla="*/ 193839 w 7538114"/>
              <a:gd name="connsiteY136" fmla="*/ 3420085 h 6858000"/>
              <a:gd name="connsiteX137" fmla="*/ 195094 w 7538114"/>
              <a:gd name="connsiteY137" fmla="*/ 3410930 h 6858000"/>
              <a:gd name="connsiteX138" fmla="*/ 196311 w 7538114"/>
              <a:gd name="connsiteY138" fmla="*/ 3408092 h 6858000"/>
              <a:gd name="connsiteX139" fmla="*/ 197928 w 7538114"/>
              <a:gd name="connsiteY139" fmla="*/ 3407419 h 6858000"/>
              <a:gd name="connsiteX140" fmla="*/ 197881 w 7538114"/>
              <a:gd name="connsiteY140" fmla="*/ 3406520 h 6858000"/>
              <a:gd name="connsiteX141" fmla="*/ 204222 w 7538114"/>
              <a:gd name="connsiteY141" fmla="*/ 3391015 h 6858000"/>
              <a:gd name="connsiteX142" fmla="*/ 213950 w 7538114"/>
              <a:gd name="connsiteY142" fmla="*/ 3354361 h 6858000"/>
              <a:gd name="connsiteX143" fmla="*/ 217699 w 7538114"/>
              <a:gd name="connsiteY143" fmla="*/ 3332639 h 6858000"/>
              <a:gd name="connsiteX144" fmla="*/ 229963 w 7538114"/>
              <a:gd name="connsiteY144" fmla="*/ 3273935 h 6858000"/>
              <a:gd name="connsiteX145" fmla="*/ 243785 w 7538114"/>
              <a:gd name="connsiteY145" fmla="*/ 3215621 h 6858000"/>
              <a:gd name="connsiteX146" fmla="*/ 259175 w 7538114"/>
              <a:gd name="connsiteY146" fmla="*/ 3189909 h 6858000"/>
              <a:gd name="connsiteX147" fmla="*/ 259988 w 7538114"/>
              <a:gd name="connsiteY147" fmla="*/ 3186579 h 6858000"/>
              <a:gd name="connsiteX148" fmla="*/ 259980 w 7538114"/>
              <a:gd name="connsiteY148" fmla="*/ 3177264 h 6858000"/>
              <a:gd name="connsiteX149" fmla="*/ 259609 w 7538114"/>
              <a:gd name="connsiteY149" fmla="*/ 3173723 h 6858000"/>
              <a:gd name="connsiteX150" fmla="*/ 259848 w 7538114"/>
              <a:gd name="connsiteY150" fmla="*/ 3168622 h 6858000"/>
              <a:gd name="connsiteX151" fmla="*/ 259971 w 7538114"/>
              <a:gd name="connsiteY151" fmla="*/ 3168508 h 6858000"/>
              <a:gd name="connsiteX152" fmla="*/ 259966 w 7538114"/>
              <a:gd name="connsiteY152" fmla="*/ 3163706 h 6858000"/>
              <a:gd name="connsiteX153" fmla="*/ 258467 w 7538114"/>
              <a:gd name="connsiteY153" fmla="*/ 3140064 h 6858000"/>
              <a:gd name="connsiteX154" fmla="*/ 270990 w 7538114"/>
              <a:gd name="connsiteY154" fmla="*/ 3110288 h 6858000"/>
              <a:gd name="connsiteX155" fmla="*/ 273494 w 7538114"/>
              <a:gd name="connsiteY155" fmla="*/ 3097704 h 6858000"/>
              <a:gd name="connsiteX156" fmla="*/ 275456 w 7538114"/>
              <a:gd name="connsiteY156" fmla="*/ 3091047 h 6858000"/>
              <a:gd name="connsiteX157" fmla="*/ 275980 w 7538114"/>
              <a:gd name="connsiteY157" fmla="*/ 3090672 h 6858000"/>
              <a:gd name="connsiteX158" fmla="*/ 274486 w 7538114"/>
              <a:gd name="connsiteY158" fmla="*/ 3068004 h 6858000"/>
              <a:gd name="connsiteX159" fmla="*/ 275226 w 7538114"/>
              <a:gd name="connsiteY159" fmla="*/ 3065087 h 6858000"/>
              <a:gd name="connsiteX160" fmla="*/ 273050 w 7538114"/>
              <a:gd name="connsiteY160" fmla="*/ 3050191 h 6858000"/>
              <a:gd name="connsiteX161" fmla="*/ 272566 w 7538114"/>
              <a:gd name="connsiteY161" fmla="*/ 3042559 h 6858000"/>
              <a:gd name="connsiteX162" fmla="*/ 271107 w 7538114"/>
              <a:gd name="connsiteY162" fmla="*/ 3040271 h 6858000"/>
              <a:gd name="connsiteX163" fmla="*/ 271065 w 7538114"/>
              <a:gd name="connsiteY163" fmla="*/ 3029072 h 6858000"/>
              <a:gd name="connsiteX164" fmla="*/ 271558 w 7538114"/>
              <a:gd name="connsiteY164" fmla="*/ 3027835 h 6858000"/>
              <a:gd name="connsiteX165" fmla="*/ 268717 w 7538114"/>
              <a:gd name="connsiteY165" fmla="*/ 2964245 h 6858000"/>
              <a:gd name="connsiteX166" fmla="*/ 272511 w 7538114"/>
              <a:gd name="connsiteY166" fmla="*/ 2915772 h 6858000"/>
              <a:gd name="connsiteX167" fmla="*/ 270356 w 7538114"/>
              <a:gd name="connsiteY167" fmla="*/ 2825842 h 6858000"/>
              <a:gd name="connsiteX168" fmla="*/ 273897 w 7538114"/>
              <a:gd name="connsiteY168" fmla="*/ 2734957 h 6858000"/>
              <a:gd name="connsiteX169" fmla="*/ 274458 w 7538114"/>
              <a:gd name="connsiteY169" fmla="*/ 2636572 h 6858000"/>
              <a:gd name="connsiteX170" fmla="*/ 279157 w 7538114"/>
              <a:gd name="connsiteY170" fmla="*/ 2604260 h 6858000"/>
              <a:gd name="connsiteX171" fmla="*/ 288131 w 7538114"/>
              <a:gd name="connsiteY171" fmla="*/ 2582747 h 6858000"/>
              <a:gd name="connsiteX172" fmla="*/ 282516 w 7538114"/>
              <a:gd name="connsiteY172" fmla="*/ 2478755 h 6858000"/>
              <a:gd name="connsiteX173" fmla="*/ 287359 w 7538114"/>
              <a:gd name="connsiteY173" fmla="*/ 2451804 h 6858000"/>
              <a:gd name="connsiteX174" fmla="*/ 289577 w 7538114"/>
              <a:gd name="connsiteY174" fmla="*/ 2408801 h 6858000"/>
              <a:gd name="connsiteX175" fmla="*/ 293203 w 7538114"/>
              <a:gd name="connsiteY175" fmla="*/ 2392670 h 6858000"/>
              <a:gd name="connsiteX176" fmla="*/ 304183 w 7538114"/>
              <a:gd name="connsiteY176" fmla="*/ 2330165 h 6858000"/>
              <a:gd name="connsiteX177" fmla="*/ 310900 w 7538114"/>
              <a:gd name="connsiteY177" fmla="*/ 2276363 h 6858000"/>
              <a:gd name="connsiteX178" fmla="*/ 303909 w 7538114"/>
              <a:gd name="connsiteY178" fmla="*/ 2236310 h 6858000"/>
              <a:gd name="connsiteX179" fmla="*/ 306187 w 7538114"/>
              <a:gd name="connsiteY179" fmla="*/ 2232984 h 6858000"/>
              <a:gd name="connsiteX180" fmla="*/ 307158 w 7538114"/>
              <a:gd name="connsiteY180" fmla="*/ 2205763 h 6858000"/>
              <a:gd name="connsiteX181" fmla="*/ 304860 w 7538114"/>
              <a:gd name="connsiteY181" fmla="*/ 2145703 h 6858000"/>
              <a:gd name="connsiteX182" fmla="*/ 304273 w 7538114"/>
              <a:gd name="connsiteY182" fmla="*/ 2092533 h 6858000"/>
              <a:gd name="connsiteX183" fmla="*/ 301642 w 7538114"/>
              <a:gd name="connsiteY183" fmla="*/ 2057359 h 6858000"/>
              <a:gd name="connsiteX184" fmla="*/ 306736 w 7538114"/>
              <a:gd name="connsiteY184" fmla="*/ 2016105 h 6858000"/>
              <a:gd name="connsiteX185" fmla="*/ 316234 w 7538114"/>
              <a:gd name="connsiteY185" fmla="*/ 1983129 h 6858000"/>
              <a:gd name="connsiteX186" fmla="*/ 318238 w 7538114"/>
              <a:gd name="connsiteY186" fmla="*/ 1956745 h 6858000"/>
              <a:gd name="connsiteX187" fmla="*/ 311341 w 7538114"/>
              <a:gd name="connsiteY187" fmla="*/ 1950160 h 6858000"/>
              <a:gd name="connsiteX188" fmla="*/ 323556 w 7538114"/>
              <a:gd name="connsiteY188" fmla="*/ 1879546 h 6858000"/>
              <a:gd name="connsiteX189" fmla="*/ 326085 w 7538114"/>
              <a:gd name="connsiteY189" fmla="*/ 1854893 h 6858000"/>
              <a:gd name="connsiteX190" fmla="*/ 335058 w 7538114"/>
              <a:gd name="connsiteY190" fmla="*/ 1787684 h 6858000"/>
              <a:gd name="connsiteX191" fmla="*/ 345620 w 7538114"/>
              <a:gd name="connsiteY191" fmla="*/ 1720464 h 6858000"/>
              <a:gd name="connsiteX192" fmla="*/ 360760 w 7538114"/>
              <a:gd name="connsiteY192" fmla="*/ 1681196 h 6858000"/>
              <a:gd name="connsiteX193" fmla="*/ 368483 w 7538114"/>
              <a:gd name="connsiteY193" fmla="*/ 1625881 h 6858000"/>
              <a:gd name="connsiteX194" fmla="*/ 371077 w 7538114"/>
              <a:gd name="connsiteY194" fmla="*/ 1616704 h 6858000"/>
              <a:gd name="connsiteX195" fmla="*/ 383008 w 7538114"/>
              <a:gd name="connsiteY195" fmla="*/ 1551493 h 6858000"/>
              <a:gd name="connsiteX196" fmla="*/ 384834 w 7538114"/>
              <a:gd name="connsiteY196" fmla="*/ 1475233 h 6858000"/>
              <a:gd name="connsiteX197" fmla="*/ 418371 w 7538114"/>
              <a:gd name="connsiteY197" fmla="*/ 1380155 h 6858000"/>
              <a:gd name="connsiteX198" fmla="*/ 469641 w 7538114"/>
              <a:gd name="connsiteY198" fmla="*/ 1210871 h 6858000"/>
              <a:gd name="connsiteX199" fmla="*/ 489701 w 7538114"/>
              <a:gd name="connsiteY199" fmla="*/ 1028427 h 6858000"/>
              <a:gd name="connsiteX200" fmla="*/ 486354 w 7538114"/>
              <a:gd name="connsiteY200" fmla="*/ 980383 h 6858000"/>
              <a:gd name="connsiteX201" fmla="*/ 479762 w 7538114"/>
              <a:gd name="connsiteY201" fmla="*/ 839699 h 6858000"/>
              <a:gd name="connsiteX202" fmla="*/ 445664 w 7538114"/>
              <a:gd name="connsiteY202" fmla="*/ 696545 h 6858000"/>
              <a:gd name="connsiteX203" fmla="*/ 440047 w 7538114"/>
              <a:gd name="connsiteY203" fmla="*/ 606615 h 6858000"/>
              <a:gd name="connsiteX204" fmla="*/ 431225 w 7538114"/>
              <a:gd name="connsiteY204" fmla="*/ 563889 h 6858000"/>
              <a:gd name="connsiteX205" fmla="*/ 430803 w 7538114"/>
              <a:gd name="connsiteY205" fmla="*/ 534294 h 6858000"/>
              <a:gd name="connsiteX206" fmla="*/ 429777 w 7538114"/>
              <a:gd name="connsiteY206" fmla="*/ 516548 h 6858000"/>
              <a:gd name="connsiteX207" fmla="*/ 415090 w 7538114"/>
              <a:gd name="connsiteY207" fmla="*/ 485808 h 6858000"/>
              <a:gd name="connsiteX208" fmla="*/ 410499 w 7538114"/>
              <a:gd name="connsiteY208" fmla="*/ 369873 h 6858000"/>
              <a:gd name="connsiteX209" fmla="*/ 425314 w 7538114"/>
              <a:gd name="connsiteY209" fmla="*/ 259180 h 6858000"/>
              <a:gd name="connsiteX210" fmla="*/ 383240 w 7538114"/>
              <a:gd name="connsiteY210" fmla="*/ 94173 h 6858000"/>
              <a:gd name="connsiteX211" fmla="*/ 379938 w 7538114"/>
              <a:gd name="connsiteY211" fmla="*/ 77267 h 6858000"/>
              <a:gd name="connsiteX212" fmla="*/ 373430 w 7538114"/>
              <a:gd name="connsiteY212" fmla="*/ 3885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</a:cxnLst>
            <a:rect l="l" t="t" r="r" b="b"/>
            <a:pathLst>
              <a:path w="7538114" h="6858000">
                <a:moveTo>
                  <a:pt x="366246" y="0"/>
                </a:moveTo>
                <a:lnTo>
                  <a:pt x="2830292" y="0"/>
                </a:lnTo>
                <a:lnTo>
                  <a:pt x="3903260" y="0"/>
                </a:lnTo>
                <a:lnTo>
                  <a:pt x="4597266" y="0"/>
                </a:lnTo>
                <a:lnTo>
                  <a:pt x="7192370" y="0"/>
                </a:lnTo>
                <a:lnTo>
                  <a:pt x="7538114" y="0"/>
                </a:lnTo>
                <a:lnTo>
                  <a:pt x="7538114" y="6858000"/>
                </a:lnTo>
                <a:lnTo>
                  <a:pt x="7192370" y="6858000"/>
                </a:lnTo>
                <a:lnTo>
                  <a:pt x="4597266" y="6858000"/>
                </a:lnTo>
                <a:lnTo>
                  <a:pt x="3903260" y="6858000"/>
                </a:lnTo>
                <a:lnTo>
                  <a:pt x="2830292" y="6858000"/>
                </a:lnTo>
                <a:lnTo>
                  <a:pt x="170314" y="6858000"/>
                </a:lnTo>
                <a:cubicBezTo>
                  <a:pt x="170323" y="6857920"/>
                  <a:pt x="170332" y="6857839"/>
                  <a:pt x="170341" y="6857759"/>
                </a:cubicBezTo>
                <a:lnTo>
                  <a:pt x="173485" y="6852129"/>
                </a:lnTo>
                <a:lnTo>
                  <a:pt x="167544" y="6830335"/>
                </a:lnTo>
                <a:cubicBezTo>
                  <a:pt x="165474" y="6819600"/>
                  <a:pt x="164100" y="6808301"/>
                  <a:pt x="163472" y="6796707"/>
                </a:cubicBezTo>
                <a:cubicBezTo>
                  <a:pt x="167658" y="6794106"/>
                  <a:pt x="161711" y="6785006"/>
                  <a:pt x="160535" y="6780725"/>
                </a:cubicBezTo>
                <a:cubicBezTo>
                  <a:pt x="163268" y="6780680"/>
                  <a:pt x="164578" y="6771195"/>
                  <a:pt x="162318" y="6767829"/>
                </a:cubicBezTo>
                <a:cubicBezTo>
                  <a:pt x="152545" y="6697090"/>
                  <a:pt x="178083" y="6736894"/>
                  <a:pt x="162771" y="6694444"/>
                </a:cubicBezTo>
                <a:cubicBezTo>
                  <a:pt x="161971" y="6687342"/>
                  <a:pt x="163342" y="6682014"/>
                  <a:pt x="165604" y="6677569"/>
                </a:cubicBezTo>
                <a:lnTo>
                  <a:pt x="171255" y="6669571"/>
                </a:lnTo>
                <a:lnTo>
                  <a:pt x="169240" y="6663304"/>
                </a:lnTo>
                <a:cubicBezTo>
                  <a:pt x="169082" y="6639651"/>
                  <a:pt x="174873" y="6632678"/>
                  <a:pt x="169039" y="6618916"/>
                </a:cubicBezTo>
                <a:cubicBezTo>
                  <a:pt x="181164" y="6598580"/>
                  <a:pt x="170248" y="6605428"/>
                  <a:pt x="168392" y="6589960"/>
                </a:cubicBezTo>
                <a:cubicBezTo>
                  <a:pt x="165975" y="6577758"/>
                  <a:pt x="161323" y="6600160"/>
                  <a:pt x="160636" y="6588200"/>
                </a:cubicBezTo>
                <a:cubicBezTo>
                  <a:pt x="163766" y="6575263"/>
                  <a:pt x="154044" y="6575871"/>
                  <a:pt x="157872" y="6562416"/>
                </a:cubicBezTo>
                <a:cubicBezTo>
                  <a:pt x="165196" y="6565685"/>
                  <a:pt x="156453" y="6535866"/>
                  <a:pt x="162851" y="6534939"/>
                </a:cubicBezTo>
                <a:cubicBezTo>
                  <a:pt x="153702" y="6523511"/>
                  <a:pt x="164973" y="6517769"/>
                  <a:pt x="162153" y="6502552"/>
                </a:cubicBezTo>
                <a:cubicBezTo>
                  <a:pt x="158692" y="6495386"/>
                  <a:pt x="158098" y="6490216"/>
                  <a:pt x="161821" y="6483172"/>
                </a:cubicBezTo>
                <a:cubicBezTo>
                  <a:pt x="144969" y="6450162"/>
                  <a:pt x="161066" y="6463202"/>
                  <a:pt x="154586" y="6432309"/>
                </a:cubicBezTo>
                <a:cubicBezTo>
                  <a:pt x="147771" y="6405695"/>
                  <a:pt x="143349" y="6375524"/>
                  <a:pt x="127078" y="6349783"/>
                </a:cubicBezTo>
                <a:cubicBezTo>
                  <a:pt x="122468" y="6345058"/>
                  <a:pt x="120723" y="6333456"/>
                  <a:pt x="123181" y="6323872"/>
                </a:cubicBezTo>
                <a:cubicBezTo>
                  <a:pt x="123604" y="6322225"/>
                  <a:pt x="124138" y="6320698"/>
                  <a:pt x="124767" y="6319343"/>
                </a:cubicBezTo>
                <a:cubicBezTo>
                  <a:pt x="122278" y="6297089"/>
                  <a:pt x="111161" y="6215694"/>
                  <a:pt x="108246" y="6190348"/>
                </a:cubicBezTo>
                <a:cubicBezTo>
                  <a:pt x="114169" y="6188296"/>
                  <a:pt x="103482" y="6175479"/>
                  <a:pt x="107279" y="6167269"/>
                </a:cubicBezTo>
                <a:cubicBezTo>
                  <a:pt x="110610" y="6161389"/>
                  <a:pt x="108145" y="6156128"/>
                  <a:pt x="107883" y="6149986"/>
                </a:cubicBezTo>
                <a:cubicBezTo>
                  <a:pt x="110502" y="6141894"/>
                  <a:pt x="105773" y="6115502"/>
                  <a:pt x="102380" y="6108622"/>
                </a:cubicBezTo>
                <a:cubicBezTo>
                  <a:pt x="90593" y="6092179"/>
                  <a:pt x="99346" y="6054816"/>
                  <a:pt x="90314" y="6041155"/>
                </a:cubicBezTo>
                <a:cubicBezTo>
                  <a:pt x="88990" y="6036198"/>
                  <a:pt x="88454" y="6031348"/>
                  <a:pt x="88409" y="6026587"/>
                </a:cubicBezTo>
                <a:lnTo>
                  <a:pt x="89403" y="6013265"/>
                </a:lnTo>
                <a:lnTo>
                  <a:pt x="91927" y="6009478"/>
                </a:lnTo>
                <a:lnTo>
                  <a:pt x="91302" y="6001336"/>
                </a:lnTo>
                <a:cubicBezTo>
                  <a:pt x="91431" y="6000558"/>
                  <a:pt x="91559" y="5999781"/>
                  <a:pt x="91687" y="5999003"/>
                </a:cubicBezTo>
                <a:cubicBezTo>
                  <a:pt x="92431" y="5994547"/>
                  <a:pt x="93080" y="5990148"/>
                  <a:pt x="93336" y="5985795"/>
                </a:cubicBezTo>
                <a:cubicBezTo>
                  <a:pt x="80676" y="5991520"/>
                  <a:pt x="93430" y="5949705"/>
                  <a:pt x="83190" y="5961758"/>
                </a:cubicBezTo>
                <a:cubicBezTo>
                  <a:pt x="82399" y="5938832"/>
                  <a:pt x="72862" y="5956319"/>
                  <a:pt x="81952" y="5928761"/>
                </a:cubicBezTo>
                <a:cubicBezTo>
                  <a:pt x="79324" y="5899676"/>
                  <a:pt x="72619" y="5823590"/>
                  <a:pt x="67420" y="5787247"/>
                </a:cubicBezTo>
                <a:cubicBezTo>
                  <a:pt x="53530" y="5750058"/>
                  <a:pt x="57730" y="5736292"/>
                  <a:pt x="50760" y="5710700"/>
                </a:cubicBezTo>
                <a:cubicBezTo>
                  <a:pt x="47368" y="5660911"/>
                  <a:pt x="30723" y="5663675"/>
                  <a:pt x="42956" y="5641754"/>
                </a:cubicBezTo>
                <a:cubicBezTo>
                  <a:pt x="39970" y="5608358"/>
                  <a:pt x="24769" y="5637338"/>
                  <a:pt x="29695" y="5602326"/>
                </a:cubicBezTo>
                <a:cubicBezTo>
                  <a:pt x="27700" y="5601239"/>
                  <a:pt x="20274" y="5573144"/>
                  <a:pt x="18841" y="5570885"/>
                </a:cubicBezTo>
                <a:lnTo>
                  <a:pt x="9977" y="5543492"/>
                </a:lnTo>
                <a:lnTo>
                  <a:pt x="5255" y="5531024"/>
                </a:lnTo>
                <a:lnTo>
                  <a:pt x="5447" y="5527845"/>
                </a:lnTo>
                <a:lnTo>
                  <a:pt x="0" y="5507724"/>
                </a:lnTo>
                <a:lnTo>
                  <a:pt x="435" y="5507045"/>
                </a:lnTo>
                <a:cubicBezTo>
                  <a:pt x="1286" y="5505065"/>
                  <a:pt x="1681" y="5502734"/>
                  <a:pt x="1128" y="5499619"/>
                </a:cubicBezTo>
                <a:cubicBezTo>
                  <a:pt x="9450" y="5498516"/>
                  <a:pt x="3652" y="5495435"/>
                  <a:pt x="1291" y="5486342"/>
                </a:cubicBezTo>
                <a:cubicBezTo>
                  <a:pt x="13688" y="5482600"/>
                  <a:pt x="2464" y="5460320"/>
                  <a:pt x="7976" y="5450755"/>
                </a:cubicBezTo>
                <a:cubicBezTo>
                  <a:pt x="5962" y="5444157"/>
                  <a:pt x="4058" y="5437113"/>
                  <a:pt x="2355" y="5429732"/>
                </a:cubicBezTo>
                <a:lnTo>
                  <a:pt x="1499" y="5370432"/>
                </a:lnTo>
                <a:lnTo>
                  <a:pt x="11483" y="5308330"/>
                </a:lnTo>
                <a:cubicBezTo>
                  <a:pt x="11701" y="5285359"/>
                  <a:pt x="15408" y="5265468"/>
                  <a:pt x="12793" y="5246026"/>
                </a:cubicBezTo>
                <a:cubicBezTo>
                  <a:pt x="15678" y="5238129"/>
                  <a:pt x="16842" y="5230685"/>
                  <a:pt x="12525" y="5223468"/>
                </a:cubicBezTo>
                <a:cubicBezTo>
                  <a:pt x="13966" y="5202031"/>
                  <a:pt x="20131" y="5196842"/>
                  <a:pt x="15322" y="5183258"/>
                </a:cubicBezTo>
                <a:cubicBezTo>
                  <a:pt x="25294" y="5171214"/>
                  <a:pt x="21488" y="5170502"/>
                  <a:pt x="18633" y="5164842"/>
                </a:cubicBezTo>
                <a:cubicBezTo>
                  <a:pt x="18565" y="5164573"/>
                  <a:pt x="18496" y="5164303"/>
                  <a:pt x="18428" y="5164034"/>
                </a:cubicBezTo>
                <a:lnTo>
                  <a:pt x="19854" y="5162388"/>
                </a:lnTo>
                <a:lnTo>
                  <a:pt x="20514" y="5158981"/>
                </a:lnTo>
                <a:lnTo>
                  <a:pt x="20089" y="5149681"/>
                </a:lnTo>
                <a:lnTo>
                  <a:pt x="19561" y="5146183"/>
                </a:lnTo>
                <a:cubicBezTo>
                  <a:pt x="19336" y="5143774"/>
                  <a:pt x="19361" y="5142173"/>
                  <a:pt x="19571" y="5141065"/>
                </a:cubicBezTo>
                <a:lnTo>
                  <a:pt x="19690" y="5140937"/>
                </a:lnTo>
                <a:cubicBezTo>
                  <a:pt x="19617" y="5139339"/>
                  <a:pt x="19544" y="5137742"/>
                  <a:pt x="19471" y="5136144"/>
                </a:cubicBezTo>
                <a:cubicBezTo>
                  <a:pt x="18832" y="5128055"/>
                  <a:pt x="17958" y="5120182"/>
                  <a:pt x="16918" y="5112689"/>
                </a:cubicBezTo>
                <a:cubicBezTo>
                  <a:pt x="23464" y="5106353"/>
                  <a:pt x="15733" y="5078666"/>
                  <a:pt x="28071" y="5081696"/>
                </a:cubicBezTo>
                <a:cubicBezTo>
                  <a:pt x="27036" y="5071588"/>
                  <a:pt x="21912" y="5065475"/>
                  <a:pt x="30005" y="5068879"/>
                </a:cubicBezTo>
                <a:cubicBezTo>
                  <a:pt x="29897" y="5065551"/>
                  <a:pt x="30585" y="5063501"/>
                  <a:pt x="31661" y="5062033"/>
                </a:cubicBezTo>
                <a:lnTo>
                  <a:pt x="32169" y="5061608"/>
                </a:lnTo>
                <a:lnTo>
                  <a:pt x="27436" y="5021480"/>
                </a:lnTo>
                <a:lnTo>
                  <a:pt x="26614" y="5013906"/>
                </a:lnTo>
                <a:lnTo>
                  <a:pt x="25056" y="5011767"/>
                </a:lnTo>
                <a:cubicBezTo>
                  <a:pt x="24110" y="5009457"/>
                  <a:pt x="23701" y="5006147"/>
                  <a:pt x="24513" y="5000592"/>
                </a:cubicBezTo>
                <a:lnTo>
                  <a:pt x="24951" y="4999307"/>
                </a:lnTo>
                <a:lnTo>
                  <a:pt x="22644" y="4990090"/>
                </a:lnTo>
                <a:cubicBezTo>
                  <a:pt x="21579" y="4987122"/>
                  <a:pt x="20222" y="4984494"/>
                  <a:pt x="18465" y="4982366"/>
                </a:cubicBezTo>
                <a:cubicBezTo>
                  <a:pt x="27858" y="4950984"/>
                  <a:pt x="19264" y="4921373"/>
                  <a:pt x="20888" y="4887310"/>
                </a:cubicBezTo>
                <a:cubicBezTo>
                  <a:pt x="17563" y="4848813"/>
                  <a:pt x="18386" y="4829570"/>
                  <a:pt x="15781" y="4807298"/>
                </a:cubicBezTo>
                <a:cubicBezTo>
                  <a:pt x="15634" y="4803627"/>
                  <a:pt x="14440" y="4773874"/>
                  <a:pt x="19649" y="4779990"/>
                </a:cubicBezTo>
                <a:cubicBezTo>
                  <a:pt x="18744" y="4746827"/>
                  <a:pt x="22869" y="4698305"/>
                  <a:pt x="21858" y="4664237"/>
                </a:cubicBezTo>
                <a:cubicBezTo>
                  <a:pt x="34232" y="4642340"/>
                  <a:pt x="11268" y="4621318"/>
                  <a:pt x="13583" y="4598607"/>
                </a:cubicBezTo>
                <a:cubicBezTo>
                  <a:pt x="2193" y="4604819"/>
                  <a:pt x="19974" y="4548010"/>
                  <a:pt x="7118" y="4546768"/>
                </a:cubicBezTo>
                <a:lnTo>
                  <a:pt x="14555" y="4522182"/>
                </a:lnTo>
                <a:lnTo>
                  <a:pt x="17290" y="4509768"/>
                </a:lnTo>
                <a:cubicBezTo>
                  <a:pt x="17884" y="4505118"/>
                  <a:pt x="18021" y="4500115"/>
                  <a:pt x="17421" y="4494586"/>
                </a:cubicBezTo>
                <a:cubicBezTo>
                  <a:pt x="12327" y="4480984"/>
                  <a:pt x="18571" y="4459805"/>
                  <a:pt x="18193" y="4440649"/>
                </a:cubicBezTo>
                <a:lnTo>
                  <a:pt x="16616" y="4431853"/>
                </a:lnTo>
                <a:lnTo>
                  <a:pt x="19246" y="4403141"/>
                </a:lnTo>
                <a:cubicBezTo>
                  <a:pt x="19372" y="4387638"/>
                  <a:pt x="19497" y="4372134"/>
                  <a:pt x="19623" y="4356631"/>
                </a:cubicBezTo>
                <a:cubicBezTo>
                  <a:pt x="19508" y="4349062"/>
                  <a:pt x="15847" y="4339045"/>
                  <a:pt x="20293" y="4339937"/>
                </a:cubicBezTo>
                <a:lnTo>
                  <a:pt x="18752" y="4331435"/>
                </a:lnTo>
                <a:cubicBezTo>
                  <a:pt x="19520" y="4328277"/>
                  <a:pt x="24070" y="4324711"/>
                  <a:pt x="24901" y="4320990"/>
                </a:cubicBezTo>
                <a:lnTo>
                  <a:pt x="23734" y="4309111"/>
                </a:lnTo>
                <a:cubicBezTo>
                  <a:pt x="24423" y="4299527"/>
                  <a:pt x="28090" y="4271878"/>
                  <a:pt x="29040" y="4263489"/>
                </a:cubicBezTo>
                <a:cubicBezTo>
                  <a:pt x="29169" y="4261918"/>
                  <a:pt x="29300" y="4260346"/>
                  <a:pt x="29429" y="4258775"/>
                </a:cubicBezTo>
                <a:lnTo>
                  <a:pt x="33702" y="4248512"/>
                </a:lnTo>
                <a:cubicBezTo>
                  <a:pt x="36933" y="4241044"/>
                  <a:pt x="39109" y="4235167"/>
                  <a:pt x="37356" y="4228644"/>
                </a:cubicBezTo>
                <a:cubicBezTo>
                  <a:pt x="41530" y="4217526"/>
                  <a:pt x="53227" y="4209759"/>
                  <a:pt x="50107" y="4193665"/>
                </a:cubicBezTo>
                <a:cubicBezTo>
                  <a:pt x="55406" y="4198550"/>
                  <a:pt x="50749" y="4175793"/>
                  <a:pt x="56192" y="4173105"/>
                </a:cubicBezTo>
                <a:cubicBezTo>
                  <a:pt x="60575" y="4171863"/>
                  <a:pt x="60184" y="4164671"/>
                  <a:pt x="61800" y="4159194"/>
                </a:cubicBezTo>
                <a:cubicBezTo>
                  <a:pt x="66276" y="4155290"/>
                  <a:pt x="70363" y="4127730"/>
                  <a:pt x="69720" y="4118135"/>
                </a:cubicBezTo>
                <a:cubicBezTo>
                  <a:pt x="65265" y="4091091"/>
                  <a:pt x="83289" y="4069336"/>
                  <a:pt x="80190" y="4047713"/>
                </a:cubicBezTo>
                <a:cubicBezTo>
                  <a:pt x="84682" y="4020435"/>
                  <a:pt x="92089" y="3998420"/>
                  <a:pt x="96666" y="3980780"/>
                </a:cubicBezTo>
                <a:cubicBezTo>
                  <a:pt x="98580" y="3977851"/>
                  <a:pt x="106155" y="3945259"/>
                  <a:pt x="107651" y="3941872"/>
                </a:cubicBezTo>
                <a:cubicBezTo>
                  <a:pt x="111761" y="3922504"/>
                  <a:pt x="112043" y="3930219"/>
                  <a:pt x="118444" y="3897465"/>
                </a:cubicBezTo>
                <a:cubicBezTo>
                  <a:pt x="124996" y="3869981"/>
                  <a:pt x="127657" y="3841768"/>
                  <a:pt x="134545" y="3811132"/>
                </a:cubicBezTo>
                <a:cubicBezTo>
                  <a:pt x="143817" y="3778601"/>
                  <a:pt x="141464" y="3759343"/>
                  <a:pt x="145381" y="3746540"/>
                </a:cubicBezTo>
                <a:cubicBezTo>
                  <a:pt x="156739" y="3719637"/>
                  <a:pt x="147664" y="3711291"/>
                  <a:pt x="146587" y="3670275"/>
                </a:cubicBezTo>
                <a:cubicBezTo>
                  <a:pt x="154134" y="3638754"/>
                  <a:pt x="151397" y="3605028"/>
                  <a:pt x="165690" y="3580981"/>
                </a:cubicBezTo>
                <a:cubicBezTo>
                  <a:pt x="164433" y="3577837"/>
                  <a:pt x="163639" y="3574469"/>
                  <a:pt x="163175" y="3570960"/>
                </a:cubicBezTo>
                <a:lnTo>
                  <a:pt x="162665" y="3560693"/>
                </a:lnTo>
                <a:lnTo>
                  <a:pt x="163299" y="3559743"/>
                </a:lnTo>
                <a:cubicBezTo>
                  <a:pt x="165039" y="3554949"/>
                  <a:pt x="165246" y="3551528"/>
                  <a:pt x="164777" y="3548721"/>
                </a:cubicBezTo>
                <a:lnTo>
                  <a:pt x="163708" y="3545693"/>
                </a:lnTo>
                <a:lnTo>
                  <a:pt x="164286" y="3537938"/>
                </a:lnTo>
                <a:cubicBezTo>
                  <a:pt x="164273" y="3532672"/>
                  <a:pt x="164261" y="3527407"/>
                  <a:pt x="164247" y="3522141"/>
                </a:cubicBezTo>
                <a:lnTo>
                  <a:pt x="165343" y="3519672"/>
                </a:lnTo>
                <a:lnTo>
                  <a:pt x="167001" y="3496604"/>
                </a:lnTo>
                <a:lnTo>
                  <a:pt x="167547" y="3496517"/>
                </a:lnTo>
                <a:cubicBezTo>
                  <a:pt x="168811" y="3495796"/>
                  <a:pt x="169814" y="3494272"/>
                  <a:pt x="170301" y="3491023"/>
                </a:cubicBezTo>
                <a:cubicBezTo>
                  <a:pt x="177219" y="3499391"/>
                  <a:pt x="173541" y="3490314"/>
                  <a:pt x="174371" y="3479998"/>
                </a:cubicBezTo>
                <a:cubicBezTo>
                  <a:pt x="185299" y="3490692"/>
                  <a:pt x="183023" y="3459350"/>
                  <a:pt x="190228" y="3457434"/>
                </a:cubicBezTo>
                <a:cubicBezTo>
                  <a:pt x="190591" y="3449617"/>
                  <a:pt x="191174" y="3441542"/>
                  <a:pt x="192016" y="3433411"/>
                </a:cubicBezTo>
                <a:lnTo>
                  <a:pt x="192663" y="3428691"/>
                </a:lnTo>
                <a:cubicBezTo>
                  <a:pt x="192706" y="3428676"/>
                  <a:pt x="192750" y="3428659"/>
                  <a:pt x="192793" y="3428643"/>
                </a:cubicBezTo>
                <a:cubicBezTo>
                  <a:pt x="193186" y="3427720"/>
                  <a:pt x="193494" y="3426206"/>
                  <a:pt x="193710" y="3423760"/>
                </a:cubicBezTo>
                <a:cubicBezTo>
                  <a:pt x="193753" y="3422535"/>
                  <a:pt x="193797" y="3421310"/>
                  <a:pt x="193839" y="3420085"/>
                </a:cubicBezTo>
                <a:lnTo>
                  <a:pt x="195094" y="3410930"/>
                </a:lnTo>
                <a:lnTo>
                  <a:pt x="196311" y="3408092"/>
                </a:lnTo>
                <a:lnTo>
                  <a:pt x="197928" y="3407419"/>
                </a:lnTo>
                <a:cubicBezTo>
                  <a:pt x="197912" y="3407119"/>
                  <a:pt x="197897" y="3406820"/>
                  <a:pt x="197881" y="3406520"/>
                </a:cubicBezTo>
                <a:cubicBezTo>
                  <a:pt x="196231" y="3399306"/>
                  <a:pt x="192821" y="3396220"/>
                  <a:pt x="204222" y="3391015"/>
                </a:cubicBezTo>
                <a:cubicBezTo>
                  <a:pt x="202162" y="3374996"/>
                  <a:pt x="208811" y="3373934"/>
                  <a:pt x="213950" y="3354361"/>
                </a:cubicBezTo>
                <a:cubicBezTo>
                  <a:pt x="211218" y="3344737"/>
                  <a:pt x="213619" y="3338360"/>
                  <a:pt x="217699" y="3332639"/>
                </a:cubicBezTo>
                <a:cubicBezTo>
                  <a:pt x="218717" y="3312409"/>
                  <a:pt x="225688" y="3295747"/>
                  <a:pt x="229963" y="3273935"/>
                </a:cubicBezTo>
                <a:cubicBezTo>
                  <a:pt x="228293" y="3248488"/>
                  <a:pt x="239257" y="3238943"/>
                  <a:pt x="243785" y="3215621"/>
                </a:cubicBezTo>
                <a:cubicBezTo>
                  <a:pt x="237893" y="3192522"/>
                  <a:pt x="253940" y="3201000"/>
                  <a:pt x="259175" y="3189909"/>
                </a:cubicBezTo>
                <a:lnTo>
                  <a:pt x="259988" y="3186579"/>
                </a:lnTo>
                <a:lnTo>
                  <a:pt x="259980" y="3177264"/>
                </a:lnTo>
                <a:lnTo>
                  <a:pt x="259609" y="3173723"/>
                </a:lnTo>
                <a:cubicBezTo>
                  <a:pt x="259490" y="3171299"/>
                  <a:pt x="259588" y="3169704"/>
                  <a:pt x="259848" y="3168622"/>
                </a:cubicBezTo>
                <a:lnTo>
                  <a:pt x="259971" y="3168508"/>
                </a:lnTo>
                <a:cubicBezTo>
                  <a:pt x="259969" y="3166907"/>
                  <a:pt x="259968" y="3165307"/>
                  <a:pt x="259966" y="3163706"/>
                </a:cubicBezTo>
                <a:cubicBezTo>
                  <a:pt x="259691" y="3155577"/>
                  <a:pt x="259171" y="3147642"/>
                  <a:pt x="258467" y="3140064"/>
                </a:cubicBezTo>
                <a:cubicBezTo>
                  <a:pt x="265286" y="3134408"/>
                  <a:pt x="258805" y="3106027"/>
                  <a:pt x="270990" y="3110288"/>
                </a:cubicBezTo>
                <a:cubicBezTo>
                  <a:pt x="270407" y="3100106"/>
                  <a:pt x="265565" y="3093497"/>
                  <a:pt x="273494" y="3097704"/>
                </a:cubicBezTo>
                <a:cubicBezTo>
                  <a:pt x="273534" y="3094376"/>
                  <a:pt x="274313" y="3092401"/>
                  <a:pt x="275456" y="3091047"/>
                </a:cubicBezTo>
                <a:lnTo>
                  <a:pt x="275980" y="3090672"/>
                </a:lnTo>
                <a:lnTo>
                  <a:pt x="274486" y="3068004"/>
                </a:lnTo>
                <a:lnTo>
                  <a:pt x="275226" y="3065087"/>
                </a:lnTo>
                <a:lnTo>
                  <a:pt x="273050" y="3050191"/>
                </a:lnTo>
                <a:cubicBezTo>
                  <a:pt x="272889" y="3047647"/>
                  <a:pt x="272728" y="3045103"/>
                  <a:pt x="272566" y="3042559"/>
                </a:cubicBezTo>
                <a:lnTo>
                  <a:pt x="271107" y="3040271"/>
                </a:lnTo>
                <a:cubicBezTo>
                  <a:pt x="270265" y="3037872"/>
                  <a:pt x="270006" y="3034528"/>
                  <a:pt x="271065" y="3029072"/>
                </a:cubicBezTo>
                <a:lnTo>
                  <a:pt x="271558" y="3027835"/>
                </a:lnTo>
                <a:cubicBezTo>
                  <a:pt x="270688" y="3024705"/>
                  <a:pt x="268559" y="2982922"/>
                  <a:pt x="268717" y="2964245"/>
                </a:cubicBezTo>
                <a:cubicBezTo>
                  <a:pt x="279502" y="2933904"/>
                  <a:pt x="269365" y="2949568"/>
                  <a:pt x="272511" y="2915772"/>
                </a:cubicBezTo>
                <a:cubicBezTo>
                  <a:pt x="272017" y="2877552"/>
                  <a:pt x="270125" y="2850992"/>
                  <a:pt x="270356" y="2825842"/>
                </a:cubicBezTo>
                <a:cubicBezTo>
                  <a:pt x="269433" y="2814032"/>
                  <a:pt x="268938" y="2727859"/>
                  <a:pt x="273897" y="2734957"/>
                </a:cubicBezTo>
                <a:cubicBezTo>
                  <a:pt x="264242" y="2698391"/>
                  <a:pt x="277769" y="2677127"/>
                  <a:pt x="274458" y="2636572"/>
                </a:cubicBezTo>
                <a:cubicBezTo>
                  <a:pt x="287792" y="2615986"/>
                  <a:pt x="275829" y="2626668"/>
                  <a:pt x="279157" y="2604260"/>
                </a:cubicBezTo>
                <a:cubicBezTo>
                  <a:pt x="279270" y="2587221"/>
                  <a:pt x="288019" y="2599786"/>
                  <a:pt x="288131" y="2582747"/>
                </a:cubicBezTo>
                <a:cubicBezTo>
                  <a:pt x="260352" y="2545890"/>
                  <a:pt x="290145" y="2525479"/>
                  <a:pt x="282516" y="2478755"/>
                </a:cubicBezTo>
                <a:lnTo>
                  <a:pt x="287359" y="2451804"/>
                </a:lnTo>
                <a:cubicBezTo>
                  <a:pt x="285426" y="2443087"/>
                  <a:pt x="285710" y="2414879"/>
                  <a:pt x="289577" y="2408801"/>
                </a:cubicBezTo>
                <a:cubicBezTo>
                  <a:pt x="290424" y="2402768"/>
                  <a:pt x="289064" y="2396183"/>
                  <a:pt x="293203" y="2392670"/>
                </a:cubicBezTo>
                <a:cubicBezTo>
                  <a:pt x="295637" y="2379564"/>
                  <a:pt x="301233" y="2349549"/>
                  <a:pt x="304183" y="2330165"/>
                </a:cubicBezTo>
                <a:cubicBezTo>
                  <a:pt x="298973" y="2319718"/>
                  <a:pt x="309550" y="2303314"/>
                  <a:pt x="310900" y="2276363"/>
                </a:cubicBezTo>
                <a:cubicBezTo>
                  <a:pt x="304874" y="2264930"/>
                  <a:pt x="311891" y="2258198"/>
                  <a:pt x="303909" y="2236310"/>
                </a:cubicBezTo>
                <a:cubicBezTo>
                  <a:pt x="304734" y="2235412"/>
                  <a:pt x="305502" y="2234293"/>
                  <a:pt x="306187" y="2232984"/>
                </a:cubicBezTo>
                <a:cubicBezTo>
                  <a:pt x="310170" y="2225381"/>
                  <a:pt x="310605" y="2213194"/>
                  <a:pt x="307158" y="2205763"/>
                </a:cubicBezTo>
                <a:cubicBezTo>
                  <a:pt x="296601" y="2170883"/>
                  <a:pt x="306474" y="2175442"/>
                  <a:pt x="304860" y="2145703"/>
                </a:cubicBezTo>
                <a:cubicBezTo>
                  <a:pt x="304314" y="2112090"/>
                  <a:pt x="314083" y="2134724"/>
                  <a:pt x="304273" y="2092533"/>
                </a:cubicBezTo>
                <a:cubicBezTo>
                  <a:pt x="308983" y="2088154"/>
                  <a:pt x="303590" y="2066396"/>
                  <a:pt x="301642" y="2057359"/>
                </a:cubicBezTo>
                <a:cubicBezTo>
                  <a:pt x="301720" y="2041038"/>
                  <a:pt x="313213" y="2032807"/>
                  <a:pt x="306736" y="2016105"/>
                </a:cubicBezTo>
                <a:cubicBezTo>
                  <a:pt x="312847" y="2019262"/>
                  <a:pt x="310007" y="1975377"/>
                  <a:pt x="316234" y="1983129"/>
                </a:cubicBezTo>
                <a:cubicBezTo>
                  <a:pt x="322177" y="1972692"/>
                  <a:pt x="313034" y="1967129"/>
                  <a:pt x="318238" y="1956745"/>
                </a:cubicBezTo>
                <a:cubicBezTo>
                  <a:pt x="319718" y="1944884"/>
                  <a:pt x="311423" y="1963350"/>
                  <a:pt x="311341" y="1950160"/>
                </a:cubicBezTo>
                <a:lnTo>
                  <a:pt x="323556" y="1879546"/>
                </a:lnTo>
                <a:cubicBezTo>
                  <a:pt x="320263" y="1869846"/>
                  <a:pt x="322312" y="1862247"/>
                  <a:pt x="326085" y="1854893"/>
                </a:cubicBezTo>
                <a:cubicBezTo>
                  <a:pt x="325955" y="1832625"/>
                  <a:pt x="332007" y="1812578"/>
                  <a:pt x="335058" y="1787684"/>
                </a:cubicBezTo>
                <a:cubicBezTo>
                  <a:pt x="331933" y="1760490"/>
                  <a:pt x="342400" y="1747069"/>
                  <a:pt x="345620" y="1720464"/>
                </a:cubicBezTo>
                <a:cubicBezTo>
                  <a:pt x="337355" y="1693643"/>
                  <a:pt x="360215" y="1703686"/>
                  <a:pt x="360760" y="1681196"/>
                </a:cubicBezTo>
                <a:cubicBezTo>
                  <a:pt x="353923" y="1644243"/>
                  <a:pt x="368449" y="1682451"/>
                  <a:pt x="368483" y="1625881"/>
                </a:cubicBezTo>
                <a:cubicBezTo>
                  <a:pt x="367181" y="1622619"/>
                  <a:pt x="369088" y="1615868"/>
                  <a:pt x="371077" y="1616704"/>
                </a:cubicBezTo>
                <a:cubicBezTo>
                  <a:pt x="371005" y="1604306"/>
                  <a:pt x="384453" y="1569256"/>
                  <a:pt x="383008" y="1551493"/>
                </a:cubicBezTo>
                <a:cubicBezTo>
                  <a:pt x="390598" y="1517303"/>
                  <a:pt x="381821" y="1500132"/>
                  <a:pt x="384834" y="1475233"/>
                </a:cubicBezTo>
                <a:cubicBezTo>
                  <a:pt x="393221" y="1446677"/>
                  <a:pt x="400498" y="1430031"/>
                  <a:pt x="418371" y="1380155"/>
                </a:cubicBezTo>
                <a:lnTo>
                  <a:pt x="469641" y="1210871"/>
                </a:lnTo>
                <a:cubicBezTo>
                  <a:pt x="507460" y="1148093"/>
                  <a:pt x="486915" y="1066841"/>
                  <a:pt x="489701" y="1028427"/>
                </a:cubicBezTo>
                <a:cubicBezTo>
                  <a:pt x="478454" y="1012506"/>
                  <a:pt x="490925" y="999600"/>
                  <a:pt x="486354" y="980383"/>
                </a:cubicBezTo>
                <a:cubicBezTo>
                  <a:pt x="483880" y="937629"/>
                  <a:pt x="471099" y="895192"/>
                  <a:pt x="479762" y="839699"/>
                </a:cubicBezTo>
                <a:cubicBezTo>
                  <a:pt x="444550" y="814685"/>
                  <a:pt x="465776" y="749644"/>
                  <a:pt x="445664" y="696545"/>
                </a:cubicBezTo>
                <a:cubicBezTo>
                  <a:pt x="441558" y="665722"/>
                  <a:pt x="459046" y="617297"/>
                  <a:pt x="440047" y="606615"/>
                </a:cubicBezTo>
                <a:cubicBezTo>
                  <a:pt x="451675" y="592509"/>
                  <a:pt x="432892" y="579307"/>
                  <a:pt x="431225" y="563889"/>
                </a:cubicBezTo>
                <a:cubicBezTo>
                  <a:pt x="438618" y="551582"/>
                  <a:pt x="432225" y="545475"/>
                  <a:pt x="430803" y="534294"/>
                </a:cubicBezTo>
                <a:cubicBezTo>
                  <a:pt x="435364" y="529230"/>
                  <a:pt x="435126" y="519767"/>
                  <a:pt x="429777" y="516548"/>
                </a:cubicBezTo>
                <a:cubicBezTo>
                  <a:pt x="417444" y="521116"/>
                  <a:pt x="423596" y="488251"/>
                  <a:pt x="415090" y="485808"/>
                </a:cubicBezTo>
                <a:cubicBezTo>
                  <a:pt x="413316" y="466733"/>
                  <a:pt x="424116" y="383903"/>
                  <a:pt x="410499" y="369873"/>
                </a:cubicBezTo>
                <a:cubicBezTo>
                  <a:pt x="404034" y="331308"/>
                  <a:pt x="425696" y="275570"/>
                  <a:pt x="425314" y="259180"/>
                </a:cubicBezTo>
                <a:cubicBezTo>
                  <a:pt x="450188" y="242918"/>
                  <a:pt x="384634" y="163766"/>
                  <a:pt x="383240" y="94173"/>
                </a:cubicBezTo>
                <a:cubicBezTo>
                  <a:pt x="385641" y="84795"/>
                  <a:pt x="385609" y="79782"/>
                  <a:pt x="379938" y="77267"/>
                </a:cubicBezTo>
                <a:cubicBezTo>
                  <a:pt x="378301" y="68220"/>
                  <a:pt x="376144" y="54774"/>
                  <a:pt x="373430" y="3885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FA3444-C5FA-D202-E214-082C6FE56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0" y="609600"/>
            <a:ext cx="5310116" cy="1322887"/>
          </a:xfrm>
        </p:spPr>
        <p:txBody>
          <a:bodyPr>
            <a:normAutofit/>
          </a:bodyPr>
          <a:lstStyle/>
          <a:p>
            <a:r>
              <a:rPr lang="fr-FR" b="1"/>
              <a:t>Plan de leçon en trois parties</a:t>
            </a:r>
            <a:endParaRPr lang="en-CA"/>
          </a:p>
        </p:txBody>
      </p:sp>
      <p:pic>
        <p:nvPicPr>
          <p:cNvPr id="5" name="Picture 4" descr="Head outline and magnifying glass">
            <a:extLst>
              <a:ext uri="{FF2B5EF4-FFF2-40B4-BE49-F238E27FC236}">
                <a16:creationId xmlns:a16="http://schemas.microsoft.com/office/drawing/2014/main" id="{87021E70-4827-E120-9995-CA6CA8B15E5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27" y="2192447"/>
            <a:ext cx="3720152" cy="248320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1233B-93B2-46A4-71EE-2F06C6876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7400" y="2194102"/>
            <a:ext cx="5310116" cy="39085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400" b="1"/>
              <a:t>Mise en situation: Qui était Nellie McClung ?</a:t>
            </a:r>
          </a:p>
          <a:p>
            <a:r>
              <a:rPr lang="fr-FR" sz="1400" i="1"/>
              <a:t>Objectif : découvrir la vie et l’importance de Nellie McClung.</a:t>
            </a:r>
          </a:p>
          <a:p>
            <a:pPr marL="0" indent="0">
              <a:buNone/>
            </a:pPr>
            <a:endParaRPr lang="fr-FR" sz="1400" b="0" i="1">
              <a:effectLst/>
            </a:endParaRPr>
          </a:p>
          <a:p>
            <a:pPr marL="0" indent="0">
              <a:buNone/>
            </a:pPr>
            <a:r>
              <a:rPr lang="fr-FR" sz="1400" b="1"/>
              <a:t>A. Discussion d’ouverture </a:t>
            </a:r>
            <a:endParaRPr lang="fr-FR" sz="1400" b="1">
              <a:effectLst/>
            </a:endParaRPr>
          </a:p>
          <a:p>
            <a:r>
              <a:rPr lang="fr-FR" sz="1400"/>
              <a:t>L’enseignant pose :</a:t>
            </a:r>
            <a:endParaRPr lang="fr-FR" sz="1400" b="0">
              <a:effectLst/>
            </a:endParaRPr>
          </a:p>
          <a:p>
            <a:pPr fontAlgn="base"/>
            <a:r>
              <a:rPr lang="fr-FR" sz="1400"/>
              <a:t>« Qu’est-ce qu’un leader ? »</a:t>
            </a:r>
          </a:p>
          <a:p>
            <a:pPr fontAlgn="base"/>
            <a:r>
              <a:rPr lang="fr-FR" sz="1400"/>
              <a:t>« Pourquoi certaines personnes doivent-elles se battre pour obtenir des droits ? »</a:t>
            </a:r>
          </a:p>
          <a:p>
            <a:r>
              <a:rPr lang="fr-FR" sz="1400"/>
              <a:t>Les élèves donnent des exemples.</a:t>
            </a:r>
            <a:endParaRPr lang="fr-FR" sz="1400" b="0">
              <a:effectLst/>
            </a:endParaRPr>
          </a:p>
          <a:p>
            <a:pPr marL="0" indent="0">
              <a:buNone/>
            </a:pPr>
            <a:br>
              <a:rPr lang="fr-FR" sz="1400"/>
            </a:br>
            <a:endParaRPr lang="fr-FR" sz="1400" b="0">
              <a:effectLst/>
            </a:endParaRPr>
          </a:p>
          <a:p>
            <a:pPr marL="0" indent="0">
              <a:buNone/>
            </a:pPr>
            <a:br>
              <a:rPr lang="fr-FR" sz="1400"/>
            </a:br>
            <a:endParaRPr lang="en-CA" sz="1400"/>
          </a:p>
        </p:txBody>
      </p:sp>
    </p:spTree>
    <p:extLst>
      <p:ext uri="{BB962C8B-B14F-4D97-AF65-F5344CB8AC3E}">
        <p14:creationId xmlns:p14="http://schemas.microsoft.com/office/powerpoint/2010/main" val="19963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8FEEE4-2F35-1D40-C497-B6636CADD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b="1"/>
              <a:t>Mise en situation: Qui était Nellie </a:t>
            </a:r>
            <a:r>
              <a:rPr lang="fr-FR" b="1" err="1"/>
              <a:t>McClung</a:t>
            </a:r>
            <a:r>
              <a:rPr lang="fr-FR" b="1"/>
              <a:t>?</a:t>
            </a:r>
            <a:endParaRPr lang="en-CA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00D6A-450F-CD1C-83AC-3AEFD629F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/>
              <a:t>B. Vidéo – Radio-Canada </a:t>
            </a:r>
            <a:endParaRPr lang="fr-FR" b="1">
              <a:effectLst/>
            </a:endParaRPr>
          </a:p>
          <a:p>
            <a:r>
              <a:rPr lang="fr-FR"/>
              <a:t>https://ici.radio-canada.ca (chercher </a:t>
            </a:r>
            <a:r>
              <a:rPr lang="fr-FR" i="1"/>
              <a:t>Nellie </a:t>
            </a:r>
            <a:r>
              <a:rPr lang="fr-FR" i="1" err="1"/>
              <a:t>McClung</a:t>
            </a:r>
            <a:r>
              <a:rPr lang="fr-FR"/>
              <a:t>)</a:t>
            </a:r>
            <a:endParaRPr lang="fr-FR" b="0">
              <a:effectLst/>
            </a:endParaRPr>
          </a:p>
          <a:p>
            <a:pPr marL="0" indent="0">
              <a:buNone/>
            </a:pPr>
            <a:r>
              <a:rPr lang="fr-FR"/>
              <a:t>Avant la vidéo :</a:t>
            </a:r>
            <a:endParaRPr lang="fr-FR" b="0">
              <a:effectLst/>
            </a:endParaRPr>
          </a:p>
          <a:p>
            <a:pPr fontAlgn="base"/>
            <a:r>
              <a:rPr lang="fr-FR"/>
              <a:t>« Écoutez pour découvrir pourquoi Nellie </a:t>
            </a:r>
            <a:r>
              <a:rPr lang="fr-FR" err="1"/>
              <a:t>McClung</a:t>
            </a:r>
            <a:r>
              <a:rPr lang="fr-FR"/>
              <a:t> est importante dans l’histoire du Canada. »</a:t>
            </a:r>
          </a:p>
          <a:p>
            <a:pPr marL="0" indent="0">
              <a:buNone/>
            </a:pPr>
            <a:r>
              <a:rPr lang="fr-FR"/>
              <a:t>Après la vidéo :</a:t>
            </a:r>
            <a:endParaRPr lang="fr-FR" b="0">
              <a:effectLst/>
            </a:endParaRPr>
          </a:p>
          <a:p>
            <a:pPr fontAlgn="base"/>
            <a:r>
              <a:rPr lang="fr-FR"/>
              <a:t>« Quel problème existait pour les femmes à cette époque ? »</a:t>
            </a:r>
          </a:p>
          <a:p>
            <a:pPr fontAlgn="base"/>
            <a:r>
              <a:rPr lang="fr-FR"/>
              <a:t>« Comment Nellie </a:t>
            </a:r>
            <a:r>
              <a:rPr lang="fr-FR" err="1"/>
              <a:t>McClung</a:t>
            </a:r>
            <a:r>
              <a:rPr lang="fr-FR"/>
              <a:t> a-t-elle aidé à changer les choses ? »</a:t>
            </a:r>
          </a:p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3036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FCBA134-9932-4625-92F2-ADE52ACE1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8B28E4E-0110-46E1-92BB-3DB2BAA5E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2"/>
            <a:ext cx="6095998" cy="1613646"/>
          </a:xfrm>
          <a:custGeom>
            <a:avLst/>
            <a:gdLst>
              <a:gd name="connsiteX0" fmla="*/ 0 w 7868507"/>
              <a:gd name="connsiteY0" fmla="*/ 0 h 1682351"/>
              <a:gd name="connsiteX1" fmla="*/ 7868507 w 7868507"/>
              <a:gd name="connsiteY1" fmla="*/ 0 h 1682351"/>
              <a:gd name="connsiteX2" fmla="*/ 7865866 w 7868507"/>
              <a:gd name="connsiteY2" fmla="*/ 1824 h 1682351"/>
              <a:gd name="connsiteX3" fmla="*/ 7837561 w 7868507"/>
              <a:gd name="connsiteY3" fmla="*/ 21679 h 1682351"/>
              <a:gd name="connsiteX4" fmla="*/ 7769454 w 7868507"/>
              <a:gd name="connsiteY4" fmla="*/ 43813 h 1682351"/>
              <a:gd name="connsiteX5" fmla="*/ 7695485 w 7868507"/>
              <a:gd name="connsiteY5" fmla="*/ 61050 h 1682351"/>
              <a:gd name="connsiteX6" fmla="*/ 7662356 w 7868507"/>
              <a:gd name="connsiteY6" fmla="*/ 73131 h 1682351"/>
              <a:gd name="connsiteX7" fmla="*/ 7602203 w 7868507"/>
              <a:gd name="connsiteY7" fmla="*/ 99894 h 1682351"/>
              <a:gd name="connsiteX8" fmla="*/ 7533256 w 7868507"/>
              <a:gd name="connsiteY8" fmla="*/ 141638 h 1682351"/>
              <a:gd name="connsiteX9" fmla="*/ 7516926 w 7868507"/>
              <a:gd name="connsiteY9" fmla="*/ 165418 h 1682351"/>
              <a:gd name="connsiteX10" fmla="*/ 7488994 w 7868507"/>
              <a:gd name="connsiteY10" fmla="*/ 178287 h 1682351"/>
              <a:gd name="connsiteX11" fmla="*/ 7478335 w 7868507"/>
              <a:gd name="connsiteY11" fmla="*/ 185700 h 1682351"/>
              <a:gd name="connsiteX12" fmla="*/ 7458526 w 7868507"/>
              <a:gd name="connsiteY12" fmla="*/ 189157 h 1682351"/>
              <a:gd name="connsiteX13" fmla="*/ 7419554 w 7868507"/>
              <a:gd name="connsiteY13" fmla="*/ 192546 h 1682351"/>
              <a:gd name="connsiteX14" fmla="*/ 7347574 w 7868507"/>
              <a:gd name="connsiteY14" fmla="*/ 213028 h 1682351"/>
              <a:gd name="connsiteX15" fmla="*/ 7205646 w 7868507"/>
              <a:gd name="connsiteY15" fmla="*/ 228570 h 1682351"/>
              <a:gd name="connsiteX16" fmla="*/ 7132082 w 7868507"/>
              <a:gd name="connsiteY16" fmla="*/ 240066 h 1682351"/>
              <a:gd name="connsiteX17" fmla="*/ 7026584 w 7868507"/>
              <a:gd name="connsiteY17" fmla="*/ 249305 h 1682351"/>
              <a:gd name="connsiteX18" fmla="*/ 6949796 w 7868507"/>
              <a:gd name="connsiteY18" fmla="*/ 259619 h 1682351"/>
              <a:gd name="connsiteX19" fmla="*/ 6850243 w 7868507"/>
              <a:gd name="connsiteY19" fmla="*/ 278486 h 1682351"/>
              <a:gd name="connsiteX20" fmla="*/ 6848972 w 7868507"/>
              <a:gd name="connsiteY20" fmla="*/ 279419 h 1682351"/>
              <a:gd name="connsiteX21" fmla="*/ 6833720 w 7868507"/>
              <a:gd name="connsiteY21" fmla="*/ 281340 h 1682351"/>
              <a:gd name="connsiteX22" fmla="*/ 6796601 w 7868507"/>
              <a:gd name="connsiteY22" fmla="*/ 279778 h 1682351"/>
              <a:gd name="connsiteX23" fmla="*/ 6793249 w 7868507"/>
              <a:gd name="connsiteY23" fmla="*/ 281365 h 1682351"/>
              <a:gd name="connsiteX24" fmla="*/ 6761214 w 7868507"/>
              <a:gd name="connsiteY24" fmla="*/ 283216 h 1682351"/>
              <a:gd name="connsiteX25" fmla="*/ 6761137 w 7868507"/>
              <a:gd name="connsiteY25" fmla="*/ 284040 h 1682351"/>
              <a:gd name="connsiteX26" fmla="*/ 6753708 w 7868507"/>
              <a:gd name="connsiteY26" fmla="*/ 288053 h 1682351"/>
              <a:gd name="connsiteX27" fmla="*/ 6738673 w 7868507"/>
              <a:gd name="connsiteY27" fmla="*/ 293899 h 1682351"/>
              <a:gd name="connsiteX28" fmla="*/ 6675177 w 7868507"/>
              <a:gd name="connsiteY28" fmla="*/ 319284 h 1682351"/>
              <a:gd name="connsiteX29" fmla="*/ 6668648 w 7868507"/>
              <a:gd name="connsiteY29" fmla="*/ 320128 h 1682351"/>
              <a:gd name="connsiteX30" fmla="*/ 6668596 w 7868507"/>
              <a:gd name="connsiteY30" fmla="*/ 320325 h 1682351"/>
              <a:gd name="connsiteX31" fmla="*/ 6661861 w 7868507"/>
              <a:gd name="connsiteY31" fmla="*/ 321574 h 1682351"/>
              <a:gd name="connsiteX32" fmla="*/ 6644079 w 7868507"/>
              <a:gd name="connsiteY32" fmla="*/ 323301 h 1682351"/>
              <a:gd name="connsiteX33" fmla="*/ 6640227 w 7868507"/>
              <a:gd name="connsiteY33" fmla="*/ 325063 h 1682351"/>
              <a:gd name="connsiteX34" fmla="*/ 6639422 w 7868507"/>
              <a:gd name="connsiteY34" fmla="*/ 327491 h 1682351"/>
              <a:gd name="connsiteX35" fmla="*/ 6617073 w 7868507"/>
              <a:gd name="connsiteY35" fmla="*/ 336554 h 1682351"/>
              <a:gd name="connsiteX36" fmla="*/ 6565938 w 7868507"/>
              <a:gd name="connsiteY36" fmla="*/ 354459 h 1682351"/>
              <a:gd name="connsiteX37" fmla="*/ 6506395 w 7868507"/>
              <a:gd name="connsiteY37" fmla="*/ 372715 h 1682351"/>
              <a:gd name="connsiteX38" fmla="*/ 6366803 w 7868507"/>
              <a:gd name="connsiteY38" fmla="*/ 421832 h 1682351"/>
              <a:gd name="connsiteX39" fmla="*/ 6245343 w 7868507"/>
              <a:gd name="connsiteY39" fmla="*/ 435559 h 1682351"/>
              <a:gd name="connsiteX40" fmla="*/ 6186762 w 7868507"/>
              <a:gd name="connsiteY40" fmla="*/ 449329 h 1682351"/>
              <a:gd name="connsiteX41" fmla="*/ 6151870 w 7868507"/>
              <a:gd name="connsiteY41" fmla="*/ 456667 h 1682351"/>
              <a:gd name="connsiteX42" fmla="*/ 6094791 w 7868507"/>
              <a:gd name="connsiteY42" fmla="*/ 467108 h 1682351"/>
              <a:gd name="connsiteX43" fmla="*/ 6094387 w 7868507"/>
              <a:gd name="connsiteY43" fmla="*/ 469288 h 1682351"/>
              <a:gd name="connsiteX44" fmla="*/ 6088888 w 7868507"/>
              <a:gd name="connsiteY44" fmla="*/ 472662 h 1682351"/>
              <a:gd name="connsiteX45" fmla="*/ 6079322 w 7868507"/>
              <a:gd name="connsiteY45" fmla="*/ 480342 h 1682351"/>
              <a:gd name="connsiteX46" fmla="*/ 6060058 w 7868507"/>
              <a:gd name="connsiteY46" fmla="*/ 490885 h 1682351"/>
              <a:gd name="connsiteX47" fmla="*/ 6059271 w 7868507"/>
              <a:gd name="connsiteY47" fmla="*/ 490563 h 1682351"/>
              <a:gd name="connsiteX48" fmla="*/ 6052214 w 7868507"/>
              <a:gd name="connsiteY48" fmla="*/ 491388 h 1682351"/>
              <a:gd name="connsiteX49" fmla="*/ 6004898 w 7868507"/>
              <a:gd name="connsiteY49" fmla="*/ 494385 h 1682351"/>
              <a:gd name="connsiteX50" fmla="*/ 5987859 w 7868507"/>
              <a:gd name="connsiteY50" fmla="*/ 504838 h 1682351"/>
              <a:gd name="connsiteX51" fmla="*/ 5984113 w 7868507"/>
              <a:gd name="connsiteY51" fmla="*/ 506697 h 1682351"/>
              <a:gd name="connsiteX52" fmla="*/ 5983909 w 7868507"/>
              <a:gd name="connsiteY52" fmla="*/ 506630 h 1682351"/>
              <a:gd name="connsiteX53" fmla="*/ 5979696 w 7868507"/>
              <a:gd name="connsiteY53" fmla="*/ 508387 h 1682351"/>
              <a:gd name="connsiteX54" fmla="*/ 5931986 w 7868507"/>
              <a:gd name="connsiteY54" fmla="*/ 510495 h 1682351"/>
              <a:gd name="connsiteX55" fmla="*/ 5873354 w 7868507"/>
              <a:gd name="connsiteY55" fmla="*/ 520717 h 1682351"/>
              <a:gd name="connsiteX56" fmla="*/ 5843006 w 7868507"/>
              <a:gd name="connsiteY56" fmla="*/ 525739 h 1682351"/>
              <a:gd name="connsiteX57" fmla="*/ 5825737 w 7868507"/>
              <a:gd name="connsiteY57" fmla="*/ 530029 h 1682351"/>
              <a:gd name="connsiteX58" fmla="*/ 5812271 w 7868507"/>
              <a:gd name="connsiteY58" fmla="*/ 536366 h 1682351"/>
              <a:gd name="connsiteX59" fmla="*/ 5683965 w 7868507"/>
              <a:gd name="connsiteY59" fmla="*/ 605660 h 1682351"/>
              <a:gd name="connsiteX60" fmla="*/ 5572324 w 7868507"/>
              <a:gd name="connsiteY60" fmla="*/ 625027 h 1682351"/>
              <a:gd name="connsiteX61" fmla="*/ 5556903 w 7868507"/>
              <a:gd name="connsiteY61" fmla="*/ 628786 h 1682351"/>
              <a:gd name="connsiteX62" fmla="*/ 5553544 w 7868507"/>
              <a:gd name="connsiteY62" fmla="*/ 627847 h 1682351"/>
              <a:gd name="connsiteX63" fmla="*/ 5526889 w 7868507"/>
              <a:gd name="connsiteY63" fmla="*/ 632098 h 1682351"/>
              <a:gd name="connsiteX64" fmla="*/ 5521078 w 7868507"/>
              <a:gd name="connsiteY64" fmla="*/ 637584 h 1682351"/>
              <a:gd name="connsiteX65" fmla="*/ 5512534 w 7868507"/>
              <a:gd name="connsiteY65" fmla="*/ 637267 h 1682351"/>
              <a:gd name="connsiteX66" fmla="*/ 5474353 w 7868507"/>
              <a:gd name="connsiteY66" fmla="*/ 648039 h 1682351"/>
              <a:gd name="connsiteX67" fmla="*/ 5470584 w 7868507"/>
              <a:gd name="connsiteY67" fmla="*/ 648039 h 1682351"/>
              <a:gd name="connsiteX68" fmla="*/ 5467496 w 7868507"/>
              <a:gd name="connsiteY68" fmla="*/ 650003 h 1682351"/>
              <a:gd name="connsiteX69" fmla="*/ 5462885 w 7868507"/>
              <a:gd name="connsiteY69" fmla="*/ 649269 h 1682351"/>
              <a:gd name="connsiteX70" fmla="*/ 5461190 w 7868507"/>
              <a:gd name="connsiteY70" fmla="*/ 650833 h 1682351"/>
              <a:gd name="connsiteX71" fmla="*/ 5438256 w 7868507"/>
              <a:gd name="connsiteY71" fmla="*/ 650162 h 1682351"/>
              <a:gd name="connsiteX72" fmla="*/ 5425515 w 7868507"/>
              <a:gd name="connsiteY72" fmla="*/ 650724 h 1682351"/>
              <a:gd name="connsiteX73" fmla="*/ 5399851 w 7868507"/>
              <a:gd name="connsiteY73" fmla="*/ 648648 h 1682351"/>
              <a:gd name="connsiteX74" fmla="*/ 5395578 w 7868507"/>
              <a:gd name="connsiteY74" fmla="*/ 651245 h 1682351"/>
              <a:gd name="connsiteX75" fmla="*/ 5357693 w 7868507"/>
              <a:gd name="connsiteY75" fmla="*/ 652764 h 1682351"/>
              <a:gd name="connsiteX76" fmla="*/ 5357422 w 7868507"/>
              <a:gd name="connsiteY76" fmla="*/ 654203 h 1682351"/>
              <a:gd name="connsiteX77" fmla="*/ 5347920 w 7868507"/>
              <a:gd name="connsiteY77" fmla="*/ 660769 h 1682351"/>
              <a:gd name="connsiteX78" fmla="*/ 5344829 w 7868507"/>
              <a:gd name="connsiteY78" fmla="*/ 661019 h 1682351"/>
              <a:gd name="connsiteX79" fmla="*/ 5285263 w 7868507"/>
              <a:gd name="connsiteY79" fmla="*/ 671313 h 1682351"/>
              <a:gd name="connsiteX80" fmla="*/ 5264305 w 7868507"/>
              <a:gd name="connsiteY80" fmla="*/ 677803 h 1682351"/>
              <a:gd name="connsiteX81" fmla="*/ 5229182 w 7868507"/>
              <a:gd name="connsiteY81" fmla="*/ 688503 h 1682351"/>
              <a:gd name="connsiteX82" fmla="*/ 5203382 w 7868507"/>
              <a:gd name="connsiteY82" fmla="*/ 703484 h 1682351"/>
              <a:gd name="connsiteX83" fmla="*/ 5173833 w 7868507"/>
              <a:gd name="connsiteY83" fmla="*/ 709660 h 1682351"/>
              <a:gd name="connsiteX84" fmla="*/ 5166382 w 7868507"/>
              <a:gd name="connsiteY84" fmla="*/ 702062 h 1682351"/>
              <a:gd name="connsiteX85" fmla="*/ 5142858 w 7868507"/>
              <a:gd name="connsiteY85" fmla="*/ 702153 h 1682351"/>
              <a:gd name="connsiteX86" fmla="*/ 5134964 w 7868507"/>
              <a:gd name="connsiteY86" fmla="*/ 711602 h 1682351"/>
              <a:gd name="connsiteX87" fmla="*/ 5087368 w 7868507"/>
              <a:gd name="connsiteY87" fmla="*/ 727066 h 1682351"/>
              <a:gd name="connsiteX88" fmla="*/ 5059763 w 7868507"/>
              <a:gd name="connsiteY88" fmla="*/ 733651 h 1682351"/>
              <a:gd name="connsiteX89" fmla="*/ 5023240 w 7868507"/>
              <a:gd name="connsiteY89" fmla="*/ 742299 h 1682351"/>
              <a:gd name="connsiteX90" fmla="*/ 5007406 w 7868507"/>
              <a:gd name="connsiteY90" fmla="*/ 747156 h 1682351"/>
              <a:gd name="connsiteX91" fmla="*/ 4995851 w 7868507"/>
              <a:gd name="connsiteY91" fmla="*/ 746560 h 1682351"/>
              <a:gd name="connsiteX92" fmla="*/ 4983107 w 7868507"/>
              <a:gd name="connsiteY92" fmla="*/ 748274 h 1682351"/>
              <a:gd name="connsiteX93" fmla="*/ 4973068 w 7868507"/>
              <a:gd name="connsiteY93" fmla="*/ 750600 h 1682351"/>
              <a:gd name="connsiteX94" fmla="*/ 4967642 w 7868507"/>
              <a:gd name="connsiteY94" fmla="*/ 756164 h 1682351"/>
              <a:gd name="connsiteX95" fmla="*/ 4958938 w 7868507"/>
              <a:gd name="connsiteY95" fmla="*/ 756308 h 1682351"/>
              <a:gd name="connsiteX96" fmla="*/ 4949594 w 7868507"/>
              <a:gd name="connsiteY96" fmla="*/ 761504 h 1682351"/>
              <a:gd name="connsiteX97" fmla="*/ 4947761 w 7868507"/>
              <a:gd name="connsiteY97" fmla="*/ 759559 h 1682351"/>
              <a:gd name="connsiteX98" fmla="*/ 4939683 w 7868507"/>
              <a:gd name="connsiteY98" fmla="*/ 757589 h 1682351"/>
              <a:gd name="connsiteX99" fmla="*/ 4905733 w 7868507"/>
              <a:gd name="connsiteY99" fmla="*/ 776774 h 1682351"/>
              <a:gd name="connsiteX100" fmla="*/ 4885524 w 7868507"/>
              <a:gd name="connsiteY100" fmla="*/ 784914 h 1682351"/>
              <a:gd name="connsiteX101" fmla="*/ 4884537 w 7868507"/>
              <a:gd name="connsiteY101" fmla="*/ 786309 h 1682351"/>
              <a:gd name="connsiteX102" fmla="*/ 4863207 w 7868507"/>
              <a:gd name="connsiteY102" fmla="*/ 792997 h 1682351"/>
              <a:gd name="connsiteX103" fmla="*/ 4857388 w 7868507"/>
              <a:gd name="connsiteY103" fmla="*/ 798678 h 1682351"/>
              <a:gd name="connsiteX104" fmla="*/ 4816499 w 7868507"/>
              <a:gd name="connsiteY104" fmla="*/ 818246 h 1682351"/>
              <a:gd name="connsiteX105" fmla="*/ 4805033 w 7868507"/>
              <a:gd name="connsiteY105" fmla="*/ 823877 h 1682351"/>
              <a:gd name="connsiteX106" fmla="*/ 4794341 w 7868507"/>
              <a:gd name="connsiteY106" fmla="*/ 824641 h 1682351"/>
              <a:gd name="connsiteX107" fmla="*/ 4791139 w 7868507"/>
              <a:gd name="connsiteY107" fmla="*/ 821265 h 1682351"/>
              <a:gd name="connsiteX108" fmla="*/ 4784697 w 7868507"/>
              <a:gd name="connsiteY108" fmla="*/ 823709 h 1682351"/>
              <a:gd name="connsiteX109" fmla="*/ 4782810 w 7868507"/>
              <a:gd name="connsiteY109" fmla="*/ 823507 h 1682351"/>
              <a:gd name="connsiteX110" fmla="*/ 4772164 w 7868507"/>
              <a:gd name="connsiteY110" fmla="*/ 823203 h 1682351"/>
              <a:gd name="connsiteX111" fmla="*/ 4753756 w 7868507"/>
              <a:gd name="connsiteY111" fmla="*/ 843711 h 1682351"/>
              <a:gd name="connsiteX112" fmla="*/ 4727551 w 7868507"/>
              <a:gd name="connsiteY112" fmla="*/ 851537 h 1682351"/>
              <a:gd name="connsiteX113" fmla="*/ 4631760 w 7868507"/>
              <a:gd name="connsiteY113" fmla="*/ 932126 h 1682351"/>
              <a:gd name="connsiteX114" fmla="*/ 4584082 w 7868507"/>
              <a:gd name="connsiteY114" fmla="*/ 949940 h 1682351"/>
              <a:gd name="connsiteX115" fmla="*/ 4523312 w 7868507"/>
              <a:gd name="connsiteY115" fmla="*/ 974005 h 1682351"/>
              <a:gd name="connsiteX116" fmla="*/ 4463504 w 7868507"/>
              <a:gd name="connsiteY116" fmla="*/ 996548 h 1682351"/>
              <a:gd name="connsiteX117" fmla="*/ 4452680 w 7868507"/>
              <a:gd name="connsiteY117" fmla="*/ 1008042 h 1682351"/>
              <a:gd name="connsiteX118" fmla="*/ 4445284 w 7868507"/>
              <a:gd name="connsiteY118" fmla="*/ 1009976 h 1682351"/>
              <a:gd name="connsiteX119" fmla="*/ 4407084 w 7868507"/>
              <a:gd name="connsiteY119" fmla="*/ 1025274 h 1682351"/>
              <a:gd name="connsiteX120" fmla="*/ 4398766 w 7868507"/>
              <a:gd name="connsiteY120" fmla="*/ 1022420 h 1682351"/>
              <a:gd name="connsiteX121" fmla="*/ 4397057 w 7868507"/>
              <a:gd name="connsiteY121" fmla="*/ 1020283 h 1682351"/>
              <a:gd name="connsiteX122" fmla="*/ 4386552 w 7868507"/>
              <a:gd name="connsiteY122" fmla="*/ 1024409 h 1682351"/>
              <a:gd name="connsiteX123" fmla="*/ 4377324 w 7868507"/>
              <a:gd name="connsiteY123" fmla="*/ 1023587 h 1682351"/>
              <a:gd name="connsiteX124" fmla="*/ 4370923 w 7868507"/>
              <a:gd name="connsiteY124" fmla="*/ 1028513 h 1682351"/>
              <a:gd name="connsiteX125" fmla="*/ 4360023 w 7868507"/>
              <a:gd name="connsiteY125" fmla="*/ 1029711 h 1682351"/>
              <a:gd name="connsiteX126" fmla="*/ 4346335 w 7868507"/>
              <a:gd name="connsiteY126" fmla="*/ 1029999 h 1682351"/>
              <a:gd name="connsiteX127" fmla="*/ 4334175 w 7868507"/>
              <a:gd name="connsiteY127" fmla="*/ 1028124 h 1682351"/>
              <a:gd name="connsiteX128" fmla="*/ 4316842 w 7868507"/>
              <a:gd name="connsiteY128" fmla="*/ 1031192 h 1682351"/>
              <a:gd name="connsiteX129" fmla="*/ 4277163 w 7868507"/>
              <a:gd name="connsiteY129" fmla="*/ 1035732 h 1682351"/>
              <a:gd name="connsiteX130" fmla="*/ 4247171 w 7868507"/>
              <a:gd name="connsiteY130" fmla="*/ 1039212 h 1682351"/>
              <a:gd name="connsiteX131" fmla="*/ 4194968 w 7868507"/>
              <a:gd name="connsiteY131" fmla="*/ 1049296 h 1682351"/>
              <a:gd name="connsiteX132" fmla="*/ 4185496 w 7868507"/>
              <a:gd name="connsiteY132" fmla="*/ 1057811 h 1682351"/>
              <a:gd name="connsiteX133" fmla="*/ 4160588 w 7868507"/>
              <a:gd name="connsiteY133" fmla="*/ 1055289 h 1682351"/>
              <a:gd name="connsiteX134" fmla="*/ 4153601 w 7868507"/>
              <a:gd name="connsiteY134" fmla="*/ 1046911 h 1682351"/>
              <a:gd name="connsiteX135" fmla="*/ 4121597 w 7868507"/>
              <a:gd name="connsiteY135" fmla="*/ 1049768 h 1682351"/>
              <a:gd name="connsiteX136" fmla="*/ 4092519 w 7868507"/>
              <a:gd name="connsiteY136" fmla="*/ 1061793 h 1682351"/>
              <a:gd name="connsiteX137" fmla="*/ 4054082 w 7868507"/>
              <a:gd name="connsiteY137" fmla="*/ 1068526 h 1682351"/>
              <a:gd name="connsiteX138" fmla="*/ 4031133 w 7868507"/>
              <a:gd name="connsiteY138" fmla="*/ 1072650 h 1682351"/>
              <a:gd name="connsiteX139" fmla="*/ 3966873 w 7868507"/>
              <a:gd name="connsiteY139" fmla="*/ 1076267 h 1682351"/>
              <a:gd name="connsiteX140" fmla="*/ 3963573 w 7868507"/>
              <a:gd name="connsiteY140" fmla="*/ 1076172 h 1682351"/>
              <a:gd name="connsiteX141" fmla="*/ 3952740 w 7868507"/>
              <a:gd name="connsiteY141" fmla="*/ 1081643 h 1682351"/>
              <a:gd name="connsiteX142" fmla="*/ 3952284 w 7868507"/>
              <a:gd name="connsiteY142" fmla="*/ 1083043 h 1682351"/>
              <a:gd name="connsiteX143" fmla="*/ 3912008 w 7868507"/>
              <a:gd name="connsiteY143" fmla="*/ 1080346 h 1682351"/>
              <a:gd name="connsiteX144" fmla="*/ 3907178 w 7868507"/>
              <a:gd name="connsiteY144" fmla="*/ 1082452 h 1682351"/>
              <a:gd name="connsiteX145" fmla="*/ 3880262 w 7868507"/>
              <a:gd name="connsiteY145" fmla="*/ 1077541 h 1682351"/>
              <a:gd name="connsiteX146" fmla="*/ 3866711 w 7868507"/>
              <a:gd name="connsiteY146" fmla="*/ 1076684 h 1682351"/>
              <a:gd name="connsiteX147" fmla="*/ 3842517 w 7868507"/>
              <a:gd name="connsiteY147" fmla="*/ 1073470 h 1682351"/>
              <a:gd name="connsiteX148" fmla="*/ 3840538 w 7868507"/>
              <a:gd name="connsiteY148" fmla="*/ 1074837 h 1682351"/>
              <a:gd name="connsiteX149" fmla="*/ 3835745 w 7868507"/>
              <a:gd name="connsiteY149" fmla="*/ 1073596 h 1682351"/>
              <a:gd name="connsiteX150" fmla="*/ 3832245 w 7868507"/>
              <a:gd name="connsiteY150" fmla="*/ 1075205 h 1682351"/>
              <a:gd name="connsiteX151" fmla="*/ 3828256 w 7868507"/>
              <a:gd name="connsiteY151" fmla="*/ 1074786 h 1682351"/>
              <a:gd name="connsiteX152" fmla="*/ 3786574 w 7868507"/>
              <a:gd name="connsiteY152" fmla="*/ 1081253 h 1682351"/>
              <a:gd name="connsiteX153" fmla="*/ 3777568 w 7868507"/>
              <a:gd name="connsiteY153" fmla="*/ 1079989 h 1682351"/>
              <a:gd name="connsiteX154" fmla="*/ 3770769 w 7868507"/>
              <a:gd name="connsiteY154" fmla="*/ 1084796 h 1682351"/>
              <a:gd name="connsiteX155" fmla="*/ 3742056 w 7868507"/>
              <a:gd name="connsiteY155" fmla="*/ 1086062 h 1682351"/>
              <a:gd name="connsiteX156" fmla="*/ 3732135 w 7868507"/>
              <a:gd name="connsiteY156" fmla="*/ 1082300 h 1682351"/>
              <a:gd name="connsiteX157" fmla="*/ 3722961 w 7868507"/>
              <a:gd name="connsiteY157" fmla="*/ 1079602 h 1682351"/>
              <a:gd name="connsiteX158" fmla="*/ 3721773 w 7868507"/>
              <a:gd name="connsiteY158" fmla="*/ 1079610 h 1682351"/>
              <a:gd name="connsiteX159" fmla="*/ 3709837 w 7868507"/>
              <a:gd name="connsiteY159" fmla="*/ 1079694 h 1682351"/>
              <a:gd name="connsiteX160" fmla="*/ 3687629 w 7868507"/>
              <a:gd name="connsiteY160" fmla="*/ 1079849 h 1682351"/>
              <a:gd name="connsiteX161" fmla="*/ 3644574 w 7868507"/>
              <a:gd name="connsiteY161" fmla="*/ 1083439 h 1682351"/>
              <a:gd name="connsiteX162" fmla="*/ 3547156 w 7868507"/>
              <a:gd name="connsiteY162" fmla="*/ 1066356 h 1682351"/>
              <a:gd name="connsiteX163" fmla="*/ 3408831 w 7868507"/>
              <a:gd name="connsiteY163" fmla="*/ 1075438 h 1682351"/>
              <a:gd name="connsiteX164" fmla="*/ 3114039 w 7868507"/>
              <a:gd name="connsiteY164" fmla="*/ 1109327 h 1682351"/>
              <a:gd name="connsiteX165" fmla="*/ 3051319 w 7868507"/>
              <a:gd name="connsiteY165" fmla="*/ 1116688 h 1682351"/>
              <a:gd name="connsiteX166" fmla="*/ 3010058 w 7868507"/>
              <a:gd name="connsiteY166" fmla="*/ 1118821 h 1682351"/>
              <a:gd name="connsiteX167" fmla="*/ 2941155 w 7868507"/>
              <a:gd name="connsiteY167" fmla="*/ 1141827 h 1682351"/>
              <a:gd name="connsiteX168" fmla="*/ 2862733 w 7868507"/>
              <a:gd name="connsiteY168" fmla="*/ 1149849 h 1682351"/>
              <a:gd name="connsiteX169" fmla="*/ 2762853 w 7868507"/>
              <a:gd name="connsiteY169" fmla="*/ 1155888 h 1682351"/>
              <a:gd name="connsiteX170" fmla="*/ 2735957 w 7868507"/>
              <a:gd name="connsiteY170" fmla="*/ 1166296 h 1682351"/>
              <a:gd name="connsiteX171" fmla="*/ 2697453 w 7868507"/>
              <a:gd name="connsiteY171" fmla="*/ 1175920 h 1682351"/>
              <a:gd name="connsiteX172" fmla="*/ 2630587 w 7868507"/>
              <a:gd name="connsiteY172" fmla="*/ 1198561 h 1682351"/>
              <a:gd name="connsiteX173" fmla="*/ 2554087 w 7868507"/>
              <a:gd name="connsiteY173" fmla="*/ 1210615 h 1682351"/>
              <a:gd name="connsiteX174" fmla="*/ 2466063 w 7868507"/>
              <a:gd name="connsiteY174" fmla="*/ 1202949 h 1682351"/>
              <a:gd name="connsiteX175" fmla="*/ 2417946 w 7868507"/>
              <a:gd name="connsiteY175" fmla="*/ 1202719 h 1682351"/>
              <a:gd name="connsiteX176" fmla="*/ 2258819 w 7868507"/>
              <a:gd name="connsiteY176" fmla="*/ 1200304 h 1682351"/>
              <a:gd name="connsiteX177" fmla="*/ 2148771 w 7868507"/>
              <a:gd name="connsiteY177" fmla="*/ 1198564 h 1682351"/>
              <a:gd name="connsiteX178" fmla="*/ 2117137 w 7868507"/>
              <a:gd name="connsiteY178" fmla="*/ 1207800 h 1682351"/>
              <a:gd name="connsiteX179" fmla="*/ 2064067 w 7868507"/>
              <a:gd name="connsiteY179" fmla="*/ 1222897 h 1682351"/>
              <a:gd name="connsiteX180" fmla="*/ 2011154 w 7868507"/>
              <a:gd name="connsiteY180" fmla="*/ 1227589 h 1682351"/>
              <a:gd name="connsiteX181" fmla="*/ 1967562 w 7868507"/>
              <a:gd name="connsiteY181" fmla="*/ 1238053 h 1682351"/>
              <a:gd name="connsiteX182" fmla="*/ 1925305 w 7868507"/>
              <a:gd name="connsiteY182" fmla="*/ 1239652 h 1682351"/>
              <a:gd name="connsiteX183" fmla="*/ 1903633 w 7868507"/>
              <a:gd name="connsiteY183" fmla="*/ 1234971 h 1682351"/>
              <a:gd name="connsiteX184" fmla="*/ 1878608 w 7868507"/>
              <a:gd name="connsiteY184" fmla="*/ 1229903 h 1682351"/>
              <a:gd name="connsiteX185" fmla="*/ 1843617 w 7868507"/>
              <a:gd name="connsiteY185" fmla="*/ 1224887 h 1682351"/>
              <a:gd name="connsiteX186" fmla="*/ 1749265 w 7868507"/>
              <a:gd name="connsiteY186" fmla="*/ 1228560 h 1682351"/>
              <a:gd name="connsiteX187" fmla="*/ 1650050 w 7868507"/>
              <a:gd name="connsiteY187" fmla="*/ 1231064 h 1682351"/>
              <a:gd name="connsiteX188" fmla="*/ 1625906 w 7868507"/>
              <a:gd name="connsiteY188" fmla="*/ 1240466 h 1682351"/>
              <a:gd name="connsiteX189" fmla="*/ 1625638 w 7868507"/>
              <a:gd name="connsiteY189" fmla="*/ 1243542 h 1682351"/>
              <a:gd name="connsiteX190" fmla="*/ 1621994 w 7868507"/>
              <a:gd name="connsiteY190" fmla="*/ 1248302 h 1682351"/>
              <a:gd name="connsiteX191" fmla="*/ 1615654 w 7868507"/>
              <a:gd name="connsiteY191" fmla="*/ 1259137 h 1682351"/>
              <a:gd name="connsiteX192" fmla="*/ 1602888 w 7868507"/>
              <a:gd name="connsiteY192" fmla="*/ 1274010 h 1682351"/>
              <a:gd name="connsiteX193" fmla="*/ 1602366 w 7868507"/>
              <a:gd name="connsiteY193" fmla="*/ 1273557 h 1682351"/>
              <a:gd name="connsiteX194" fmla="*/ 1597689 w 7868507"/>
              <a:gd name="connsiteY194" fmla="*/ 1274721 h 1682351"/>
              <a:gd name="connsiteX195" fmla="*/ 1566332 w 7868507"/>
              <a:gd name="connsiteY195" fmla="*/ 1278948 h 1682351"/>
              <a:gd name="connsiteX196" fmla="*/ 1555040 w 7868507"/>
              <a:gd name="connsiteY196" fmla="*/ 1293696 h 1682351"/>
              <a:gd name="connsiteX197" fmla="*/ 1552558 w 7868507"/>
              <a:gd name="connsiteY197" fmla="*/ 1296317 h 1682351"/>
              <a:gd name="connsiteX198" fmla="*/ 1552423 w 7868507"/>
              <a:gd name="connsiteY198" fmla="*/ 1296224 h 1682351"/>
              <a:gd name="connsiteX199" fmla="*/ 1549631 w 7868507"/>
              <a:gd name="connsiteY199" fmla="*/ 1298702 h 1682351"/>
              <a:gd name="connsiteX200" fmla="*/ 1518013 w 7868507"/>
              <a:gd name="connsiteY200" fmla="*/ 1301677 h 1682351"/>
              <a:gd name="connsiteX201" fmla="*/ 1479156 w 7868507"/>
              <a:gd name="connsiteY201" fmla="*/ 1316098 h 1682351"/>
              <a:gd name="connsiteX202" fmla="*/ 1441079 w 7868507"/>
              <a:gd name="connsiteY202" fmla="*/ 1332684 h 1682351"/>
              <a:gd name="connsiteX203" fmla="*/ 1427483 w 7868507"/>
              <a:gd name="connsiteY203" fmla="*/ 1339810 h 1682351"/>
              <a:gd name="connsiteX204" fmla="*/ 1402408 w 7868507"/>
              <a:gd name="connsiteY204" fmla="*/ 1347572 h 1682351"/>
              <a:gd name="connsiteX205" fmla="*/ 1390401 w 7868507"/>
              <a:gd name="connsiteY205" fmla="*/ 1348064 h 1682351"/>
              <a:gd name="connsiteX206" fmla="*/ 1389965 w 7868507"/>
              <a:gd name="connsiteY206" fmla="*/ 1348612 h 1682351"/>
              <a:gd name="connsiteX207" fmla="*/ 1388601 w 7868507"/>
              <a:gd name="connsiteY207" fmla="*/ 1346953 h 1682351"/>
              <a:gd name="connsiteX208" fmla="*/ 1380844 w 7868507"/>
              <a:gd name="connsiteY208" fmla="*/ 1350384 h 1682351"/>
              <a:gd name="connsiteX209" fmla="*/ 1378861 w 7868507"/>
              <a:gd name="connsiteY209" fmla="*/ 1352221 h 1682351"/>
              <a:gd name="connsiteX210" fmla="*/ 1375758 w 7868507"/>
              <a:gd name="connsiteY210" fmla="*/ 1353731 h 1682351"/>
              <a:gd name="connsiteX211" fmla="*/ 1375650 w 7868507"/>
              <a:gd name="connsiteY211" fmla="*/ 1353592 h 1682351"/>
              <a:gd name="connsiteX212" fmla="*/ 1372804 w 7868507"/>
              <a:gd name="connsiteY212" fmla="*/ 1355351 h 1682351"/>
              <a:gd name="connsiteX213" fmla="*/ 1359249 w 7868507"/>
              <a:gd name="connsiteY213" fmla="*/ 1366189 h 1682351"/>
              <a:gd name="connsiteX214" fmla="*/ 1340780 w 7868507"/>
              <a:gd name="connsiteY214" fmla="*/ 1366894 h 1682351"/>
              <a:gd name="connsiteX215" fmla="*/ 1337816 w 7868507"/>
              <a:gd name="connsiteY215" fmla="*/ 1359128 h 1682351"/>
              <a:gd name="connsiteX216" fmla="*/ 1335560 w 7868507"/>
              <a:gd name="connsiteY216" fmla="*/ 1360910 h 1682351"/>
              <a:gd name="connsiteX217" fmla="*/ 1331292 w 7868507"/>
              <a:gd name="connsiteY217" fmla="*/ 1365723 h 1682351"/>
              <a:gd name="connsiteX218" fmla="*/ 1329826 w 7868507"/>
              <a:gd name="connsiteY218" fmla="*/ 1365581 h 1682351"/>
              <a:gd name="connsiteX219" fmla="*/ 1315524 w 7868507"/>
              <a:gd name="connsiteY219" fmla="*/ 1370869 h 1682351"/>
              <a:gd name="connsiteX220" fmla="*/ 1311310 w 7868507"/>
              <a:gd name="connsiteY220" fmla="*/ 1368878 h 1682351"/>
              <a:gd name="connsiteX221" fmla="*/ 1309448 w 7868507"/>
              <a:gd name="connsiteY221" fmla="*/ 1368851 h 1682351"/>
              <a:gd name="connsiteX222" fmla="*/ 1301298 w 7868507"/>
              <a:gd name="connsiteY222" fmla="*/ 1377498 h 1682351"/>
              <a:gd name="connsiteX223" fmla="*/ 1296925 w 7868507"/>
              <a:gd name="connsiteY223" fmla="*/ 1380996 h 1682351"/>
              <a:gd name="connsiteX224" fmla="*/ 1269267 w 7868507"/>
              <a:gd name="connsiteY224" fmla="*/ 1411589 h 1682351"/>
              <a:gd name="connsiteX225" fmla="*/ 1221707 w 7868507"/>
              <a:gd name="connsiteY225" fmla="*/ 1427353 h 1682351"/>
              <a:gd name="connsiteX226" fmla="*/ 1173283 w 7868507"/>
              <a:gd name="connsiteY226" fmla="*/ 1444522 h 1682351"/>
              <a:gd name="connsiteX227" fmla="*/ 1135382 w 7868507"/>
              <a:gd name="connsiteY227" fmla="*/ 1456933 h 1682351"/>
              <a:gd name="connsiteX228" fmla="*/ 1055416 w 7868507"/>
              <a:gd name="connsiteY228" fmla="*/ 1526389 h 1682351"/>
              <a:gd name="connsiteX229" fmla="*/ 1034752 w 7868507"/>
              <a:gd name="connsiteY229" fmla="*/ 1531257 h 1682351"/>
              <a:gd name="connsiteX230" fmla="*/ 1018956 w 7868507"/>
              <a:gd name="connsiteY230" fmla="*/ 1549595 h 1682351"/>
              <a:gd name="connsiteX231" fmla="*/ 1010858 w 7868507"/>
              <a:gd name="connsiteY231" fmla="*/ 1548110 h 1682351"/>
              <a:gd name="connsiteX232" fmla="*/ 1009435 w 7868507"/>
              <a:gd name="connsiteY232" fmla="*/ 1547700 h 1682351"/>
              <a:gd name="connsiteX233" fmla="*/ 1004312 w 7868507"/>
              <a:gd name="connsiteY233" fmla="*/ 1549413 h 1682351"/>
              <a:gd name="connsiteX234" fmla="*/ 1002155 w 7868507"/>
              <a:gd name="connsiteY234" fmla="*/ 1545703 h 1682351"/>
              <a:gd name="connsiteX235" fmla="*/ 993932 w 7868507"/>
              <a:gd name="connsiteY235" fmla="*/ 1545275 h 1682351"/>
              <a:gd name="connsiteX236" fmla="*/ 984702 w 7868507"/>
              <a:gd name="connsiteY236" fmla="*/ 1549599 h 1682351"/>
              <a:gd name="connsiteX237" fmla="*/ 951832 w 7868507"/>
              <a:gd name="connsiteY237" fmla="*/ 1564506 h 1682351"/>
              <a:gd name="connsiteX238" fmla="*/ 946909 w 7868507"/>
              <a:gd name="connsiteY238" fmla="*/ 1569506 h 1682351"/>
              <a:gd name="connsiteX239" fmla="*/ 930061 w 7868507"/>
              <a:gd name="connsiteY239" fmla="*/ 1573784 h 1682351"/>
              <a:gd name="connsiteX240" fmla="*/ 929189 w 7868507"/>
              <a:gd name="connsiteY240" fmla="*/ 1575061 h 1682351"/>
              <a:gd name="connsiteX241" fmla="*/ 913074 w 7868507"/>
              <a:gd name="connsiteY241" fmla="*/ 1580907 h 1682351"/>
              <a:gd name="connsiteX242" fmla="*/ 885532 w 7868507"/>
              <a:gd name="connsiteY242" fmla="*/ 1596205 h 1682351"/>
              <a:gd name="connsiteX243" fmla="*/ 879535 w 7868507"/>
              <a:gd name="connsiteY243" fmla="*/ 1593350 h 1682351"/>
              <a:gd name="connsiteX244" fmla="*/ 878302 w 7868507"/>
              <a:gd name="connsiteY244" fmla="*/ 1591213 h 1682351"/>
              <a:gd name="connsiteX245" fmla="*/ 870728 w 7868507"/>
              <a:gd name="connsiteY245" fmla="*/ 1595340 h 1682351"/>
              <a:gd name="connsiteX246" fmla="*/ 864075 w 7868507"/>
              <a:gd name="connsiteY246" fmla="*/ 1594517 h 1682351"/>
              <a:gd name="connsiteX247" fmla="*/ 859460 w 7868507"/>
              <a:gd name="connsiteY247" fmla="*/ 1599444 h 1682351"/>
              <a:gd name="connsiteX248" fmla="*/ 851601 w 7868507"/>
              <a:gd name="connsiteY248" fmla="*/ 1600641 h 1682351"/>
              <a:gd name="connsiteX249" fmla="*/ 841730 w 7868507"/>
              <a:gd name="connsiteY249" fmla="*/ 1600929 h 1682351"/>
              <a:gd name="connsiteX250" fmla="*/ 832963 w 7868507"/>
              <a:gd name="connsiteY250" fmla="*/ 1599055 h 1682351"/>
              <a:gd name="connsiteX251" fmla="*/ 820466 w 7868507"/>
              <a:gd name="connsiteY251" fmla="*/ 1602123 h 1682351"/>
              <a:gd name="connsiteX252" fmla="*/ 791859 w 7868507"/>
              <a:gd name="connsiteY252" fmla="*/ 1606663 h 1682351"/>
              <a:gd name="connsiteX253" fmla="*/ 770233 w 7868507"/>
              <a:gd name="connsiteY253" fmla="*/ 1610142 h 1682351"/>
              <a:gd name="connsiteX254" fmla="*/ 732594 w 7868507"/>
              <a:gd name="connsiteY254" fmla="*/ 1620226 h 1682351"/>
              <a:gd name="connsiteX255" fmla="*/ 725765 w 7868507"/>
              <a:gd name="connsiteY255" fmla="*/ 1628741 h 1682351"/>
              <a:gd name="connsiteX256" fmla="*/ 707807 w 7868507"/>
              <a:gd name="connsiteY256" fmla="*/ 1626219 h 1682351"/>
              <a:gd name="connsiteX257" fmla="*/ 702769 w 7868507"/>
              <a:gd name="connsiteY257" fmla="*/ 1617842 h 1682351"/>
              <a:gd name="connsiteX258" fmla="*/ 679694 w 7868507"/>
              <a:gd name="connsiteY258" fmla="*/ 1620699 h 1682351"/>
              <a:gd name="connsiteX259" fmla="*/ 658729 w 7868507"/>
              <a:gd name="connsiteY259" fmla="*/ 1632723 h 1682351"/>
              <a:gd name="connsiteX260" fmla="*/ 631015 w 7868507"/>
              <a:gd name="connsiteY260" fmla="*/ 1639457 h 1682351"/>
              <a:gd name="connsiteX261" fmla="*/ 614469 w 7868507"/>
              <a:gd name="connsiteY261" fmla="*/ 1643580 h 1682351"/>
              <a:gd name="connsiteX262" fmla="*/ 568137 w 7868507"/>
              <a:gd name="connsiteY262" fmla="*/ 1647197 h 1682351"/>
              <a:gd name="connsiteX263" fmla="*/ 565757 w 7868507"/>
              <a:gd name="connsiteY263" fmla="*/ 1647102 h 1682351"/>
              <a:gd name="connsiteX264" fmla="*/ 557947 w 7868507"/>
              <a:gd name="connsiteY264" fmla="*/ 1652573 h 1682351"/>
              <a:gd name="connsiteX265" fmla="*/ 557617 w 7868507"/>
              <a:gd name="connsiteY265" fmla="*/ 1653973 h 1682351"/>
              <a:gd name="connsiteX266" fmla="*/ 528578 w 7868507"/>
              <a:gd name="connsiteY266" fmla="*/ 1651276 h 1682351"/>
              <a:gd name="connsiteX267" fmla="*/ 525096 w 7868507"/>
              <a:gd name="connsiteY267" fmla="*/ 1653383 h 1682351"/>
              <a:gd name="connsiteX268" fmla="*/ 505689 w 7868507"/>
              <a:gd name="connsiteY268" fmla="*/ 1648471 h 1682351"/>
              <a:gd name="connsiteX269" fmla="*/ 495919 w 7868507"/>
              <a:gd name="connsiteY269" fmla="*/ 1647615 h 1682351"/>
              <a:gd name="connsiteX270" fmla="*/ 478476 w 7868507"/>
              <a:gd name="connsiteY270" fmla="*/ 1644401 h 1682351"/>
              <a:gd name="connsiteX271" fmla="*/ 477049 w 7868507"/>
              <a:gd name="connsiteY271" fmla="*/ 1645767 h 1682351"/>
              <a:gd name="connsiteX272" fmla="*/ 473592 w 7868507"/>
              <a:gd name="connsiteY272" fmla="*/ 1644526 h 1682351"/>
              <a:gd name="connsiteX273" fmla="*/ 471069 w 7868507"/>
              <a:gd name="connsiteY273" fmla="*/ 1646136 h 1682351"/>
              <a:gd name="connsiteX274" fmla="*/ 468193 w 7868507"/>
              <a:gd name="connsiteY274" fmla="*/ 1645716 h 1682351"/>
              <a:gd name="connsiteX275" fmla="*/ 438139 w 7868507"/>
              <a:gd name="connsiteY275" fmla="*/ 1652183 h 1682351"/>
              <a:gd name="connsiteX276" fmla="*/ 431647 w 7868507"/>
              <a:gd name="connsiteY276" fmla="*/ 1650919 h 1682351"/>
              <a:gd name="connsiteX277" fmla="*/ 426745 w 7868507"/>
              <a:gd name="connsiteY277" fmla="*/ 1655727 h 1682351"/>
              <a:gd name="connsiteX278" fmla="*/ 406042 w 7868507"/>
              <a:gd name="connsiteY278" fmla="*/ 1656992 h 1682351"/>
              <a:gd name="connsiteX279" fmla="*/ 398889 w 7868507"/>
              <a:gd name="connsiteY279" fmla="*/ 1653230 h 1682351"/>
              <a:gd name="connsiteX280" fmla="*/ 392275 w 7868507"/>
              <a:gd name="connsiteY280" fmla="*/ 1650533 h 1682351"/>
              <a:gd name="connsiteX281" fmla="*/ 391417 w 7868507"/>
              <a:gd name="connsiteY281" fmla="*/ 1650540 h 1682351"/>
              <a:gd name="connsiteX282" fmla="*/ 382811 w 7868507"/>
              <a:gd name="connsiteY282" fmla="*/ 1650624 h 1682351"/>
              <a:gd name="connsiteX283" fmla="*/ 366800 w 7868507"/>
              <a:gd name="connsiteY283" fmla="*/ 1650779 h 1682351"/>
              <a:gd name="connsiteX284" fmla="*/ 335757 w 7868507"/>
              <a:gd name="connsiteY284" fmla="*/ 1654369 h 1682351"/>
              <a:gd name="connsiteX285" fmla="*/ 265518 w 7868507"/>
              <a:gd name="connsiteY285" fmla="*/ 1637286 h 1682351"/>
              <a:gd name="connsiteX286" fmla="*/ 165785 w 7868507"/>
              <a:gd name="connsiteY286" fmla="*/ 1646368 h 1682351"/>
              <a:gd name="connsiteX287" fmla="*/ 5771 w 7868507"/>
              <a:gd name="connsiteY287" fmla="*/ 1682351 h 1682351"/>
              <a:gd name="connsiteX288" fmla="*/ 0 w 7868507"/>
              <a:gd name="connsiteY288" fmla="*/ 1682121 h 1682351"/>
              <a:gd name="connsiteX289" fmla="*/ 0 w 7868507"/>
              <a:gd name="connsiteY289" fmla="*/ 208540 h 1682351"/>
              <a:gd name="connsiteX290" fmla="*/ 1 w 7868507"/>
              <a:gd name="connsiteY290" fmla="*/ 208540 h 168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7868507" h="1682351">
                <a:moveTo>
                  <a:pt x="0" y="0"/>
                </a:moveTo>
                <a:lnTo>
                  <a:pt x="7868507" y="0"/>
                </a:lnTo>
                <a:lnTo>
                  <a:pt x="7865866" y="1824"/>
                </a:lnTo>
                <a:cubicBezTo>
                  <a:pt x="7856431" y="8442"/>
                  <a:pt x="7838680" y="21037"/>
                  <a:pt x="7837561" y="21679"/>
                </a:cubicBezTo>
                <a:cubicBezTo>
                  <a:pt x="7827334" y="28887"/>
                  <a:pt x="7786488" y="47703"/>
                  <a:pt x="7769454" y="43813"/>
                </a:cubicBezTo>
                <a:cubicBezTo>
                  <a:pt x="7776715" y="51976"/>
                  <a:pt x="7698773" y="52885"/>
                  <a:pt x="7695485" y="61050"/>
                </a:cubicBezTo>
                <a:cubicBezTo>
                  <a:pt x="7694124" y="67654"/>
                  <a:pt x="7669858" y="70842"/>
                  <a:pt x="7662356" y="73131"/>
                </a:cubicBezTo>
                <a:cubicBezTo>
                  <a:pt x="7657288" y="79798"/>
                  <a:pt x="7615644" y="67260"/>
                  <a:pt x="7602203" y="99894"/>
                </a:cubicBezTo>
                <a:cubicBezTo>
                  <a:pt x="7564102" y="102340"/>
                  <a:pt x="7563677" y="146948"/>
                  <a:pt x="7533256" y="141638"/>
                </a:cubicBezTo>
                <a:cubicBezTo>
                  <a:pt x="7525393" y="142116"/>
                  <a:pt x="7522481" y="163449"/>
                  <a:pt x="7516926" y="165418"/>
                </a:cubicBezTo>
                <a:lnTo>
                  <a:pt x="7488994" y="178287"/>
                </a:lnTo>
                <a:lnTo>
                  <a:pt x="7478335" y="185700"/>
                </a:lnTo>
                <a:lnTo>
                  <a:pt x="7458526" y="189157"/>
                </a:lnTo>
                <a:cubicBezTo>
                  <a:pt x="7448729" y="190298"/>
                  <a:pt x="7435680" y="189564"/>
                  <a:pt x="7419554" y="192546"/>
                </a:cubicBezTo>
                <a:cubicBezTo>
                  <a:pt x="7391848" y="201320"/>
                  <a:pt x="7364551" y="190112"/>
                  <a:pt x="7347574" y="213028"/>
                </a:cubicBezTo>
                <a:cubicBezTo>
                  <a:pt x="7289734" y="215419"/>
                  <a:pt x="7263297" y="236052"/>
                  <a:pt x="7205646" y="228570"/>
                </a:cubicBezTo>
                <a:cubicBezTo>
                  <a:pt x="7219384" y="234481"/>
                  <a:pt x="7148985" y="225303"/>
                  <a:pt x="7132082" y="240066"/>
                </a:cubicBezTo>
                <a:cubicBezTo>
                  <a:pt x="7098097" y="244851"/>
                  <a:pt x="7078927" y="243254"/>
                  <a:pt x="7026584" y="249305"/>
                </a:cubicBezTo>
                <a:cubicBezTo>
                  <a:pt x="6982005" y="255885"/>
                  <a:pt x="6975045" y="256084"/>
                  <a:pt x="6949796" y="259619"/>
                </a:cubicBezTo>
                <a:lnTo>
                  <a:pt x="6850243" y="278486"/>
                </a:lnTo>
                <a:lnTo>
                  <a:pt x="6848972" y="279419"/>
                </a:lnTo>
                <a:cubicBezTo>
                  <a:pt x="6842431" y="281915"/>
                  <a:pt x="6837674" y="282132"/>
                  <a:pt x="6833720" y="281340"/>
                </a:cubicBezTo>
                <a:lnTo>
                  <a:pt x="6796601" y="279778"/>
                </a:lnTo>
                <a:lnTo>
                  <a:pt x="6793249" y="281365"/>
                </a:lnTo>
                <a:lnTo>
                  <a:pt x="6761214" y="283216"/>
                </a:lnTo>
                <a:cubicBezTo>
                  <a:pt x="6761188" y="283490"/>
                  <a:pt x="6761163" y="283765"/>
                  <a:pt x="6761137" y="284040"/>
                </a:cubicBezTo>
                <a:cubicBezTo>
                  <a:pt x="6760237" y="285931"/>
                  <a:pt x="6758196" y="287407"/>
                  <a:pt x="6753708" y="288053"/>
                </a:cubicBezTo>
                <a:cubicBezTo>
                  <a:pt x="6765963" y="298767"/>
                  <a:pt x="6752991" y="292938"/>
                  <a:pt x="6738673" y="293899"/>
                </a:cubicBezTo>
                <a:cubicBezTo>
                  <a:pt x="6725584" y="299105"/>
                  <a:pt x="6686848" y="314912"/>
                  <a:pt x="6675177" y="319284"/>
                </a:cubicBezTo>
                <a:lnTo>
                  <a:pt x="6668648" y="320128"/>
                </a:lnTo>
                <a:cubicBezTo>
                  <a:pt x="6668631" y="320193"/>
                  <a:pt x="6668614" y="320260"/>
                  <a:pt x="6668596" y="320325"/>
                </a:cubicBezTo>
                <a:cubicBezTo>
                  <a:pt x="6667339" y="320894"/>
                  <a:pt x="6665255" y="321316"/>
                  <a:pt x="6661861" y="321574"/>
                </a:cubicBezTo>
                <a:lnTo>
                  <a:pt x="6644079" y="323301"/>
                </a:lnTo>
                <a:lnTo>
                  <a:pt x="6640227" y="325063"/>
                </a:lnTo>
                <a:lnTo>
                  <a:pt x="6639422" y="327491"/>
                </a:lnTo>
                <a:lnTo>
                  <a:pt x="6617073" y="336554"/>
                </a:lnTo>
                <a:cubicBezTo>
                  <a:pt x="6605813" y="334764"/>
                  <a:pt x="6572341" y="351494"/>
                  <a:pt x="6565938" y="354459"/>
                </a:cubicBezTo>
                <a:lnTo>
                  <a:pt x="6506395" y="372715"/>
                </a:lnTo>
                <a:cubicBezTo>
                  <a:pt x="6446059" y="407226"/>
                  <a:pt x="6413333" y="405459"/>
                  <a:pt x="6366803" y="421832"/>
                </a:cubicBezTo>
                <a:cubicBezTo>
                  <a:pt x="6324390" y="424230"/>
                  <a:pt x="6284368" y="425700"/>
                  <a:pt x="6245343" y="435559"/>
                </a:cubicBezTo>
                <a:cubicBezTo>
                  <a:pt x="6215336" y="440142"/>
                  <a:pt x="6196358" y="442032"/>
                  <a:pt x="6186762" y="449329"/>
                </a:cubicBezTo>
                <a:lnTo>
                  <a:pt x="6151870" y="456667"/>
                </a:lnTo>
                <a:lnTo>
                  <a:pt x="6094791" y="467108"/>
                </a:lnTo>
                <a:cubicBezTo>
                  <a:pt x="6094657" y="467835"/>
                  <a:pt x="6094521" y="468561"/>
                  <a:pt x="6094387" y="469288"/>
                </a:cubicBezTo>
                <a:lnTo>
                  <a:pt x="6088888" y="472662"/>
                </a:lnTo>
                <a:lnTo>
                  <a:pt x="6079322" y="480342"/>
                </a:lnTo>
                <a:lnTo>
                  <a:pt x="6060058" y="490885"/>
                </a:lnTo>
                <a:lnTo>
                  <a:pt x="6059271" y="490563"/>
                </a:lnTo>
                <a:cubicBezTo>
                  <a:pt x="6057130" y="490070"/>
                  <a:pt x="6054850" y="490140"/>
                  <a:pt x="6052214" y="491388"/>
                </a:cubicBezTo>
                <a:cubicBezTo>
                  <a:pt x="6043152" y="492025"/>
                  <a:pt x="6015622" y="492143"/>
                  <a:pt x="6004898" y="494385"/>
                </a:cubicBezTo>
                <a:cubicBezTo>
                  <a:pt x="5999647" y="497933"/>
                  <a:pt x="5993947" y="501457"/>
                  <a:pt x="5987859" y="504838"/>
                </a:cubicBezTo>
                <a:lnTo>
                  <a:pt x="5984113" y="506697"/>
                </a:lnTo>
                <a:lnTo>
                  <a:pt x="5983909" y="506630"/>
                </a:lnTo>
                <a:cubicBezTo>
                  <a:pt x="5982816" y="506817"/>
                  <a:pt x="5981478" y="507345"/>
                  <a:pt x="5979696" y="508387"/>
                </a:cubicBezTo>
                <a:lnTo>
                  <a:pt x="5931986" y="510495"/>
                </a:lnTo>
                <a:cubicBezTo>
                  <a:pt x="5909485" y="515471"/>
                  <a:pt x="5891640" y="509415"/>
                  <a:pt x="5873354" y="520717"/>
                </a:cubicBezTo>
                <a:cubicBezTo>
                  <a:pt x="5862814" y="523027"/>
                  <a:pt x="5852640" y="524240"/>
                  <a:pt x="5843006" y="525739"/>
                </a:cubicBezTo>
                <a:lnTo>
                  <a:pt x="5825737" y="530029"/>
                </a:lnTo>
                <a:lnTo>
                  <a:pt x="5812271" y="536366"/>
                </a:lnTo>
                <a:cubicBezTo>
                  <a:pt x="5756812" y="585055"/>
                  <a:pt x="5726733" y="582561"/>
                  <a:pt x="5683965" y="605660"/>
                </a:cubicBezTo>
                <a:cubicBezTo>
                  <a:pt x="5644981" y="609044"/>
                  <a:pt x="5608194" y="611118"/>
                  <a:pt x="5572324" y="625027"/>
                </a:cubicBezTo>
                <a:lnTo>
                  <a:pt x="5556903" y="628786"/>
                </a:lnTo>
                <a:lnTo>
                  <a:pt x="5553544" y="627847"/>
                </a:lnTo>
                <a:lnTo>
                  <a:pt x="5526889" y="632098"/>
                </a:lnTo>
                <a:lnTo>
                  <a:pt x="5521078" y="637584"/>
                </a:lnTo>
                <a:lnTo>
                  <a:pt x="5512534" y="637267"/>
                </a:lnTo>
                <a:cubicBezTo>
                  <a:pt x="5504747" y="639009"/>
                  <a:pt x="5481345" y="646244"/>
                  <a:pt x="5474353" y="648039"/>
                </a:cubicBezTo>
                <a:lnTo>
                  <a:pt x="5470584" y="648039"/>
                </a:lnTo>
                <a:lnTo>
                  <a:pt x="5467496" y="650003"/>
                </a:lnTo>
                <a:lnTo>
                  <a:pt x="5462885" y="649269"/>
                </a:lnTo>
                <a:lnTo>
                  <a:pt x="5461190" y="650833"/>
                </a:lnTo>
                <a:lnTo>
                  <a:pt x="5438256" y="650162"/>
                </a:lnTo>
                <a:lnTo>
                  <a:pt x="5425515" y="650724"/>
                </a:lnTo>
                <a:lnTo>
                  <a:pt x="5399851" y="648648"/>
                </a:lnTo>
                <a:lnTo>
                  <a:pt x="5395578" y="651245"/>
                </a:lnTo>
                <a:lnTo>
                  <a:pt x="5357693" y="652764"/>
                </a:lnTo>
                <a:cubicBezTo>
                  <a:pt x="5357603" y="653244"/>
                  <a:pt x="5357512" y="653723"/>
                  <a:pt x="5357422" y="654203"/>
                </a:cubicBezTo>
                <a:lnTo>
                  <a:pt x="5347920" y="660769"/>
                </a:lnTo>
                <a:lnTo>
                  <a:pt x="5344829" y="661019"/>
                </a:lnTo>
                <a:cubicBezTo>
                  <a:pt x="5307153" y="665059"/>
                  <a:pt x="5332651" y="677514"/>
                  <a:pt x="5285263" y="671313"/>
                </a:cubicBezTo>
                <a:cubicBezTo>
                  <a:pt x="5280405" y="677746"/>
                  <a:pt x="5274454" y="678943"/>
                  <a:pt x="5264305" y="677803"/>
                </a:cubicBezTo>
                <a:cubicBezTo>
                  <a:pt x="5246014" y="680189"/>
                  <a:pt x="5247969" y="694161"/>
                  <a:pt x="5229182" y="688503"/>
                </a:cubicBezTo>
                <a:cubicBezTo>
                  <a:pt x="5232786" y="695611"/>
                  <a:pt x="5194630" y="696876"/>
                  <a:pt x="5203382" y="703484"/>
                </a:cubicBezTo>
                <a:cubicBezTo>
                  <a:pt x="5191747" y="712293"/>
                  <a:pt x="5185418" y="701775"/>
                  <a:pt x="5173833" y="709660"/>
                </a:cubicBezTo>
                <a:cubicBezTo>
                  <a:pt x="5160556" y="713156"/>
                  <a:pt x="5181164" y="700314"/>
                  <a:pt x="5166382" y="702062"/>
                </a:cubicBezTo>
                <a:cubicBezTo>
                  <a:pt x="5152981" y="704685"/>
                  <a:pt x="5149341" y="697471"/>
                  <a:pt x="5142858" y="702153"/>
                </a:cubicBezTo>
                <a:cubicBezTo>
                  <a:pt x="5140697" y="703712"/>
                  <a:pt x="5138223" y="706594"/>
                  <a:pt x="5134964" y="711602"/>
                </a:cubicBezTo>
                <a:cubicBezTo>
                  <a:pt x="5116062" y="710281"/>
                  <a:pt x="5112766" y="718879"/>
                  <a:pt x="5087368" y="727066"/>
                </a:cubicBezTo>
                <a:cubicBezTo>
                  <a:pt x="5076462" y="724359"/>
                  <a:pt x="5067967" y="727957"/>
                  <a:pt x="5059763" y="733651"/>
                </a:cubicBezTo>
                <a:cubicBezTo>
                  <a:pt x="5047285" y="735133"/>
                  <a:pt x="5035444" y="738447"/>
                  <a:pt x="5023240" y="742299"/>
                </a:cubicBezTo>
                <a:lnTo>
                  <a:pt x="5007406" y="747156"/>
                </a:lnTo>
                <a:lnTo>
                  <a:pt x="4995851" y="746560"/>
                </a:lnTo>
                <a:cubicBezTo>
                  <a:pt x="4991224" y="747463"/>
                  <a:pt x="4986919" y="747840"/>
                  <a:pt x="4983107" y="748274"/>
                </a:cubicBezTo>
                <a:lnTo>
                  <a:pt x="4973068" y="750600"/>
                </a:lnTo>
                <a:lnTo>
                  <a:pt x="4967642" y="756164"/>
                </a:lnTo>
                <a:lnTo>
                  <a:pt x="4958938" y="756308"/>
                </a:lnTo>
                <a:lnTo>
                  <a:pt x="4949594" y="761504"/>
                </a:lnTo>
                <a:lnTo>
                  <a:pt x="4947761" y="759559"/>
                </a:lnTo>
                <a:lnTo>
                  <a:pt x="4939683" y="757589"/>
                </a:lnTo>
                <a:lnTo>
                  <a:pt x="4905733" y="776774"/>
                </a:lnTo>
                <a:cubicBezTo>
                  <a:pt x="4896707" y="781329"/>
                  <a:pt x="4889057" y="783325"/>
                  <a:pt x="4885524" y="784914"/>
                </a:cubicBezTo>
                <a:lnTo>
                  <a:pt x="4884537" y="786309"/>
                </a:lnTo>
                <a:lnTo>
                  <a:pt x="4863207" y="792997"/>
                </a:lnTo>
                <a:lnTo>
                  <a:pt x="4857388" y="798678"/>
                </a:lnTo>
                <a:cubicBezTo>
                  <a:pt x="4843193" y="806581"/>
                  <a:pt x="4824167" y="805577"/>
                  <a:pt x="4816499" y="818246"/>
                </a:cubicBezTo>
                <a:cubicBezTo>
                  <a:pt x="4812647" y="821244"/>
                  <a:pt x="4808821" y="822962"/>
                  <a:pt x="4805033" y="823877"/>
                </a:cubicBezTo>
                <a:lnTo>
                  <a:pt x="4794341" y="824641"/>
                </a:lnTo>
                <a:lnTo>
                  <a:pt x="4791139" y="821265"/>
                </a:lnTo>
                <a:lnTo>
                  <a:pt x="4784697" y="823709"/>
                </a:lnTo>
                <a:lnTo>
                  <a:pt x="4782810" y="823507"/>
                </a:lnTo>
                <a:cubicBezTo>
                  <a:pt x="4779205" y="823102"/>
                  <a:pt x="4775651" y="822843"/>
                  <a:pt x="4772164" y="823203"/>
                </a:cubicBezTo>
                <a:cubicBezTo>
                  <a:pt x="4777656" y="842476"/>
                  <a:pt x="4743396" y="829438"/>
                  <a:pt x="4753756" y="843711"/>
                </a:cubicBezTo>
                <a:cubicBezTo>
                  <a:pt x="4735544" y="849041"/>
                  <a:pt x="4750178" y="861228"/>
                  <a:pt x="4727551" y="851537"/>
                </a:cubicBezTo>
                <a:cubicBezTo>
                  <a:pt x="4699946" y="874427"/>
                  <a:pt x="4652821" y="902023"/>
                  <a:pt x="4631760" y="932126"/>
                </a:cubicBezTo>
                <a:cubicBezTo>
                  <a:pt x="4606537" y="943038"/>
                  <a:pt x="4602512" y="938987"/>
                  <a:pt x="4584082" y="949940"/>
                </a:cubicBezTo>
                <a:cubicBezTo>
                  <a:pt x="4584818" y="973908"/>
                  <a:pt x="4539784" y="951314"/>
                  <a:pt x="4523312" y="974005"/>
                </a:cubicBezTo>
                <a:lnTo>
                  <a:pt x="4463504" y="996548"/>
                </a:lnTo>
                <a:lnTo>
                  <a:pt x="4452680" y="1008042"/>
                </a:lnTo>
                <a:lnTo>
                  <a:pt x="4445284" y="1009976"/>
                </a:lnTo>
                <a:lnTo>
                  <a:pt x="4407084" y="1025274"/>
                </a:lnTo>
                <a:lnTo>
                  <a:pt x="4398766" y="1022420"/>
                </a:lnTo>
                <a:lnTo>
                  <a:pt x="4397057" y="1020283"/>
                </a:lnTo>
                <a:lnTo>
                  <a:pt x="4386552" y="1024409"/>
                </a:lnTo>
                <a:lnTo>
                  <a:pt x="4377324" y="1023587"/>
                </a:lnTo>
                <a:lnTo>
                  <a:pt x="4370923" y="1028513"/>
                </a:lnTo>
                <a:lnTo>
                  <a:pt x="4360023" y="1029711"/>
                </a:lnTo>
                <a:cubicBezTo>
                  <a:pt x="4355937" y="1029719"/>
                  <a:pt x="4351336" y="1029614"/>
                  <a:pt x="4346335" y="1029999"/>
                </a:cubicBezTo>
                <a:lnTo>
                  <a:pt x="4334175" y="1028124"/>
                </a:lnTo>
                <a:lnTo>
                  <a:pt x="4316842" y="1031192"/>
                </a:lnTo>
                <a:cubicBezTo>
                  <a:pt x="4303471" y="1033665"/>
                  <a:pt x="4290547" y="1035645"/>
                  <a:pt x="4277163" y="1035732"/>
                </a:cubicBezTo>
                <a:cubicBezTo>
                  <a:pt x="4267809" y="1040481"/>
                  <a:pt x="4258392" y="1043112"/>
                  <a:pt x="4247171" y="1039212"/>
                </a:cubicBezTo>
                <a:cubicBezTo>
                  <a:pt x="4219321" y="1044529"/>
                  <a:pt x="4214817" y="1052707"/>
                  <a:pt x="4194968" y="1049296"/>
                </a:cubicBezTo>
                <a:cubicBezTo>
                  <a:pt x="4190926" y="1053911"/>
                  <a:pt x="4187967" y="1056500"/>
                  <a:pt x="4185496" y="1057811"/>
                </a:cubicBezTo>
                <a:cubicBezTo>
                  <a:pt x="4178081" y="1061743"/>
                  <a:pt x="4175081" y="1054170"/>
                  <a:pt x="4160588" y="1055289"/>
                </a:cubicBezTo>
                <a:cubicBezTo>
                  <a:pt x="4144737" y="1055386"/>
                  <a:pt x="4168066" y="1044910"/>
                  <a:pt x="4153601" y="1046911"/>
                </a:cubicBezTo>
                <a:cubicBezTo>
                  <a:pt x="4140408" y="1053461"/>
                  <a:pt x="4134952" y="1042305"/>
                  <a:pt x="4121597" y="1049768"/>
                </a:cubicBezTo>
                <a:cubicBezTo>
                  <a:pt x="4130078" y="1057306"/>
                  <a:pt x="4089547" y="1054328"/>
                  <a:pt x="4092519" y="1061793"/>
                </a:cubicBezTo>
                <a:cubicBezTo>
                  <a:pt x="4073305" y="1054083"/>
                  <a:pt x="4073723" y="1068186"/>
                  <a:pt x="4054082" y="1068526"/>
                </a:cubicBezTo>
                <a:cubicBezTo>
                  <a:pt x="4043475" y="1066267"/>
                  <a:pt x="4037035" y="1066795"/>
                  <a:pt x="4031133" y="1072650"/>
                </a:cubicBezTo>
                <a:cubicBezTo>
                  <a:pt x="3981712" y="1061225"/>
                  <a:pt x="4007226" y="1076435"/>
                  <a:pt x="3966873" y="1076267"/>
                </a:cubicBezTo>
                <a:lnTo>
                  <a:pt x="3963573" y="1076172"/>
                </a:lnTo>
                <a:lnTo>
                  <a:pt x="3952740" y="1081643"/>
                </a:lnTo>
                <a:cubicBezTo>
                  <a:pt x="3952588" y="1082109"/>
                  <a:pt x="3952435" y="1082575"/>
                  <a:pt x="3952284" y="1083043"/>
                </a:cubicBezTo>
                <a:lnTo>
                  <a:pt x="3912008" y="1080346"/>
                </a:lnTo>
                <a:lnTo>
                  <a:pt x="3907178" y="1082452"/>
                </a:lnTo>
                <a:lnTo>
                  <a:pt x="3880262" y="1077541"/>
                </a:lnTo>
                <a:lnTo>
                  <a:pt x="3866711" y="1076684"/>
                </a:lnTo>
                <a:lnTo>
                  <a:pt x="3842517" y="1073470"/>
                </a:lnTo>
                <a:lnTo>
                  <a:pt x="3840538" y="1074837"/>
                </a:lnTo>
                <a:lnTo>
                  <a:pt x="3835745" y="1073596"/>
                </a:lnTo>
                <a:lnTo>
                  <a:pt x="3832245" y="1075205"/>
                </a:lnTo>
                <a:lnTo>
                  <a:pt x="3828256" y="1074786"/>
                </a:lnTo>
                <a:cubicBezTo>
                  <a:pt x="3820644" y="1075794"/>
                  <a:pt x="3795021" y="1080386"/>
                  <a:pt x="3786574" y="1081253"/>
                </a:cubicBezTo>
                <a:lnTo>
                  <a:pt x="3777568" y="1079989"/>
                </a:lnTo>
                <a:lnTo>
                  <a:pt x="3770769" y="1084796"/>
                </a:lnTo>
                <a:lnTo>
                  <a:pt x="3742056" y="1086062"/>
                </a:lnTo>
                <a:lnTo>
                  <a:pt x="3732135" y="1082300"/>
                </a:lnTo>
                <a:lnTo>
                  <a:pt x="3722961" y="1079602"/>
                </a:lnTo>
                <a:lnTo>
                  <a:pt x="3721773" y="1079610"/>
                </a:lnTo>
                <a:lnTo>
                  <a:pt x="3709837" y="1079694"/>
                </a:lnTo>
                <a:lnTo>
                  <a:pt x="3687629" y="1079849"/>
                </a:lnTo>
                <a:cubicBezTo>
                  <a:pt x="3673456" y="1080105"/>
                  <a:pt x="3659080" y="1080912"/>
                  <a:pt x="3644574" y="1083439"/>
                </a:cubicBezTo>
                <a:cubicBezTo>
                  <a:pt x="3589095" y="1070946"/>
                  <a:pt x="3593887" y="1069803"/>
                  <a:pt x="3547156" y="1066356"/>
                </a:cubicBezTo>
                <a:cubicBezTo>
                  <a:pt x="3524419" y="1052844"/>
                  <a:pt x="3435948" y="1076852"/>
                  <a:pt x="3408831" y="1075438"/>
                </a:cubicBezTo>
                <a:cubicBezTo>
                  <a:pt x="3341934" y="1084022"/>
                  <a:pt x="3199862" y="1123979"/>
                  <a:pt x="3114039" y="1109327"/>
                </a:cubicBezTo>
                <a:cubicBezTo>
                  <a:pt x="3092859" y="1111484"/>
                  <a:pt x="3063890" y="1116528"/>
                  <a:pt x="3051319" y="1116688"/>
                </a:cubicBezTo>
                <a:lnTo>
                  <a:pt x="3010058" y="1118821"/>
                </a:lnTo>
                <a:lnTo>
                  <a:pt x="2941155" y="1141827"/>
                </a:lnTo>
                <a:cubicBezTo>
                  <a:pt x="2906040" y="1127149"/>
                  <a:pt x="2906331" y="1144134"/>
                  <a:pt x="2862733" y="1149849"/>
                </a:cubicBezTo>
                <a:cubicBezTo>
                  <a:pt x="2846732" y="1145242"/>
                  <a:pt x="2772044" y="1145386"/>
                  <a:pt x="2762853" y="1155888"/>
                </a:cubicBezTo>
                <a:cubicBezTo>
                  <a:pt x="2752600" y="1158438"/>
                  <a:pt x="2740554" y="1155224"/>
                  <a:pt x="2735957" y="1166296"/>
                </a:cubicBezTo>
                <a:cubicBezTo>
                  <a:pt x="2728293" y="1179691"/>
                  <a:pt x="2692123" y="1160594"/>
                  <a:pt x="2697453" y="1175920"/>
                </a:cubicBezTo>
                <a:cubicBezTo>
                  <a:pt x="2671775" y="1162864"/>
                  <a:pt x="2651911" y="1191050"/>
                  <a:pt x="2630587" y="1198561"/>
                </a:cubicBezTo>
                <a:cubicBezTo>
                  <a:pt x="2610325" y="1198229"/>
                  <a:pt x="2600793" y="1205603"/>
                  <a:pt x="2554087" y="1210615"/>
                </a:cubicBezTo>
                <a:cubicBezTo>
                  <a:pt x="2531792" y="1195398"/>
                  <a:pt x="2507411" y="1222739"/>
                  <a:pt x="2466063" y="1202949"/>
                </a:cubicBezTo>
                <a:cubicBezTo>
                  <a:pt x="2464801" y="1205165"/>
                  <a:pt x="2452486" y="1203160"/>
                  <a:pt x="2417946" y="1202719"/>
                </a:cubicBezTo>
                <a:cubicBezTo>
                  <a:pt x="2383405" y="1202277"/>
                  <a:pt x="2310873" y="1202063"/>
                  <a:pt x="2258819" y="1200304"/>
                </a:cubicBezTo>
                <a:cubicBezTo>
                  <a:pt x="2199732" y="1200698"/>
                  <a:pt x="2226373" y="1222055"/>
                  <a:pt x="2148771" y="1198564"/>
                </a:cubicBezTo>
                <a:cubicBezTo>
                  <a:pt x="2142871" y="1211179"/>
                  <a:pt x="2133698" y="1212428"/>
                  <a:pt x="2117137" y="1207800"/>
                </a:cubicBezTo>
                <a:cubicBezTo>
                  <a:pt x="2088573" y="1208890"/>
                  <a:pt x="2095766" y="1239016"/>
                  <a:pt x="2064067" y="1222897"/>
                </a:cubicBezTo>
                <a:cubicBezTo>
                  <a:pt x="2043442" y="1230104"/>
                  <a:pt x="2024354" y="1222318"/>
                  <a:pt x="2011154" y="1227589"/>
                </a:cubicBezTo>
                <a:lnTo>
                  <a:pt x="1967562" y="1238053"/>
                </a:lnTo>
                <a:cubicBezTo>
                  <a:pt x="1943445" y="1241153"/>
                  <a:pt x="1936681" y="1218694"/>
                  <a:pt x="1925305" y="1239652"/>
                </a:cubicBezTo>
                <a:lnTo>
                  <a:pt x="1903633" y="1234971"/>
                </a:lnTo>
                <a:lnTo>
                  <a:pt x="1878608" y="1229903"/>
                </a:lnTo>
                <a:cubicBezTo>
                  <a:pt x="1865432" y="1226444"/>
                  <a:pt x="1871623" y="1230353"/>
                  <a:pt x="1843617" y="1224887"/>
                </a:cubicBezTo>
                <a:cubicBezTo>
                  <a:pt x="1825673" y="1239930"/>
                  <a:pt x="1796410" y="1228866"/>
                  <a:pt x="1749265" y="1228560"/>
                </a:cubicBezTo>
                <a:lnTo>
                  <a:pt x="1650050" y="1231064"/>
                </a:lnTo>
                <a:lnTo>
                  <a:pt x="1625906" y="1240466"/>
                </a:lnTo>
                <a:cubicBezTo>
                  <a:pt x="1625817" y="1241492"/>
                  <a:pt x="1625727" y="1242517"/>
                  <a:pt x="1625638" y="1243542"/>
                </a:cubicBezTo>
                <a:lnTo>
                  <a:pt x="1621994" y="1248302"/>
                </a:lnTo>
                <a:lnTo>
                  <a:pt x="1615654" y="1259137"/>
                </a:lnTo>
                <a:lnTo>
                  <a:pt x="1602888" y="1274010"/>
                </a:lnTo>
                <a:lnTo>
                  <a:pt x="1602366" y="1273557"/>
                </a:lnTo>
                <a:cubicBezTo>
                  <a:pt x="1600947" y="1272861"/>
                  <a:pt x="1599436" y="1272961"/>
                  <a:pt x="1597689" y="1274721"/>
                </a:cubicBezTo>
                <a:cubicBezTo>
                  <a:pt x="1591684" y="1275620"/>
                  <a:pt x="1573440" y="1275786"/>
                  <a:pt x="1566332" y="1278948"/>
                </a:cubicBezTo>
                <a:cubicBezTo>
                  <a:pt x="1562852" y="1283954"/>
                  <a:pt x="1559075" y="1288927"/>
                  <a:pt x="1555040" y="1293696"/>
                </a:cubicBezTo>
                <a:lnTo>
                  <a:pt x="1552558" y="1296317"/>
                </a:lnTo>
                <a:lnTo>
                  <a:pt x="1552423" y="1296224"/>
                </a:lnTo>
                <a:cubicBezTo>
                  <a:pt x="1551698" y="1296488"/>
                  <a:pt x="1550811" y="1297233"/>
                  <a:pt x="1549631" y="1298702"/>
                </a:cubicBezTo>
                <a:lnTo>
                  <a:pt x="1518013" y="1301677"/>
                </a:lnTo>
                <a:cubicBezTo>
                  <a:pt x="1503101" y="1308697"/>
                  <a:pt x="1491274" y="1300153"/>
                  <a:pt x="1479156" y="1316098"/>
                </a:cubicBezTo>
                <a:cubicBezTo>
                  <a:pt x="1465186" y="1322615"/>
                  <a:pt x="1452185" y="1322947"/>
                  <a:pt x="1441079" y="1332684"/>
                </a:cubicBezTo>
                <a:cubicBezTo>
                  <a:pt x="1435555" y="1330684"/>
                  <a:pt x="1430746" y="1331145"/>
                  <a:pt x="1427483" y="1339810"/>
                </a:cubicBezTo>
                <a:cubicBezTo>
                  <a:pt x="1414128" y="1344023"/>
                  <a:pt x="1409403" y="1336269"/>
                  <a:pt x="1402408" y="1347572"/>
                </a:cubicBezTo>
                <a:cubicBezTo>
                  <a:pt x="1392551" y="1336117"/>
                  <a:pt x="1393098" y="1342070"/>
                  <a:pt x="1390401" y="1348064"/>
                </a:cubicBezTo>
                <a:lnTo>
                  <a:pt x="1389965" y="1348612"/>
                </a:lnTo>
                <a:lnTo>
                  <a:pt x="1388601" y="1346953"/>
                </a:lnTo>
                <a:lnTo>
                  <a:pt x="1380844" y="1350384"/>
                </a:lnTo>
                <a:lnTo>
                  <a:pt x="1378861" y="1352221"/>
                </a:lnTo>
                <a:cubicBezTo>
                  <a:pt x="1377460" y="1353281"/>
                  <a:pt x="1376483" y="1353720"/>
                  <a:pt x="1375758" y="1353731"/>
                </a:cubicBezTo>
                <a:lnTo>
                  <a:pt x="1375650" y="1353592"/>
                </a:lnTo>
                <a:lnTo>
                  <a:pt x="1372804" y="1355351"/>
                </a:lnTo>
                <a:cubicBezTo>
                  <a:pt x="1368066" y="1358724"/>
                  <a:pt x="1363523" y="1362386"/>
                  <a:pt x="1359249" y="1366189"/>
                </a:cubicBezTo>
                <a:cubicBezTo>
                  <a:pt x="1355111" y="1360199"/>
                  <a:pt x="1345759" y="1369902"/>
                  <a:pt x="1340780" y="1366894"/>
                </a:cubicBezTo>
                <a:lnTo>
                  <a:pt x="1337816" y="1359128"/>
                </a:lnTo>
                <a:lnTo>
                  <a:pt x="1335560" y="1360910"/>
                </a:lnTo>
                <a:lnTo>
                  <a:pt x="1331292" y="1365723"/>
                </a:lnTo>
                <a:cubicBezTo>
                  <a:pt x="1330626" y="1366376"/>
                  <a:pt x="1330143" y="1366473"/>
                  <a:pt x="1329826" y="1365581"/>
                </a:cubicBezTo>
                <a:cubicBezTo>
                  <a:pt x="1327198" y="1366438"/>
                  <a:pt x="1318609" y="1370320"/>
                  <a:pt x="1315524" y="1370869"/>
                </a:cubicBezTo>
                <a:lnTo>
                  <a:pt x="1311310" y="1368878"/>
                </a:lnTo>
                <a:lnTo>
                  <a:pt x="1309448" y="1368851"/>
                </a:lnTo>
                <a:lnTo>
                  <a:pt x="1301298" y="1377498"/>
                </a:lnTo>
                <a:lnTo>
                  <a:pt x="1296925" y="1380996"/>
                </a:lnTo>
                <a:lnTo>
                  <a:pt x="1269267" y="1411589"/>
                </a:lnTo>
                <a:lnTo>
                  <a:pt x="1221707" y="1427353"/>
                </a:lnTo>
                <a:cubicBezTo>
                  <a:pt x="1207203" y="1448075"/>
                  <a:pt x="1174765" y="1420621"/>
                  <a:pt x="1173283" y="1444522"/>
                </a:cubicBezTo>
                <a:cubicBezTo>
                  <a:pt x="1158285" y="1453361"/>
                  <a:pt x="1155560" y="1448889"/>
                  <a:pt x="1135382" y="1456933"/>
                </a:cubicBezTo>
                <a:cubicBezTo>
                  <a:pt x="1116745" y="1484511"/>
                  <a:pt x="1078431" y="1506705"/>
                  <a:pt x="1055416" y="1526389"/>
                </a:cubicBezTo>
                <a:cubicBezTo>
                  <a:pt x="1038974" y="1514246"/>
                  <a:pt x="1049103" y="1527982"/>
                  <a:pt x="1034752" y="1531257"/>
                </a:cubicBezTo>
                <a:cubicBezTo>
                  <a:pt x="1041441" y="1546591"/>
                  <a:pt x="1016408" y="1529831"/>
                  <a:pt x="1018956" y="1549595"/>
                </a:cubicBezTo>
                <a:cubicBezTo>
                  <a:pt x="1016264" y="1549565"/>
                  <a:pt x="1013575" y="1548913"/>
                  <a:pt x="1010858" y="1548110"/>
                </a:cubicBezTo>
                <a:lnTo>
                  <a:pt x="1009435" y="1547700"/>
                </a:lnTo>
                <a:lnTo>
                  <a:pt x="1004312" y="1549413"/>
                </a:lnTo>
                <a:lnTo>
                  <a:pt x="1002155" y="1545703"/>
                </a:lnTo>
                <a:lnTo>
                  <a:pt x="993932" y="1545275"/>
                </a:lnTo>
                <a:cubicBezTo>
                  <a:pt x="990963" y="1545764"/>
                  <a:pt x="987897" y="1547047"/>
                  <a:pt x="984702" y="1549599"/>
                </a:cubicBezTo>
                <a:cubicBezTo>
                  <a:pt x="977771" y="1561338"/>
                  <a:pt x="963339" y="1558228"/>
                  <a:pt x="951832" y="1564506"/>
                </a:cubicBezTo>
                <a:lnTo>
                  <a:pt x="946909" y="1569506"/>
                </a:lnTo>
                <a:lnTo>
                  <a:pt x="930061" y="1573784"/>
                </a:lnTo>
                <a:lnTo>
                  <a:pt x="929189" y="1575061"/>
                </a:lnTo>
                <a:cubicBezTo>
                  <a:pt x="926358" y="1576248"/>
                  <a:pt x="920350" y="1577383"/>
                  <a:pt x="913074" y="1580907"/>
                </a:cubicBezTo>
                <a:lnTo>
                  <a:pt x="885532" y="1596205"/>
                </a:lnTo>
                <a:lnTo>
                  <a:pt x="879535" y="1593350"/>
                </a:lnTo>
                <a:lnTo>
                  <a:pt x="878302" y="1591213"/>
                </a:lnTo>
                <a:lnTo>
                  <a:pt x="870728" y="1595340"/>
                </a:lnTo>
                <a:lnTo>
                  <a:pt x="864075" y="1594517"/>
                </a:lnTo>
                <a:lnTo>
                  <a:pt x="859460" y="1599444"/>
                </a:lnTo>
                <a:lnTo>
                  <a:pt x="851601" y="1600641"/>
                </a:lnTo>
                <a:cubicBezTo>
                  <a:pt x="848654" y="1600649"/>
                  <a:pt x="845337" y="1600545"/>
                  <a:pt x="841730" y="1600929"/>
                </a:cubicBezTo>
                <a:lnTo>
                  <a:pt x="832963" y="1599055"/>
                </a:lnTo>
                <a:lnTo>
                  <a:pt x="820466" y="1602123"/>
                </a:lnTo>
                <a:cubicBezTo>
                  <a:pt x="810825" y="1604596"/>
                  <a:pt x="801507" y="1606575"/>
                  <a:pt x="791859" y="1606663"/>
                </a:cubicBezTo>
                <a:cubicBezTo>
                  <a:pt x="785113" y="1611411"/>
                  <a:pt x="778324" y="1614043"/>
                  <a:pt x="770233" y="1610142"/>
                </a:cubicBezTo>
                <a:cubicBezTo>
                  <a:pt x="750154" y="1615459"/>
                  <a:pt x="746906" y="1623638"/>
                  <a:pt x="732594" y="1620226"/>
                </a:cubicBezTo>
                <a:cubicBezTo>
                  <a:pt x="729681" y="1624842"/>
                  <a:pt x="727547" y="1627431"/>
                  <a:pt x="725765" y="1628741"/>
                </a:cubicBezTo>
                <a:cubicBezTo>
                  <a:pt x="720419" y="1632674"/>
                  <a:pt x="718256" y="1625100"/>
                  <a:pt x="707807" y="1626219"/>
                </a:cubicBezTo>
                <a:cubicBezTo>
                  <a:pt x="696378" y="1626316"/>
                  <a:pt x="713198" y="1615841"/>
                  <a:pt x="702769" y="1617842"/>
                </a:cubicBezTo>
                <a:cubicBezTo>
                  <a:pt x="693256" y="1624391"/>
                  <a:pt x="689323" y="1613235"/>
                  <a:pt x="679694" y="1620699"/>
                </a:cubicBezTo>
                <a:cubicBezTo>
                  <a:pt x="685809" y="1628237"/>
                  <a:pt x="656585" y="1625258"/>
                  <a:pt x="658729" y="1632723"/>
                </a:cubicBezTo>
                <a:cubicBezTo>
                  <a:pt x="644875" y="1625014"/>
                  <a:pt x="645176" y="1639116"/>
                  <a:pt x="631015" y="1639457"/>
                </a:cubicBezTo>
                <a:cubicBezTo>
                  <a:pt x="623368" y="1637197"/>
                  <a:pt x="618725" y="1637726"/>
                  <a:pt x="614469" y="1643580"/>
                </a:cubicBezTo>
                <a:cubicBezTo>
                  <a:pt x="578836" y="1632156"/>
                  <a:pt x="597232" y="1647365"/>
                  <a:pt x="568137" y="1647197"/>
                </a:cubicBezTo>
                <a:lnTo>
                  <a:pt x="565757" y="1647102"/>
                </a:lnTo>
                <a:lnTo>
                  <a:pt x="557947" y="1652573"/>
                </a:lnTo>
                <a:cubicBezTo>
                  <a:pt x="557837" y="1653040"/>
                  <a:pt x="557727" y="1653506"/>
                  <a:pt x="557617" y="1653973"/>
                </a:cubicBezTo>
                <a:lnTo>
                  <a:pt x="528578" y="1651276"/>
                </a:lnTo>
                <a:lnTo>
                  <a:pt x="525096" y="1653383"/>
                </a:lnTo>
                <a:lnTo>
                  <a:pt x="505689" y="1648471"/>
                </a:lnTo>
                <a:lnTo>
                  <a:pt x="495919" y="1647615"/>
                </a:lnTo>
                <a:lnTo>
                  <a:pt x="478476" y="1644401"/>
                </a:lnTo>
                <a:lnTo>
                  <a:pt x="477049" y="1645767"/>
                </a:lnTo>
                <a:lnTo>
                  <a:pt x="473592" y="1644526"/>
                </a:lnTo>
                <a:lnTo>
                  <a:pt x="471069" y="1646136"/>
                </a:lnTo>
                <a:lnTo>
                  <a:pt x="468193" y="1645716"/>
                </a:lnTo>
                <a:cubicBezTo>
                  <a:pt x="462704" y="1646724"/>
                  <a:pt x="444230" y="1651316"/>
                  <a:pt x="438139" y="1652183"/>
                </a:cubicBezTo>
                <a:lnTo>
                  <a:pt x="431647" y="1650919"/>
                </a:lnTo>
                <a:lnTo>
                  <a:pt x="426745" y="1655727"/>
                </a:lnTo>
                <a:lnTo>
                  <a:pt x="406042" y="1656992"/>
                </a:lnTo>
                <a:lnTo>
                  <a:pt x="398889" y="1653230"/>
                </a:lnTo>
                <a:lnTo>
                  <a:pt x="392275" y="1650533"/>
                </a:lnTo>
                <a:lnTo>
                  <a:pt x="391417" y="1650540"/>
                </a:lnTo>
                <a:lnTo>
                  <a:pt x="382811" y="1650624"/>
                </a:lnTo>
                <a:lnTo>
                  <a:pt x="366800" y="1650779"/>
                </a:lnTo>
                <a:cubicBezTo>
                  <a:pt x="356581" y="1651035"/>
                  <a:pt x="346216" y="1651842"/>
                  <a:pt x="335757" y="1654369"/>
                </a:cubicBezTo>
                <a:cubicBezTo>
                  <a:pt x="295757" y="1641876"/>
                  <a:pt x="299211" y="1640734"/>
                  <a:pt x="265518" y="1637286"/>
                </a:cubicBezTo>
                <a:cubicBezTo>
                  <a:pt x="249125" y="1623774"/>
                  <a:pt x="185336" y="1647782"/>
                  <a:pt x="165785" y="1646368"/>
                </a:cubicBezTo>
                <a:cubicBezTo>
                  <a:pt x="129610" y="1652806"/>
                  <a:pt x="62947" y="1676892"/>
                  <a:pt x="5771" y="1682351"/>
                </a:cubicBezTo>
                <a:lnTo>
                  <a:pt x="0" y="1682121"/>
                </a:lnTo>
                <a:lnTo>
                  <a:pt x="0" y="208540"/>
                </a:lnTo>
                <a:lnTo>
                  <a:pt x="1" y="20854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7F5723-5E47-F0A9-5D60-578E9AC38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5855" y="609600"/>
            <a:ext cx="5982131" cy="1330839"/>
          </a:xfrm>
        </p:spPr>
        <p:txBody>
          <a:bodyPr>
            <a:normAutofit/>
          </a:bodyPr>
          <a:lstStyle/>
          <a:p>
            <a:pPr algn="ctr"/>
            <a:r>
              <a:rPr lang="fr-FR" b="1" dirty="0"/>
              <a:t>Mise en situation: Qui était Nellie </a:t>
            </a:r>
            <a:r>
              <a:rPr lang="fr-FR" b="1" dirty="0" err="1"/>
              <a:t>McClung</a:t>
            </a:r>
            <a:r>
              <a:rPr lang="fr-FR" b="1" dirty="0"/>
              <a:t>?</a:t>
            </a:r>
            <a:endParaRPr lang="en-CA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48EB4C9-ACAF-4CCA-BA6E-931443192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5753" y="6027658"/>
            <a:ext cx="7906247" cy="830343"/>
          </a:xfrm>
          <a:custGeom>
            <a:avLst/>
            <a:gdLst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127968 w 6884912"/>
              <a:gd name="connsiteY58" fmla="*/ 287613 h 1161397"/>
              <a:gd name="connsiteX59" fmla="*/ 3222191 w 6884912"/>
              <a:gd name="connsiteY59" fmla="*/ 307887 h 1161397"/>
              <a:gd name="connsiteX60" fmla="*/ 3227953 w 6884912"/>
              <a:gd name="connsiteY60" fmla="*/ 297650 h 1161397"/>
              <a:gd name="connsiteX61" fmla="*/ 3287859 w 6884912"/>
              <a:gd name="connsiteY61" fmla="*/ 287558 h 1161397"/>
              <a:gd name="connsiteX62" fmla="*/ 3510042 w 6884912"/>
              <a:gd name="connsiteY62" fmla="*/ 311820 h 1161397"/>
              <a:gd name="connsiteX63" fmla="*/ 3626773 w 6884912"/>
              <a:gd name="connsiteY63" fmla="*/ 290452 h 1161397"/>
              <a:gd name="connsiteX64" fmla="*/ 3666217 w 6884912"/>
              <a:gd name="connsiteY64" fmla="*/ 273255 h 1161397"/>
              <a:gd name="connsiteX65" fmla="*/ 3732427 w 6884912"/>
              <a:gd name="connsiteY65" fmla="*/ 245039 h 1161397"/>
              <a:gd name="connsiteX66" fmla="*/ 3777022 w 6884912"/>
              <a:gd name="connsiteY66" fmla="*/ 200276 h 1161397"/>
              <a:gd name="connsiteX67" fmla="*/ 3791246 w 6884912"/>
              <a:gd name="connsiteY67" fmla="*/ 189996 h 1161397"/>
              <a:gd name="connsiteX68" fmla="*/ 3819864 w 6884912"/>
              <a:gd name="connsiteY68" fmla="*/ 194605 h 1161397"/>
              <a:gd name="connsiteX69" fmla="*/ 3830398 w 6884912"/>
              <a:gd name="connsiteY69" fmla="*/ 188383 h 1161397"/>
              <a:gd name="connsiteX70" fmla="*/ 3834360 w 6884912"/>
              <a:gd name="connsiteY70" fmla="*/ 188992 h 1161397"/>
              <a:gd name="connsiteX71" fmla="*/ 3843715 w 6884912"/>
              <a:gd name="connsiteY71" fmla="*/ 188752 h 1161397"/>
              <a:gd name="connsiteX72" fmla="*/ 3842609 w 6884912"/>
              <a:gd name="connsiteY72" fmla="*/ 197386 h 1161397"/>
              <a:gd name="connsiteX73" fmla="*/ 3853961 w 6884912"/>
              <a:gd name="connsiteY73" fmla="*/ 213380 h 1161397"/>
              <a:gd name="connsiteX74" fmla="*/ 3907640 w 6884912"/>
              <a:gd name="connsiteY74" fmla="*/ 207568 h 1161397"/>
              <a:gd name="connsiteX75" fmla="*/ 3910449 w 6884912"/>
              <a:gd name="connsiteY75" fmla="*/ 197808 h 1161397"/>
              <a:gd name="connsiteX76" fmla="*/ 3917197 w 6884912"/>
              <a:gd name="connsiteY76" fmla="*/ 196121 h 1161397"/>
              <a:gd name="connsiteX77" fmla="*/ 3922400 w 6884912"/>
              <a:gd name="connsiteY77" fmla="*/ 205056 h 1161397"/>
              <a:gd name="connsiteX78" fmla="*/ 4013061 w 6884912"/>
              <a:gd name="connsiteY78" fmla="*/ 224874 h 1161397"/>
              <a:gd name="connsiteX79" fmla="*/ 4134285 w 6884912"/>
              <a:gd name="connsiteY79" fmla="*/ 235592 h 1161397"/>
              <a:gd name="connsiteX80" fmla="*/ 4220717 w 6884912"/>
              <a:gd name="connsiteY80" fmla="*/ 192946 h 1161397"/>
              <a:gd name="connsiteX81" fmla="*/ 4228802 w 6884912"/>
              <a:gd name="connsiteY81" fmla="*/ 201468 h 1161397"/>
              <a:gd name="connsiteX82" fmla="*/ 4289361 w 6884912"/>
              <a:gd name="connsiteY82" fmla="*/ 196642 h 1161397"/>
              <a:gd name="connsiteX83" fmla="*/ 4498913 w 6884912"/>
              <a:gd name="connsiteY83" fmla="*/ 118915 h 1161397"/>
              <a:gd name="connsiteX84" fmla="*/ 4617330 w 6884912"/>
              <a:gd name="connsiteY84" fmla="*/ 111163 h 1161397"/>
              <a:gd name="connsiteX85" fmla="*/ 4659778 w 6884912"/>
              <a:gd name="connsiteY85" fmla="*/ 118219 h 1161397"/>
              <a:gd name="connsiteX86" fmla="*/ 4730870 w 6884912"/>
              <a:gd name="connsiteY86" fmla="*/ 129432 h 1161397"/>
              <a:gd name="connsiteX87" fmla="*/ 4785037 w 6884912"/>
              <a:gd name="connsiteY87" fmla="*/ 161964 h 1161397"/>
              <a:gd name="connsiteX88" fmla="*/ 4844073 w 6884912"/>
              <a:gd name="connsiteY88" fmla="*/ 161768 h 1161397"/>
              <a:gd name="connsiteX89" fmla="*/ 4856454 w 6884912"/>
              <a:gd name="connsiteY89" fmla="*/ 130488 h 1161397"/>
              <a:gd name="connsiteX90" fmla="*/ 4920038 w 6884912"/>
              <a:gd name="connsiteY90" fmla="*/ 140418 h 1161397"/>
              <a:gd name="connsiteX91" fmla="*/ 5016639 w 6884912"/>
              <a:gd name="connsiteY91" fmla="*/ 158905 h 1161397"/>
              <a:gd name="connsiteX92" fmla="*/ 5072009 w 6884912"/>
              <a:gd name="connsiteY92" fmla="*/ 161502 h 1161397"/>
              <a:gd name="connsiteX93" fmla="*/ 5223626 w 6884912"/>
              <a:gd name="connsiteY93" fmla="*/ 177356 h 1161397"/>
              <a:gd name="connsiteX94" fmla="*/ 5375773 w 6884912"/>
              <a:gd name="connsiteY94" fmla="*/ 199913 h 1161397"/>
              <a:gd name="connsiteX95" fmla="*/ 5467502 w 6884912"/>
              <a:gd name="connsiteY95" fmla="*/ 250963 h 1161397"/>
              <a:gd name="connsiteX96" fmla="*/ 5592395 w 6884912"/>
              <a:gd name="connsiteY96" fmla="*/ 265434 h 1161397"/>
              <a:gd name="connsiteX97" fmla="*/ 5613532 w 6884912"/>
              <a:gd name="connsiteY97" fmla="*/ 273379 h 1161397"/>
              <a:gd name="connsiteX98" fmla="*/ 5642173 w 6884912"/>
              <a:gd name="connsiteY98" fmla="*/ 266904 h 1161397"/>
              <a:gd name="connsiteX99" fmla="*/ 5756910 w 6884912"/>
              <a:gd name="connsiteY99" fmla="*/ 239211 h 1161397"/>
              <a:gd name="connsiteX100" fmla="*/ 5846667 w 6884912"/>
              <a:gd name="connsiteY100" fmla="*/ 201786 h 1161397"/>
              <a:gd name="connsiteX101" fmla="*/ 5960732 w 6884912"/>
              <a:gd name="connsiteY101" fmla="*/ 220708 h 1161397"/>
              <a:gd name="connsiteX102" fmla="*/ 6029542 w 6884912"/>
              <a:gd name="connsiteY102" fmla="*/ 210339 h 1161397"/>
              <a:gd name="connsiteX103" fmla="*/ 6141123 w 6884912"/>
              <a:gd name="connsiteY103" fmla="*/ 159923 h 1161397"/>
              <a:gd name="connsiteX104" fmla="*/ 6290640 w 6884912"/>
              <a:gd name="connsiteY104" fmla="*/ 167441 h 1161397"/>
              <a:gd name="connsiteX105" fmla="*/ 6322806 w 6884912"/>
              <a:gd name="connsiteY105" fmla="*/ 213293 h 1161397"/>
              <a:gd name="connsiteX106" fmla="*/ 6364914 w 6884912"/>
              <a:gd name="connsiteY106" fmla="*/ 240140 h 1161397"/>
              <a:gd name="connsiteX107" fmla="*/ 6380420 w 6884912"/>
              <a:gd name="connsiteY107" fmla="*/ 173195 h 1161397"/>
              <a:gd name="connsiteX108" fmla="*/ 6507891 w 6884912"/>
              <a:gd name="connsiteY108" fmla="*/ 118474 h 1161397"/>
              <a:gd name="connsiteX109" fmla="*/ 6571807 w 6884912"/>
              <a:gd name="connsiteY109" fmla="*/ 98636 h 1161397"/>
              <a:gd name="connsiteX110" fmla="*/ 6671880 w 6884912"/>
              <a:gd name="connsiteY110" fmla="*/ 82931 h 1161397"/>
              <a:gd name="connsiteX111" fmla="*/ 6702266 w 6884912"/>
              <a:gd name="connsiteY111" fmla="*/ 75470 h 1161397"/>
              <a:gd name="connsiteX112" fmla="*/ 6845802 w 6884912"/>
              <a:gd name="connsiteY112" fmla="*/ 24496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134285 w 6884912"/>
              <a:gd name="connsiteY78" fmla="*/ 235592 h 1161397"/>
              <a:gd name="connsiteX79" fmla="*/ 4220717 w 6884912"/>
              <a:gd name="connsiteY79" fmla="*/ 192946 h 1161397"/>
              <a:gd name="connsiteX80" fmla="*/ 4228802 w 6884912"/>
              <a:gd name="connsiteY80" fmla="*/ 201468 h 1161397"/>
              <a:gd name="connsiteX81" fmla="*/ 4289361 w 6884912"/>
              <a:gd name="connsiteY81" fmla="*/ 196642 h 1161397"/>
              <a:gd name="connsiteX82" fmla="*/ 4498913 w 6884912"/>
              <a:gd name="connsiteY82" fmla="*/ 118915 h 1161397"/>
              <a:gd name="connsiteX83" fmla="*/ 4617330 w 6884912"/>
              <a:gd name="connsiteY83" fmla="*/ 111163 h 1161397"/>
              <a:gd name="connsiteX84" fmla="*/ 4659778 w 6884912"/>
              <a:gd name="connsiteY84" fmla="*/ 118219 h 1161397"/>
              <a:gd name="connsiteX85" fmla="*/ 4730870 w 6884912"/>
              <a:gd name="connsiteY85" fmla="*/ 129432 h 1161397"/>
              <a:gd name="connsiteX86" fmla="*/ 4785037 w 6884912"/>
              <a:gd name="connsiteY86" fmla="*/ 161964 h 1161397"/>
              <a:gd name="connsiteX87" fmla="*/ 4844073 w 6884912"/>
              <a:gd name="connsiteY87" fmla="*/ 161768 h 1161397"/>
              <a:gd name="connsiteX88" fmla="*/ 4856454 w 6884912"/>
              <a:gd name="connsiteY88" fmla="*/ 130488 h 1161397"/>
              <a:gd name="connsiteX89" fmla="*/ 4920038 w 6884912"/>
              <a:gd name="connsiteY89" fmla="*/ 140418 h 1161397"/>
              <a:gd name="connsiteX90" fmla="*/ 5016639 w 6884912"/>
              <a:gd name="connsiteY90" fmla="*/ 158905 h 1161397"/>
              <a:gd name="connsiteX91" fmla="*/ 5072009 w 6884912"/>
              <a:gd name="connsiteY91" fmla="*/ 161502 h 1161397"/>
              <a:gd name="connsiteX92" fmla="*/ 5223626 w 6884912"/>
              <a:gd name="connsiteY92" fmla="*/ 177356 h 1161397"/>
              <a:gd name="connsiteX93" fmla="*/ 5375773 w 6884912"/>
              <a:gd name="connsiteY93" fmla="*/ 199913 h 1161397"/>
              <a:gd name="connsiteX94" fmla="*/ 5467502 w 6884912"/>
              <a:gd name="connsiteY94" fmla="*/ 250963 h 1161397"/>
              <a:gd name="connsiteX95" fmla="*/ 5592395 w 6884912"/>
              <a:gd name="connsiteY95" fmla="*/ 265434 h 1161397"/>
              <a:gd name="connsiteX96" fmla="*/ 5613532 w 6884912"/>
              <a:gd name="connsiteY96" fmla="*/ 273379 h 1161397"/>
              <a:gd name="connsiteX97" fmla="*/ 5642173 w 6884912"/>
              <a:gd name="connsiteY97" fmla="*/ 266904 h 1161397"/>
              <a:gd name="connsiteX98" fmla="*/ 5756910 w 6884912"/>
              <a:gd name="connsiteY98" fmla="*/ 239211 h 1161397"/>
              <a:gd name="connsiteX99" fmla="*/ 5846667 w 6884912"/>
              <a:gd name="connsiteY99" fmla="*/ 201786 h 1161397"/>
              <a:gd name="connsiteX100" fmla="*/ 5960732 w 6884912"/>
              <a:gd name="connsiteY100" fmla="*/ 220708 h 1161397"/>
              <a:gd name="connsiteX101" fmla="*/ 6029542 w 6884912"/>
              <a:gd name="connsiteY101" fmla="*/ 210339 h 1161397"/>
              <a:gd name="connsiteX102" fmla="*/ 6141123 w 6884912"/>
              <a:gd name="connsiteY102" fmla="*/ 159923 h 1161397"/>
              <a:gd name="connsiteX103" fmla="*/ 6290640 w 6884912"/>
              <a:gd name="connsiteY103" fmla="*/ 167441 h 1161397"/>
              <a:gd name="connsiteX104" fmla="*/ 6322806 w 6884912"/>
              <a:gd name="connsiteY104" fmla="*/ 213293 h 1161397"/>
              <a:gd name="connsiteX105" fmla="*/ 6364914 w 6884912"/>
              <a:gd name="connsiteY105" fmla="*/ 240140 h 1161397"/>
              <a:gd name="connsiteX106" fmla="*/ 6380420 w 6884912"/>
              <a:gd name="connsiteY106" fmla="*/ 173195 h 1161397"/>
              <a:gd name="connsiteX107" fmla="*/ 6507891 w 6884912"/>
              <a:gd name="connsiteY107" fmla="*/ 118474 h 1161397"/>
              <a:gd name="connsiteX108" fmla="*/ 6571807 w 6884912"/>
              <a:gd name="connsiteY108" fmla="*/ 98636 h 1161397"/>
              <a:gd name="connsiteX109" fmla="*/ 6671880 w 6884912"/>
              <a:gd name="connsiteY109" fmla="*/ 82931 h 1161397"/>
              <a:gd name="connsiteX110" fmla="*/ 6702266 w 6884912"/>
              <a:gd name="connsiteY110" fmla="*/ 75470 h 1161397"/>
              <a:gd name="connsiteX111" fmla="*/ 6845802 w 6884912"/>
              <a:gd name="connsiteY111" fmla="*/ 24496 h 1161397"/>
              <a:gd name="connsiteX112" fmla="*/ 6884912 w 6884912"/>
              <a:gd name="connsiteY112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220717 w 6884912"/>
              <a:gd name="connsiteY78" fmla="*/ 192946 h 1161397"/>
              <a:gd name="connsiteX79" fmla="*/ 4228802 w 6884912"/>
              <a:gd name="connsiteY79" fmla="*/ 201468 h 1161397"/>
              <a:gd name="connsiteX80" fmla="*/ 4289361 w 6884912"/>
              <a:gd name="connsiteY80" fmla="*/ 196642 h 1161397"/>
              <a:gd name="connsiteX81" fmla="*/ 4498913 w 6884912"/>
              <a:gd name="connsiteY81" fmla="*/ 118915 h 1161397"/>
              <a:gd name="connsiteX82" fmla="*/ 4617330 w 6884912"/>
              <a:gd name="connsiteY82" fmla="*/ 111163 h 1161397"/>
              <a:gd name="connsiteX83" fmla="*/ 4659778 w 6884912"/>
              <a:gd name="connsiteY83" fmla="*/ 118219 h 1161397"/>
              <a:gd name="connsiteX84" fmla="*/ 4730870 w 6884912"/>
              <a:gd name="connsiteY84" fmla="*/ 129432 h 1161397"/>
              <a:gd name="connsiteX85" fmla="*/ 4785037 w 6884912"/>
              <a:gd name="connsiteY85" fmla="*/ 161964 h 1161397"/>
              <a:gd name="connsiteX86" fmla="*/ 4844073 w 6884912"/>
              <a:gd name="connsiteY86" fmla="*/ 161768 h 1161397"/>
              <a:gd name="connsiteX87" fmla="*/ 4856454 w 6884912"/>
              <a:gd name="connsiteY87" fmla="*/ 130488 h 1161397"/>
              <a:gd name="connsiteX88" fmla="*/ 4920038 w 6884912"/>
              <a:gd name="connsiteY88" fmla="*/ 140418 h 1161397"/>
              <a:gd name="connsiteX89" fmla="*/ 5016639 w 6884912"/>
              <a:gd name="connsiteY89" fmla="*/ 158905 h 1161397"/>
              <a:gd name="connsiteX90" fmla="*/ 5072009 w 6884912"/>
              <a:gd name="connsiteY90" fmla="*/ 161502 h 1161397"/>
              <a:gd name="connsiteX91" fmla="*/ 5223626 w 6884912"/>
              <a:gd name="connsiteY91" fmla="*/ 177356 h 1161397"/>
              <a:gd name="connsiteX92" fmla="*/ 5375773 w 6884912"/>
              <a:gd name="connsiteY92" fmla="*/ 199913 h 1161397"/>
              <a:gd name="connsiteX93" fmla="*/ 5467502 w 6884912"/>
              <a:gd name="connsiteY93" fmla="*/ 250963 h 1161397"/>
              <a:gd name="connsiteX94" fmla="*/ 5592395 w 6884912"/>
              <a:gd name="connsiteY94" fmla="*/ 265434 h 1161397"/>
              <a:gd name="connsiteX95" fmla="*/ 5613532 w 6884912"/>
              <a:gd name="connsiteY95" fmla="*/ 273379 h 1161397"/>
              <a:gd name="connsiteX96" fmla="*/ 5642173 w 6884912"/>
              <a:gd name="connsiteY96" fmla="*/ 266904 h 1161397"/>
              <a:gd name="connsiteX97" fmla="*/ 5756910 w 6884912"/>
              <a:gd name="connsiteY97" fmla="*/ 239211 h 1161397"/>
              <a:gd name="connsiteX98" fmla="*/ 5846667 w 6884912"/>
              <a:gd name="connsiteY98" fmla="*/ 201786 h 1161397"/>
              <a:gd name="connsiteX99" fmla="*/ 5960732 w 6884912"/>
              <a:gd name="connsiteY99" fmla="*/ 220708 h 1161397"/>
              <a:gd name="connsiteX100" fmla="*/ 6029542 w 6884912"/>
              <a:gd name="connsiteY100" fmla="*/ 210339 h 1161397"/>
              <a:gd name="connsiteX101" fmla="*/ 6141123 w 6884912"/>
              <a:gd name="connsiteY101" fmla="*/ 159923 h 1161397"/>
              <a:gd name="connsiteX102" fmla="*/ 6290640 w 6884912"/>
              <a:gd name="connsiteY102" fmla="*/ 167441 h 1161397"/>
              <a:gd name="connsiteX103" fmla="*/ 6322806 w 6884912"/>
              <a:gd name="connsiteY103" fmla="*/ 213293 h 1161397"/>
              <a:gd name="connsiteX104" fmla="*/ 6364914 w 6884912"/>
              <a:gd name="connsiteY104" fmla="*/ 240140 h 1161397"/>
              <a:gd name="connsiteX105" fmla="*/ 6380420 w 6884912"/>
              <a:gd name="connsiteY105" fmla="*/ 173195 h 1161397"/>
              <a:gd name="connsiteX106" fmla="*/ 6507891 w 6884912"/>
              <a:gd name="connsiteY106" fmla="*/ 118474 h 1161397"/>
              <a:gd name="connsiteX107" fmla="*/ 6571807 w 6884912"/>
              <a:gd name="connsiteY107" fmla="*/ 98636 h 1161397"/>
              <a:gd name="connsiteX108" fmla="*/ 6671880 w 6884912"/>
              <a:gd name="connsiteY108" fmla="*/ 82931 h 1161397"/>
              <a:gd name="connsiteX109" fmla="*/ 6702266 w 6884912"/>
              <a:gd name="connsiteY109" fmla="*/ 75470 h 1161397"/>
              <a:gd name="connsiteX110" fmla="*/ 6845802 w 6884912"/>
              <a:gd name="connsiteY110" fmla="*/ 24496 h 1161397"/>
              <a:gd name="connsiteX111" fmla="*/ 6884912 w 6884912"/>
              <a:gd name="connsiteY111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220717 w 6884912"/>
              <a:gd name="connsiteY78" fmla="*/ 192946 h 1161397"/>
              <a:gd name="connsiteX79" fmla="*/ 4228802 w 6884912"/>
              <a:gd name="connsiteY79" fmla="*/ 201468 h 1161397"/>
              <a:gd name="connsiteX80" fmla="*/ 4289361 w 6884912"/>
              <a:gd name="connsiteY80" fmla="*/ 196642 h 1161397"/>
              <a:gd name="connsiteX81" fmla="*/ 4498913 w 6884912"/>
              <a:gd name="connsiteY81" fmla="*/ 118915 h 1161397"/>
              <a:gd name="connsiteX82" fmla="*/ 4617330 w 6884912"/>
              <a:gd name="connsiteY82" fmla="*/ 111163 h 1161397"/>
              <a:gd name="connsiteX83" fmla="*/ 4659778 w 6884912"/>
              <a:gd name="connsiteY83" fmla="*/ 118219 h 1161397"/>
              <a:gd name="connsiteX84" fmla="*/ 4730870 w 6884912"/>
              <a:gd name="connsiteY84" fmla="*/ 129432 h 1161397"/>
              <a:gd name="connsiteX85" fmla="*/ 4785037 w 6884912"/>
              <a:gd name="connsiteY85" fmla="*/ 161964 h 1161397"/>
              <a:gd name="connsiteX86" fmla="*/ 4844073 w 6884912"/>
              <a:gd name="connsiteY86" fmla="*/ 161768 h 1161397"/>
              <a:gd name="connsiteX87" fmla="*/ 4856454 w 6884912"/>
              <a:gd name="connsiteY87" fmla="*/ 130488 h 1161397"/>
              <a:gd name="connsiteX88" fmla="*/ 4920038 w 6884912"/>
              <a:gd name="connsiteY88" fmla="*/ 140418 h 1161397"/>
              <a:gd name="connsiteX89" fmla="*/ 5016639 w 6884912"/>
              <a:gd name="connsiteY89" fmla="*/ 158905 h 1161397"/>
              <a:gd name="connsiteX90" fmla="*/ 5072009 w 6884912"/>
              <a:gd name="connsiteY90" fmla="*/ 161502 h 1161397"/>
              <a:gd name="connsiteX91" fmla="*/ 5223626 w 6884912"/>
              <a:gd name="connsiteY91" fmla="*/ 177356 h 1161397"/>
              <a:gd name="connsiteX92" fmla="*/ 5375773 w 6884912"/>
              <a:gd name="connsiteY92" fmla="*/ 199913 h 1161397"/>
              <a:gd name="connsiteX93" fmla="*/ 5467502 w 6884912"/>
              <a:gd name="connsiteY93" fmla="*/ 250963 h 1161397"/>
              <a:gd name="connsiteX94" fmla="*/ 5592395 w 6884912"/>
              <a:gd name="connsiteY94" fmla="*/ 265434 h 1161397"/>
              <a:gd name="connsiteX95" fmla="*/ 5613532 w 6884912"/>
              <a:gd name="connsiteY95" fmla="*/ 273379 h 1161397"/>
              <a:gd name="connsiteX96" fmla="*/ 5642173 w 6884912"/>
              <a:gd name="connsiteY96" fmla="*/ 266904 h 1161397"/>
              <a:gd name="connsiteX97" fmla="*/ 5756910 w 6884912"/>
              <a:gd name="connsiteY97" fmla="*/ 239211 h 1161397"/>
              <a:gd name="connsiteX98" fmla="*/ 5846667 w 6884912"/>
              <a:gd name="connsiteY98" fmla="*/ 201786 h 1161397"/>
              <a:gd name="connsiteX99" fmla="*/ 5960732 w 6884912"/>
              <a:gd name="connsiteY99" fmla="*/ 220708 h 1161397"/>
              <a:gd name="connsiteX100" fmla="*/ 6029542 w 6884912"/>
              <a:gd name="connsiteY100" fmla="*/ 210339 h 1161397"/>
              <a:gd name="connsiteX101" fmla="*/ 6141123 w 6884912"/>
              <a:gd name="connsiteY101" fmla="*/ 159923 h 1161397"/>
              <a:gd name="connsiteX102" fmla="*/ 6290640 w 6884912"/>
              <a:gd name="connsiteY102" fmla="*/ 167441 h 1161397"/>
              <a:gd name="connsiteX103" fmla="*/ 6322806 w 6884912"/>
              <a:gd name="connsiteY103" fmla="*/ 213293 h 1161397"/>
              <a:gd name="connsiteX104" fmla="*/ 6380420 w 6884912"/>
              <a:gd name="connsiteY104" fmla="*/ 173195 h 1161397"/>
              <a:gd name="connsiteX105" fmla="*/ 6507891 w 6884912"/>
              <a:gd name="connsiteY105" fmla="*/ 118474 h 1161397"/>
              <a:gd name="connsiteX106" fmla="*/ 6571807 w 6884912"/>
              <a:gd name="connsiteY106" fmla="*/ 98636 h 1161397"/>
              <a:gd name="connsiteX107" fmla="*/ 6671880 w 6884912"/>
              <a:gd name="connsiteY107" fmla="*/ 82931 h 1161397"/>
              <a:gd name="connsiteX108" fmla="*/ 6702266 w 6884912"/>
              <a:gd name="connsiteY108" fmla="*/ 75470 h 1161397"/>
              <a:gd name="connsiteX109" fmla="*/ 6845802 w 6884912"/>
              <a:gd name="connsiteY109" fmla="*/ 24496 h 1161397"/>
              <a:gd name="connsiteX110" fmla="*/ 6884912 w 6884912"/>
              <a:gd name="connsiteY110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510042 w 6884912"/>
              <a:gd name="connsiteY60" fmla="*/ 311820 h 1161397"/>
              <a:gd name="connsiteX61" fmla="*/ 3626773 w 6884912"/>
              <a:gd name="connsiteY61" fmla="*/ 290452 h 1161397"/>
              <a:gd name="connsiteX62" fmla="*/ 3666217 w 6884912"/>
              <a:gd name="connsiteY62" fmla="*/ 273255 h 1161397"/>
              <a:gd name="connsiteX63" fmla="*/ 3732427 w 6884912"/>
              <a:gd name="connsiteY63" fmla="*/ 245039 h 1161397"/>
              <a:gd name="connsiteX64" fmla="*/ 3777022 w 6884912"/>
              <a:gd name="connsiteY64" fmla="*/ 200276 h 1161397"/>
              <a:gd name="connsiteX65" fmla="*/ 3791246 w 6884912"/>
              <a:gd name="connsiteY65" fmla="*/ 189996 h 1161397"/>
              <a:gd name="connsiteX66" fmla="*/ 3819864 w 6884912"/>
              <a:gd name="connsiteY66" fmla="*/ 194605 h 1161397"/>
              <a:gd name="connsiteX67" fmla="*/ 3830398 w 6884912"/>
              <a:gd name="connsiteY67" fmla="*/ 188383 h 1161397"/>
              <a:gd name="connsiteX68" fmla="*/ 3834360 w 6884912"/>
              <a:gd name="connsiteY68" fmla="*/ 188992 h 1161397"/>
              <a:gd name="connsiteX69" fmla="*/ 3843715 w 6884912"/>
              <a:gd name="connsiteY69" fmla="*/ 188752 h 1161397"/>
              <a:gd name="connsiteX70" fmla="*/ 3842609 w 6884912"/>
              <a:gd name="connsiteY70" fmla="*/ 197386 h 1161397"/>
              <a:gd name="connsiteX71" fmla="*/ 3853961 w 6884912"/>
              <a:gd name="connsiteY71" fmla="*/ 213380 h 1161397"/>
              <a:gd name="connsiteX72" fmla="*/ 3907640 w 6884912"/>
              <a:gd name="connsiteY72" fmla="*/ 207568 h 1161397"/>
              <a:gd name="connsiteX73" fmla="*/ 3910449 w 6884912"/>
              <a:gd name="connsiteY73" fmla="*/ 197808 h 1161397"/>
              <a:gd name="connsiteX74" fmla="*/ 3917197 w 6884912"/>
              <a:gd name="connsiteY74" fmla="*/ 196121 h 1161397"/>
              <a:gd name="connsiteX75" fmla="*/ 3922400 w 6884912"/>
              <a:gd name="connsiteY75" fmla="*/ 205056 h 1161397"/>
              <a:gd name="connsiteX76" fmla="*/ 4013061 w 6884912"/>
              <a:gd name="connsiteY76" fmla="*/ 224874 h 1161397"/>
              <a:gd name="connsiteX77" fmla="*/ 4220717 w 6884912"/>
              <a:gd name="connsiteY77" fmla="*/ 192946 h 1161397"/>
              <a:gd name="connsiteX78" fmla="*/ 4228802 w 6884912"/>
              <a:gd name="connsiteY78" fmla="*/ 201468 h 1161397"/>
              <a:gd name="connsiteX79" fmla="*/ 4289361 w 6884912"/>
              <a:gd name="connsiteY79" fmla="*/ 196642 h 1161397"/>
              <a:gd name="connsiteX80" fmla="*/ 4498913 w 6884912"/>
              <a:gd name="connsiteY80" fmla="*/ 118915 h 1161397"/>
              <a:gd name="connsiteX81" fmla="*/ 4617330 w 6884912"/>
              <a:gd name="connsiteY81" fmla="*/ 111163 h 1161397"/>
              <a:gd name="connsiteX82" fmla="*/ 4659778 w 6884912"/>
              <a:gd name="connsiteY82" fmla="*/ 118219 h 1161397"/>
              <a:gd name="connsiteX83" fmla="*/ 4730870 w 6884912"/>
              <a:gd name="connsiteY83" fmla="*/ 129432 h 1161397"/>
              <a:gd name="connsiteX84" fmla="*/ 4785037 w 6884912"/>
              <a:gd name="connsiteY84" fmla="*/ 161964 h 1161397"/>
              <a:gd name="connsiteX85" fmla="*/ 4844073 w 6884912"/>
              <a:gd name="connsiteY85" fmla="*/ 161768 h 1161397"/>
              <a:gd name="connsiteX86" fmla="*/ 4856454 w 6884912"/>
              <a:gd name="connsiteY86" fmla="*/ 130488 h 1161397"/>
              <a:gd name="connsiteX87" fmla="*/ 4920038 w 6884912"/>
              <a:gd name="connsiteY87" fmla="*/ 140418 h 1161397"/>
              <a:gd name="connsiteX88" fmla="*/ 5016639 w 6884912"/>
              <a:gd name="connsiteY88" fmla="*/ 158905 h 1161397"/>
              <a:gd name="connsiteX89" fmla="*/ 5072009 w 6884912"/>
              <a:gd name="connsiteY89" fmla="*/ 161502 h 1161397"/>
              <a:gd name="connsiteX90" fmla="*/ 5223626 w 6884912"/>
              <a:gd name="connsiteY90" fmla="*/ 177356 h 1161397"/>
              <a:gd name="connsiteX91" fmla="*/ 5375773 w 6884912"/>
              <a:gd name="connsiteY91" fmla="*/ 199913 h 1161397"/>
              <a:gd name="connsiteX92" fmla="*/ 5467502 w 6884912"/>
              <a:gd name="connsiteY92" fmla="*/ 250963 h 1161397"/>
              <a:gd name="connsiteX93" fmla="*/ 5592395 w 6884912"/>
              <a:gd name="connsiteY93" fmla="*/ 265434 h 1161397"/>
              <a:gd name="connsiteX94" fmla="*/ 5613532 w 6884912"/>
              <a:gd name="connsiteY94" fmla="*/ 273379 h 1161397"/>
              <a:gd name="connsiteX95" fmla="*/ 5642173 w 6884912"/>
              <a:gd name="connsiteY95" fmla="*/ 266904 h 1161397"/>
              <a:gd name="connsiteX96" fmla="*/ 5756910 w 6884912"/>
              <a:gd name="connsiteY96" fmla="*/ 239211 h 1161397"/>
              <a:gd name="connsiteX97" fmla="*/ 5846667 w 6884912"/>
              <a:gd name="connsiteY97" fmla="*/ 201786 h 1161397"/>
              <a:gd name="connsiteX98" fmla="*/ 5960732 w 6884912"/>
              <a:gd name="connsiteY98" fmla="*/ 220708 h 1161397"/>
              <a:gd name="connsiteX99" fmla="*/ 6029542 w 6884912"/>
              <a:gd name="connsiteY99" fmla="*/ 210339 h 1161397"/>
              <a:gd name="connsiteX100" fmla="*/ 6141123 w 6884912"/>
              <a:gd name="connsiteY100" fmla="*/ 159923 h 1161397"/>
              <a:gd name="connsiteX101" fmla="*/ 6290640 w 6884912"/>
              <a:gd name="connsiteY101" fmla="*/ 167441 h 1161397"/>
              <a:gd name="connsiteX102" fmla="*/ 6322806 w 6884912"/>
              <a:gd name="connsiteY102" fmla="*/ 213293 h 1161397"/>
              <a:gd name="connsiteX103" fmla="*/ 6380420 w 6884912"/>
              <a:gd name="connsiteY103" fmla="*/ 173195 h 1161397"/>
              <a:gd name="connsiteX104" fmla="*/ 6507891 w 6884912"/>
              <a:gd name="connsiteY104" fmla="*/ 118474 h 1161397"/>
              <a:gd name="connsiteX105" fmla="*/ 6571807 w 6884912"/>
              <a:gd name="connsiteY105" fmla="*/ 98636 h 1161397"/>
              <a:gd name="connsiteX106" fmla="*/ 6671880 w 6884912"/>
              <a:gd name="connsiteY106" fmla="*/ 82931 h 1161397"/>
              <a:gd name="connsiteX107" fmla="*/ 6702266 w 6884912"/>
              <a:gd name="connsiteY107" fmla="*/ 75470 h 1161397"/>
              <a:gd name="connsiteX108" fmla="*/ 6845802 w 6884912"/>
              <a:gd name="connsiteY108" fmla="*/ 24496 h 1161397"/>
              <a:gd name="connsiteX109" fmla="*/ 6884912 w 6884912"/>
              <a:gd name="connsiteY109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510042 w 6884912"/>
              <a:gd name="connsiteY60" fmla="*/ 311820 h 1161397"/>
              <a:gd name="connsiteX61" fmla="*/ 3626773 w 6884912"/>
              <a:gd name="connsiteY61" fmla="*/ 290452 h 1161397"/>
              <a:gd name="connsiteX62" fmla="*/ 3666217 w 6884912"/>
              <a:gd name="connsiteY62" fmla="*/ 273255 h 1161397"/>
              <a:gd name="connsiteX63" fmla="*/ 3732427 w 6884912"/>
              <a:gd name="connsiteY63" fmla="*/ 245039 h 1161397"/>
              <a:gd name="connsiteX64" fmla="*/ 3777022 w 6884912"/>
              <a:gd name="connsiteY64" fmla="*/ 200276 h 1161397"/>
              <a:gd name="connsiteX65" fmla="*/ 3791246 w 6884912"/>
              <a:gd name="connsiteY65" fmla="*/ 189996 h 1161397"/>
              <a:gd name="connsiteX66" fmla="*/ 3819864 w 6884912"/>
              <a:gd name="connsiteY66" fmla="*/ 194605 h 1161397"/>
              <a:gd name="connsiteX67" fmla="*/ 3830398 w 6884912"/>
              <a:gd name="connsiteY67" fmla="*/ 188383 h 1161397"/>
              <a:gd name="connsiteX68" fmla="*/ 3834360 w 6884912"/>
              <a:gd name="connsiteY68" fmla="*/ 188992 h 1161397"/>
              <a:gd name="connsiteX69" fmla="*/ 3843715 w 6884912"/>
              <a:gd name="connsiteY69" fmla="*/ 188752 h 1161397"/>
              <a:gd name="connsiteX70" fmla="*/ 3842609 w 6884912"/>
              <a:gd name="connsiteY70" fmla="*/ 197386 h 1161397"/>
              <a:gd name="connsiteX71" fmla="*/ 3853961 w 6884912"/>
              <a:gd name="connsiteY71" fmla="*/ 213380 h 1161397"/>
              <a:gd name="connsiteX72" fmla="*/ 3907640 w 6884912"/>
              <a:gd name="connsiteY72" fmla="*/ 207568 h 1161397"/>
              <a:gd name="connsiteX73" fmla="*/ 3910449 w 6884912"/>
              <a:gd name="connsiteY73" fmla="*/ 197808 h 1161397"/>
              <a:gd name="connsiteX74" fmla="*/ 3917197 w 6884912"/>
              <a:gd name="connsiteY74" fmla="*/ 196121 h 1161397"/>
              <a:gd name="connsiteX75" fmla="*/ 3922400 w 6884912"/>
              <a:gd name="connsiteY75" fmla="*/ 205056 h 1161397"/>
              <a:gd name="connsiteX76" fmla="*/ 4013061 w 6884912"/>
              <a:gd name="connsiteY76" fmla="*/ 224874 h 1161397"/>
              <a:gd name="connsiteX77" fmla="*/ 4220717 w 6884912"/>
              <a:gd name="connsiteY77" fmla="*/ 192946 h 1161397"/>
              <a:gd name="connsiteX78" fmla="*/ 4228802 w 6884912"/>
              <a:gd name="connsiteY78" fmla="*/ 201468 h 1161397"/>
              <a:gd name="connsiteX79" fmla="*/ 4289361 w 6884912"/>
              <a:gd name="connsiteY79" fmla="*/ 196642 h 1161397"/>
              <a:gd name="connsiteX80" fmla="*/ 4498913 w 6884912"/>
              <a:gd name="connsiteY80" fmla="*/ 118915 h 1161397"/>
              <a:gd name="connsiteX81" fmla="*/ 4617330 w 6884912"/>
              <a:gd name="connsiteY81" fmla="*/ 111163 h 1161397"/>
              <a:gd name="connsiteX82" fmla="*/ 4659778 w 6884912"/>
              <a:gd name="connsiteY82" fmla="*/ 118219 h 1161397"/>
              <a:gd name="connsiteX83" fmla="*/ 4730870 w 6884912"/>
              <a:gd name="connsiteY83" fmla="*/ 129432 h 1161397"/>
              <a:gd name="connsiteX84" fmla="*/ 4844073 w 6884912"/>
              <a:gd name="connsiteY84" fmla="*/ 161768 h 1161397"/>
              <a:gd name="connsiteX85" fmla="*/ 4856454 w 6884912"/>
              <a:gd name="connsiteY85" fmla="*/ 130488 h 1161397"/>
              <a:gd name="connsiteX86" fmla="*/ 4920038 w 6884912"/>
              <a:gd name="connsiteY86" fmla="*/ 140418 h 1161397"/>
              <a:gd name="connsiteX87" fmla="*/ 5016639 w 6884912"/>
              <a:gd name="connsiteY87" fmla="*/ 158905 h 1161397"/>
              <a:gd name="connsiteX88" fmla="*/ 5072009 w 6884912"/>
              <a:gd name="connsiteY88" fmla="*/ 161502 h 1161397"/>
              <a:gd name="connsiteX89" fmla="*/ 5223626 w 6884912"/>
              <a:gd name="connsiteY89" fmla="*/ 177356 h 1161397"/>
              <a:gd name="connsiteX90" fmla="*/ 5375773 w 6884912"/>
              <a:gd name="connsiteY90" fmla="*/ 199913 h 1161397"/>
              <a:gd name="connsiteX91" fmla="*/ 5467502 w 6884912"/>
              <a:gd name="connsiteY91" fmla="*/ 250963 h 1161397"/>
              <a:gd name="connsiteX92" fmla="*/ 5592395 w 6884912"/>
              <a:gd name="connsiteY92" fmla="*/ 265434 h 1161397"/>
              <a:gd name="connsiteX93" fmla="*/ 5613532 w 6884912"/>
              <a:gd name="connsiteY93" fmla="*/ 273379 h 1161397"/>
              <a:gd name="connsiteX94" fmla="*/ 5642173 w 6884912"/>
              <a:gd name="connsiteY94" fmla="*/ 266904 h 1161397"/>
              <a:gd name="connsiteX95" fmla="*/ 5756910 w 6884912"/>
              <a:gd name="connsiteY95" fmla="*/ 239211 h 1161397"/>
              <a:gd name="connsiteX96" fmla="*/ 5846667 w 6884912"/>
              <a:gd name="connsiteY96" fmla="*/ 201786 h 1161397"/>
              <a:gd name="connsiteX97" fmla="*/ 5960732 w 6884912"/>
              <a:gd name="connsiteY97" fmla="*/ 220708 h 1161397"/>
              <a:gd name="connsiteX98" fmla="*/ 6029542 w 6884912"/>
              <a:gd name="connsiteY98" fmla="*/ 210339 h 1161397"/>
              <a:gd name="connsiteX99" fmla="*/ 6141123 w 6884912"/>
              <a:gd name="connsiteY99" fmla="*/ 159923 h 1161397"/>
              <a:gd name="connsiteX100" fmla="*/ 6290640 w 6884912"/>
              <a:gd name="connsiteY100" fmla="*/ 167441 h 1161397"/>
              <a:gd name="connsiteX101" fmla="*/ 6322806 w 6884912"/>
              <a:gd name="connsiteY101" fmla="*/ 213293 h 1161397"/>
              <a:gd name="connsiteX102" fmla="*/ 6380420 w 6884912"/>
              <a:gd name="connsiteY102" fmla="*/ 173195 h 1161397"/>
              <a:gd name="connsiteX103" fmla="*/ 6507891 w 6884912"/>
              <a:gd name="connsiteY103" fmla="*/ 118474 h 1161397"/>
              <a:gd name="connsiteX104" fmla="*/ 6571807 w 6884912"/>
              <a:gd name="connsiteY104" fmla="*/ 98636 h 1161397"/>
              <a:gd name="connsiteX105" fmla="*/ 6671880 w 6884912"/>
              <a:gd name="connsiteY105" fmla="*/ 82931 h 1161397"/>
              <a:gd name="connsiteX106" fmla="*/ 6702266 w 6884912"/>
              <a:gd name="connsiteY106" fmla="*/ 75470 h 1161397"/>
              <a:gd name="connsiteX107" fmla="*/ 6845802 w 6884912"/>
              <a:gd name="connsiteY107" fmla="*/ 24496 h 1161397"/>
              <a:gd name="connsiteX108" fmla="*/ 6884912 w 6884912"/>
              <a:gd name="connsiteY10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478946 w 6884912"/>
              <a:gd name="connsiteY7" fmla="*/ 1106011 h 1161397"/>
              <a:gd name="connsiteX8" fmla="*/ 512111 w 6884912"/>
              <a:gd name="connsiteY8" fmla="*/ 1085599 h 1161397"/>
              <a:gd name="connsiteX9" fmla="*/ 567875 w 6884912"/>
              <a:gd name="connsiteY9" fmla="*/ 1051976 h 1161397"/>
              <a:gd name="connsiteX10" fmla="*/ 601644 w 6884912"/>
              <a:gd name="connsiteY10" fmla="*/ 1003997 h 1161397"/>
              <a:gd name="connsiteX11" fmla="*/ 651408 w 6884912"/>
              <a:gd name="connsiteY11" fmla="*/ 984938 h 1161397"/>
              <a:gd name="connsiteX12" fmla="*/ 673197 w 6884912"/>
              <a:gd name="connsiteY12" fmla="*/ 1010060 h 1161397"/>
              <a:gd name="connsiteX13" fmla="*/ 723108 w 6884912"/>
              <a:gd name="connsiteY13" fmla="*/ 980081 h 1161397"/>
              <a:gd name="connsiteX14" fmla="*/ 797699 w 6884912"/>
              <a:gd name="connsiteY14" fmla="*/ 931362 h 1161397"/>
              <a:gd name="connsiteX15" fmla="*/ 843359 w 6884912"/>
              <a:gd name="connsiteY15" fmla="*/ 910894 h 1161397"/>
              <a:gd name="connsiteX16" fmla="*/ 965215 w 6884912"/>
              <a:gd name="connsiteY16" fmla="*/ 846701 h 1161397"/>
              <a:gd name="connsiteX17" fmla="*/ 1085080 w 6884912"/>
              <a:gd name="connsiteY17" fmla="*/ 776086 h 1161397"/>
              <a:gd name="connsiteX18" fmla="*/ 1131224 w 6884912"/>
              <a:gd name="connsiteY18" fmla="*/ 706160 h 1161397"/>
              <a:gd name="connsiteX19" fmla="*/ 1138051 w 6884912"/>
              <a:gd name="connsiteY19" fmla="*/ 702034 h 1161397"/>
              <a:gd name="connsiteX20" fmla="*/ 1158800 w 6884912"/>
              <a:gd name="connsiteY20" fmla="*/ 700004 h 1161397"/>
              <a:gd name="connsiteX21" fmla="*/ 1166947 w 6884912"/>
              <a:gd name="connsiteY21" fmla="*/ 700762 h 1161397"/>
              <a:gd name="connsiteX22" fmla="*/ 1178135 w 6884912"/>
              <a:gd name="connsiteY22" fmla="*/ 698631 h 1161397"/>
              <a:gd name="connsiteX23" fmla="*/ 1178301 w 6884912"/>
              <a:gd name="connsiteY23" fmla="*/ 698094 h 1161397"/>
              <a:gd name="connsiteX24" fmla="*/ 1188995 w 6884912"/>
              <a:gd name="connsiteY24" fmla="*/ 697048 h 1161397"/>
              <a:gd name="connsiteX25" fmla="*/ 1242716 w 6884912"/>
              <a:gd name="connsiteY25" fmla="*/ 698052 h 1161397"/>
              <a:gd name="connsiteX26" fmla="*/ 1299977 w 6884912"/>
              <a:gd name="connsiteY26" fmla="*/ 639196 h 1161397"/>
              <a:gd name="connsiteX27" fmla="*/ 1326190 w 6884912"/>
              <a:gd name="connsiteY27" fmla="*/ 625955 h 1161397"/>
              <a:gd name="connsiteX28" fmla="*/ 1339600 w 6884912"/>
              <a:gd name="connsiteY28" fmla="*/ 616295 h 1161397"/>
              <a:gd name="connsiteX29" fmla="*/ 1340054 w 6884912"/>
              <a:gd name="connsiteY29" fmla="*/ 614022 h 1161397"/>
              <a:gd name="connsiteX30" fmla="*/ 1391606 w 6884912"/>
              <a:gd name="connsiteY30" fmla="*/ 615229 h 1161397"/>
              <a:gd name="connsiteX31" fmla="*/ 1397565 w 6884912"/>
              <a:gd name="connsiteY31" fmla="*/ 611490 h 1161397"/>
              <a:gd name="connsiteX32" fmla="*/ 1432302 w 6884912"/>
              <a:gd name="connsiteY32" fmla="*/ 617267 h 1161397"/>
              <a:gd name="connsiteX33" fmla="*/ 1449644 w 6884912"/>
              <a:gd name="connsiteY33" fmla="*/ 617591 h 1161397"/>
              <a:gd name="connsiteX34" fmla="*/ 1455793 w 6884912"/>
              <a:gd name="connsiteY34" fmla="*/ 623174 h 1161397"/>
              <a:gd name="connsiteX35" fmla="*/ 1480758 w 6884912"/>
              <a:gd name="connsiteY35" fmla="*/ 620863 h 1161397"/>
              <a:gd name="connsiteX36" fmla="*/ 1483154 w 6884912"/>
              <a:gd name="connsiteY36" fmla="*/ 618527 h 1161397"/>
              <a:gd name="connsiteX37" fmla="*/ 1505495 w 6884912"/>
              <a:gd name="connsiteY37" fmla="*/ 624325 h 1161397"/>
              <a:gd name="connsiteX38" fmla="*/ 1526340 w 6884912"/>
              <a:gd name="connsiteY38" fmla="*/ 638496 h 1161397"/>
              <a:gd name="connsiteX39" fmla="*/ 1731986 w 6884912"/>
              <a:gd name="connsiteY39" fmla="*/ 589682 h 1161397"/>
              <a:gd name="connsiteX40" fmla="*/ 1927935 w 6884912"/>
              <a:gd name="connsiteY40" fmla="*/ 628540 h 1161397"/>
              <a:gd name="connsiteX41" fmla="*/ 2039075 w 6884912"/>
              <a:gd name="connsiteY41" fmla="*/ 599964 h 1161397"/>
              <a:gd name="connsiteX42" fmla="*/ 2066980 w 6884912"/>
              <a:gd name="connsiteY42" fmla="*/ 550413 h 1161397"/>
              <a:gd name="connsiteX43" fmla="*/ 2352236 w 6884912"/>
              <a:gd name="connsiteY43" fmla="*/ 519602 h 1161397"/>
              <a:gd name="connsiteX44" fmla="*/ 2420791 w 6884912"/>
              <a:gd name="connsiteY44" fmla="*/ 492826 h 1161397"/>
              <a:gd name="connsiteX45" fmla="*/ 2489932 w 6884912"/>
              <a:gd name="connsiteY45" fmla="*/ 507864 h 1161397"/>
              <a:gd name="connsiteX46" fmla="*/ 2512917 w 6884912"/>
              <a:gd name="connsiteY46" fmla="*/ 489127 h 1161397"/>
              <a:gd name="connsiteX47" fmla="*/ 2516783 w 6884912"/>
              <a:gd name="connsiteY47" fmla="*/ 485473 h 1161397"/>
              <a:gd name="connsiteX48" fmla="*/ 2534360 w 6884912"/>
              <a:gd name="connsiteY48" fmla="*/ 480064 h 1161397"/>
              <a:gd name="connsiteX49" fmla="*/ 2536691 w 6884912"/>
              <a:gd name="connsiteY49" fmla="*/ 467018 h 1161397"/>
              <a:gd name="connsiteX50" fmla="*/ 2561265 w 6884912"/>
              <a:gd name="connsiteY50" fmla="*/ 450623 h 1161397"/>
              <a:gd name="connsiteX51" fmla="*/ 2594349 w 6884912"/>
              <a:gd name="connsiteY51" fmla="*/ 443884 h 1161397"/>
              <a:gd name="connsiteX52" fmla="*/ 2754324 w 6884912"/>
              <a:gd name="connsiteY52" fmla="*/ 424766 h 1161397"/>
              <a:gd name="connsiteX53" fmla="*/ 2848470 w 6884912"/>
              <a:gd name="connsiteY53" fmla="*/ 405966 h 1161397"/>
              <a:gd name="connsiteX54" fmla="*/ 2881772 w 6884912"/>
              <a:gd name="connsiteY54" fmla="*/ 387260 h 1161397"/>
              <a:gd name="connsiteX55" fmla="*/ 2929932 w 6884912"/>
              <a:gd name="connsiteY55" fmla="*/ 368912 h 1161397"/>
              <a:gd name="connsiteX56" fmla="*/ 3013020 w 6884912"/>
              <a:gd name="connsiteY56" fmla="*/ 327578 h 1161397"/>
              <a:gd name="connsiteX57" fmla="*/ 3222191 w 6884912"/>
              <a:gd name="connsiteY57" fmla="*/ 307887 h 1161397"/>
              <a:gd name="connsiteX58" fmla="*/ 3227953 w 6884912"/>
              <a:gd name="connsiteY58" fmla="*/ 297650 h 1161397"/>
              <a:gd name="connsiteX59" fmla="*/ 3510042 w 6884912"/>
              <a:gd name="connsiteY59" fmla="*/ 311820 h 1161397"/>
              <a:gd name="connsiteX60" fmla="*/ 3626773 w 6884912"/>
              <a:gd name="connsiteY60" fmla="*/ 290452 h 1161397"/>
              <a:gd name="connsiteX61" fmla="*/ 3666217 w 6884912"/>
              <a:gd name="connsiteY61" fmla="*/ 273255 h 1161397"/>
              <a:gd name="connsiteX62" fmla="*/ 3732427 w 6884912"/>
              <a:gd name="connsiteY62" fmla="*/ 245039 h 1161397"/>
              <a:gd name="connsiteX63" fmla="*/ 3777022 w 6884912"/>
              <a:gd name="connsiteY63" fmla="*/ 200276 h 1161397"/>
              <a:gd name="connsiteX64" fmla="*/ 3791246 w 6884912"/>
              <a:gd name="connsiteY64" fmla="*/ 189996 h 1161397"/>
              <a:gd name="connsiteX65" fmla="*/ 3819864 w 6884912"/>
              <a:gd name="connsiteY65" fmla="*/ 194605 h 1161397"/>
              <a:gd name="connsiteX66" fmla="*/ 3830398 w 6884912"/>
              <a:gd name="connsiteY66" fmla="*/ 188383 h 1161397"/>
              <a:gd name="connsiteX67" fmla="*/ 3834360 w 6884912"/>
              <a:gd name="connsiteY67" fmla="*/ 188992 h 1161397"/>
              <a:gd name="connsiteX68" fmla="*/ 3843715 w 6884912"/>
              <a:gd name="connsiteY68" fmla="*/ 188752 h 1161397"/>
              <a:gd name="connsiteX69" fmla="*/ 3842609 w 6884912"/>
              <a:gd name="connsiteY69" fmla="*/ 197386 h 1161397"/>
              <a:gd name="connsiteX70" fmla="*/ 3853961 w 6884912"/>
              <a:gd name="connsiteY70" fmla="*/ 213380 h 1161397"/>
              <a:gd name="connsiteX71" fmla="*/ 3907640 w 6884912"/>
              <a:gd name="connsiteY71" fmla="*/ 207568 h 1161397"/>
              <a:gd name="connsiteX72" fmla="*/ 3910449 w 6884912"/>
              <a:gd name="connsiteY72" fmla="*/ 197808 h 1161397"/>
              <a:gd name="connsiteX73" fmla="*/ 3917197 w 6884912"/>
              <a:gd name="connsiteY73" fmla="*/ 196121 h 1161397"/>
              <a:gd name="connsiteX74" fmla="*/ 3922400 w 6884912"/>
              <a:gd name="connsiteY74" fmla="*/ 205056 h 1161397"/>
              <a:gd name="connsiteX75" fmla="*/ 4013061 w 6884912"/>
              <a:gd name="connsiteY75" fmla="*/ 224874 h 1161397"/>
              <a:gd name="connsiteX76" fmla="*/ 4220717 w 6884912"/>
              <a:gd name="connsiteY76" fmla="*/ 192946 h 1161397"/>
              <a:gd name="connsiteX77" fmla="*/ 4228802 w 6884912"/>
              <a:gd name="connsiteY77" fmla="*/ 201468 h 1161397"/>
              <a:gd name="connsiteX78" fmla="*/ 4289361 w 6884912"/>
              <a:gd name="connsiteY78" fmla="*/ 196642 h 1161397"/>
              <a:gd name="connsiteX79" fmla="*/ 4498913 w 6884912"/>
              <a:gd name="connsiteY79" fmla="*/ 118915 h 1161397"/>
              <a:gd name="connsiteX80" fmla="*/ 4617330 w 6884912"/>
              <a:gd name="connsiteY80" fmla="*/ 111163 h 1161397"/>
              <a:gd name="connsiteX81" fmla="*/ 4659778 w 6884912"/>
              <a:gd name="connsiteY81" fmla="*/ 118219 h 1161397"/>
              <a:gd name="connsiteX82" fmla="*/ 4730870 w 6884912"/>
              <a:gd name="connsiteY82" fmla="*/ 129432 h 1161397"/>
              <a:gd name="connsiteX83" fmla="*/ 4844073 w 6884912"/>
              <a:gd name="connsiteY83" fmla="*/ 161768 h 1161397"/>
              <a:gd name="connsiteX84" fmla="*/ 4856454 w 6884912"/>
              <a:gd name="connsiteY84" fmla="*/ 130488 h 1161397"/>
              <a:gd name="connsiteX85" fmla="*/ 4920038 w 6884912"/>
              <a:gd name="connsiteY85" fmla="*/ 140418 h 1161397"/>
              <a:gd name="connsiteX86" fmla="*/ 5016639 w 6884912"/>
              <a:gd name="connsiteY86" fmla="*/ 158905 h 1161397"/>
              <a:gd name="connsiteX87" fmla="*/ 5072009 w 6884912"/>
              <a:gd name="connsiteY87" fmla="*/ 161502 h 1161397"/>
              <a:gd name="connsiteX88" fmla="*/ 5223626 w 6884912"/>
              <a:gd name="connsiteY88" fmla="*/ 177356 h 1161397"/>
              <a:gd name="connsiteX89" fmla="*/ 5375773 w 6884912"/>
              <a:gd name="connsiteY89" fmla="*/ 199913 h 1161397"/>
              <a:gd name="connsiteX90" fmla="*/ 5467502 w 6884912"/>
              <a:gd name="connsiteY90" fmla="*/ 250963 h 1161397"/>
              <a:gd name="connsiteX91" fmla="*/ 5592395 w 6884912"/>
              <a:gd name="connsiteY91" fmla="*/ 265434 h 1161397"/>
              <a:gd name="connsiteX92" fmla="*/ 5613532 w 6884912"/>
              <a:gd name="connsiteY92" fmla="*/ 273379 h 1161397"/>
              <a:gd name="connsiteX93" fmla="*/ 5642173 w 6884912"/>
              <a:gd name="connsiteY93" fmla="*/ 266904 h 1161397"/>
              <a:gd name="connsiteX94" fmla="*/ 5756910 w 6884912"/>
              <a:gd name="connsiteY94" fmla="*/ 239211 h 1161397"/>
              <a:gd name="connsiteX95" fmla="*/ 5846667 w 6884912"/>
              <a:gd name="connsiteY95" fmla="*/ 201786 h 1161397"/>
              <a:gd name="connsiteX96" fmla="*/ 5960732 w 6884912"/>
              <a:gd name="connsiteY96" fmla="*/ 220708 h 1161397"/>
              <a:gd name="connsiteX97" fmla="*/ 6029542 w 6884912"/>
              <a:gd name="connsiteY97" fmla="*/ 210339 h 1161397"/>
              <a:gd name="connsiteX98" fmla="*/ 6141123 w 6884912"/>
              <a:gd name="connsiteY98" fmla="*/ 159923 h 1161397"/>
              <a:gd name="connsiteX99" fmla="*/ 6290640 w 6884912"/>
              <a:gd name="connsiteY99" fmla="*/ 167441 h 1161397"/>
              <a:gd name="connsiteX100" fmla="*/ 6322806 w 6884912"/>
              <a:gd name="connsiteY100" fmla="*/ 213293 h 1161397"/>
              <a:gd name="connsiteX101" fmla="*/ 6380420 w 6884912"/>
              <a:gd name="connsiteY101" fmla="*/ 173195 h 1161397"/>
              <a:gd name="connsiteX102" fmla="*/ 6507891 w 6884912"/>
              <a:gd name="connsiteY102" fmla="*/ 118474 h 1161397"/>
              <a:gd name="connsiteX103" fmla="*/ 6571807 w 6884912"/>
              <a:gd name="connsiteY103" fmla="*/ 98636 h 1161397"/>
              <a:gd name="connsiteX104" fmla="*/ 6671880 w 6884912"/>
              <a:gd name="connsiteY104" fmla="*/ 82931 h 1161397"/>
              <a:gd name="connsiteX105" fmla="*/ 6702266 w 6884912"/>
              <a:gd name="connsiteY105" fmla="*/ 75470 h 1161397"/>
              <a:gd name="connsiteX106" fmla="*/ 6845802 w 6884912"/>
              <a:gd name="connsiteY106" fmla="*/ 24496 h 1161397"/>
              <a:gd name="connsiteX107" fmla="*/ 6884912 w 6884912"/>
              <a:gd name="connsiteY107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512111 w 6884912"/>
              <a:gd name="connsiteY7" fmla="*/ 1085599 h 1161397"/>
              <a:gd name="connsiteX8" fmla="*/ 567875 w 6884912"/>
              <a:gd name="connsiteY8" fmla="*/ 1051976 h 1161397"/>
              <a:gd name="connsiteX9" fmla="*/ 601644 w 6884912"/>
              <a:gd name="connsiteY9" fmla="*/ 1003997 h 1161397"/>
              <a:gd name="connsiteX10" fmla="*/ 651408 w 6884912"/>
              <a:gd name="connsiteY10" fmla="*/ 984938 h 1161397"/>
              <a:gd name="connsiteX11" fmla="*/ 673197 w 6884912"/>
              <a:gd name="connsiteY11" fmla="*/ 1010060 h 1161397"/>
              <a:gd name="connsiteX12" fmla="*/ 723108 w 6884912"/>
              <a:gd name="connsiteY12" fmla="*/ 980081 h 1161397"/>
              <a:gd name="connsiteX13" fmla="*/ 797699 w 6884912"/>
              <a:gd name="connsiteY13" fmla="*/ 931362 h 1161397"/>
              <a:gd name="connsiteX14" fmla="*/ 843359 w 6884912"/>
              <a:gd name="connsiteY14" fmla="*/ 910894 h 1161397"/>
              <a:gd name="connsiteX15" fmla="*/ 965215 w 6884912"/>
              <a:gd name="connsiteY15" fmla="*/ 846701 h 1161397"/>
              <a:gd name="connsiteX16" fmla="*/ 1085080 w 6884912"/>
              <a:gd name="connsiteY16" fmla="*/ 776086 h 1161397"/>
              <a:gd name="connsiteX17" fmla="*/ 1131224 w 6884912"/>
              <a:gd name="connsiteY17" fmla="*/ 706160 h 1161397"/>
              <a:gd name="connsiteX18" fmla="*/ 1138051 w 6884912"/>
              <a:gd name="connsiteY18" fmla="*/ 702034 h 1161397"/>
              <a:gd name="connsiteX19" fmla="*/ 1158800 w 6884912"/>
              <a:gd name="connsiteY19" fmla="*/ 700004 h 1161397"/>
              <a:gd name="connsiteX20" fmla="*/ 1166947 w 6884912"/>
              <a:gd name="connsiteY20" fmla="*/ 700762 h 1161397"/>
              <a:gd name="connsiteX21" fmla="*/ 1178135 w 6884912"/>
              <a:gd name="connsiteY21" fmla="*/ 698631 h 1161397"/>
              <a:gd name="connsiteX22" fmla="*/ 1178301 w 6884912"/>
              <a:gd name="connsiteY22" fmla="*/ 698094 h 1161397"/>
              <a:gd name="connsiteX23" fmla="*/ 1188995 w 6884912"/>
              <a:gd name="connsiteY23" fmla="*/ 697048 h 1161397"/>
              <a:gd name="connsiteX24" fmla="*/ 1242716 w 6884912"/>
              <a:gd name="connsiteY24" fmla="*/ 698052 h 1161397"/>
              <a:gd name="connsiteX25" fmla="*/ 1299977 w 6884912"/>
              <a:gd name="connsiteY25" fmla="*/ 639196 h 1161397"/>
              <a:gd name="connsiteX26" fmla="*/ 1326190 w 6884912"/>
              <a:gd name="connsiteY26" fmla="*/ 625955 h 1161397"/>
              <a:gd name="connsiteX27" fmla="*/ 1339600 w 6884912"/>
              <a:gd name="connsiteY27" fmla="*/ 616295 h 1161397"/>
              <a:gd name="connsiteX28" fmla="*/ 1340054 w 6884912"/>
              <a:gd name="connsiteY28" fmla="*/ 614022 h 1161397"/>
              <a:gd name="connsiteX29" fmla="*/ 1391606 w 6884912"/>
              <a:gd name="connsiteY29" fmla="*/ 615229 h 1161397"/>
              <a:gd name="connsiteX30" fmla="*/ 1397565 w 6884912"/>
              <a:gd name="connsiteY30" fmla="*/ 611490 h 1161397"/>
              <a:gd name="connsiteX31" fmla="*/ 1432302 w 6884912"/>
              <a:gd name="connsiteY31" fmla="*/ 617267 h 1161397"/>
              <a:gd name="connsiteX32" fmla="*/ 1449644 w 6884912"/>
              <a:gd name="connsiteY32" fmla="*/ 617591 h 1161397"/>
              <a:gd name="connsiteX33" fmla="*/ 1455793 w 6884912"/>
              <a:gd name="connsiteY33" fmla="*/ 623174 h 1161397"/>
              <a:gd name="connsiteX34" fmla="*/ 1480758 w 6884912"/>
              <a:gd name="connsiteY34" fmla="*/ 620863 h 1161397"/>
              <a:gd name="connsiteX35" fmla="*/ 1483154 w 6884912"/>
              <a:gd name="connsiteY35" fmla="*/ 618527 h 1161397"/>
              <a:gd name="connsiteX36" fmla="*/ 1505495 w 6884912"/>
              <a:gd name="connsiteY36" fmla="*/ 624325 h 1161397"/>
              <a:gd name="connsiteX37" fmla="*/ 1526340 w 6884912"/>
              <a:gd name="connsiteY37" fmla="*/ 638496 h 1161397"/>
              <a:gd name="connsiteX38" fmla="*/ 1731986 w 6884912"/>
              <a:gd name="connsiteY38" fmla="*/ 589682 h 1161397"/>
              <a:gd name="connsiteX39" fmla="*/ 1927935 w 6884912"/>
              <a:gd name="connsiteY39" fmla="*/ 628540 h 1161397"/>
              <a:gd name="connsiteX40" fmla="*/ 2039075 w 6884912"/>
              <a:gd name="connsiteY40" fmla="*/ 599964 h 1161397"/>
              <a:gd name="connsiteX41" fmla="*/ 2066980 w 6884912"/>
              <a:gd name="connsiteY41" fmla="*/ 550413 h 1161397"/>
              <a:gd name="connsiteX42" fmla="*/ 2352236 w 6884912"/>
              <a:gd name="connsiteY42" fmla="*/ 519602 h 1161397"/>
              <a:gd name="connsiteX43" fmla="*/ 2420791 w 6884912"/>
              <a:gd name="connsiteY43" fmla="*/ 492826 h 1161397"/>
              <a:gd name="connsiteX44" fmla="*/ 2489932 w 6884912"/>
              <a:gd name="connsiteY44" fmla="*/ 507864 h 1161397"/>
              <a:gd name="connsiteX45" fmla="*/ 2512917 w 6884912"/>
              <a:gd name="connsiteY45" fmla="*/ 489127 h 1161397"/>
              <a:gd name="connsiteX46" fmla="*/ 2516783 w 6884912"/>
              <a:gd name="connsiteY46" fmla="*/ 485473 h 1161397"/>
              <a:gd name="connsiteX47" fmla="*/ 2534360 w 6884912"/>
              <a:gd name="connsiteY47" fmla="*/ 480064 h 1161397"/>
              <a:gd name="connsiteX48" fmla="*/ 2536691 w 6884912"/>
              <a:gd name="connsiteY48" fmla="*/ 467018 h 1161397"/>
              <a:gd name="connsiteX49" fmla="*/ 2561265 w 6884912"/>
              <a:gd name="connsiteY49" fmla="*/ 450623 h 1161397"/>
              <a:gd name="connsiteX50" fmla="*/ 2594349 w 6884912"/>
              <a:gd name="connsiteY50" fmla="*/ 443884 h 1161397"/>
              <a:gd name="connsiteX51" fmla="*/ 2754324 w 6884912"/>
              <a:gd name="connsiteY51" fmla="*/ 424766 h 1161397"/>
              <a:gd name="connsiteX52" fmla="*/ 2848470 w 6884912"/>
              <a:gd name="connsiteY52" fmla="*/ 405966 h 1161397"/>
              <a:gd name="connsiteX53" fmla="*/ 2881772 w 6884912"/>
              <a:gd name="connsiteY53" fmla="*/ 387260 h 1161397"/>
              <a:gd name="connsiteX54" fmla="*/ 2929932 w 6884912"/>
              <a:gd name="connsiteY54" fmla="*/ 368912 h 1161397"/>
              <a:gd name="connsiteX55" fmla="*/ 3013020 w 6884912"/>
              <a:gd name="connsiteY55" fmla="*/ 327578 h 1161397"/>
              <a:gd name="connsiteX56" fmla="*/ 3222191 w 6884912"/>
              <a:gd name="connsiteY56" fmla="*/ 307887 h 1161397"/>
              <a:gd name="connsiteX57" fmla="*/ 3227953 w 6884912"/>
              <a:gd name="connsiteY57" fmla="*/ 297650 h 1161397"/>
              <a:gd name="connsiteX58" fmla="*/ 3510042 w 6884912"/>
              <a:gd name="connsiteY58" fmla="*/ 311820 h 1161397"/>
              <a:gd name="connsiteX59" fmla="*/ 3626773 w 6884912"/>
              <a:gd name="connsiteY59" fmla="*/ 290452 h 1161397"/>
              <a:gd name="connsiteX60" fmla="*/ 3666217 w 6884912"/>
              <a:gd name="connsiteY60" fmla="*/ 273255 h 1161397"/>
              <a:gd name="connsiteX61" fmla="*/ 3732427 w 6884912"/>
              <a:gd name="connsiteY61" fmla="*/ 245039 h 1161397"/>
              <a:gd name="connsiteX62" fmla="*/ 3777022 w 6884912"/>
              <a:gd name="connsiteY62" fmla="*/ 200276 h 1161397"/>
              <a:gd name="connsiteX63" fmla="*/ 3791246 w 6884912"/>
              <a:gd name="connsiteY63" fmla="*/ 189996 h 1161397"/>
              <a:gd name="connsiteX64" fmla="*/ 3819864 w 6884912"/>
              <a:gd name="connsiteY64" fmla="*/ 194605 h 1161397"/>
              <a:gd name="connsiteX65" fmla="*/ 3830398 w 6884912"/>
              <a:gd name="connsiteY65" fmla="*/ 188383 h 1161397"/>
              <a:gd name="connsiteX66" fmla="*/ 3834360 w 6884912"/>
              <a:gd name="connsiteY66" fmla="*/ 188992 h 1161397"/>
              <a:gd name="connsiteX67" fmla="*/ 3843715 w 6884912"/>
              <a:gd name="connsiteY67" fmla="*/ 188752 h 1161397"/>
              <a:gd name="connsiteX68" fmla="*/ 3842609 w 6884912"/>
              <a:gd name="connsiteY68" fmla="*/ 197386 h 1161397"/>
              <a:gd name="connsiteX69" fmla="*/ 3853961 w 6884912"/>
              <a:gd name="connsiteY69" fmla="*/ 213380 h 1161397"/>
              <a:gd name="connsiteX70" fmla="*/ 3907640 w 6884912"/>
              <a:gd name="connsiteY70" fmla="*/ 207568 h 1161397"/>
              <a:gd name="connsiteX71" fmla="*/ 3910449 w 6884912"/>
              <a:gd name="connsiteY71" fmla="*/ 197808 h 1161397"/>
              <a:gd name="connsiteX72" fmla="*/ 3917197 w 6884912"/>
              <a:gd name="connsiteY72" fmla="*/ 196121 h 1161397"/>
              <a:gd name="connsiteX73" fmla="*/ 3922400 w 6884912"/>
              <a:gd name="connsiteY73" fmla="*/ 205056 h 1161397"/>
              <a:gd name="connsiteX74" fmla="*/ 4013061 w 6884912"/>
              <a:gd name="connsiteY74" fmla="*/ 224874 h 1161397"/>
              <a:gd name="connsiteX75" fmla="*/ 4220717 w 6884912"/>
              <a:gd name="connsiteY75" fmla="*/ 192946 h 1161397"/>
              <a:gd name="connsiteX76" fmla="*/ 4228802 w 6884912"/>
              <a:gd name="connsiteY76" fmla="*/ 201468 h 1161397"/>
              <a:gd name="connsiteX77" fmla="*/ 4289361 w 6884912"/>
              <a:gd name="connsiteY77" fmla="*/ 196642 h 1161397"/>
              <a:gd name="connsiteX78" fmla="*/ 4498913 w 6884912"/>
              <a:gd name="connsiteY78" fmla="*/ 118915 h 1161397"/>
              <a:gd name="connsiteX79" fmla="*/ 4617330 w 6884912"/>
              <a:gd name="connsiteY79" fmla="*/ 111163 h 1161397"/>
              <a:gd name="connsiteX80" fmla="*/ 4659778 w 6884912"/>
              <a:gd name="connsiteY80" fmla="*/ 118219 h 1161397"/>
              <a:gd name="connsiteX81" fmla="*/ 4730870 w 6884912"/>
              <a:gd name="connsiteY81" fmla="*/ 129432 h 1161397"/>
              <a:gd name="connsiteX82" fmla="*/ 4844073 w 6884912"/>
              <a:gd name="connsiteY82" fmla="*/ 161768 h 1161397"/>
              <a:gd name="connsiteX83" fmla="*/ 4856454 w 6884912"/>
              <a:gd name="connsiteY83" fmla="*/ 130488 h 1161397"/>
              <a:gd name="connsiteX84" fmla="*/ 4920038 w 6884912"/>
              <a:gd name="connsiteY84" fmla="*/ 140418 h 1161397"/>
              <a:gd name="connsiteX85" fmla="*/ 5016639 w 6884912"/>
              <a:gd name="connsiteY85" fmla="*/ 158905 h 1161397"/>
              <a:gd name="connsiteX86" fmla="*/ 5072009 w 6884912"/>
              <a:gd name="connsiteY86" fmla="*/ 161502 h 1161397"/>
              <a:gd name="connsiteX87" fmla="*/ 5223626 w 6884912"/>
              <a:gd name="connsiteY87" fmla="*/ 177356 h 1161397"/>
              <a:gd name="connsiteX88" fmla="*/ 5375773 w 6884912"/>
              <a:gd name="connsiteY88" fmla="*/ 199913 h 1161397"/>
              <a:gd name="connsiteX89" fmla="*/ 5467502 w 6884912"/>
              <a:gd name="connsiteY89" fmla="*/ 250963 h 1161397"/>
              <a:gd name="connsiteX90" fmla="*/ 5592395 w 6884912"/>
              <a:gd name="connsiteY90" fmla="*/ 265434 h 1161397"/>
              <a:gd name="connsiteX91" fmla="*/ 5613532 w 6884912"/>
              <a:gd name="connsiteY91" fmla="*/ 273379 h 1161397"/>
              <a:gd name="connsiteX92" fmla="*/ 5642173 w 6884912"/>
              <a:gd name="connsiteY92" fmla="*/ 266904 h 1161397"/>
              <a:gd name="connsiteX93" fmla="*/ 5756910 w 6884912"/>
              <a:gd name="connsiteY93" fmla="*/ 239211 h 1161397"/>
              <a:gd name="connsiteX94" fmla="*/ 5846667 w 6884912"/>
              <a:gd name="connsiteY94" fmla="*/ 201786 h 1161397"/>
              <a:gd name="connsiteX95" fmla="*/ 5960732 w 6884912"/>
              <a:gd name="connsiteY95" fmla="*/ 220708 h 1161397"/>
              <a:gd name="connsiteX96" fmla="*/ 6029542 w 6884912"/>
              <a:gd name="connsiteY96" fmla="*/ 210339 h 1161397"/>
              <a:gd name="connsiteX97" fmla="*/ 6141123 w 6884912"/>
              <a:gd name="connsiteY97" fmla="*/ 159923 h 1161397"/>
              <a:gd name="connsiteX98" fmla="*/ 6290640 w 6884912"/>
              <a:gd name="connsiteY98" fmla="*/ 167441 h 1161397"/>
              <a:gd name="connsiteX99" fmla="*/ 6322806 w 6884912"/>
              <a:gd name="connsiteY99" fmla="*/ 213293 h 1161397"/>
              <a:gd name="connsiteX100" fmla="*/ 6380420 w 6884912"/>
              <a:gd name="connsiteY100" fmla="*/ 173195 h 1161397"/>
              <a:gd name="connsiteX101" fmla="*/ 6507891 w 6884912"/>
              <a:gd name="connsiteY101" fmla="*/ 118474 h 1161397"/>
              <a:gd name="connsiteX102" fmla="*/ 6571807 w 6884912"/>
              <a:gd name="connsiteY102" fmla="*/ 98636 h 1161397"/>
              <a:gd name="connsiteX103" fmla="*/ 6671880 w 6884912"/>
              <a:gd name="connsiteY103" fmla="*/ 82931 h 1161397"/>
              <a:gd name="connsiteX104" fmla="*/ 6702266 w 6884912"/>
              <a:gd name="connsiteY104" fmla="*/ 75470 h 1161397"/>
              <a:gd name="connsiteX105" fmla="*/ 6845802 w 6884912"/>
              <a:gd name="connsiteY105" fmla="*/ 24496 h 1161397"/>
              <a:gd name="connsiteX106" fmla="*/ 6884912 w 6884912"/>
              <a:gd name="connsiteY106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567875 w 6884912"/>
              <a:gd name="connsiteY7" fmla="*/ 1051976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454970 w 6884912"/>
              <a:gd name="connsiteY7" fmla="*/ 1023343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213420 w 6884912"/>
              <a:gd name="connsiteY6" fmla="*/ 1056868 h 1161397"/>
              <a:gd name="connsiteX7" fmla="*/ 454970 w 6884912"/>
              <a:gd name="connsiteY7" fmla="*/ 1023343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673197 w 6884912"/>
              <a:gd name="connsiteY9" fmla="*/ 1010060 h 1161397"/>
              <a:gd name="connsiteX10" fmla="*/ 723108 w 6884912"/>
              <a:gd name="connsiteY10" fmla="*/ 980081 h 1161397"/>
              <a:gd name="connsiteX11" fmla="*/ 797699 w 6884912"/>
              <a:gd name="connsiteY11" fmla="*/ 931362 h 1161397"/>
              <a:gd name="connsiteX12" fmla="*/ 843359 w 6884912"/>
              <a:gd name="connsiteY12" fmla="*/ 910894 h 1161397"/>
              <a:gd name="connsiteX13" fmla="*/ 965215 w 6884912"/>
              <a:gd name="connsiteY13" fmla="*/ 846701 h 1161397"/>
              <a:gd name="connsiteX14" fmla="*/ 1085080 w 6884912"/>
              <a:gd name="connsiteY14" fmla="*/ 776086 h 1161397"/>
              <a:gd name="connsiteX15" fmla="*/ 1131224 w 6884912"/>
              <a:gd name="connsiteY15" fmla="*/ 706160 h 1161397"/>
              <a:gd name="connsiteX16" fmla="*/ 1138051 w 6884912"/>
              <a:gd name="connsiteY16" fmla="*/ 702034 h 1161397"/>
              <a:gd name="connsiteX17" fmla="*/ 1158800 w 6884912"/>
              <a:gd name="connsiteY17" fmla="*/ 700004 h 1161397"/>
              <a:gd name="connsiteX18" fmla="*/ 1166947 w 6884912"/>
              <a:gd name="connsiteY18" fmla="*/ 700762 h 1161397"/>
              <a:gd name="connsiteX19" fmla="*/ 1178135 w 6884912"/>
              <a:gd name="connsiteY19" fmla="*/ 698631 h 1161397"/>
              <a:gd name="connsiteX20" fmla="*/ 1178301 w 6884912"/>
              <a:gd name="connsiteY20" fmla="*/ 698094 h 1161397"/>
              <a:gd name="connsiteX21" fmla="*/ 1188995 w 6884912"/>
              <a:gd name="connsiteY21" fmla="*/ 697048 h 1161397"/>
              <a:gd name="connsiteX22" fmla="*/ 1242716 w 6884912"/>
              <a:gd name="connsiteY22" fmla="*/ 698052 h 1161397"/>
              <a:gd name="connsiteX23" fmla="*/ 1299977 w 6884912"/>
              <a:gd name="connsiteY23" fmla="*/ 639196 h 1161397"/>
              <a:gd name="connsiteX24" fmla="*/ 1326190 w 6884912"/>
              <a:gd name="connsiteY24" fmla="*/ 625955 h 1161397"/>
              <a:gd name="connsiteX25" fmla="*/ 1339600 w 6884912"/>
              <a:gd name="connsiteY25" fmla="*/ 616295 h 1161397"/>
              <a:gd name="connsiteX26" fmla="*/ 1340054 w 6884912"/>
              <a:gd name="connsiteY26" fmla="*/ 614022 h 1161397"/>
              <a:gd name="connsiteX27" fmla="*/ 1391606 w 6884912"/>
              <a:gd name="connsiteY27" fmla="*/ 615229 h 1161397"/>
              <a:gd name="connsiteX28" fmla="*/ 1397565 w 6884912"/>
              <a:gd name="connsiteY28" fmla="*/ 611490 h 1161397"/>
              <a:gd name="connsiteX29" fmla="*/ 1432302 w 6884912"/>
              <a:gd name="connsiteY29" fmla="*/ 617267 h 1161397"/>
              <a:gd name="connsiteX30" fmla="*/ 1449644 w 6884912"/>
              <a:gd name="connsiteY30" fmla="*/ 617591 h 1161397"/>
              <a:gd name="connsiteX31" fmla="*/ 1455793 w 6884912"/>
              <a:gd name="connsiteY31" fmla="*/ 623174 h 1161397"/>
              <a:gd name="connsiteX32" fmla="*/ 1480758 w 6884912"/>
              <a:gd name="connsiteY32" fmla="*/ 620863 h 1161397"/>
              <a:gd name="connsiteX33" fmla="*/ 1483154 w 6884912"/>
              <a:gd name="connsiteY33" fmla="*/ 618527 h 1161397"/>
              <a:gd name="connsiteX34" fmla="*/ 1505495 w 6884912"/>
              <a:gd name="connsiteY34" fmla="*/ 624325 h 1161397"/>
              <a:gd name="connsiteX35" fmla="*/ 1526340 w 6884912"/>
              <a:gd name="connsiteY35" fmla="*/ 638496 h 1161397"/>
              <a:gd name="connsiteX36" fmla="*/ 1731986 w 6884912"/>
              <a:gd name="connsiteY36" fmla="*/ 589682 h 1161397"/>
              <a:gd name="connsiteX37" fmla="*/ 1927935 w 6884912"/>
              <a:gd name="connsiteY37" fmla="*/ 628540 h 1161397"/>
              <a:gd name="connsiteX38" fmla="*/ 2039075 w 6884912"/>
              <a:gd name="connsiteY38" fmla="*/ 599964 h 1161397"/>
              <a:gd name="connsiteX39" fmla="*/ 2066980 w 6884912"/>
              <a:gd name="connsiteY39" fmla="*/ 550413 h 1161397"/>
              <a:gd name="connsiteX40" fmla="*/ 2352236 w 6884912"/>
              <a:gd name="connsiteY40" fmla="*/ 519602 h 1161397"/>
              <a:gd name="connsiteX41" fmla="*/ 2420791 w 6884912"/>
              <a:gd name="connsiteY41" fmla="*/ 492826 h 1161397"/>
              <a:gd name="connsiteX42" fmla="*/ 2489932 w 6884912"/>
              <a:gd name="connsiteY42" fmla="*/ 507864 h 1161397"/>
              <a:gd name="connsiteX43" fmla="*/ 2512917 w 6884912"/>
              <a:gd name="connsiteY43" fmla="*/ 489127 h 1161397"/>
              <a:gd name="connsiteX44" fmla="*/ 2516783 w 6884912"/>
              <a:gd name="connsiteY44" fmla="*/ 485473 h 1161397"/>
              <a:gd name="connsiteX45" fmla="*/ 2534360 w 6884912"/>
              <a:gd name="connsiteY45" fmla="*/ 480064 h 1161397"/>
              <a:gd name="connsiteX46" fmla="*/ 2536691 w 6884912"/>
              <a:gd name="connsiteY46" fmla="*/ 467018 h 1161397"/>
              <a:gd name="connsiteX47" fmla="*/ 2561265 w 6884912"/>
              <a:gd name="connsiteY47" fmla="*/ 450623 h 1161397"/>
              <a:gd name="connsiteX48" fmla="*/ 2594349 w 6884912"/>
              <a:gd name="connsiteY48" fmla="*/ 443884 h 1161397"/>
              <a:gd name="connsiteX49" fmla="*/ 2754324 w 6884912"/>
              <a:gd name="connsiteY49" fmla="*/ 424766 h 1161397"/>
              <a:gd name="connsiteX50" fmla="*/ 2848470 w 6884912"/>
              <a:gd name="connsiteY50" fmla="*/ 405966 h 1161397"/>
              <a:gd name="connsiteX51" fmla="*/ 2881772 w 6884912"/>
              <a:gd name="connsiteY51" fmla="*/ 387260 h 1161397"/>
              <a:gd name="connsiteX52" fmla="*/ 2929932 w 6884912"/>
              <a:gd name="connsiteY52" fmla="*/ 368912 h 1161397"/>
              <a:gd name="connsiteX53" fmla="*/ 3013020 w 6884912"/>
              <a:gd name="connsiteY53" fmla="*/ 327578 h 1161397"/>
              <a:gd name="connsiteX54" fmla="*/ 3222191 w 6884912"/>
              <a:gd name="connsiteY54" fmla="*/ 307887 h 1161397"/>
              <a:gd name="connsiteX55" fmla="*/ 3227953 w 6884912"/>
              <a:gd name="connsiteY55" fmla="*/ 297650 h 1161397"/>
              <a:gd name="connsiteX56" fmla="*/ 3510042 w 6884912"/>
              <a:gd name="connsiteY56" fmla="*/ 311820 h 1161397"/>
              <a:gd name="connsiteX57" fmla="*/ 3626773 w 6884912"/>
              <a:gd name="connsiteY57" fmla="*/ 290452 h 1161397"/>
              <a:gd name="connsiteX58" fmla="*/ 3666217 w 6884912"/>
              <a:gd name="connsiteY58" fmla="*/ 273255 h 1161397"/>
              <a:gd name="connsiteX59" fmla="*/ 3732427 w 6884912"/>
              <a:gd name="connsiteY59" fmla="*/ 245039 h 1161397"/>
              <a:gd name="connsiteX60" fmla="*/ 3777022 w 6884912"/>
              <a:gd name="connsiteY60" fmla="*/ 200276 h 1161397"/>
              <a:gd name="connsiteX61" fmla="*/ 3791246 w 6884912"/>
              <a:gd name="connsiteY61" fmla="*/ 189996 h 1161397"/>
              <a:gd name="connsiteX62" fmla="*/ 3819864 w 6884912"/>
              <a:gd name="connsiteY62" fmla="*/ 194605 h 1161397"/>
              <a:gd name="connsiteX63" fmla="*/ 3830398 w 6884912"/>
              <a:gd name="connsiteY63" fmla="*/ 188383 h 1161397"/>
              <a:gd name="connsiteX64" fmla="*/ 3834360 w 6884912"/>
              <a:gd name="connsiteY64" fmla="*/ 188992 h 1161397"/>
              <a:gd name="connsiteX65" fmla="*/ 3843715 w 6884912"/>
              <a:gd name="connsiteY65" fmla="*/ 188752 h 1161397"/>
              <a:gd name="connsiteX66" fmla="*/ 3842609 w 6884912"/>
              <a:gd name="connsiteY66" fmla="*/ 197386 h 1161397"/>
              <a:gd name="connsiteX67" fmla="*/ 3853961 w 6884912"/>
              <a:gd name="connsiteY67" fmla="*/ 213380 h 1161397"/>
              <a:gd name="connsiteX68" fmla="*/ 3907640 w 6884912"/>
              <a:gd name="connsiteY68" fmla="*/ 207568 h 1161397"/>
              <a:gd name="connsiteX69" fmla="*/ 3910449 w 6884912"/>
              <a:gd name="connsiteY69" fmla="*/ 197808 h 1161397"/>
              <a:gd name="connsiteX70" fmla="*/ 3917197 w 6884912"/>
              <a:gd name="connsiteY70" fmla="*/ 196121 h 1161397"/>
              <a:gd name="connsiteX71" fmla="*/ 3922400 w 6884912"/>
              <a:gd name="connsiteY71" fmla="*/ 205056 h 1161397"/>
              <a:gd name="connsiteX72" fmla="*/ 4013061 w 6884912"/>
              <a:gd name="connsiteY72" fmla="*/ 224874 h 1161397"/>
              <a:gd name="connsiteX73" fmla="*/ 4220717 w 6884912"/>
              <a:gd name="connsiteY73" fmla="*/ 192946 h 1161397"/>
              <a:gd name="connsiteX74" fmla="*/ 4228802 w 6884912"/>
              <a:gd name="connsiteY74" fmla="*/ 201468 h 1161397"/>
              <a:gd name="connsiteX75" fmla="*/ 4289361 w 6884912"/>
              <a:gd name="connsiteY75" fmla="*/ 196642 h 1161397"/>
              <a:gd name="connsiteX76" fmla="*/ 4498913 w 6884912"/>
              <a:gd name="connsiteY76" fmla="*/ 118915 h 1161397"/>
              <a:gd name="connsiteX77" fmla="*/ 4617330 w 6884912"/>
              <a:gd name="connsiteY77" fmla="*/ 111163 h 1161397"/>
              <a:gd name="connsiteX78" fmla="*/ 4659778 w 6884912"/>
              <a:gd name="connsiteY78" fmla="*/ 118219 h 1161397"/>
              <a:gd name="connsiteX79" fmla="*/ 4730870 w 6884912"/>
              <a:gd name="connsiteY79" fmla="*/ 129432 h 1161397"/>
              <a:gd name="connsiteX80" fmla="*/ 4844073 w 6884912"/>
              <a:gd name="connsiteY80" fmla="*/ 161768 h 1161397"/>
              <a:gd name="connsiteX81" fmla="*/ 4856454 w 6884912"/>
              <a:gd name="connsiteY81" fmla="*/ 130488 h 1161397"/>
              <a:gd name="connsiteX82" fmla="*/ 4920038 w 6884912"/>
              <a:gd name="connsiteY82" fmla="*/ 140418 h 1161397"/>
              <a:gd name="connsiteX83" fmla="*/ 5016639 w 6884912"/>
              <a:gd name="connsiteY83" fmla="*/ 158905 h 1161397"/>
              <a:gd name="connsiteX84" fmla="*/ 5072009 w 6884912"/>
              <a:gd name="connsiteY84" fmla="*/ 161502 h 1161397"/>
              <a:gd name="connsiteX85" fmla="*/ 5223626 w 6884912"/>
              <a:gd name="connsiteY85" fmla="*/ 177356 h 1161397"/>
              <a:gd name="connsiteX86" fmla="*/ 5375773 w 6884912"/>
              <a:gd name="connsiteY86" fmla="*/ 199913 h 1161397"/>
              <a:gd name="connsiteX87" fmla="*/ 5467502 w 6884912"/>
              <a:gd name="connsiteY87" fmla="*/ 250963 h 1161397"/>
              <a:gd name="connsiteX88" fmla="*/ 5592395 w 6884912"/>
              <a:gd name="connsiteY88" fmla="*/ 265434 h 1161397"/>
              <a:gd name="connsiteX89" fmla="*/ 5613532 w 6884912"/>
              <a:gd name="connsiteY89" fmla="*/ 273379 h 1161397"/>
              <a:gd name="connsiteX90" fmla="*/ 5642173 w 6884912"/>
              <a:gd name="connsiteY90" fmla="*/ 266904 h 1161397"/>
              <a:gd name="connsiteX91" fmla="*/ 5756910 w 6884912"/>
              <a:gd name="connsiteY91" fmla="*/ 239211 h 1161397"/>
              <a:gd name="connsiteX92" fmla="*/ 5846667 w 6884912"/>
              <a:gd name="connsiteY92" fmla="*/ 201786 h 1161397"/>
              <a:gd name="connsiteX93" fmla="*/ 5960732 w 6884912"/>
              <a:gd name="connsiteY93" fmla="*/ 220708 h 1161397"/>
              <a:gd name="connsiteX94" fmla="*/ 6029542 w 6884912"/>
              <a:gd name="connsiteY94" fmla="*/ 210339 h 1161397"/>
              <a:gd name="connsiteX95" fmla="*/ 6141123 w 6884912"/>
              <a:gd name="connsiteY95" fmla="*/ 159923 h 1161397"/>
              <a:gd name="connsiteX96" fmla="*/ 6290640 w 6884912"/>
              <a:gd name="connsiteY96" fmla="*/ 167441 h 1161397"/>
              <a:gd name="connsiteX97" fmla="*/ 6322806 w 6884912"/>
              <a:gd name="connsiteY97" fmla="*/ 213293 h 1161397"/>
              <a:gd name="connsiteX98" fmla="*/ 6380420 w 6884912"/>
              <a:gd name="connsiteY98" fmla="*/ 173195 h 1161397"/>
              <a:gd name="connsiteX99" fmla="*/ 6507891 w 6884912"/>
              <a:gd name="connsiteY99" fmla="*/ 118474 h 1161397"/>
              <a:gd name="connsiteX100" fmla="*/ 6571807 w 6884912"/>
              <a:gd name="connsiteY100" fmla="*/ 98636 h 1161397"/>
              <a:gd name="connsiteX101" fmla="*/ 6671880 w 6884912"/>
              <a:gd name="connsiteY101" fmla="*/ 82931 h 1161397"/>
              <a:gd name="connsiteX102" fmla="*/ 6702266 w 6884912"/>
              <a:gd name="connsiteY102" fmla="*/ 75470 h 1161397"/>
              <a:gd name="connsiteX103" fmla="*/ 6845802 w 6884912"/>
              <a:gd name="connsiteY103" fmla="*/ 24496 h 1161397"/>
              <a:gd name="connsiteX104" fmla="*/ 6884912 w 6884912"/>
              <a:gd name="connsiteY104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673197 w 6884912"/>
              <a:gd name="connsiteY9" fmla="*/ 1010060 h 1161397"/>
              <a:gd name="connsiteX10" fmla="*/ 723108 w 6884912"/>
              <a:gd name="connsiteY10" fmla="*/ 980081 h 1161397"/>
              <a:gd name="connsiteX11" fmla="*/ 797699 w 6884912"/>
              <a:gd name="connsiteY11" fmla="*/ 931362 h 1161397"/>
              <a:gd name="connsiteX12" fmla="*/ 843359 w 6884912"/>
              <a:gd name="connsiteY12" fmla="*/ 910894 h 1161397"/>
              <a:gd name="connsiteX13" fmla="*/ 965215 w 6884912"/>
              <a:gd name="connsiteY13" fmla="*/ 846701 h 1161397"/>
              <a:gd name="connsiteX14" fmla="*/ 1085080 w 6884912"/>
              <a:gd name="connsiteY14" fmla="*/ 776086 h 1161397"/>
              <a:gd name="connsiteX15" fmla="*/ 1131224 w 6884912"/>
              <a:gd name="connsiteY15" fmla="*/ 706160 h 1161397"/>
              <a:gd name="connsiteX16" fmla="*/ 1138051 w 6884912"/>
              <a:gd name="connsiteY16" fmla="*/ 702034 h 1161397"/>
              <a:gd name="connsiteX17" fmla="*/ 1158800 w 6884912"/>
              <a:gd name="connsiteY17" fmla="*/ 700004 h 1161397"/>
              <a:gd name="connsiteX18" fmla="*/ 1166947 w 6884912"/>
              <a:gd name="connsiteY18" fmla="*/ 700762 h 1161397"/>
              <a:gd name="connsiteX19" fmla="*/ 1178135 w 6884912"/>
              <a:gd name="connsiteY19" fmla="*/ 698631 h 1161397"/>
              <a:gd name="connsiteX20" fmla="*/ 1178301 w 6884912"/>
              <a:gd name="connsiteY20" fmla="*/ 698094 h 1161397"/>
              <a:gd name="connsiteX21" fmla="*/ 1188995 w 6884912"/>
              <a:gd name="connsiteY21" fmla="*/ 697048 h 1161397"/>
              <a:gd name="connsiteX22" fmla="*/ 1242716 w 6884912"/>
              <a:gd name="connsiteY22" fmla="*/ 698052 h 1161397"/>
              <a:gd name="connsiteX23" fmla="*/ 1299977 w 6884912"/>
              <a:gd name="connsiteY23" fmla="*/ 639196 h 1161397"/>
              <a:gd name="connsiteX24" fmla="*/ 1326190 w 6884912"/>
              <a:gd name="connsiteY24" fmla="*/ 625955 h 1161397"/>
              <a:gd name="connsiteX25" fmla="*/ 1339600 w 6884912"/>
              <a:gd name="connsiteY25" fmla="*/ 616295 h 1161397"/>
              <a:gd name="connsiteX26" fmla="*/ 1340054 w 6884912"/>
              <a:gd name="connsiteY26" fmla="*/ 614022 h 1161397"/>
              <a:gd name="connsiteX27" fmla="*/ 1391606 w 6884912"/>
              <a:gd name="connsiteY27" fmla="*/ 615229 h 1161397"/>
              <a:gd name="connsiteX28" fmla="*/ 1397565 w 6884912"/>
              <a:gd name="connsiteY28" fmla="*/ 611490 h 1161397"/>
              <a:gd name="connsiteX29" fmla="*/ 1432302 w 6884912"/>
              <a:gd name="connsiteY29" fmla="*/ 617267 h 1161397"/>
              <a:gd name="connsiteX30" fmla="*/ 1449644 w 6884912"/>
              <a:gd name="connsiteY30" fmla="*/ 617591 h 1161397"/>
              <a:gd name="connsiteX31" fmla="*/ 1455793 w 6884912"/>
              <a:gd name="connsiteY31" fmla="*/ 623174 h 1161397"/>
              <a:gd name="connsiteX32" fmla="*/ 1480758 w 6884912"/>
              <a:gd name="connsiteY32" fmla="*/ 620863 h 1161397"/>
              <a:gd name="connsiteX33" fmla="*/ 1483154 w 6884912"/>
              <a:gd name="connsiteY33" fmla="*/ 618527 h 1161397"/>
              <a:gd name="connsiteX34" fmla="*/ 1505495 w 6884912"/>
              <a:gd name="connsiteY34" fmla="*/ 624325 h 1161397"/>
              <a:gd name="connsiteX35" fmla="*/ 1526340 w 6884912"/>
              <a:gd name="connsiteY35" fmla="*/ 638496 h 1161397"/>
              <a:gd name="connsiteX36" fmla="*/ 1731986 w 6884912"/>
              <a:gd name="connsiteY36" fmla="*/ 589682 h 1161397"/>
              <a:gd name="connsiteX37" fmla="*/ 1927935 w 6884912"/>
              <a:gd name="connsiteY37" fmla="*/ 628540 h 1161397"/>
              <a:gd name="connsiteX38" fmla="*/ 2039075 w 6884912"/>
              <a:gd name="connsiteY38" fmla="*/ 599964 h 1161397"/>
              <a:gd name="connsiteX39" fmla="*/ 2066980 w 6884912"/>
              <a:gd name="connsiteY39" fmla="*/ 550413 h 1161397"/>
              <a:gd name="connsiteX40" fmla="*/ 2352236 w 6884912"/>
              <a:gd name="connsiteY40" fmla="*/ 519602 h 1161397"/>
              <a:gd name="connsiteX41" fmla="*/ 2420791 w 6884912"/>
              <a:gd name="connsiteY41" fmla="*/ 492826 h 1161397"/>
              <a:gd name="connsiteX42" fmla="*/ 2489932 w 6884912"/>
              <a:gd name="connsiteY42" fmla="*/ 507864 h 1161397"/>
              <a:gd name="connsiteX43" fmla="*/ 2512917 w 6884912"/>
              <a:gd name="connsiteY43" fmla="*/ 489127 h 1161397"/>
              <a:gd name="connsiteX44" fmla="*/ 2516783 w 6884912"/>
              <a:gd name="connsiteY44" fmla="*/ 485473 h 1161397"/>
              <a:gd name="connsiteX45" fmla="*/ 2534360 w 6884912"/>
              <a:gd name="connsiteY45" fmla="*/ 480064 h 1161397"/>
              <a:gd name="connsiteX46" fmla="*/ 2536691 w 6884912"/>
              <a:gd name="connsiteY46" fmla="*/ 467018 h 1161397"/>
              <a:gd name="connsiteX47" fmla="*/ 2561265 w 6884912"/>
              <a:gd name="connsiteY47" fmla="*/ 450623 h 1161397"/>
              <a:gd name="connsiteX48" fmla="*/ 2594349 w 6884912"/>
              <a:gd name="connsiteY48" fmla="*/ 443884 h 1161397"/>
              <a:gd name="connsiteX49" fmla="*/ 2754324 w 6884912"/>
              <a:gd name="connsiteY49" fmla="*/ 424766 h 1161397"/>
              <a:gd name="connsiteX50" fmla="*/ 2848470 w 6884912"/>
              <a:gd name="connsiteY50" fmla="*/ 405966 h 1161397"/>
              <a:gd name="connsiteX51" fmla="*/ 2881772 w 6884912"/>
              <a:gd name="connsiteY51" fmla="*/ 387260 h 1161397"/>
              <a:gd name="connsiteX52" fmla="*/ 2929932 w 6884912"/>
              <a:gd name="connsiteY52" fmla="*/ 368912 h 1161397"/>
              <a:gd name="connsiteX53" fmla="*/ 3013020 w 6884912"/>
              <a:gd name="connsiteY53" fmla="*/ 327578 h 1161397"/>
              <a:gd name="connsiteX54" fmla="*/ 3222191 w 6884912"/>
              <a:gd name="connsiteY54" fmla="*/ 307887 h 1161397"/>
              <a:gd name="connsiteX55" fmla="*/ 3227953 w 6884912"/>
              <a:gd name="connsiteY55" fmla="*/ 297650 h 1161397"/>
              <a:gd name="connsiteX56" fmla="*/ 3510042 w 6884912"/>
              <a:gd name="connsiteY56" fmla="*/ 311820 h 1161397"/>
              <a:gd name="connsiteX57" fmla="*/ 3626773 w 6884912"/>
              <a:gd name="connsiteY57" fmla="*/ 290452 h 1161397"/>
              <a:gd name="connsiteX58" fmla="*/ 3666217 w 6884912"/>
              <a:gd name="connsiteY58" fmla="*/ 273255 h 1161397"/>
              <a:gd name="connsiteX59" fmla="*/ 3732427 w 6884912"/>
              <a:gd name="connsiteY59" fmla="*/ 245039 h 1161397"/>
              <a:gd name="connsiteX60" fmla="*/ 3777022 w 6884912"/>
              <a:gd name="connsiteY60" fmla="*/ 200276 h 1161397"/>
              <a:gd name="connsiteX61" fmla="*/ 3791246 w 6884912"/>
              <a:gd name="connsiteY61" fmla="*/ 189996 h 1161397"/>
              <a:gd name="connsiteX62" fmla="*/ 3819864 w 6884912"/>
              <a:gd name="connsiteY62" fmla="*/ 194605 h 1161397"/>
              <a:gd name="connsiteX63" fmla="*/ 3830398 w 6884912"/>
              <a:gd name="connsiteY63" fmla="*/ 188383 h 1161397"/>
              <a:gd name="connsiteX64" fmla="*/ 3834360 w 6884912"/>
              <a:gd name="connsiteY64" fmla="*/ 188992 h 1161397"/>
              <a:gd name="connsiteX65" fmla="*/ 3843715 w 6884912"/>
              <a:gd name="connsiteY65" fmla="*/ 188752 h 1161397"/>
              <a:gd name="connsiteX66" fmla="*/ 3842609 w 6884912"/>
              <a:gd name="connsiteY66" fmla="*/ 197386 h 1161397"/>
              <a:gd name="connsiteX67" fmla="*/ 3853961 w 6884912"/>
              <a:gd name="connsiteY67" fmla="*/ 213380 h 1161397"/>
              <a:gd name="connsiteX68" fmla="*/ 3907640 w 6884912"/>
              <a:gd name="connsiteY68" fmla="*/ 207568 h 1161397"/>
              <a:gd name="connsiteX69" fmla="*/ 3910449 w 6884912"/>
              <a:gd name="connsiteY69" fmla="*/ 197808 h 1161397"/>
              <a:gd name="connsiteX70" fmla="*/ 3917197 w 6884912"/>
              <a:gd name="connsiteY70" fmla="*/ 196121 h 1161397"/>
              <a:gd name="connsiteX71" fmla="*/ 3922400 w 6884912"/>
              <a:gd name="connsiteY71" fmla="*/ 205056 h 1161397"/>
              <a:gd name="connsiteX72" fmla="*/ 4013061 w 6884912"/>
              <a:gd name="connsiteY72" fmla="*/ 224874 h 1161397"/>
              <a:gd name="connsiteX73" fmla="*/ 4220717 w 6884912"/>
              <a:gd name="connsiteY73" fmla="*/ 192946 h 1161397"/>
              <a:gd name="connsiteX74" fmla="*/ 4228802 w 6884912"/>
              <a:gd name="connsiteY74" fmla="*/ 201468 h 1161397"/>
              <a:gd name="connsiteX75" fmla="*/ 4289361 w 6884912"/>
              <a:gd name="connsiteY75" fmla="*/ 196642 h 1161397"/>
              <a:gd name="connsiteX76" fmla="*/ 4498913 w 6884912"/>
              <a:gd name="connsiteY76" fmla="*/ 118915 h 1161397"/>
              <a:gd name="connsiteX77" fmla="*/ 4617330 w 6884912"/>
              <a:gd name="connsiteY77" fmla="*/ 111163 h 1161397"/>
              <a:gd name="connsiteX78" fmla="*/ 4659778 w 6884912"/>
              <a:gd name="connsiteY78" fmla="*/ 118219 h 1161397"/>
              <a:gd name="connsiteX79" fmla="*/ 4730870 w 6884912"/>
              <a:gd name="connsiteY79" fmla="*/ 129432 h 1161397"/>
              <a:gd name="connsiteX80" fmla="*/ 4844073 w 6884912"/>
              <a:gd name="connsiteY80" fmla="*/ 161768 h 1161397"/>
              <a:gd name="connsiteX81" fmla="*/ 4856454 w 6884912"/>
              <a:gd name="connsiteY81" fmla="*/ 130488 h 1161397"/>
              <a:gd name="connsiteX82" fmla="*/ 4920038 w 6884912"/>
              <a:gd name="connsiteY82" fmla="*/ 140418 h 1161397"/>
              <a:gd name="connsiteX83" fmla="*/ 5016639 w 6884912"/>
              <a:gd name="connsiteY83" fmla="*/ 158905 h 1161397"/>
              <a:gd name="connsiteX84" fmla="*/ 5072009 w 6884912"/>
              <a:gd name="connsiteY84" fmla="*/ 161502 h 1161397"/>
              <a:gd name="connsiteX85" fmla="*/ 5223626 w 6884912"/>
              <a:gd name="connsiteY85" fmla="*/ 177356 h 1161397"/>
              <a:gd name="connsiteX86" fmla="*/ 5375773 w 6884912"/>
              <a:gd name="connsiteY86" fmla="*/ 199913 h 1161397"/>
              <a:gd name="connsiteX87" fmla="*/ 5467502 w 6884912"/>
              <a:gd name="connsiteY87" fmla="*/ 250963 h 1161397"/>
              <a:gd name="connsiteX88" fmla="*/ 5592395 w 6884912"/>
              <a:gd name="connsiteY88" fmla="*/ 265434 h 1161397"/>
              <a:gd name="connsiteX89" fmla="*/ 5613532 w 6884912"/>
              <a:gd name="connsiteY89" fmla="*/ 273379 h 1161397"/>
              <a:gd name="connsiteX90" fmla="*/ 5642173 w 6884912"/>
              <a:gd name="connsiteY90" fmla="*/ 266904 h 1161397"/>
              <a:gd name="connsiteX91" fmla="*/ 5756910 w 6884912"/>
              <a:gd name="connsiteY91" fmla="*/ 239211 h 1161397"/>
              <a:gd name="connsiteX92" fmla="*/ 5846667 w 6884912"/>
              <a:gd name="connsiteY92" fmla="*/ 201786 h 1161397"/>
              <a:gd name="connsiteX93" fmla="*/ 5960732 w 6884912"/>
              <a:gd name="connsiteY93" fmla="*/ 220708 h 1161397"/>
              <a:gd name="connsiteX94" fmla="*/ 6029542 w 6884912"/>
              <a:gd name="connsiteY94" fmla="*/ 210339 h 1161397"/>
              <a:gd name="connsiteX95" fmla="*/ 6141123 w 6884912"/>
              <a:gd name="connsiteY95" fmla="*/ 159923 h 1161397"/>
              <a:gd name="connsiteX96" fmla="*/ 6290640 w 6884912"/>
              <a:gd name="connsiteY96" fmla="*/ 167441 h 1161397"/>
              <a:gd name="connsiteX97" fmla="*/ 6322806 w 6884912"/>
              <a:gd name="connsiteY97" fmla="*/ 213293 h 1161397"/>
              <a:gd name="connsiteX98" fmla="*/ 6380420 w 6884912"/>
              <a:gd name="connsiteY98" fmla="*/ 173195 h 1161397"/>
              <a:gd name="connsiteX99" fmla="*/ 6507891 w 6884912"/>
              <a:gd name="connsiteY99" fmla="*/ 118474 h 1161397"/>
              <a:gd name="connsiteX100" fmla="*/ 6571807 w 6884912"/>
              <a:gd name="connsiteY100" fmla="*/ 98636 h 1161397"/>
              <a:gd name="connsiteX101" fmla="*/ 6671880 w 6884912"/>
              <a:gd name="connsiteY101" fmla="*/ 82931 h 1161397"/>
              <a:gd name="connsiteX102" fmla="*/ 6702266 w 6884912"/>
              <a:gd name="connsiteY102" fmla="*/ 75470 h 1161397"/>
              <a:gd name="connsiteX103" fmla="*/ 6845802 w 6884912"/>
              <a:gd name="connsiteY103" fmla="*/ 24496 h 1161397"/>
              <a:gd name="connsiteX104" fmla="*/ 6884912 w 6884912"/>
              <a:gd name="connsiteY104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723108 w 6884912"/>
              <a:gd name="connsiteY9" fmla="*/ 980081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80081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242716 w 6884912"/>
              <a:gd name="connsiteY20" fmla="*/ 698052 h 1161397"/>
              <a:gd name="connsiteX21" fmla="*/ 1299977 w 6884912"/>
              <a:gd name="connsiteY21" fmla="*/ 639196 h 1161397"/>
              <a:gd name="connsiteX22" fmla="*/ 1326190 w 6884912"/>
              <a:gd name="connsiteY22" fmla="*/ 625955 h 1161397"/>
              <a:gd name="connsiteX23" fmla="*/ 1339600 w 6884912"/>
              <a:gd name="connsiteY23" fmla="*/ 616295 h 1161397"/>
              <a:gd name="connsiteX24" fmla="*/ 1340054 w 6884912"/>
              <a:gd name="connsiteY24" fmla="*/ 614022 h 1161397"/>
              <a:gd name="connsiteX25" fmla="*/ 1391606 w 6884912"/>
              <a:gd name="connsiteY25" fmla="*/ 615229 h 1161397"/>
              <a:gd name="connsiteX26" fmla="*/ 1397565 w 6884912"/>
              <a:gd name="connsiteY26" fmla="*/ 611490 h 1161397"/>
              <a:gd name="connsiteX27" fmla="*/ 1432302 w 6884912"/>
              <a:gd name="connsiteY27" fmla="*/ 617267 h 1161397"/>
              <a:gd name="connsiteX28" fmla="*/ 1449644 w 6884912"/>
              <a:gd name="connsiteY28" fmla="*/ 617591 h 1161397"/>
              <a:gd name="connsiteX29" fmla="*/ 1455793 w 6884912"/>
              <a:gd name="connsiteY29" fmla="*/ 623174 h 1161397"/>
              <a:gd name="connsiteX30" fmla="*/ 1480758 w 6884912"/>
              <a:gd name="connsiteY30" fmla="*/ 620863 h 1161397"/>
              <a:gd name="connsiteX31" fmla="*/ 1483154 w 6884912"/>
              <a:gd name="connsiteY31" fmla="*/ 618527 h 1161397"/>
              <a:gd name="connsiteX32" fmla="*/ 1505495 w 6884912"/>
              <a:gd name="connsiteY32" fmla="*/ 624325 h 1161397"/>
              <a:gd name="connsiteX33" fmla="*/ 1526340 w 6884912"/>
              <a:gd name="connsiteY33" fmla="*/ 638496 h 1161397"/>
              <a:gd name="connsiteX34" fmla="*/ 1731986 w 6884912"/>
              <a:gd name="connsiteY34" fmla="*/ 589682 h 1161397"/>
              <a:gd name="connsiteX35" fmla="*/ 1927935 w 6884912"/>
              <a:gd name="connsiteY35" fmla="*/ 628540 h 1161397"/>
              <a:gd name="connsiteX36" fmla="*/ 2039075 w 6884912"/>
              <a:gd name="connsiteY36" fmla="*/ 599964 h 1161397"/>
              <a:gd name="connsiteX37" fmla="*/ 2066980 w 6884912"/>
              <a:gd name="connsiteY37" fmla="*/ 550413 h 1161397"/>
              <a:gd name="connsiteX38" fmla="*/ 2352236 w 6884912"/>
              <a:gd name="connsiteY38" fmla="*/ 519602 h 1161397"/>
              <a:gd name="connsiteX39" fmla="*/ 2420791 w 6884912"/>
              <a:gd name="connsiteY39" fmla="*/ 492826 h 1161397"/>
              <a:gd name="connsiteX40" fmla="*/ 2489932 w 6884912"/>
              <a:gd name="connsiteY40" fmla="*/ 507864 h 1161397"/>
              <a:gd name="connsiteX41" fmla="*/ 2512917 w 6884912"/>
              <a:gd name="connsiteY41" fmla="*/ 489127 h 1161397"/>
              <a:gd name="connsiteX42" fmla="*/ 2516783 w 6884912"/>
              <a:gd name="connsiteY42" fmla="*/ 485473 h 1161397"/>
              <a:gd name="connsiteX43" fmla="*/ 2534360 w 6884912"/>
              <a:gd name="connsiteY43" fmla="*/ 480064 h 1161397"/>
              <a:gd name="connsiteX44" fmla="*/ 2536691 w 6884912"/>
              <a:gd name="connsiteY44" fmla="*/ 467018 h 1161397"/>
              <a:gd name="connsiteX45" fmla="*/ 2561265 w 6884912"/>
              <a:gd name="connsiteY45" fmla="*/ 450623 h 1161397"/>
              <a:gd name="connsiteX46" fmla="*/ 2594349 w 6884912"/>
              <a:gd name="connsiteY46" fmla="*/ 443884 h 1161397"/>
              <a:gd name="connsiteX47" fmla="*/ 2754324 w 6884912"/>
              <a:gd name="connsiteY47" fmla="*/ 424766 h 1161397"/>
              <a:gd name="connsiteX48" fmla="*/ 2848470 w 6884912"/>
              <a:gd name="connsiteY48" fmla="*/ 405966 h 1161397"/>
              <a:gd name="connsiteX49" fmla="*/ 2881772 w 6884912"/>
              <a:gd name="connsiteY49" fmla="*/ 387260 h 1161397"/>
              <a:gd name="connsiteX50" fmla="*/ 2929932 w 6884912"/>
              <a:gd name="connsiteY50" fmla="*/ 368912 h 1161397"/>
              <a:gd name="connsiteX51" fmla="*/ 3013020 w 6884912"/>
              <a:gd name="connsiteY51" fmla="*/ 327578 h 1161397"/>
              <a:gd name="connsiteX52" fmla="*/ 3222191 w 6884912"/>
              <a:gd name="connsiteY52" fmla="*/ 307887 h 1161397"/>
              <a:gd name="connsiteX53" fmla="*/ 3227953 w 6884912"/>
              <a:gd name="connsiteY53" fmla="*/ 297650 h 1161397"/>
              <a:gd name="connsiteX54" fmla="*/ 3510042 w 6884912"/>
              <a:gd name="connsiteY54" fmla="*/ 311820 h 1161397"/>
              <a:gd name="connsiteX55" fmla="*/ 3626773 w 6884912"/>
              <a:gd name="connsiteY55" fmla="*/ 290452 h 1161397"/>
              <a:gd name="connsiteX56" fmla="*/ 3666217 w 6884912"/>
              <a:gd name="connsiteY56" fmla="*/ 273255 h 1161397"/>
              <a:gd name="connsiteX57" fmla="*/ 3732427 w 6884912"/>
              <a:gd name="connsiteY57" fmla="*/ 245039 h 1161397"/>
              <a:gd name="connsiteX58" fmla="*/ 3777022 w 6884912"/>
              <a:gd name="connsiteY58" fmla="*/ 200276 h 1161397"/>
              <a:gd name="connsiteX59" fmla="*/ 3791246 w 6884912"/>
              <a:gd name="connsiteY59" fmla="*/ 189996 h 1161397"/>
              <a:gd name="connsiteX60" fmla="*/ 3819864 w 6884912"/>
              <a:gd name="connsiteY60" fmla="*/ 194605 h 1161397"/>
              <a:gd name="connsiteX61" fmla="*/ 3830398 w 6884912"/>
              <a:gd name="connsiteY61" fmla="*/ 188383 h 1161397"/>
              <a:gd name="connsiteX62" fmla="*/ 3834360 w 6884912"/>
              <a:gd name="connsiteY62" fmla="*/ 188992 h 1161397"/>
              <a:gd name="connsiteX63" fmla="*/ 3843715 w 6884912"/>
              <a:gd name="connsiteY63" fmla="*/ 188752 h 1161397"/>
              <a:gd name="connsiteX64" fmla="*/ 3842609 w 6884912"/>
              <a:gd name="connsiteY64" fmla="*/ 197386 h 1161397"/>
              <a:gd name="connsiteX65" fmla="*/ 3853961 w 6884912"/>
              <a:gd name="connsiteY65" fmla="*/ 213380 h 1161397"/>
              <a:gd name="connsiteX66" fmla="*/ 3907640 w 6884912"/>
              <a:gd name="connsiteY66" fmla="*/ 207568 h 1161397"/>
              <a:gd name="connsiteX67" fmla="*/ 3910449 w 6884912"/>
              <a:gd name="connsiteY67" fmla="*/ 197808 h 1161397"/>
              <a:gd name="connsiteX68" fmla="*/ 3917197 w 6884912"/>
              <a:gd name="connsiteY68" fmla="*/ 196121 h 1161397"/>
              <a:gd name="connsiteX69" fmla="*/ 3922400 w 6884912"/>
              <a:gd name="connsiteY69" fmla="*/ 205056 h 1161397"/>
              <a:gd name="connsiteX70" fmla="*/ 4013061 w 6884912"/>
              <a:gd name="connsiteY70" fmla="*/ 224874 h 1161397"/>
              <a:gd name="connsiteX71" fmla="*/ 4220717 w 6884912"/>
              <a:gd name="connsiteY71" fmla="*/ 192946 h 1161397"/>
              <a:gd name="connsiteX72" fmla="*/ 4228802 w 6884912"/>
              <a:gd name="connsiteY72" fmla="*/ 201468 h 1161397"/>
              <a:gd name="connsiteX73" fmla="*/ 4289361 w 6884912"/>
              <a:gd name="connsiteY73" fmla="*/ 196642 h 1161397"/>
              <a:gd name="connsiteX74" fmla="*/ 4498913 w 6884912"/>
              <a:gd name="connsiteY74" fmla="*/ 118915 h 1161397"/>
              <a:gd name="connsiteX75" fmla="*/ 4617330 w 6884912"/>
              <a:gd name="connsiteY75" fmla="*/ 111163 h 1161397"/>
              <a:gd name="connsiteX76" fmla="*/ 4659778 w 6884912"/>
              <a:gd name="connsiteY76" fmla="*/ 118219 h 1161397"/>
              <a:gd name="connsiteX77" fmla="*/ 4730870 w 6884912"/>
              <a:gd name="connsiteY77" fmla="*/ 129432 h 1161397"/>
              <a:gd name="connsiteX78" fmla="*/ 4844073 w 6884912"/>
              <a:gd name="connsiteY78" fmla="*/ 161768 h 1161397"/>
              <a:gd name="connsiteX79" fmla="*/ 4856454 w 6884912"/>
              <a:gd name="connsiteY79" fmla="*/ 130488 h 1161397"/>
              <a:gd name="connsiteX80" fmla="*/ 4920038 w 6884912"/>
              <a:gd name="connsiteY80" fmla="*/ 140418 h 1161397"/>
              <a:gd name="connsiteX81" fmla="*/ 5016639 w 6884912"/>
              <a:gd name="connsiteY81" fmla="*/ 158905 h 1161397"/>
              <a:gd name="connsiteX82" fmla="*/ 5072009 w 6884912"/>
              <a:gd name="connsiteY82" fmla="*/ 161502 h 1161397"/>
              <a:gd name="connsiteX83" fmla="*/ 5223626 w 6884912"/>
              <a:gd name="connsiteY83" fmla="*/ 177356 h 1161397"/>
              <a:gd name="connsiteX84" fmla="*/ 5375773 w 6884912"/>
              <a:gd name="connsiteY84" fmla="*/ 199913 h 1161397"/>
              <a:gd name="connsiteX85" fmla="*/ 5467502 w 6884912"/>
              <a:gd name="connsiteY85" fmla="*/ 250963 h 1161397"/>
              <a:gd name="connsiteX86" fmla="*/ 5592395 w 6884912"/>
              <a:gd name="connsiteY86" fmla="*/ 265434 h 1161397"/>
              <a:gd name="connsiteX87" fmla="*/ 5613532 w 6884912"/>
              <a:gd name="connsiteY87" fmla="*/ 273379 h 1161397"/>
              <a:gd name="connsiteX88" fmla="*/ 5642173 w 6884912"/>
              <a:gd name="connsiteY88" fmla="*/ 266904 h 1161397"/>
              <a:gd name="connsiteX89" fmla="*/ 5756910 w 6884912"/>
              <a:gd name="connsiteY89" fmla="*/ 239211 h 1161397"/>
              <a:gd name="connsiteX90" fmla="*/ 5846667 w 6884912"/>
              <a:gd name="connsiteY90" fmla="*/ 201786 h 1161397"/>
              <a:gd name="connsiteX91" fmla="*/ 5960732 w 6884912"/>
              <a:gd name="connsiteY91" fmla="*/ 220708 h 1161397"/>
              <a:gd name="connsiteX92" fmla="*/ 6029542 w 6884912"/>
              <a:gd name="connsiteY92" fmla="*/ 210339 h 1161397"/>
              <a:gd name="connsiteX93" fmla="*/ 6141123 w 6884912"/>
              <a:gd name="connsiteY93" fmla="*/ 159923 h 1161397"/>
              <a:gd name="connsiteX94" fmla="*/ 6290640 w 6884912"/>
              <a:gd name="connsiteY94" fmla="*/ 167441 h 1161397"/>
              <a:gd name="connsiteX95" fmla="*/ 6322806 w 6884912"/>
              <a:gd name="connsiteY95" fmla="*/ 213293 h 1161397"/>
              <a:gd name="connsiteX96" fmla="*/ 6380420 w 6884912"/>
              <a:gd name="connsiteY96" fmla="*/ 173195 h 1161397"/>
              <a:gd name="connsiteX97" fmla="*/ 6507891 w 6884912"/>
              <a:gd name="connsiteY97" fmla="*/ 118474 h 1161397"/>
              <a:gd name="connsiteX98" fmla="*/ 6571807 w 6884912"/>
              <a:gd name="connsiteY98" fmla="*/ 98636 h 1161397"/>
              <a:gd name="connsiteX99" fmla="*/ 6671880 w 6884912"/>
              <a:gd name="connsiteY99" fmla="*/ 82931 h 1161397"/>
              <a:gd name="connsiteX100" fmla="*/ 6702266 w 6884912"/>
              <a:gd name="connsiteY100" fmla="*/ 75470 h 1161397"/>
              <a:gd name="connsiteX101" fmla="*/ 6845802 w 6884912"/>
              <a:gd name="connsiteY101" fmla="*/ 24496 h 1161397"/>
              <a:gd name="connsiteX102" fmla="*/ 6884912 w 6884912"/>
              <a:gd name="connsiteY102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66947 w 6884912"/>
              <a:gd name="connsiteY16" fmla="*/ 700762 h 1161397"/>
              <a:gd name="connsiteX17" fmla="*/ 1178135 w 6884912"/>
              <a:gd name="connsiteY17" fmla="*/ 698631 h 1161397"/>
              <a:gd name="connsiteX18" fmla="*/ 1178301 w 6884912"/>
              <a:gd name="connsiteY18" fmla="*/ 698094 h 1161397"/>
              <a:gd name="connsiteX19" fmla="*/ 1242716 w 6884912"/>
              <a:gd name="connsiteY19" fmla="*/ 698052 h 1161397"/>
              <a:gd name="connsiteX20" fmla="*/ 1299977 w 6884912"/>
              <a:gd name="connsiteY20" fmla="*/ 639196 h 1161397"/>
              <a:gd name="connsiteX21" fmla="*/ 1326190 w 6884912"/>
              <a:gd name="connsiteY21" fmla="*/ 625955 h 1161397"/>
              <a:gd name="connsiteX22" fmla="*/ 1339600 w 6884912"/>
              <a:gd name="connsiteY22" fmla="*/ 616295 h 1161397"/>
              <a:gd name="connsiteX23" fmla="*/ 1340054 w 6884912"/>
              <a:gd name="connsiteY23" fmla="*/ 614022 h 1161397"/>
              <a:gd name="connsiteX24" fmla="*/ 1391606 w 6884912"/>
              <a:gd name="connsiteY24" fmla="*/ 615229 h 1161397"/>
              <a:gd name="connsiteX25" fmla="*/ 1397565 w 6884912"/>
              <a:gd name="connsiteY25" fmla="*/ 611490 h 1161397"/>
              <a:gd name="connsiteX26" fmla="*/ 1432302 w 6884912"/>
              <a:gd name="connsiteY26" fmla="*/ 617267 h 1161397"/>
              <a:gd name="connsiteX27" fmla="*/ 1449644 w 6884912"/>
              <a:gd name="connsiteY27" fmla="*/ 617591 h 1161397"/>
              <a:gd name="connsiteX28" fmla="*/ 1455793 w 6884912"/>
              <a:gd name="connsiteY28" fmla="*/ 623174 h 1161397"/>
              <a:gd name="connsiteX29" fmla="*/ 1480758 w 6884912"/>
              <a:gd name="connsiteY29" fmla="*/ 620863 h 1161397"/>
              <a:gd name="connsiteX30" fmla="*/ 1483154 w 6884912"/>
              <a:gd name="connsiteY30" fmla="*/ 618527 h 1161397"/>
              <a:gd name="connsiteX31" fmla="*/ 1505495 w 6884912"/>
              <a:gd name="connsiteY31" fmla="*/ 624325 h 1161397"/>
              <a:gd name="connsiteX32" fmla="*/ 1526340 w 6884912"/>
              <a:gd name="connsiteY32" fmla="*/ 638496 h 1161397"/>
              <a:gd name="connsiteX33" fmla="*/ 1731986 w 6884912"/>
              <a:gd name="connsiteY33" fmla="*/ 589682 h 1161397"/>
              <a:gd name="connsiteX34" fmla="*/ 1927935 w 6884912"/>
              <a:gd name="connsiteY34" fmla="*/ 628540 h 1161397"/>
              <a:gd name="connsiteX35" fmla="*/ 2039075 w 6884912"/>
              <a:gd name="connsiteY35" fmla="*/ 599964 h 1161397"/>
              <a:gd name="connsiteX36" fmla="*/ 2066980 w 6884912"/>
              <a:gd name="connsiteY36" fmla="*/ 550413 h 1161397"/>
              <a:gd name="connsiteX37" fmla="*/ 2352236 w 6884912"/>
              <a:gd name="connsiteY37" fmla="*/ 519602 h 1161397"/>
              <a:gd name="connsiteX38" fmla="*/ 2420791 w 6884912"/>
              <a:gd name="connsiteY38" fmla="*/ 492826 h 1161397"/>
              <a:gd name="connsiteX39" fmla="*/ 2489932 w 6884912"/>
              <a:gd name="connsiteY39" fmla="*/ 507864 h 1161397"/>
              <a:gd name="connsiteX40" fmla="*/ 2512917 w 6884912"/>
              <a:gd name="connsiteY40" fmla="*/ 489127 h 1161397"/>
              <a:gd name="connsiteX41" fmla="*/ 2516783 w 6884912"/>
              <a:gd name="connsiteY41" fmla="*/ 485473 h 1161397"/>
              <a:gd name="connsiteX42" fmla="*/ 2534360 w 6884912"/>
              <a:gd name="connsiteY42" fmla="*/ 480064 h 1161397"/>
              <a:gd name="connsiteX43" fmla="*/ 2536691 w 6884912"/>
              <a:gd name="connsiteY43" fmla="*/ 467018 h 1161397"/>
              <a:gd name="connsiteX44" fmla="*/ 2561265 w 6884912"/>
              <a:gd name="connsiteY44" fmla="*/ 450623 h 1161397"/>
              <a:gd name="connsiteX45" fmla="*/ 2594349 w 6884912"/>
              <a:gd name="connsiteY45" fmla="*/ 443884 h 1161397"/>
              <a:gd name="connsiteX46" fmla="*/ 2754324 w 6884912"/>
              <a:gd name="connsiteY46" fmla="*/ 424766 h 1161397"/>
              <a:gd name="connsiteX47" fmla="*/ 2848470 w 6884912"/>
              <a:gd name="connsiteY47" fmla="*/ 405966 h 1161397"/>
              <a:gd name="connsiteX48" fmla="*/ 2881772 w 6884912"/>
              <a:gd name="connsiteY48" fmla="*/ 387260 h 1161397"/>
              <a:gd name="connsiteX49" fmla="*/ 2929932 w 6884912"/>
              <a:gd name="connsiteY49" fmla="*/ 368912 h 1161397"/>
              <a:gd name="connsiteX50" fmla="*/ 3013020 w 6884912"/>
              <a:gd name="connsiteY50" fmla="*/ 327578 h 1161397"/>
              <a:gd name="connsiteX51" fmla="*/ 3222191 w 6884912"/>
              <a:gd name="connsiteY51" fmla="*/ 307887 h 1161397"/>
              <a:gd name="connsiteX52" fmla="*/ 3227953 w 6884912"/>
              <a:gd name="connsiteY52" fmla="*/ 297650 h 1161397"/>
              <a:gd name="connsiteX53" fmla="*/ 3510042 w 6884912"/>
              <a:gd name="connsiteY53" fmla="*/ 311820 h 1161397"/>
              <a:gd name="connsiteX54" fmla="*/ 3626773 w 6884912"/>
              <a:gd name="connsiteY54" fmla="*/ 290452 h 1161397"/>
              <a:gd name="connsiteX55" fmla="*/ 3666217 w 6884912"/>
              <a:gd name="connsiteY55" fmla="*/ 273255 h 1161397"/>
              <a:gd name="connsiteX56" fmla="*/ 3732427 w 6884912"/>
              <a:gd name="connsiteY56" fmla="*/ 245039 h 1161397"/>
              <a:gd name="connsiteX57" fmla="*/ 3777022 w 6884912"/>
              <a:gd name="connsiteY57" fmla="*/ 200276 h 1161397"/>
              <a:gd name="connsiteX58" fmla="*/ 3791246 w 6884912"/>
              <a:gd name="connsiteY58" fmla="*/ 189996 h 1161397"/>
              <a:gd name="connsiteX59" fmla="*/ 3819864 w 6884912"/>
              <a:gd name="connsiteY59" fmla="*/ 194605 h 1161397"/>
              <a:gd name="connsiteX60" fmla="*/ 3830398 w 6884912"/>
              <a:gd name="connsiteY60" fmla="*/ 188383 h 1161397"/>
              <a:gd name="connsiteX61" fmla="*/ 3834360 w 6884912"/>
              <a:gd name="connsiteY61" fmla="*/ 188992 h 1161397"/>
              <a:gd name="connsiteX62" fmla="*/ 3843715 w 6884912"/>
              <a:gd name="connsiteY62" fmla="*/ 188752 h 1161397"/>
              <a:gd name="connsiteX63" fmla="*/ 3842609 w 6884912"/>
              <a:gd name="connsiteY63" fmla="*/ 197386 h 1161397"/>
              <a:gd name="connsiteX64" fmla="*/ 3853961 w 6884912"/>
              <a:gd name="connsiteY64" fmla="*/ 213380 h 1161397"/>
              <a:gd name="connsiteX65" fmla="*/ 3907640 w 6884912"/>
              <a:gd name="connsiteY65" fmla="*/ 207568 h 1161397"/>
              <a:gd name="connsiteX66" fmla="*/ 3910449 w 6884912"/>
              <a:gd name="connsiteY66" fmla="*/ 197808 h 1161397"/>
              <a:gd name="connsiteX67" fmla="*/ 3917197 w 6884912"/>
              <a:gd name="connsiteY67" fmla="*/ 196121 h 1161397"/>
              <a:gd name="connsiteX68" fmla="*/ 3922400 w 6884912"/>
              <a:gd name="connsiteY68" fmla="*/ 205056 h 1161397"/>
              <a:gd name="connsiteX69" fmla="*/ 4013061 w 6884912"/>
              <a:gd name="connsiteY69" fmla="*/ 224874 h 1161397"/>
              <a:gd name="connsiteX70" fmla="*/ 4220717 w 6884912"/>
              <a:gd name="connsiteY70" fmla="*/ 192946 h 1161397"/>
              <a:gd name="connsiteX71" fmla="*/ 4228802 w 6884912"/>
              <a:gd name="connsiteY71" fmla="*/ 201468 h 1161397"/>
              <a:gd name="connsiteX72" fmla="*/ 4289361 w 6884912"/>
              <a:gd name="connsiteY72" fmla="*/ 196642 h 1161397"/>
              <a:gd name="connsiteX73" fmla="*/ 4498913 w 6884912"/>
              <a:gd name="connsiteY73" fmla="*/ 118915 h 1161397"/>
              <a:gd name="connsiteX74" fmla="*/ 4617330 w 6884912"/>
              <a:gd name="connsiteY74" fmla="*/ 111163 h 1161397"/>
              <a:gd name="connsiteX75" fmla="*/ 4659778 w 6884912"/>
              <a:gd name="connsiteY75" fmla="*/ 118219 h 1161397"/>
              <a:gd name="connsiteX76" fmla="*/ 4730870 w 6884912"/>
              <a:gd name="connsiteY76" fmla="*/ 129432 h 1161397"/>
              <a:gd name="connsiteX77" fmla="*/ 4844073 w 6884912"/>
              <a:gd name="connsiteY77" fmla="*/ 161768 h 1161397"/>
              <a:gd name="connsiteX78" fmla="*/ 4856454 w 6884912"/>
              <a:gd name="connsiteY78" fmla="*/ 130488 h 1161397"/>
              <a:gd name="connsiteX79" fmla="*/ 4920038 w 6884912"/>
              <a:gd name="connsiteY79" fmla="*/ 140418 h 1161397"/>
              <a:gd name="connsiteX80" fmla="*/ 5016639 w 6884912"/>
              <a:gd name="connsiteY80" fmla="*/ 158905 h 1161397"/>
              <a:gd name="connsiteX81" fmla="*/ 5072009 w 6884912"/>
              <a:gd name="connsiteY81" fmla="*/ 161502 h 1161397"/>
              <a:gd name="connsiteX82" fmla="*/ 5223626 w 6884912"/>
              <a:gd name="connsiteY82" fmla="*/ 177356 h 1161397"/>
              <a:gd name="connsiteX83" fmla="*/ 5375773 w 6884912"/>
              <a:gd name="connsiteY83" fmla="*/ 199913 h 1161397"/>
              <a:gd name="connsiteX84" fmla="*/ 5467502 w 6884912"/>
              <a:gd name="connsiteY84" fmla="*/ 250963 h 1161397"/>
              <a:gd name="connsiteX85" fmla="*/ 5592395 w 6884912"/>
              <a:gd name="connsiteY85" fmla="*/ 265434 h 1161397"/>
              <a:gd name="connsiteX86" fmla="*/ 5613532 w 6884912"/>
              <a:gd name="connsiteY86" fmla="*/ 273379 h 1161397"/>
              <a:gd name="connsiteX87" fmla="*/ 5642173 w 6884912"/>
              <a:gd name="connsiteY87" fmla="*/ 266904 h 1161397"/>
              <a:gd name="connsiteX88" fmla="*/ 5756910 w 6884912"/>
              <a:gd name="connsiteY88" fmla="*/ 239211 h 1161397"/>
              <a:gd name="connsiteX89" fmla="*/ 5846667 w 6884912"/>
              <a:gd name="connsiteY89" fmla="*/ 201786 h 1161397"/>
              <a:gd name="connsiteX90" fmla="*/ 5960732 w 6884912"/>
              <a:gd name="connsiteY90" fmla="*/ 220708 h 1161397"/>
              <a:gd name="connsiteX91" fmla="*/ 6029542 w 6884912"/>
              <a:gd name="connsiteY91" fmla="*/ 210339 h 1161397"/>
              <a:gd name="connsiteX92" fmla="*/ 6141123 w 6884912"/>
              <a:gd name="connsiteY92" fmla="*/ 159923 h 1161397"/>
              <a:gd name="connsiteX93" fmla="*/ 6290640 w 6884912"/>
              <a:gd name="connsiteY93" fmla="*/ 167441 h 1161397"/>
              <a:gd name="connsiteX94" fmla="*/ 6322806 w 6884912"/>
              <a:gd name="connsiteY94" fmla="*/ 213293 h 1161397"/>
              <a:gd name="connsiteX95" fmla="*/ 6380420 w 6884912"/>
              <a:gd name="connsiteY95" fmla="*/ 173195 h 1161397"/>
              <a:gd name="connsiteX96" fmla="*/ 6507891 w 6884912"/>
              <a:gd name="connsiteY96" fmla="*/ 118474 h 1161397"/>
              <a:gd name="connsiteX97" fmla="*/ 6571807 w 6884912"/>
              <a:gd name="connsiteY97" fmla="*/ 98636 h 1161397"/>
              <a:gd name="connsiteX98" fmla="*/ 6671880 w 6884912"/>
              <a:gd name="connsiteY98" fmla="*/ 82931 h 1161397"/>
              <a:gd name="connsiteX99" fmla="*/ 6702266 w 6884912"/>
              <a:gd name="connsiteY99" fmla="*/ 75470 h 1161397"/>
              <a:gd name="connsiteX100" fmla="*/ 6845802 w 6884912"/>
              <a:gd name="connsiteY100" fmla="*/ 24496 h 1161397"/>
              <a:gd name="connsiteX101" fmla="*/ 6884912 w 6884912"/>
              <a:gd name="connsiteY101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78135 w 6884912"/>
              <a:gd name="connsiteY16" fmla="*/ 698631 h 1161397"/>
              <a:gd name="connsiteX17" fmla="*/ 1178301 w 6884912"/>
              <a:gd name="connsiteY17" fmla="*/ 698094 h 1161397"/>
              <a:gd name="connsiteX18" fmla="*/ 1242716 w 6884912"/>
              <a:gd name="connsiteY18" fmla="*/ 698052 h 1161397"/>
              <a:gd name="connsiteX19" fmla="*/ 1299977 w 6884912"/>
              <a:gd name="connsiteY19" fmla="*/ 639196 h 1161397"/>
              <a:gd name="connsiteX20" fmla="*/ 1326190 w 6884912"/>
              <a:gd name="connsiteY20" fmla="*/ 625955 h 1161397"/>
              <a:gd name="connsiteX21" fmla="*/ 1339600 w 6884912"/>
              <a:gd name="connsiteY21" fmla="*/ 616295 h 1161397"/>
              <a:gd name="connsiteX22" fmla="*/ 1340054 w 6884912"/>
              <a:gd name="connsiteY22" fmla="*/ 614022 h 1161397"/>
              <a:gd name="connsiteX23" fmla="*/ 1391606 w 6884912"/>
              <a:gd name="connsiteY23" fmla="*/ 615229 h 1161397"/>
              <a:gd name="connsiteX24" fmla="*/ 1397565 w 6884912"/>
              <a:gd name="connsiteY24" fmla="*/ 611490 h 1161397"/>
              <a:gd name="connsiteX25" fmla="*/ 1432302 w 6884912"/>
              <a:gd name="connsiteY25" fmla="*/ 617267 h 1161397"/>
              <a:gd name="connsiteX26" fmla="*/ 1449644 w 6884912"/>
              <a:gd name="connsiteY26" fmla="*/ 617591 h 1161397"/>
              <a:gd name="connsiteX27" fmla="*/ 1455793 w 6884912"/>
              <a:gd name="connsiteY27" fmla="*/ 623174 h 1161397"/>
              <a:gd name="connsiteX28" fmla="*/ 1480758 w 6884912"/>
              <a:gd name="connsiteY28" fmla="*/ 620863 h 1161397"/>
              <a:gd name="connsiteX29" fmla="*/ 1483154 w 6884912"/>
              <a:gd name="connsiteY29" fmla="*/ 618527 h 1161397"/>
              <a:gd name="connsiteX30" fmla="*/ 1505495 w 6884912"/>
              <a:gd name="connsiteY30" fmla="*/ 624325 h 1161397"/>
              <a:gd name="connsiteX31" fmla="*/ 1526340 w 6884912"/>
              <a:gd name="connsiteY31" fmla="*/ 638496 h 1161397"/>
              <a:gd name="connsiteX32" fmla="*/ 1731986 w 6884912"/>
              <a:gd name="connsiteY32" fmla="*/ 589682 h 1161397"/>
              <a:gd name="connsiteX33" fmla="*/ 1927935 w 6884912"/>
              <a:gd name="connsiteY33" fmla="*/ 628540 h 1161397"/>
              <a:gd name="connsiteX34" fmla="*/ 2039075 w 6884912"/>
              <a:gd name="connsiteY34" fmla="*/ 599964 h 1161397"/>
              <a:gd name="connsiteX35" fmla="*/ 2066980 w 6884912"/>
              <a:gd name="connsiteY35" fmla="*/ 550413 h 1161397"/>
              <a:gd name="connsiteX36" fmla="*/ 2352236 w 6884912"/>
              <a:gd name="connsiteY36" fmla="*/ 519602 h 1161397"/>
              <a:gd name="connsiteX37" fmla="*/ 2420791 w 6884912"/>
              <a:gd name="connsiteY37" fmla="*/ 492826 h 1161397"/>
              <a:gd name="connsiteX38" fmla="*/ 2489932 w 6884912"/>
              <a:gd name="connsiteY38" fmla="*/ 507864 h 1161397"/>
              <a:gd name="connsiteX39" fmla="*/ 2512917 w 6884912"/>
              <a:gd name="connsiteY39" fmla="*/ 489127 h 1161397"/>
              <a:gd name="connsiteX40" fmla="*/ 2516783 w 6884912"/>
              <a:gd name="connsiteY40" fmla="*/ 485473 h 1161397"/>
              <a:gd name="connsiteX41" fmla="*/ 2534360 w 6884912"/>
              <a:gd name="connsiteY41" fmla="*/ 480064 h 1161397"/>
              <a:gd name="connsiteX42" fmla="*/ 2536691 w 6884912"/>
              <a:gd name="connsiteY42" fmla="*/ 467018 h 1161397"/>
              <a:gd name="connsiteX43" fmla="*/ 2561265 w 6884912"/>
              <a:gd name="connsiteY43" fmla="*/ 450623 h 1161397"/>
              <a:gd name="connsiteX44" fmla="*/ 2594349 w 6884912"/>
              <a:gd name="connsiteY44" fmla="*/ 443884 h 1161397"/>
              <a:gd name="connsiteX45" fmla="*/ 2754324 w 6884912"/>
              <a:gd name="connsiteY45" fmla="*/ 424766 h 1161397"/>
              <a:gd name="connsiteX46" fmla="*/ 2848470 w 6884912"/>
              <a:gd name="connsiteY46" fmla="*/ 405966 h 1161397"/>
              <a:gd name="connsiteX47" fmla="*/ 2881772 w 6884912"/>
              <a:gd name="connsiteY47" fmla="*/ 387260 h 1161397"/>
              <a:gd name="connsiteX48" fmla="*/ 2929932 w 6884912"/>
              <a:gd name="connsiteY48" fmla="*/ 368912 h 1161397"/>
              <a:gd name="connsiteX49" fmla="*/ 3013020 w 6884912"/>
              <a:gd name="connsiteY49" fmla="*/ 327578 h 1161397"/>
              <a:gd name="connsiteX50" fmla="*/ 3222191 w 6884912"/>
              <a:gd name="connsiteY50" fmla="*/ 307887 h 1161397"/>
              <a:gd name="connsiteX51" fmla="*/ 3227953 w 6884912"/>
              <a:gd name="connsiteY51" fmla="*/ 297650 h 1161397"/>
              <a:gd name="connsiteX52" fmla="*/ 3510042 w 6884912"/>
              <a:gd name="connsiteY52" fmla="*/ 311820 h 1161397"/>
              <a:gd name="connsiteX53" fmla="*/ 3626773 w 6884912"/>
              <a:gd name="connsiteY53" fmla="*/ 290452 h 1161397"/>
              <a:gd name="connsiteX54" fmla="*/ 3666217 w 6884912"/>
              <a:gd name="connsiteY54" fmla="*/ 273255 h 1161397"/>
              <a:gd name="connsiteX55" fmla="*/ 3732427 w 6884912"/>
              <a:gd name="connsiteY55" fmla="*/ 245039 h 1161397"/>
              <a:gd name="connsiteX56" fmla="*/ 3777022 w 6884912"/>
              <a:gd name="connsiteY56" fmla="*/ 200276 h 1161397"/>
              <a:gd name="connsiteX57" fmla="*/ 3791246 w 6884912"/>
              <a:gd name="connsiteY57" fmla="*/ 189996 h 1161397"/>
              <a:gd name="connsiteX58" fmla="*/ 3819864 w 6884912"/>
              <a:gd name="connsiteY58" fmla="*/ 194605 h 1161397"/>
              <a:gd name="connsiteX59" fmla="*/ 3830398 w 6884912"/>
              <a:gd name="connsiteY59" fmla="*/ 188383 h 1161397"/>
              <a:gd name="connsiteX60" fmla="*/ 3834360 w 6884912"/>
              <a:gd name="connsiteY60" fmla="*/ 188992 h 1161397"/>
              <a:gd name="connsiteX61" fmla="*/ 3843715 w 6884912"/>
              <a:gd name="connsiteY61" fmla="*/ 188752 h 1161397"/>
              <a:gd name="connsiteX62" fmla="*/ 3842609 w 6884912"/>
              <a:gd name="connsiteY62" fmla="*/ 197386 h 1161397"/>
              <a:gd name="connsiteX63" fmla="*/ 3853961 w 6884912"/>
              <a:gd name="connsiteY63" fmla="*/ 213380 h 1161397"/>
              <a:gd name="connsiteX64" fmla="*/ 3907640 w 6884912"/>
              <a:gd name="connsiteY64" fmla="*/ 207568 h 1161397"/>
              <a:gd name="connsiteX65" fmla="*/ 3910449 w 6884912"/>
              <a:gd name="connsiteY65" fmla="*/ 197808 h 1161397"/>
              <a:gd name="connsiteX66" fmla="*/ 3917197 w 6884912"/>
              <a:gd name="connsiteY66" fmla="*/ 196121 h 1161397"/>
              <a:gd name="connsiteX67" fmla="*/ 3922400 w 6884912"/>
              <a:gd name="connsiteY67" fmla="*/ 205056 h 1161397"/>
              <a:gd name="connsiteX68" fmla="*/ 4013061 w 6884912"/>
              <a:gd name="connsiteY68" fmla="*/ 224874 h 1161397"/>
              <a:gd name="connsiteX69" fmla="*/ 4220717 w 6884912"/>
              <a:gd name="connsiteY69" fmla="*/ 192946 h 1161397"/>
              <a:gd name="connsiteX70" fmla="*/ 4228802 w 6884912"/>
              <a:gd name="connsiteY70" fmla="*/ 201468 h 1161397"/>
              <a:gd name="connsiteX71" fmla="*/ 4289361 w 6884912"/>
              <a:gd name="connsiteY71" fmla="*/ 196642 h 1161397"/>
              <a:gd name="connsiteX72" fmla="*/ 4498913 w 6884912"/>
              <a:gd name="connsiteY72" fmla="*/ 118915 h 1161397"/>
              <a:gd name="connsiteX73" fmla="*/ 4617330 w 6884912"/>
              <a:gd name="connsiteY73" fmla="*/ 111163 h 1161397"/>
              <a:gd name="connsiteX74" fmla="*/ 4659778 w 6884912"/>
              <a:gd name="connsiteY74" fmla="*/ 118219 h 1161397"/>
              <a:gd name="connsiteX75" fmla="*/ 4730870 w 6884912"/>
              <a:gd name="connsiteY75" fmla="*/ 129432 h 1161397"/>
              <a:gd name="connsiteX76" fmla="*/ 4844073 w 6884912"/>
              <a:gd name="connsiteY76" fmla="*/ 161768 h 1161397"/>
              <a:gd name="connsiteX77" fmla="*/ 4856454 w 6884912"/>
              <a:gd name="connsiteY77" fmla="*/ 130488 h 1161397"/>
              <a:gd name="connsiteX78" fmla="*/ 4920038 w 6884912"/>
              <a:gd name="connsiteY78" fmla="*/ 140418 h 1161397"/>
              <a:gd name="connsiteX79" fmla="*/ 5016639 w 6884912"/>
              <a:gd name="connsiteY79" fmla="*/ 158905 h 1161397"/>
              <a:gd name="connsiteX80" fmla="*/ 5072009 w 6884912"/>
              <a:gd name="connsiteY80" fmla="*/ 161502 h 1161397"/>
              <a:gd name="connsiteX81" fmla="*/ 5223626 w 6884912"/>
              <a:gd name="connsiteY81" fmla="*/ 177356 h 1161397"/>
              <a:gd name="connsiteX82" fmla="*/ 5375773 w 6884912"/>
              <a:gd name="connsiteY82" fmla="*/ 199913 h 1161397"/>
              <a:gd name="connsiteX83" fmla="*/ 5467502 w 6884912"/>
              <a:gd name="connsiteY83" fmla="*/ 250963 h 1161397"/>
              <a:gd name="connsiteX84" fmla="*/ 5592395 w 6884912"/>
              <a:gd name="connsiteY84" fmla="*/ 265434 h 1161397"/>
              <a:gd name="connsiteX85" fmla="*/ 5613532 w 6884912"/>
              <a:gd name="connsiteY85" fmla="*/ 273379 h 1161397"/>
              <a:gd name="connsiteX86" fmla="*/ 5642173 w 6884912"/>
              <a:gd name="connsiteY86" fmla="*/ 266904 h 1161397"/>
              <a:gd name="connsiteX87" fmla="*/ 5756910 w 6884912"/>
              <a:gd name="connsiteY87" fmla="*/ 239211 h 1161397"/>
              <a:gd name="connsiteX88" fmla="*/ 5846667 w 6884912"/>
              <a:gd name="connsiteY88" fmla="*/ 201786 h 1161397"/>
              <a:gd name="connsiteX89" fmla="*/ 5960732 w 6884912"/>
              <a:gd name="connsiteY89" fmla="*/ 220708 h 1161397"/>
              <a:gd name="connsiteX90" fmla="*/ 6029542 w 6884912"/>
              <a:gd name="connsiteY90" fmla="*/ 210339 h 1161397"/>
              <a:gd name="connsiteX91" fmla="*/ 6141123 w 6884912"/>
              <a:gd name="connsiteY91" fmla="*/ 159923 h 1161397"/>
              <a:gd name="connsiteX92" fmla="*/ 6290640 w 6884912"/>
              <a:gd name="connsiteY92" fmla="*/ 167441 h 1161397"/>
              <a:gd name="connsiteX93" fmla="*/ 6322806 w 6884912"/>
              <a:gd name="connsiteY93" fmla="*/ 213293 h 1161397"/>
              <a:gd name="connsiteX94" fmla="*/ 6380420 w 6884912"/>
              <a:gd name="connsiteY94" fmla="*/ 173195 h 1161397"/>
              <a:gd name="connsiteX95" fmla="*/ 6507891 w 6884912"/>
              <a:gd name="connsiteY95" fmla="*/ 118474 h 1161397"/>
              <a:gd name="connsiteX96" fmla="*/ 6571807 w 6884912"/>
              <a:gd name="connsiteY96" fmla="*/ 98636 h 1161397"/>
              <a:gd name="connsiteX97" fmla="*/ 6671880 w 6884912"/>
              <a:gd name="connsiteY97" fmla="*/ 82931 h 1161397"/>
              <a:gd name="connsiteX98" fmla="*/ 6702266 w 6884912"/>
              <a:gd name="connsiteY98" fmla="*/ 75470 h 1161397"/>
              <a:gd name="connsiteX99" fmla="*/ 6845802 w 6884912"/>
              <a:gd name="connsiteY99" fmla="*/ 24496 h 1161397"/>
              <a:gd name="connsiteX100" fmla="*/ 6884912 w 6884912"/>
              <a:gd name="connsiteY100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78135 w 6884912"/>
              <a:gd name="connsiteY15" fmla="*/ 698631 h 1161397"/>
              <a:gd name="connsiteX16" fmla="*/ 1178301 w 6884912"/>
              <a:gd name="connsiteY16" fmla="*/ 698094 h 1161397"/>
              <a:gd name="connsiteX17" fmla="*/ 1242716 w 6884912"/>
              <a:gd name="connsiteY17" fmla="*/ 698052 h 1161397"/>
              <a:gd name="connsiteX18" fmla="*/ 1299977 w 6884912"/>
              <a:gd name="connsiteY18" fmla="*/ 639196 h 1161397"/>
              <a:gd name="connsiteX19" fmla="*/ 1326190 w 6884912"/>
              <a:gd name="connsiteY19" fmla="*/ 625955 h 1161397"/>
              <a:gd name="connsiteX20" fmla="*/ 1339600 w 6884912"/>
              <a:gd name="connsiteY20" fmla="*/ 616295 h 1161397"/>
              <a:gd name="connsiteX21" fmla="*/ 1340054 w 6884912"/>
              <a:gd name="connsiteY21" fmla="*/ 614022 h 1161397"/>
              <a:gd name="connsiteX22" fmla="*/ 1391606 w 6884912"/>
              <a:gd name="connsiteY22" fmla="*/ 615229 h 1161397"/>
              <a:gd name="connsiteX23" fmla="*/ 1397565 w 6884912"/>
              <a:gd name="connsiteY23" fmla="*/ 611490 h 1161397"/>
              <a:gd name="connsiteX24" fmla="*/ 1432302 w 6884912"/>
              <a:gd name="connsiteY24" fmla="*/ 617267 h 1161397"/>
              <a:gd name="connsiteX25" fmla="*/ 1449644 w 6884912"/>
              <a:gd name="connsiteY25" fmla="*/ 617591 h 1161397"/>
              <a:gd name="connsiteX26" fmla="*/ 1455793 w 6884912"/>
              <a:gd name="connsiteY26" fmla="*/ 623174 h 1161397"/>
              <a:gd name="connsiteX27" fmla="*/ 1480758 w 6884912"/>
              <a:gd name="connsiteY27" fmla="*/ 620863 h 1161397"/>
              <a:gd name="connsiteX28" fmla="*/ 1483154 w 6884912"/>
              <a:gd name="connsiteY28" fmla="*/ 618527 h 1161397"/>
              <a:gd name="connsiteX29" fmla="*/ 1505495 w 6884912"/>
              <a:gd name="connsiteY29" fmla="*/ 624325 h 1161397"/>
              <a:gd name="connsiteX30" fmla="*/ 1526340 w 6884912"/>
              <a:gd name="connsiteY30" fmla="*/ 638496 h 1161397"/>
              <a:gd name="connsiteX31" fmla="*/ 1731986 w 6884912"/>
              <a:gd name="connsiteY31" fmla="*/ 589682 h 1161397"/>
              <a:gd name="connsiteX32" fmla="*/ 1927935 w 6884912"/>
              <a:gd name="connsiteY32" fmla="*/ 628540 h 1161397"/>
              <a:gd name="connsiteX33" fmla="*/ 2039075 w 6884912"/>
              <a:gd name="connsiteY33" fmla="*/ 599964 h 1161397"/>
              <a:gd name="connsiteX34" fmla="*/ 2066980 w 6884912"/>
              <a:gd name="connsiteY34" fmla="*/ 550413 h 1161397"/>
              <a:gd name="connsiteX35" fmla="*/ 2352236 w 6884912"/>
              <a:gd name="connsiteY35" fmla="*/ 519602 h 1161397"/>
              <a:gd name="connsiteX36" fmla="*/ 2420791 w 6884912"/>
              <a:gd name="connsiteY36" fmla="*/ 492826 h 1161397"/>
              <a:gd name="connsiteX37" fmla="*/ 2489932 w 6884912"/>
              <a:gd name="connsiteY37" fmla="*/ 507864 h 1161397"/>
              <a:gd name="connsiteX38" fmla="*/ 2512917 w 6884912"/>
              <a:gd name="connsiteY38" fmla="*/ 489127 h 1161397"/>
              <a:gd name="connsiteX39" fmla="*/ 2516783 w 6884912"/>
              <a:gd name="connsiteY39" fmla="*/ 485473 h 1161397"/>
              <a:gd name="connsiteX40" fmla="*/ 2534360 w 6884912"/>
              <a:gd name="connsiteY40" fmla="*/ 480064 h 1161397"/>
              <a:gd name="connsiteX41" fmla="*/ 2536691 w 6884912"/>
              <a:gd name="connsiteY41" fmla="*/ 467018 h 1161397"/>
              <a:gd name="connsiteX42" fmla="*/ 2561265 w 6884912"/>
              <a:gd name="connsiteY42" fmla="*/ 450623 h 1161397"/>
              <a:gd name="connsiteX43" fmla="*/ 2594349 w 6884912"/>
              <a:gd name="connsiteY43" fmla="*/ 443884 h 1161397"/>
              <a:gd name="connsiteX44" fmla="*/ 2754324 w 6884912"/>
              <a:gd name="connsiteY44" fmla="*/ 424766 h 1161397"/>
              <a:gd name="connsiteX45" fmla="*/ 2848470 w 6884912"/>
              <a:gd name="connsiteY45" fmla="*/ 405966 h 1161397"/>
              <a:gd name="connsiteX46" fmla="*/ 2881772 w 6884912"/>
              <a:gd name="connsiteY46" fmla="*/ 387260 h 1161397"/>
              <a:gd name="connsiteX47" fmla="*/ 2929932 w 6884912"/>
              <a:gd name="connsiteY47" fmla="*/ 368912 h 1161397"/>
              <a:gd name="connsiteX48" fmla="*/ 3013020 w 6884912"/>
              <a:gd name="connsiteY48" fmla="*/ 327578 h 1161397"/>
              <a:gd name="connsiteX49" fmla="*/ 3222191 w 6884912"/>
              <a:gd name="connsiteY49" fmla="*/ 307887 h 1161397"/>
              <a:gd name="connsiteX50" fmla="*/ 3227953 w 6884912"/>
              <a:gd name="connsiteY50" fmla="*/ 297650 h 1161397"/>
              <a:gd name="connsiteX51" fmla="*/ 3510042 w 6884912"/>
              <a:gd name="connsiteY51" fmla="*/ 311820 h 1161397"/>
              <a:gd name="connsiteX52" fmla="*/ 3626773 w 6884912"/>
              <a:gd name="connsiteY52" fmla="*/ 290452 h 1161397"/>
              <a:gd name="connsiteX53" fmla="*/ 3666217 w 6884912"/>
              <a:gd name="connsiteY53" fmla="*/ 273255 h 1161397"/>
              <a:gd name="connsiteX54" fmla="*/ 3732427 w 6884912"/>
              <a:gd name="connsiteY54" fmla="*/ 245039 h 1161397"/>
              <a:gd name="connsiteX55" fmla="*/ 3777022 w 6884912"/>
              <a:gd name="connsiteY55" fmla="*/ 200276 h 1161397"/>
              <a:gd name="connsiteX56" fmla="*/ 3791246 w 6884912"/>
              <a:gd name="connsiteY56" fmla="*/ 189996 h 1161397"/>
              <a:gd name="connsiteX57" fmla="*/ 3819864 w 6884912"/>
              <a:gd name="connsiteY57" fmla="*/ 194605 h 1161397"/>
              <a:gd name="connsiteX58" fmla="*/ 3830398 w 6884912"/>
              <a:gd name="connsiteY58" fmla="*/ 188383 h 1161397"/>
              <a:gd name="connsiteX59" fmla="*/ 3834360 w 6884912"/>
              <a:gd name="connsiteY59" fmla="*/ 188992 h 1161397"/>
              <a:gd name="connsiteX60" fmla="*/ 3843715 w 6884912"/>
              <a:gd name="connsiteY60" fmla="*/ 188752 h 1161397"/>
              <a:gd name="connsiteX61" fmla="*/ 3842609 w 6884912"/>
              <a:gd name="connsiteY61" fmla="*/ 197386 h 1161397"/>
              <a:gd name="connsiteX62" fmla="*/ 3853961 w 6884912"/>
              <a:gd name="connsiteY62" fmla="*/ 213380 h 1161397"/>
              <a:gd name="connsiteX63" fmla="*/ 3907640 w 6884912"/>
              <a:gd name="connsiteY63" fmla="*/ 207568 h 1161397"/>
              <a:gd name="connsiteX64" fmla="*/ 3910449 w 6884912"/>
              <a:gd name="connsiteY64" fmla="*/ 197808 h 1161397"/>
              <a:gd name="connsiteX65" fmla="*/ 3917197 w 6884912"/>
              <a:gd name="connsiteY65" fmla="*/ 196121 h 1161397"/>
              <a:gd name="connsiteX66" fmla="*/ 3922400 w 6884912"/>
              <a:gd name="connsiteY66" fmla="*/ 205056 h 1161397"/>
              <a:gd name="connsiteX67" fmla="*/ 4013061 w 6884912"/>
              <a:gd name="connsiteY67" fmla="*/ 224874 h 1161397"/>
              <a:gd name="connsiteX68" fmla="*/ 4220717 w 6884912"/>
              <a:gd name="connsiteY68" fmla="*/ 192946 h 1161397"/>
              <a:gd name="connsiteX69" fmla="*/ 4228802 w 6884912"/>
              <a:gd name="connsiteY69" fmla="*/ 201468 h 1161397"/>
              <a:gd name="connsiteX70" fmla="*/ 4289361 w 6884912"/>
              <a:gd name="connsiteY70" fmla="*/ 196642 h 1161397"/>
              <a:gd name="connsiteX71" fmla="*/ 4498913 w 6884912"/>
              <a:gd name="connsiteY71" fmla="*/ 118915 h 1161397"/>
              <a:gd name="connsiteX72" fmla="*/ 4617330 w 6884912"/>
              <a:gd name="connsiteY72" fmla="*/ 111163 h 1161397"/>
              <a:gd name="connsiteX73" fmla="*/ 4659778 w 6884912"/>
              <a:gd name="connsiteY73" fmla="*/ 118219 h 1161397"/>
              <a:gd name="connsiteX74" fmla="*/ 4730870 w 6884912"/>
              <a:gd name="connsiteY74" fmla="*/ 129432 h 1161397"/>
              <a:gd name="connsiteX75" fmla="*/ 4844073 w 6884912"/>
              <a:gd name="connsiteY75" fmla="*/ 161768 h 1161397"/>
              <a:gd name="connsiteX76" fmla="*/ 4856454 w 6884912"/>
              <a:gd name="connsiteY76" fmla="*/ 130488 h 1161397"/>
              <a:gd name="connsiteX77" fmla="*/ 4920038 w 6884912"/>
              <a:gd name="connsiteY77" fmla="*/ 140418 h 1161397"/>
              <a:gd name="connsiteX78" fmla="*/ 5016639 w 6884912"/>
              <a:gd name="connsiteY78" fmla="*/ 158905 h 1161397"/>
              <a:gd name="connsiteX79" fmla="*/ 5072009 w 6884912"/>
              <a:gd name="connsiteY79" fmla="*/ 161502 h 1161397"/>
              <a:gd name="connsiteX80" fmla="*/ 5223626 w 6884912"/>
              <a:gd name="connsiteY80" fmla="*/ 177356 h 1161397"/>
              <a:gd name="connsiteX81" fmla="*/ 5375773 w 6884912"/>
              <a:gd name="connsiteY81" fmla="*/ 199913 h 1161397"/>
              <a:gd name="connsiteX82" fmla="*/ 5467502 w 6884912"/>
              <a:gd name="connsiteY82" fmla="*/ 250963 h 1161397"/>
              <a:gd name="connsiteX83" fmla="*/ 5592395 w 6884912"/>
              <a:gd name="connsiteY83" fmla="*/ 265434 h 1161397"/>
              <a:gd name="connsiteX84" fmla="*/ 5613532 w 6884912"/>
              <a:gd name="connsiteY84" fmla="*/ 273379 h 1161397"/>
              <a:gd name="connsiteX85" fmla="*/ 5642173 w 6884912"/>
              <a:gd name="connsiteY85" fmla="*/ 266904 h 1161397"/>
              <a:gd name="connsiteX86" fmla="*/ 5756910 w 6884912"/>
              <a:gd name="connsiteY86" fmla="*/ 239211 h 1161397"/>
              <a:gd name="connsiteX87" fmla="*/ 5846667 w 6884912"/>
              <a:gd name="connsiteY87" fmla="*/ 201786 h 1161397"/>
              <a:gd name="connsiteX88" fmla="*/ 5960732 w 6884912"/>
              <a:gd name="connsiteY88" fmla="*/ 220708 h 1161397"/>
              <a:gd name="connsiteX89" fmla="*/ 6029542 w 6884912"/>
              <a:gd name="connsiteY89" fmla="*/ 210339 h 1161397"/>
              <a:gd name="connsiteX90" fmla="*/ 6141123 w 6884912"/>
              <a:gd name="connsiteY90" fmla="*/ 159923 h 1161397"/>
              <a:gd name="connsiteX91" fmla="*/ 6290640 w 6884912"/>
              <a:gd name="connsiteY91" fmla="*/ 167441 h 1161397"/>
              <a:gd name="connsiteX92" fmla="*/ 6322806 w 6884912"/>
              <a:gd name="connsiteY92" fmla="*/ 213293 h 1161397"/>
              <a:gd name="connsiteX93" fmla="*/ 6380420 w 6884912"/>
              <a:gd name="connsiteY93" fmla="*/ 173195 h 1161397"/>
              <a:gd name="connsiteX94" fmla="*/ 6507891 w 6884912"/>
              <a:gd name="connsiteY94" fmla="*/ 118474 h 1161397"/>
              <a:gd name="connsiteX95" fmla="*/ 6571807 w 6884912"/>
              <a:gd name="connsiteY95" fmla="*/ 98636 h 1161397"/>
              <a:gd name="connsiteX96" fmla="*/ 6671880 w 6884912"/>
              <a:gd name="connsiteY96" fmla="*/ 82931 h 1161397"/>
              <a:gd name="connsiteX97" fmla="*/ 6702266 w 6884912"/>
              <a:gd name="connsiteY97" fmla="*/ 75470 h 1161397"/>
              <a:gd name="connsiteX98" fmla="*/ 6845802 w 6884912"/>
              <a:gd name="connsiteY98" fmla="*/ 24496 h 1161397"/>
              <a:gd name="connsiteX99" fmla="*/ 6884912 w 6884912"/>
              <a:gd name="connsiteY99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78135 w 6884912"/>
              <a:gd name="connsiteY15" fmla="*/ 698631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207847 w 6884912"/>
              <a:gd name="connsiteY15" fmla="*/ 689087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7166 w 6884912"/>
              <a:gd name="connsiteY14" fmla="*/ 744338 h 1161397"/>
              <a:gd name="connsiteX15" fmla="*/ 1207847 w 6884912"/>
              <a:gd name="connsiteY15" fmla="*/ 689087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6884912" h="1161397">
                <a:moveTo>
                  <a:pt x="6884912" y="0"/>
                </a:moveTo>
                <a:lnTo>
                  <a:pt x="6884912" y="1161397"/>
                </a:lnTo>
                <a:lnTo>
                  <a:pt x="0" y="1161397"/>
                </a:lnTo>
                <a:lnTo>
                  <a:pt x="27135" y="1147460"/>
                </a:lnTo>
                <a:cubicBezTo>
                  <a:pt x="57431" y="1167048"/>
                  <a:pt x="61886" y="1088181"/>
                  <a:pt x="115388" y="1111320"/>
                </a:cubicBezTo>
                <a:cubicBezTo>
                  <a:pt x="146435" y="1096221"/>
                  <a:pt x="156823" y="1079485"/>
                  <a:pt x="213420" y="1056868"/>
                </a:cubicBezTo>
                <a:cubicBezTo>
                  <a:pt x="288217" y="1040787"/>
                  <a:pt x="383333" y="1044881"/>
                  <a:pt x="454970" y="1023343"/>
                </a:cubicBezTo>
                <a:cubicBezTo>
                  <a:pt x="440966" y="999969"/>
                  <a:pt x="571419" y="1006841"/>
                  <a:pt x="548162" y="984908"/>
                </a:cubicBezTo>
                <a:cubicBezTo>
                  <a:pt x="561321" y="956563"/>
                  <a:pt x="637415" y="1010272"/>
                  <a:pt x="651408" y="984938"/>
                </a:cubicBezTo>
                <a:cubicBezTo>
                  <a:pt x="671652" y="980952"/>
                  <a:pt x="698726" y="950833"/>
                  <a:pt x="723108" y="941904"/>
                </a:cubicBezTo>
                <a:cubicBezTo>
                  <a:pt x="760262" y="946949"/>
                  <a:pt x="757827" y="957145"/>
                  <a:pt x="797699" y="931362"/>
                </a:cubicBezTo>
                <a:cubicBezTo>
                  <a:pt x="821097" y="940623"/>
                  <a:pt x="833565" y="929189"/>
                  <a:pt x="843359" y="910894"/>
                </a:cubicBezTo>
                <a:cubicBezTo>
                  <a:pt x="887668" y="902160"/>
                  <a:pt x="919738" y="869376"/>
                  <a:pt x="965215" y="846701"/>
                </a:cubicBezTo>
                <a:cubicBezTo>
                  <a:pt x="1023081" y="848019"/>
                  <a:pt x="1036422" y="800154"/>
                  <a:pt x="1085080" y="776086"/>
                </a:cubicBezTo>
                <a:cubicBezTo>
                  <a:pt x="1140763" y="795544"/>
                  <a:pt x="1116251" y="768649"/>
                  <a:pt x="1137166" y="744338"/>
                </a:cubicBezTo>
                <a:lnTo>
                  <a:pt x="1207847" y="689087"/>
                </a:lnTo>
                <a:cubicBezTo>
                  <a:pt x="1226429" y="687736"/>
                  <a:pt x="1222409" y="707958"/>
                  <a:pt x="1242716" y="698052"/>
                </a:cubicBezTo>
                <a:cubicBezTo>
                  <a:pt x="1250387" y="668345"/>
                  <a:pt x="1318259" y="689091"/>
                  <a:pt x="1299977" y="639196"/>
                </a:cubicBezTo>
                <a:cubicBezTo>
                  <a:pt x="1323072" y="639367"/>
                  <a:pt x="1341279" y="658105"/>
                  <a:pt x="1326190" y="625955"/>
                </a:cubicBezTo>
                <a:cubicBezTo>
                  <a:pt x="1333572" y="625050"/>
                  <a:pt x="1337406" y="621362"/>
                  <a:pt x="1339600" y="616295"/>
                </a:cubicBezTo>
                <a:cubicBezTo>
                  <a:pt x="1339751" y="615537"/>
                  <a:pt x="1339903" y="614780"/>
                  <a:pt x="1340054" y="614022"/>
                </a:cubicBezTo>
                <a:lnTo>
                  <a:pt x="1391606" y="615229"/>
                </a:lnTo>
                <a:lnTo>
                  <a:pt x="1397565" y="611490"/>
                </a:lnTo>
                <a:lnTo>
                  <a:pt x="1432302" y="617267"/>
                </a:lnTo>
                <a:lnTo>
                  <a:pt x="1449644" y="617591"/>
                </a:lnTo>
                <a:lnTo>
                  <a:pt x="1455793" y="623174"/>
                </a:lnTo>
                <a:cubicBezTo>
                  <a:pt x="1461744" y="626151"/>
                  <a:pt x="1469373" y="626493"/>
                  <a:pt x="1480758" y="620863"/>
                </a:cubicBezTo>
                <a:lnTo>
                  <a:pt x="1483154" y="618527"/>
                </a:lnTo>
                <a:lnTo>
                  <a:pt x="1505495" y="624325"/>
                </a:lnTo>
                <a:cubicBezTo>
                  <a:pt x="1512992" y="627532"/>
                  <a:pt x="1520025" y="632078"/>
                  <a:pt x="1526340" y="638496"/>
                </a:cubicBezTo>
                <a:cubicBezTo>
                  <a:pt x="1586113" y="586768"/>
                  <a:pt x="1659006" y="610309"/>
                  <a:pt x="1731986" y="589682"/>
                </a:cubicBezTo>
                <a:cubicBezTo>
                  <a:pt x="1750397" y="523106"/>
                  <a:pt x="1896056" y="573257"/>
                  <a:pt x="1927935" y="628540"/>
                </a:cubicBezTo>
                <a:cubicBezTo>
                  <a:pt x="1912854" y="559823"/>
                  <a:pt x="2112261" y="676347"/>
                  <a:pt x="2039075" y="599964"/>
                </a:cubicBezTo>
                <a:cubicBezTo>
                  <a:pt x="2066036" y="601198"/>
                  <a:pt x="2086366" y="569532"/>
                  <a:pt x="2066980" y="550413"/>
                </a:cubicBezTo>
                <a:cubicBezTo>
                  <a:pt x="2155364" y="582582"/>
                  <a:pt x="2259548" y="514786"/>
                  <a:pt x="2352236" y="519602"/>
                </a:cubicBezTo>
                <a:cubicBezTo>
                  <a:pt x="2388450" y="459394"/>
                  <a:pt x="2373298" y="511682"/>
                  <a:pt x="2420791" y="492826"/>
                </a:cubicBezTo>
                <a:cubicBezTo>
                  <a:pt x="2417962" y="542563"/>
                  <a:pt x="2475071" y="455098"/>
                  <a:pt x="2489932" y="507864"/>
                </a:cubicBezTo>
                <a:cubicBezTo>
                  <a:pt x="2498105" y="502761"/>
                  <a:pt x="2505553" y="496153"/>
                  <a:pt x="2512917" y="489127"/>
                </a:cubicBezTo>
                <a:lnTo>
                  <a:pt x="2516783" y="485473"/>
                </a:lnTo>
                <a:lnTo>
                  <a:pt x="2534360" y="480064"/>
                </a:lnTo>
                <a:lnTo>
                  <a:pt x="2536691" y="467018"/>
                </a:lnTo>
                <a:lnTo>
                  <a:pt x="2561265" y="450623"/>
                </a:lnTo>
                <a:cubicBezTo>
                  <a:pt x="2570872" y="446262"/>
                  <a:pt x="2581686" y="443655"/>
                  <a:pt x="2594349" y="443884"/>
                </a:cubicBezTo>
                <a:cubicBezTo>
                  <a:pt x="2640435" y="464638"/>
                  <a:pt x="2696955" y="396361"/>
                  <a:pt x="2754324" y="424766"/>
                </a:cubicBezTo>
                <a:cubicBezTo>
                  <a:pt x="2775130" y="430896"/>
                  <a:pt x="2837731" y="423458"/>
                  <a:pt x="2848470" y="405966"/>
                </a:cubicBezTo>
                <a:cubicBezTo>
                  <a:pt x="2861295" y="401100"/>
                  <a:pt x="2876936" y="405309"/>
                  <a:pt x="2881772" y="387260"/>
                </a:cubicBezTo>
                <a:cubicBezTo>
                  <a:pt x="2890299" y="365261"/>
                  <a:pt x="2938134" y="392997"/>
                  <a:pt x="2929932" y="368912"/>
                </a:cubicBezTo>
                <a:cubicBezTo>
                  <a:pt x="2963844" y="387799"/>
                  <a:pt x="2986550" y="341223"/>
                  <a:pt x="3013020" y="327578"/>
                </a:cubicBezTo>
                <a:cubicBezTo>
                  <a:pt x="3061730" y="317407"/>
                  <a:pt x="3186369" y="312875"/>
                  <a:pt x="3222191" y="307887"/>
                </a:cubicBezTo>
                <a:cubicBezTo>
                  <a:pt x="3223593" y="304249"/>
                  <a:pt x="3179978" y="296995"/>
                  <a:pt x="3227953" y="297650"/>
                </a:cubicBezTo>
                <a:cubicBezTo>
                  <a:pt x="3275928" y="298306"/>
                  <a:pt x="3443572" y="313020"/>
                  <a:pt x="3510042" y="311820"/>
                </a:cubicBezTo>
                <a:cubicBezTo>
                  <a:pt x="3585274" y="306641"/>
                  <a:pt x="3525753" y="258887"/>
                  <a:pt x="3626773" y="290452"/>
                </a:cubicBezTo>
                <a:cubicBezTo>
                  <a:pt x="3633124" y="269835"/>
                  <a:pt x="3644693" y="267134"/>
                  <a:pt x="3666217" y="273255"/>
                </a:cubicBezTo>
                <a:cubicBezTo>
                  <a:pt x="3702502" y="269310"/>
                  <a:pt x="3690563" y="221720"/>
                  <a:pt x="3732427" y="245039"/>
                </a:cubicBezTo>
                <a:cubicBezTo>
                  <a:pt x="3720985" y="220241"/>
                  <a:pt x="3798776" y="224539"/>
                  <a:pt x="3777022" y="200276"/>
                </a:cubicBezTo>
                <a:cubicBezTo>
                  <a:pt x="3781759" y="193499"/>
                  <a:pt x="3786499" y="190723"/>
                  <a:pt x="3791246" y="189996"/>
                </a:cubicBezTo>
                <a:cubicBezTo>
                  <a:pt x="3800740" y="188542"/>
                  <a:pt x="3810265" y="195284"/>
                  <a:pt x="3819864" y="194605"/>
                </a:cubicBezTo>
                <a:lnTo>
                  <a:pt x="3830398" y="188383"/>
                </a:lnTo>
                <a:lnTo>
                  <a:pt x="3834360" y="188992"/>
                </a:lnTo>
                <a:lnTo>
                  <a:pt x="3843715" y="188752"/>
                </a:lnTo>
                <a:lnTo>
                  <a:pt x="3842609" y="197386"/>
                </a:lnTo>
                <a:cubicBezTo>
                  <a:pt x="3840673" y="205638"/>
                  <a:pt x="3839248" y="214671"/>
                  <a:pt x="3853961" y="213380"/>
                </a:cubicBezTo>
                <a:cubicBezTo>
                  <a:pt x="3884396" y="206569"/>
                  <a:pt x="3895082" y="241941"/>
                  <a:pt x="3907640" y="207568"/>
                </a:cubicBezTo>
                <a:lnTo>
                  <a:pt x="3910449" y="197808"/>
                </a:lnTo>
                <a:lnTo>
                  <a:pt x="3917197" y="196121"/>
                </a:lnTo>
                <a:cubicBezTo>
                  <a:pt x="3920833" y="196372"/>
                  <a:pt x="3922919" y="198717"/>
                  <a:pt x="3922400" y="205056"/>
                </a:cubicBezTo>
                <a:cubicBezTo>
                  <a:pt x="3950680" y="178467"/>
                  <a:pt x="3984062" y="218098"/>
                  <a:pt x="4013061" y="224874"/>
                </a:cubicBezTo>
                <a:cubicBezTo>
                  <a:pt x="4062781" y="222856"/>
                  <a:pt x="4184760" y="196847"/>
                  <a:pt x="4220717" y="192946"/>
                </a:cubicBezTo>
                <a:cubicBezTo>
                  <a:pt x="4222964" y="196132"/>
                  <a:pt x="4225687" y="199002"/>
                  <a:pt x="4228802" y="201468"/>
                </a:cubicBezTo>
                <a:cubicBezTo>
                  <a:pt x="4246898" y="215792"/>
                  <a:pt x="4274013" y="213632"/>
                  <a:pt x="4289361" y="196642"/>
                </a:cubicBezTo>
                <a:cubicBezTo>
                  <a:pt x="4363212" y="140627"/>
                  <a:pt x="4433598" y="135488"/>
                  <a:pt x="4498913" y="118915"/>
                </a:cubicBezTo>
                <a:cubicBezTo>
                  <a:pt x="4573135" y="105586"/>
                  <a:pt x="4527062" y="166416"/>
                  <a:pt x="4617330" y="111163"/>
                </a:cubicBezTo>
                <a:cubicBezTo>
                  <a:pt x="4628518" y="129608"/>
                  <a:pt x="4640397" y="129405"/>
                  <a:pt x="4659778" y="118219"/>
                </a:cubicBezTo>
                <a:cubicBezTo>
                  <a:pt x="4695929" y="113193"/>
                  <a:pt x="4695958" y="162259"/>
                  <a:pt x="4730870" y="129432"/>
                </a:cubicBezTo>
                <a:cubicBezTo>
                  <a:pt x="4761586" y="136690"/>
                  <a:pt x="4823142" y="161592"/>
                  <a:pt x="4844073" y="161768"/>
                </a:cubicBezTo>
                <a:cubicBezTo>
                  <a:pt x="4870797" y="164132"/>
                  <a:pt x="4827288" y="135164"/>
                  <a:pt x="4856454" y="130488"/>
                </a:cubicBezTo>
                <a:cubicBezTo>
                  <a:pt x="4892086" y="129553"/>
                  <a:pt x="4889263" y="81477"/>
                  <a:pt x="4920038" y="140418"/>
                </a:cubicBezTo>
                <a:cubicBezTo>
                  <a:pt x="4956358" y="122308"/>
                  <a:pt x="4965108" y="149263"/>
                  <a:pt x="5016639" y="158905"/>
                </a:cubicBezTo>
                <a:cubicBezTo>
                  <a:pt x="5037063" y="141828"/>
                  <a:pt x="5054534" y="147986"/>
                  <a:pt x="5072009" y="161502"/>
                </a:cubicBezTo>
                <a:cubicBezTo>
                  <a:pt x="5121260" y="153653"/>
                  <a:pt x="5167555" y="172635"/>
                  <a:pt x="5223626" y="177356"/>
                </a:cubicBezTo>
                <a:cubicBezTo>
                  <a:pt x="5282824" y="155243"/>
                  <a:pt x="5315859" y="195041"/>
                  <a:pt x="5375773" y="199913"/>
                </a:cubicBezTo>
                <a:cubicBezTo>
                  <a:pt x="5432511" y="156218"/>
                  <a:pt x="5417550" y="256036"/>
                  <a:pt x="5467502" y="250963"/>
                </a:cubicBezTo>
                <a:cubicBezTo>
                  <a:pt x="5547124" y="209975"/>
                  <a:pt x="5467171" y="283839"/>
                  <a:pt x="5592395" y="265434"/>
                </a:cubicBezTo>
                <a:cubicBezTo>
                  <a:pt x="5599201" y="258867"/>
                  <a:pt x="5614752" y="264706"/>
                  <a:pt x="5613532" y="273379"/>
                </a:cubicBezTo>
                <a:cubicBezTo>
                  <a:pt x="5621390" y="270408"/>
                  <a:pt x="5639720" y="253173"/>
                  <a:pt x="5642173" y="266904"/>
                </a:cubicBezTo>
                <a:cubicBezTo>
                  <a:pt x="5682296" y="267049"/>
                  <a:pt x="5721812" y="257513"/>
                  <a:pt x="5756910" y="239211"/>
                </a:cubicBezTo>
                <a:cubicBezTo>
                  <a:pt x="5834998" y="260050"/>
                  <a:pt x="5790596" y="197229"/>
                  <a:pt x="5846667" y="201786"/>
                </a:cubicBezTo>
                <a:cubicBezTo>
                  <a:pt x="5892444" y="227312"/>
                  <a:pt x="5908324" y="204527"/>
                  <a:pt x="5960732" y="220708"/>
                </a:cubicBezTo>
                <a:cubicBezTo>
                  <a:pt x="5977124" y="175349"/>
                  <a:pt x="6009640" y="223654"/>
                  <a:pt x="6029542" y="210339"/>
                </a:cubicBezTo>
                <a:cubicBezTo>
                  <a:pt x="6063108" y="261420"/>
                  <a:pt x="6107411" y="160034"/>
                  <a:pt x="6141123" y="159923"/>
                </a:cubicBezTo>
                <a:cubicBezTo>
                  <a:pt x="6198068" y="167749"/>
                  <a:pt x="6260628" y="219715"/>
                  <a:pt x="6290640" y="167441"/>
                </a:cubicBezTo>
                <a:cubicBezTo>
                  <a:pt x="6295193" y="188689"/>
                  <a:pt x="6290494" y="217816"/>
                  <a:pt x="6322806" y="213293"/>
                </a:cubicBezTo>
                <a:cubicBezTo>
                  <a:pt x="6337769" y="214252"/>
                  <a:pt x="6349573" y="188998"/>
                  <a:pt x="6380420" y="173195"/>
                </a:cubicBezTo>
                <a:cubicBezTo>
                  <a:pt x="6420580" y="151473"/>
                  <a:pt x="6513519" y="179296"/>
                  <a:pt x="6507891" y="118474"/>
                </a:cubicBezTo>
                <a:cubicBezTo>
                  <a:pt x="6519398" y="82452"/>
                  <a:pt x="6571830" y="137398"/>
                  <a:pt x="6571807" y="98636"/>
                </a:cubicBezTo>
                <a:cubicBezTo>
                  <a:pt x="6594702" y="123421"/>
                  <a:pt x="6634676" y="82071"/>
                  <a:pt x="6671880" y="82931"/>
                </a:cubicBezTo>
                <a:cubicBezTo>
                  <a:pt x="6678855" y="65407"/>
                  <a:pt x="6687415" y="66196"/>
                  <a:pt x="6702266" y="75470"/>
                </a:cubicBezTo>
                <a:cubicBezTo>
                  <a:pt x="6747004" y="78450"/>
                  <a:pt x="6798307" y="53072"/>
                  <a:pt x="6845802" y="24496"/>
                </a:cubicBezTo>
                <a:lnTo>
                  <a:pt x="6884912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3313B7-3007-48A7-BE97-9A74C1121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6473" y="792481"/>
            <a:ext cx="4067694" cy="5310206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508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icture 4" descr="Closeup of adult holding books">
            <a:extLst>
              <a:ext uri="{FF2B5EF4-FFF2-40B4-BE49-F238E27FC236}">
                <a16:creationId xmlns:a16="http://schemas.microsoft.com/office/drawing/2014/main" id="{D7DBE24A-EECA-1D8B-649F-913904D992D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8796" y="1898932"/>
            <a:ext cx="2743045" cy="3685438"/>
          </a:xfrm>
          <a:prstGeom prst="rect">
            <a:avLst/>
          </a:prstGeom>
        </p:spPr>
      </p:pic>
      <p:sp>
        <p:nvSpPr>
          <p:cNvPr id="18" name="Rectangle 6">
            <a:extLst>
              <a:ext uri="{FF2B5EF4-FFF2-40B4-BE49-F238E27FC236}">
                <a16:creationId xmlns:a16="http://schemas.microsoft.com/office/drawing/2014/main" id="{3FD46A31-BFB8-4D6E-8A49-A2DC0DEDA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76507" y="5869654"/>
            <a:ext cx="1367625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486A3-952F-F4E1-7155-66DBB095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5855" y="2194101"/>
            <a:ext cx="5982132" cy="3908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900" b="1" dirty="0"/>
              <a:t>C. Lecture guidée: L’Encyclopédie canadienne </a:t>
            </a:r>
            <a:endParaRPr lang="fr-FR" sz="1900" dirty="0"/>
          </a:p>
          <a:p>
            <a:r>
              <a:rPr lang="fr-FR" sz="1900" b="0" dirty="0">
                <a:effectLst/>
                <a:hlinkClick r:id="rId3"/>
              </a:rPr>
              <a:t>https://www.thecanadianencyclopedia.ca/en/search?InF1ZXJ5JTNEbmVsbGllJTI1MjBtY2NsdW5nJTI2dHlwZSUzRGFsbCUyNnBhZ2UlM0QxIg==</a:t>
            </a:r>
            <a:r>
              <a:rPr lang="fr-FR" sz="1900" b="0" dirty="0">
                <a:effectLst/>
              </a:rPr>
              <a:t> </a:t>
            </a:r>
          </a:p>
          <a:p>
            <a:pPr marL="0" indent="0">
              <a:buNone/>
            </a:pPr>
            <a:r>
              <a:rPr lang="fr-FR" sz="1900" dirty="0"/>
              <a:t>L’enseignant lit un texte adapté.</a:t>
            </a:r>
            <a:endParaRPr lang="fr-FR" sz="1900" b="0" dirty="0">
              <a:effectLst/>
            </a:endParaRPr>
          </a:p>
          <a:p>
            <a:r>
              <a:rPr lang="fr-FR" sz="1900" dirty="0"/>
              <a:t>Les élèves repèrent :</a:t>
            </a:r>
            <a:endParaRPr lang="fr-FR" sz="1900" b="0" dirty="0">
              <a:effectLst/>
            </a:endParaRPr>
          </a:p>
          <a:p>
            <a:pPr fontAlgn="base"/>
            <a:r>
              <a:rPr lang="fr-FR" sz="1900" dirty="0"/>
              <a:t>3 faits importants</a:t>
            </a:r>
          </a:p>
          <a:p>
            <a:pPr fontAlgn="base"/>
            <a:r>
              <a:rPr lang="fr-FR" sz="1900" dirty="0"/>
              <a:t>1 chose surprenante</a:t>
            </a:r>
          </a:p>
          <a:p>
            <a:pPr fontAlgn="base"/>
            <a:r>
              <a:rPr lang="fr-FR" sz="1900" dirty="0"/>
              <a:t>1 question qu’ils se posent encore</a:t>
            </a:r>
          </a:p>
          <a:p>
            <a:endParaRPr lang="en-CA" sz="1900" dirty="0"/>
          </a:p>
        </p:txBody>
      </p:sp>
    </p:spTree>
    <p:extLst>
      <p:ext uri="{BB962C8B-B14F-4D97-AF65-F5344CB8AC3E}">
        <p14:creationId xmlns:p14="http://schemas.microsoft.com/office/powerpoint/2010/main" val="2874866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944E337-3E5D-4A1F-A5A1-2057F25B8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B24796A-C1F6-4B21-B963-70E55A144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3482342"/>
          </a:xfrm>
          <a:custGeom>
            <a:avLst/>
            <a:gdLst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467374 w 12192000"/>
              <a:gd name="connsiteY53" fmla="*/ 1959575 h 3482342"/>
              <a:gd name="connsiteX54" fmla="*/ 8447067 w 12192000"/>
              <a:gd name="connsiteY54" fmla="*/ 1949706 h 3482342"/>
              <a:gd name="connsiteX55" fmla="*/ 8426060 w 12192000"/>
              <a:gd name="connsiteY55" fmla="*/ 1947126 h 3482342"/>
              <a:gd name="connsiteX56" fmla="*/ 8424042 w 12192000"/>
              <a:gd name="connsiteY56" fmla="*/ 1949367 h 3482342"/>
              <a:gd name="connsiteX57" fmla="*/ 8401276 w 12192000"/>
              <a:gd name="connsiteY57" fmla="*/ 1953968 h 3482342"/>
              <a:gd name="connsiteX58" fmla="*/ 8294129 w 12192000"/>
              <a:gd name="connsiteY58" fmla="*/ 1958387 h 3482342"/>
              <a:gd name="connsiteX59" fmla="*/ 8293892 w 12192000"/>
              <a:gd name="connsiteY59" fmla="*/ 1960370 h 3482342"/>
              <a:gd name="connsiteX60" fmla="*/ 8288078 w 12192000"/>
              <a:gd name="connsiteY60" fmla="*/ 1965222 h 3482342"/>
              <a:gd name="connsiteX61" fmla="*/ 8248914 w 12192000"/>
              <a:gd name="connsiteY61" fmla="*/ 1954175 h 3482342"/>
              <a:gd name="connsiteX62" fmla="*/ 8132104 w 12192000"/>
              <a:gd name="connsiteY62" fmla="*/ 1895727 h 3482342"/>
              <a:gd name="connsiteX63" fmla="*/ 7918078 w 12192000"/>
              <a:gd name="connsiteY63" fmla="*/ 1862668 h 3482342"/>
              <a:gd name="connsiteX64" fmla="*/ 7817899 w 12192000"/>
              <a:gd name="connsiteY64" fmla="*/ 1862176 h 3482342"/>
              <a:gd name="connsiteX65" fmla="*/ 7768994 w 12192000"/>
              <a:gd name="connsiteY65" fmla="*/ 1855721 h 3482342"/>
              <a:gd name="connsiteX66" fmla="*/ 7618027 w 12192000"/>
              <a:gd name="connsiteY66" fmla="*/ 1830959 h 3482342"/>
              <a:gd name="connsiteX67" fmla="*/ 7449425 w 12192000"/>
              <a:gd name="connsiteY67" fmla="*/ 1810910 h 3482342"/>
              <a:gd name="connsiteX68" fmla="*/ 7342915 w 12192000"/>
              <a:gd name="connsiteY68" fmla="*/ 1819827 h 3482342"/>
              <a:gd name="connsiteX69" fmla="*/ 7255191 w 12192000"/>
              <a:gd name="connsiteY69" fmla="*/ 1834354 h 3482342"/>
              <a:gd name="connsiteX70" fmla="*/ 7131205 w 12192000"/>
              <a:gd name="connsiteY70" fmla="*/ 1845557 h 3482342"/>
              <a:gd name="connsiteX71" fmla="*/ 6917124 w 12192000"/>
              <a:gd name="connsiteY71" fmla="*/ 1837109 h 3482342"/>
              <a:gd name="connsiteX72" fmla="*/ 6837145 w 12192000"/>
              <a:gd name="connsiteY72" fmla="*/ 1870724 h 3482342"/>
              <a:gd name="connsiteX73" fmla="*/ 6753991 w 12192000"/>
              <a:gd name="connsiteY73" fmla="*/ 1860969 h 3482342"/>
              <a:gd name="connsiteX74" fmla="*/ 6727754 w 12192000"/>
              <a:gd name="connsiteY74" fmla="*/ 1882372 h 3482342"/>
              <a:gd name="connsiteX75" fmla="*/ 6723371 w 12192000"/>
              <a:gd name="connsiteY75" fmla="*/ 1886494 h 3482342"/>
              <a:gd name="connsiteX76" fmla="*/ 6702779 w 12192000"/>
              <a:gd name="connsiteY76" fmla="*/ 1893601 h 3482342"/>
              <a:gd name="connsiteX77" fmla="*/ 6700779 w 12192000"/>
              <a:gd name="connsiteY77" fmla="*/ 1907344 h 3482342"/>
              <a:gd name="connsiteX78" fmla="*/ 6672513 w 12192000"/>
              <a:gd name="connsiteY78" fmla="*/ 1926452 h 3482342"/>
              <a:gd name="connsiteX79" fmla="*/ 6633549 w 12192000"/>
              <a:gd name="connsiteY79" fmla="*/ 1936255 h 3482342"/>
              <a:gd name="connsiteX80" fmla="*/ 6444344 w 12192000"/>
              <a:gd name="connsiteY80" fmla="*/ 1969663 h 3482342"/>
              <a:gd name="connsiteX81" fmla="*/ 6333446 w 12192000"/>
              <a:gd name="connsiteY81" fmla="*/ 1997163 h 3482342"/>
              <a:gd name="connsiteX82" fmla="*/ 6294933 w 12192000"/>
              <a:gd name="connsiteY82" fmla="*/ 2019412 h 3482342"/>
              <a:gd name="connsiteX83" fmla="*/ 6238719 w 12192000"/>
              <a:gd name="connsiteY83" fmla="*/ 2042547 h 3482342"/>
              <a:gd name="connsiteX84" fmla="*/ 6142310 w 12192000"/>
              <a:gd name="connsiteY84" fmla="*/ 2092510 h 3482342"/>
              <a:gd name="connsiteX85" fmla="*/ 6007916 w 12192000"/>
              <a:gd name="connsiteY85" fmla="*/ 2143752 h 3482342"/>
              <a:gd name="connsiteX86" fmla="*/ 5894610 w 12192000"/>
              <a:gd name="connsiteY86" fmla="*/ 2130684 h 3482342"/>
              <a:gd name="connsiteX87" fmla="*/ 5817682 w 12192000"/>
              <a:gd name="connsiteY87" fmla="*/ 2157358 h 3482342"/>
              <a:gd name="connsiteX88" fmla="*/ 5591469 w 12192000"/>
              <a:gd name="connsiteY88" fmla="*/ 2178389 h 3482342"/>
              <a:gd name="connsiteX89" fmla="*/ 5414282 w 12192000"/>
              <a:gd name="connsiteY89" fmla="*/ 2183070 h 3482342"/>
              <a:gd name="connsiteX90" fmla="*/ 5368369 w 12192000"/>
              <a:gd name="connsiteY90" fmla="*/ 2204272 h 3482342"/>
              <a:gd name="connsiteX91" fmla="*/ 5291263 w 12192000"/>
              <a:gd name="connsiteY91" fmla="*/ 2239182 h 3482342"/>
              <a:gd name="connsiteX92" fmla="*/ 5240857 w 12192000"/>
              <a:gd name="connsiteY92" fmla="*/ 2289444 h 3482342"/>
              <a:gd name="connsiteX93" fmla="*/ 5173523 w 12192000"/>
              <a:gd name="connsiteY93" fmla="*/ 2309057 h 3482342"/>
              <a:gd name="connsiteX94" fmla="*/ 5148543 w 12192000"/>
              <a:gd name="connsiteY94" fmla="*/ 2282356 h 3482342"/>
              <a:gd name="connsiteX95" fmla="*/ 5079548 w 12192000"/>
              <a:gd name="connsiteY95" fmla="*/ 2313485 h 3482342"/>
              <a:gd name="connsiteX96" fmla="*/ 4975908 w 12192000"/>
              <a:gd name="connsiteY96" fmla="*/ 2364128 h 3482342"/>
              <a:gd name="connsiteX97" fmla="*/ 4913723 w 12192000"/>
              <a:gd name="connsiteY97" fmla="*/ 2385265 h 3482342"/>
              <a:gd name="connsiteX98" fmla="*/ 4746485 w 12192000"/>
              <a:gd name="connsiteY98" fmla="*/ 2451769 h 3482342"/>
              <a:gd name="connsiteX99" fmla="*/ 4681588 w 12192000"/>
              <a:gd name="connsiteY99" fmla="*/ 2467494 h 3482342"/>
              <a:gd name="connsiteX100" fmla="*/ 1783655 w 12192000"/>
              <a:gd name="connsiteY100" fmla="*/ 3163860 h 3482342"/>
              <a:gd name="connsiteX101" fmla="*/ 1325955 w 12192000"/>
              <a:gd name="connsiteY101" fmla="*/ 3176692 h 3482342"/>
              <a:gd name="connsiteX102" fmla="*/ 1190384 w 12192000"/>
              <a:gd name="connsiteY102" fmla="*/ 3203504 h 3482342"/>
              <a:gd name="connsiteX103" fmla="*/ 1094537 w 12192000"/>
              <a:gd name="connsiteY103" fmla="*/ 3229469 h 3482342"/>
              <a:gd name="connsiteX104" fmla="*/ 779276 w 12192000"/>
              <a:gd name="connsiteY104" fmla="*/ 3327290 h 3482342"/>
              <a:gd name="connsiteX105" fmla="*/ 600378 w 12192000"/>
              <a:gd name="connsiteY105" fmla="*/ 3335250 h 3482342"/>
              <a:gd name="connsiteX106" fmla="*/ 493457 w 12192000"/>
              <a:gd name="connsiteY106" fmla="*/ 3365044 h 3482342"/>
              <a:gd name="connsiteX107" fmla="*/ 349402 w 12192000"/>
              <a:gd name="connsiteY107" fmla="*/ 3380897 h 3482342"/>
              <a:gd name="connsiteX108" fmla="*/ 192183 w 12192000"/>
              <a:gd name="connsiteY108" fmla="*/ 3460075 h 3482342"/>
              <a:gd name="connsiteX109" fmla="*/ 46713 w 12192000"/>
              <a:gd name="connsiteY109" fmla="*/ 3462986 h 3482342"/>
              <a:gd name="connsiteX110" fmla="*/ 2765 w 12192000"/>
              <a:gd name="connsiteY110" fmla="*/ 3480770 h 3482342"/>
              <a:gd name="connsiteX111" fmla="*/ 0 w 12192000"/>
              <a:gd name="connsiteY111" fmla="*/ 3482342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47067 w 12192000"/>
              <a:gd name="connsiteY54" fmla="*/ 1949706 h 3482342"/>
              <a:gd name="connsiteX55" fmla="*/ 8426060 w 12192000"/>
              <a:gd name="connsiteY55" fmla="*/ 1947126 h 3482342"/>
              <a:gd name="connsiteX56" fmla="*/ 8424042 w 12192000"/>
              <a:gd name="connsiteY56" fmla="*/ 1949367 h 3482342"/>
              <a:gd name="connsiteX57" fmla="*/ 8401276 w 12192000"/>
              <a:gd name="connsiteY57" fmla="*/ 1953968 h 3482342"/>
              <a:gd name="connsiteX58" fmla="*/ 8294129 w 12192000"/>
              <a:gd name="connsiteY58" fmla="*/ 1958387 h 3482342"/>
              <a:gd name="connsiteX59" fmla="*/ 8293892 w 12192000"/>
              <a:gd name="connsiteY59" fmla="*/ 1960370 h 3482342"/>
              <a:gd name="connsiteX60" fmla="*/ 8288078 w 12192000"/>
              <a:gd name="connsiteY60" fmla="*/ 1965222 h 3482342"/>
              <a:gd name="connsiteX61" fmla="*/ 8248914 w 12192000"/>
              <a:gd name="connsiteY61" fmla="*/ 1954175 h 3482342"/>
              <a:gd name="connsiteX62" fmla="*/ 8132104 w 12192000"/>
              <a:gd name="connsiteY62" fmla="*/ 1895727 h 3482342"/>
              <a:gd name="connsiteX63" fmla="*/ 7918078 w 12192000"/>
              <a:gd name="connsiteY63" fmla="*/ 1862668 h 3482342"/>
              <a:gd name="connsiteX64" fmla="*/ 7817899 w 12192000"/>
              <a:gd name="connsiteY64" fmla="*/ 1862176 h 3482342"/>
              <a:gd name="connsiteX65" fmla="*/ 7768994 w 12192000"/>
              <a:gd name="connsiteY65" fmla="*/ 1855721 h 3482342"/>
              <a:gd name="connsiteX66" fmla="*/ 7618027 w 12192000"/>
              <a:gd name="connsiteY66" fmla="*/ 1830959 h 3482342"/>
              <a:gd name="connsiteX67" fmla="*/ 7449425 w 12192000"/>
              <a:gd name="connsiteY67" fmla="*/ 1810910 h 3482342"/>
              <a:gd name="connsiteX68" fmla="*/ 7342915 w 12192000"/>
              <a:gd name="connsiteY68" fmla="*/ 1819827 h 3482342"/>
              <a:gd name="connsiteX69" fmla="*/ 7255191 w 12192000"/>
              <a:gd name="connsiteY69" fmla="*/ 1834354 h 3482342"/>
              <a:gd name="connsiteX70" fmla="*/ 7131205 w 12192000"/>
              <a:gd name="connsiteY70" fmla="*/ 1845557 h 3482342"/>
              <a:gd name="connsiteX71" fmla="*/ 6917124 w 12192000"/>
              <a:gd name="connsiteY71" fmla="*/ 1837109 h 3482342"/>
              <a:gd name="connsiteX72" fmla="*/ 6837145 w 12192000"/>
              <a:gd name="connsiteY72" fmla="*/ 1870724 h 3482342"/>
              <a:gd name="connsiteX73" fmla="*/ 6753991 w 12192000"/>
              <a:gd name="connsiteY73" fmla="*/ 1860969 h 3482342"/>
              <a:gd name="connsiteX74" fmla="*/ 6727754 w 12192000"/>
              <a:gd name="connsiteY74" fmla="*/ 1882372 h 3482342"/>
              <a:gd name="connsiteX75" fmla="*/ 6723371 w 12192000"/>
              <a:gd name="connsiteY75" fmla="*/ 1886494 h 3482342"/>
              <a:gd name="connsiteX76" fmla="*/ 6702779 w 12192000"/>
              <a:gd name="connsiteY76" fmla="*/ 1893601 h 3482342"/>
              <a:gd name="connsiteX77" fmla="*/ 6700779 w 12192000"/>
              <a:gd name="connsiteY77" fmla="*/ 1907344 h 3482342"/>
              <a:gd name="connsiteX78" fmla="*/ 6672513 w 12192000"/>
              <a:gd name="connsiteY78" fmla="*/ 1926452 h 3482342"/>
              <a:gd name="connsiteX79" fmla="*/ 6633549 w 12192000"/>
              <a:gd name="connsiteY79" fmla="*/ 1936255 h 3482342"/>
              <a:gd name="connsiteX80" fmla="*/ 6444344 w 12192000"/>
              <a:gd name="connsiteY80" fmla="*/ 1969663 h 3482342"/>
              <a:gd name="connsiteX81" fmla="*/ 6333446 w 12192000"/>
              <a:gd name="connsiteY81" fmla="*/ 1997163 h 3482342"/>
              <a:gd name="connsiteX82" fmla="*/ 6294933 w 12192000"/>
              <a:gd name="connsiteY82" fmla="*/ 2019412 h 3482342"/>
              <a:gd name="connsiteX83" fmla="*/ 6238719 w 12192000"/>
              <a:gd name="connsiteY83" fmla="*/ 2042547 h 3482342"/>
              <a:gd name="connsiteX84" fmla="*/ 6142310 w 12192000"/>
              <a:gd name="connsiteY84" fmla="*/ 2092510 h 3482342"/>
              <a:gd name="connsiteX85" fmla="*/ 6007916 w 12192000"/>
              <a:gd name="connsiteY85" fmla="*/ 2143752 h 3482342"/>
              <a:gd name="connsiteX86" fmla="*/ 5894610 w 12192000"/>
              <a:gd name="connsiteY86" fmla="*/ 2130684 h 3482342"/>
              <a:gd name="connsiteX87" fmla="*/ 5817682 w 12192000"/>
              <a:gd name="connsiteY87" fmla="*/ 2157358 h 3482342"/>
              <a:gd name="connsiteX88" fmla="*/ 5591469 w 12192000"/>
              <a:gd name="connsiteY88" fmla="*/ 2178389 h 3482342"/>
              <a:gd name="connsiteX89" fmla="*/ 5414282 w 12192000"/>
              <a:gd name="connsiteY89" fmla="*/ 2183070 h 3482342"/>
              <a:gd name="connsiteX90" fmla="*/ 5368369 w 12192000"/>
              <a:gd name="connsiteY90" fmla="*/ 2204272 h 3482342"/>
              <a:gd name="connsiteX91" fmla="*/ 5291263 w 12192000"/>
              <a:gd name="connsiteY91" fmla="*/ 2239182 h 3482342"/>
              <a:gd name="connsiteX92" fmla="*/ 5240857 w 12192000"/>
              <a:gd name="connsiteY92" fmla="*/ 2289444 h 3482342"/>
              <a:gd name="connsiteX93" fmla="*/ 5173523 w 12192000"/>
              <a:gd name="connsiteY93" fmla="*/ 2309057 h 3482342"/>
              <a:gd name="connsiteX94" fmla="*/ 5148543 w 12192000"/>
              <a:gd name="connsiteY94" fmla="*/ 2282356 h 3482342"/>
              <a:gd name="connsiteX95" fmla="*/ 5079548 w 12192000"/>
              <a:gd name="connsiteY95" fmla="*/ 2313485 h 3482342"/>
              <a:gd name="connsiteX96" fmla="*/ 4975908 w 12192000"/>
              <a:gd name="connsiteY96" fmla="*/ 2364128 h 3482342"/>
              <a:gd name="connsiteX97" fmla="*/ 4913723 w 12192000"/>
              <a:gd name="connsiteY97" fmla="*/ 2385265 h 3482342"/>
              <a:gd name="connsiteX98" fmla="*/ 4746485 w 12192000"/>
              <a:gd name="connsiteY98" fmla="*/ 2451769 h 3482342"/>
              <a:gd name="connsiteX99" fmla="*/ 4681588 w 12192000"/>
              <a:gd name="connsiteY99" fmla="*/ 2467494 h 3482342"/>
              <a:gd name="connsiteX100" fmla="*/ 1783655 w 12192000"/>
              <a:gd name="connsiteY100" fmla="*/ 3163860 h 3482342"/>
              <a:gd name="connsiteX101" fmla="*/ 1325955 w 12192000"/>
              <a:gd name="connsiteY101" fmla="*/ 3176692 h 3482342"/>
              <a:gd name="connsiteX102" fmla="*/ 1190384 w 12192000"/>
              <a:gd name="connsiteY102" fmla="*/ 3203504 h 3482342"/>
              <a:gd name="connsiteX103" fmla="*/ 1094537 w 12192000"/>
              <a:gd name="connsiteY103" fmla="*/ 3229469 h 3482342"/>
              <a:gd name="connsiteX104" fmla="*/ 779276 w 12192000"/>
              <a:gd name="connsiteY104" fmla="*/ 3327290 h 3482342"/>
              <a:gd name="connsiteX105" fmla="*/ 600378 w 12192000"/>
              <a:gd name="connsiteY105" fmla="*/ 3335250 h 3482342"/>
              <a:gd name="connsiteX106" fmla="*/ 493457 w 12192000"/>
              <a:gd name="connsiteY106" fmla="*/ 3365044 h 3482342"/>
              <a:gd name="connsiteX107" fmla="*/ 349402 w 12192000"/>
              <a:gd name="connsiteY107" fmla="*/ 3380897 h 3482342"/>
              <a:gd name="connsiteX108" fmla="*/ 192183 w 12192000"/>
              <a:gd name="connsiteY108" fmla="*/ 3460075 h 3482342"/>
              <a:gd name="connsiteX109" fmla="*/ 46713 w 12192000"/>
              <a:gd name="connsiteY109" fmla="*/ 3462986 h 3482342"/>
              <a:gd name="connsiteX110" fmla="*/ 2765 w 12192000"/>
              <a:gd name="connsiteY110" fmla="*/ 3480770 h 3482342"/>
              <a:gd name="connsiteX111" fmla="*/ 0 w 12192000"/>
              <a:gd name="connsiteY111" fmla="*/ 3482342 h 3482342"/>
              <a:gd name="connsiteX112" fmla="*/ 0 w 12192000"/>
              <a:gd name="connsiteY11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26060 w 12192000"/>
              <a:gd name="connsiteY54" fmla="*/ 1947126 h 3482342"/>
              <a:gd name="connsiteX55" fmla="*/ 8424042 w 12192000"/>
              <a:gd name="connsiteY55" fmla="*/ 1949367 h 3482342"/>
              <a:gd name="connsiteX56" fmla="*/ 8401276 w 12192000"/>
              <a:gd name="connsiteY56" fmla="*/ 1953968 h 3482342"/>
              <a:gd name="connsiteX57" fmla="*/ 8294129 w 12192000"/>
              <a:gd name="connsiteY57" fmla="*/ 1958387 h 3482342"/>
              <a:gd name="connsiteX58" fmla="*/ 8293892 w 12192000"/>
              <a:gd name="connsiteY58" fmla="*/ 1960370 h 3482342"/>
              <a:gd name="connsiteX59" fmla="*/ 8288078 w 12192000"/>
              <a:gd name="connsiteY59" fmla="*/ 1965222 h 3482342"/>
              <a:gd name="connsiteX60" fmla="*/ 8248914 w 12192000"/>
              <a:gd name="connsiteY60" fmla="*/ 1954175 h 3482342"/>
              <a:gd name="connsiteX61" fmla="*/ 8132104 w 12192000"/>
              <a:gd name="connsiteY61" fmla="*/ 1895727 h 3482342"/>
              <a:gd name="connsiteX62" fmla="*/ 7918078 w 12192000"/>
              <a:gd name="connsiteY62" fmla="*/ 1862668 h 3482342"/>
              <a:gd name="connsiteX63" fmla="*/ 7817899 w 12192000"/>
              <a:gd name="connsiteY63" fmla="*/ 1862176 h 3482342"/>
              <a:gd name="connsiteX64" fmla="*/ 7768994 w 12192000"/>
              <a:gd name="connsiteY64" fmla="*/ 1855721 h 3482342"/>
              <a:gd name="connsiteX65" fmla="*/ 7618027 w 12192000"/>
              <a:gd name="connsiteY65" fmla="*/ 1830959 h 3482342"/>
              <a:gd name="connsiteX66" fmla="*/ 7449425 w 12192000"/>
              <a:gd name="connsiteY66" fmla="*/ 1810910 h 3482342"/>
              <a:gd name="connsiteX67" fmla="*/ 7342915 w 12192000"/>
              <a:gd name="connsiteY67" fmla="*/ 1819827 h 3482342"/>
              <a:gd name="connsiteX68" fmla="*/ 7255191 w 12192000"/>
              <a:gd name="connsiteY68" fmla="*/ 1834354 h 3482342"/>
              <a:gd name="connsiteX69" fmla="*/ 7131205 w 12192000"/>
              <a:gd name="connsiteY69" fmla="*/ 1845557 h 3482342"/>
              <a:gd name="connsiteX70" fmla="*/ 6917124 w 12192000"/>
              <a:gd name="connsiteY70" fmla="*/ 1837109 h 3482342"/>
              <a:gd name="connsiteX71" fmla="*/ 6837145 w 12192000"/>
              <a:gd name="connsiteY71" fmla="*/ 1870724 h 3482342"/>
              <a:gd name="connsiteX72" fmla="*/ 6753991 w 12192000"/>
              <a:gd name="connsiteY72" fmla="*/ 1860969 h 3482342"/>
              <a:gd name="connsiteX73" fmla="*/ 6727754 w 12192000"/>
              <a:gd name="connsiteY73" fmla="*/ 1882372 h 3482342"/>
              <a:gd name="connsiteX74" fmla="*/ 6723371 w 12192000"/>
              <a:gd name="connsiteY74" fmla="*/ 1886494 h 3482342"/>
              <a:gd name="connsiteX75" fmla="*/ 6702779 w 12192000"/>
              <a:gd name="connsiteY75" fmla="*/ 1893601 h 3482342"/>
              <a:gd name="connsiteX76" fmla="*/ 6700779 w 12192000"/>
              <a:gd name="connsiteY76" fmla="*/ 1907344 h 3482342"/>
              <a:gd name="connsiteX77" fmla="*/ 6672513 w 12192000"/>
              <a:gd name="connsiteY77" fmla="*/ 1926452 h 3482342"/>
              <a:gd name="connsiteX78" fmla="*/ 6633549 w 12192000"/>
              <a:gd name="connsiteY78" fmla="*/ 1936255 h 3482342"/>
              <a:gd name="connsiteX79" fmla="*/ 6444344 w 12192000"/>
              <a:gd name="connsiteY79" fmla="*/ 1969663 h 3482342"/>
              <a:gd name="connsiteX80" fmla="*/ 6333446 w 12192000"/>
              <a:gd name="connsiteY80" fmla="*/ 1997163 h 3482342"/>
              <a:gd name="connsiteX81" fmla="*/ 6294933 w 12192000"/>
              <a:gd name="connsiteY81" fmla="*/ 2019412 h 3482342"/>
              <a:gd name="connsiteX82" fmla="*/ 6238719 w 12192000"/>
              <a:gd name="connsiteY82" fmla="*/ 2042547 h 3482342"/>
              <a:gd name="connsiteX83" fmla="*/ 6142310 w 12192000"/>
              <a:gd name="connsiteY83" fmla="*/ 2092510 h 3482342"/>
              <a:gd name="connsiteX84" fmla="*/ 6007916 w 12192000"/>
              <a:gd name="connsiteY84" fmla="*/ 2143752 h 3482342"/>
              <a:gd name="connsiteX85" fmla="*/ 5894610 w 12192000"/>
              <a:gd name="connsiteY85" fmla="*/ 2130684 h 3482342"/>
              <a:gd name="connsiteX86" fmla="*/ 5817682 w 12192000"/>
              <a:gd name="connsiteY86" fmla="*/ 2157358 h 3482342"/>
              <a:gd name="connsiteX87" fmla="*/ 5591469 w 12192000"/>
              <a:gd name="connsiteY87" fmla="*/ 2178389 h 3482342"/>
              <a:gd name="connsiteX88" fmla="*/ 5414282 w 12192000"/>
              <a:gd name="connsiteY88" fmla="*/ 2183070 h 3482342"/>
              <a:gd name="connsiteX89" fmla="*/ 5368369 w 12192000"/>
              <a:gd name="connsiteY89" fmla="*/ 2204272 h 3482342"/>
              <a:gd name="connsiteX90" fmla="*/ 5291263 w 12192000"/>
              <a:gd name="connsiteY90" fmla="*/ 2239182 h 3482342"/>
              <a:gd name="connsiteX91" fmla="*/ 5240857 w 12192000"/>
              <a:gd name="connsiteY91" fmla="*/ 2289444 h 3482342"/>
              <a:gd name="connsiteX92" fmla="*/ 5173523 w 12192000"/>
              <a:gd name="connsiteY92" fmla="*/ 2309057 h 3482342"/>
              <a:gd name="connsiteX93" fmla="*/ 5148543 w 12192000"/>
              <a:gd name="connsiteY93" fmla="*/ 2282356 h 3482342"/>
              <a:gd name="connsiteX94" fmla="*/ 5079548 w 12192000"/>
              <a:gd name="connsiteY94" fmla="*/ 2313485 h 3482342"/>
              <a:gd name="connsiteX95" fmla="*/ 4975908 w 12192000"/>
              <a:gd name="connsiteY95" fmla="*/ 2364128 h 3482342"/>
              <a:gd name="connsiteX96" fmla="*/ 4913723 w 12192000"/>
              <a:gd name="connsiteY96" fmla="*/ 2385265 h 3482342"/>
              <a:gd name="connsiteX97" fmla="*/ 4746485 w 12192000"/>
              <a:gd name="connsiteY97" fmla="*/ 2451769 h 3482342"/>
              <a:gd name="connsiteX98" fmla="*/ 4681588 w 12192000"/>
              <a:gd name="connsiteY98" fmla="*/ 2467494 h 3482342"/>
              <a:gd name="connsiteX99" fmla="*/ 1783655 w 12192000"/>
              <a:gd name="connsiteY99" fmla="*/ 3163860 h 3482342"/>
              <a:gd name="connsiteX100" fmla="*/ 1325955 w 12192000"/>
              <a:gd name="connsiteY100" fmla="*/ 3176692 h 3482342"/>
              <a:gd name="connsiteX101" fmla="*/ 1190384 w 12192000"/>
              <a:gd name="connsiteY101" fmla="*/ 3203504 h 3482342"/>
              <a:gd name="connsiteX102" fmla="*/ 1094537 w 12192000"/>
              <a:gd name="connsiteY102" fmla="*/ 3229469 h 3482342"/>
              <a:gd name="connsiteX103" fmla="*/ 779276 w 12192000"/>
              <a:gd name="connsiteY103" fmla="*/ 3327290 h 3482342"/>
              <a:gd name="connsiteX104" fmla="*/ 600378 w 12192000"/>
              <a:gd name="connsiteY104" fmla="*/ 3335250 h 3482342"/>
              <a:gd name="connsiteX105" fmla="*/ 493457 w 12192000"/>
              <a:gd name="connsiteY105" fmla="*/ 3365044 h 3482342"/>
              <a:gd name="connsiteX106" fmla="*/ 349402 w 12192000"/>
              <a:gd name="connsiteY106" fmla="*/ 3380897 h 3482342"/>
              <a:gd name="connsiteX107" fmla="*/ 192183 w 12192000"/>
              <a:gd name="connsiteY107" fmla="*/ 3460075 h 3482342"/>
              <a:gd name="connsiteX108" fmla="*/ 46713 w 12192000"/>
              <a:gd name="connsiteY108" fmla="*/ 3462986 h 3482342"/>
              <a:gd name="connsiteX109" fmla="*/ 2765 w 12192000"/>
              <a:gd name="connsiteY109" fmla="*/ 3480770 h 3482342"/>
              <a:gd name="connsiteX110" fmla="*/ 0 w 12192000"/>
              <a:gd name="connsiteY110" fmla="*/ 3482342 h 3482342"/>
              <a:gd name="connsiteX111" fmla="*/ 0 w 12192000"/>
              <a:gd name="connsiteY11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26060 w 12192000"/>
              <a:gd name="connsiteY54" fmla="*/ 1947126 h 3482342"/>
              <a:gd name="connsiteX55" fmla="*/ 8424042 w 12192000"/>
              <a:gd name="connsiteY55" fmla="*/ 1949367 h 3482342"/>
              <a:gd name="connsiteX56" fmla="*/ 8401276 w 12192000"/>
              <a:gd name="connsiteY56" fmla="*/ 1953968 h 3482342"/>
              <a:gd name="connsiteX57" fmla="*/ 8294129 w 12192000"/>
              <a:gd name="connsiteY57" fmla="*/ 1958387 h 3482342"/>
              <a:gd name="connsiteX58" fmla="*/ 8293892 w 12192000"/>
              <a:gd name="connsiteY58" fmla="*/ 1960370 h 3482342"/>
              <a:gd name="connsiteX59" fmla="*/ 8351578 w 12192000"/>
              <a:gd name="connsiteY59" fmla="*/ 1914422 h 3482342"/>
              <a:gd name="connsiteX60" fmla="*/ 8248914 w 12192000"/>
              <a:gd name="connsiteY60" fmla="*/ 1954175 h 3482342"/>
              <a:gd name="connsiteX61" fmla="*/ 8132104 w 12192000"/>
              <a:gd name="connsiteY61" fmla="*/ 1895727 h 3482342"/>
              <a:gd name="connsiteX62" fmla="*/ 7918078 w 12192000"/>
              <a:gd name="connsiteY62" fmla="*/ 1862668 h 3482342"/>
              <a:gd name="connsiteX63" fmla="*/ 7817899 w 12192000"/>
              <a:gd name="connsiteY63" fmla="*/ 1862176 h 3482342"/>
              <a:gd name="connsiteX64" fmla="*/ 7768994 w 12192000"/>
              <a:gd name="connsiteY64" fmla="*/ 1855721 h 3482342"/>
              <a:gd name="connsiteX65" fmla="*/ 7618027 w 12192000"/>
              <a:gd name="connsiteY65" fmla="*/ 1830959 h 3482342"/>
              <a:gd name="connsiteX66" fmla="*/ 7449425 w 12192000"/>
              <a:gd name="connsiteY66" fmla="*/ 1810910 h 3482342"/>
              <a:gd name="connsiteX67" fmla="*/ 7342915 w 12192000"/>
              <a:gd name="connsiteY67" fmla="*/ 1819827 h 3482342"/>
              <a:gd name="connsiteX68" fmla="*/ 7255191 w 12192000"/>
              <a:gd name="connsiteY68" fmla="*/ 1834354 h 3482342"/>
              <a:gd name="connsiteX69" fmla="*/ 7131205 w 12192000"/>
              <a:gd name="connsiteY69" fmla="*/ 1845557 h 3482342"/>
              <a:gd name="connsiteX70" fmla="*/ 6917124 w 12192000"/>
              <a:gd name="connsiteY70" fmla="*/ 1837109 h 3482342"/>
              <a:gd name="connsiteX71" fmla="*/ 6837145 w 12192000"/>
              <a:gd name="connsiteY71" fmla="*/ 1870724 h 3482342"/>
              <a:gd name="connsiteX72" fmla="*/ 6753991 w 12192000"/>
              <a:gd name="connsiteY72" fmla="*/ 1860969 h 3482342"/>
              <a:gd name="connsiteX73" fmla="*/ 6727754 w 12192000"/>
              <a:gd name="connsiteY73" fmla="*/ 1882372 h 3482342"/>
              <a:gd name="connsiteX74" fmla="*/ 6723371 w 12192000"/>
              <a:gd name="connsiteY74" fmla="*/ 1886494 h 3482342"/>
              <a:gd name="connsiteX75" fmla="*/ 6702779 w 12192000"/>
              <a:gd name="connsiteY75" fmla="*/ 1893601 h 3482342"/>
              <a:gd name="connsiteX76" fmla="*/ 6700779 w 12192000"/>
              <a:gd name="connsiteY76" fmla="*/ 1907344 h 3482342"/>
              <a:gd name="connsiteX77" fmla="*/ 6672513 w 12192000"/>
              <a:gd name="connsiteY77" fmla="*/ 1926452 h 3482342"/>
              <a:gd name="connsiteX78" fmla="*/ 6633549 w 12192000"/>
              <a:gd name="connsiteY78" fmla="*/ 1936255 h 3482342"/>
              <a:gd name="connsiteX79" fmla="*/ 6444344 w 12192000"/>
              <a:gd name="connsiteY79" fmla="*/ 1969663 h 3482342"/>
              <a:gd name="connsiteX80" fmla="*/ 6333446 w 12192000"/>
              <a:gd name="connsiteY80" fmla="*/ 1997163 h 3482342"/>
              <a:gd name="connsiteX81" fmla="*/ 6294933 w 12192000"/>
              <a:gd name="connsiteY81" fmla="*/ 2019412 h 3482342"/>
              <a:gd name="connsiteX82" fmla="*/ 6238719 w 12192000"/>
              <a:gd name="connsiteY82" fmla="*/ 2042547 h 3482342"/>
              <a:gd name="connsiteX83" fmla="*/ 6142310 w 12192000"/>
              <a:gd name="connsiteY83" fmla="*/ 2092510 h 3482342"/>
              <a:gd name="connsiteX84" fmla="*/ 6007916 w 12192000"/>
              <a:gd name="connsiteY84" fmla="*/ 2143752 h 3482342"/>
              <a:gd name="connsiteX85" fmla="*/ 5894610 w 12192000"/>
              <a:gd name="connsiteY85" fmla="*/ 2130684 h 3482342"/>
              <a:gd name="connsiteX86" fmla="*/ 5817682 w 12192000"/>
              <a:gd name="connsiteY86" fmla="*/ 2157358 h 3482342"/>
              <a:gd name="connsiteX87" fmla="*/ 5591469 w 12192000"/>
              <a:gd name="connsiteY87" fmla="*/ 2178389 h 3482342"/>
              <a:gd name="connsiteX88" fmla="*/ 5414282 w 12192000"/>
              <a:gd name="connsiteY88" fmla="*/ 2183070 h 3482342"/>
              <a:gd name="connsiteX89" fmla="*/ 5368369 w 12192000"/>
              <a:gd name="connsiteY89" fmla="*/ 2204272 h 3482342"/>
              <a:gd name="connsiteX90" fmla="*/ 5291263 w 12192000"/>
              <a:gd name="connsiteY90" fmla="*/ 2239182 h 3482342"/>
              <a:gd name="connsiteX91" fmla="*/ 5240857 w 12192000"/>
              <a:gd name="connsiteY91" fmla="*/ 2289444 h 3482342"/>
              <a:gd name="connsiteX92" fmla="*/ 5173523 w 12192000"/>
              <a:gd name="connsiteY92" fmla="*/ 2309057 h 3482342"/>
              <a:gd name="connsiteX93" fmla="*/ 5148543 w 12192000"/>
              <a:gd name="connsiteY93" fmla="*/ 2282356 h 3482342"/>
              <a:gd name="connsiteX94" fmla="*/ 5079548 w 12192000"/>
              <a:gd name="connsiteY94" fmla="*/ 2313485 h 3482342"/>
              <a:gd name="connsiteX95" fmla="*/ 4975908 w 12192000"/>
              <a:gd name="connsiteY95" fmla="*/ 2364128 h 3482342"/>
              <a:gd name="connsiteX96" fmla="*/ 4913723 w 12192000"/>
              <a:gd name="connsiteY96" fmla="*/ 2385265 h 3482342"/>
              <a:gd name="connsiteX97" fmla="*/ 4746485 w 12192000"/>
              <a:gd name="connsiteY97" fmla="*/ 2451769 h 3482342"/>
              <a:gd name="connsiteX98" fmla="*/ 4681588 w 12192000"/>
              <a:gd name="connsiteY98" fmla="*/ 2467494 h 3482342"/>
              <a:gd name="connsiteX99" fmla="*/ 1783655 w 12192000"/>
              <a:gd name="connsiteY99" fmla="*/ 3163860 h 3482342"/>
              <a:gd name="connsiteX100" fmla="*/ 1325955 w 12192000"/>
              <a:gd name="connsiteY100" fmla="*/ 3176692 h 3482342"/>
              <a:gd name="connsiteX101" fmla="*/ 1190384 w 12192000"/>
              <a:gd name="connsiteY101" fmla="*/ 3203504 h 3482342"/>
              <a:gd name="connsiteX102" fmla="*/ 1094537 w 12192000"/>
              <a:gd name="connsiteY102" fmla="*/ 3229469 h 3482342"/>
              <a:gd name="connsiteX103" fmla="*/ 779276 w 12192000"/>
              <a:gd name="connsiteY103" fmla="*/ 3327290 h 3482342"/>
              <a:gd name="connsiteX104" fmla="*/ 600378 w 12192000"/>
              <a:gd name="connsiteY104" fmla="*/ 3335250 h 3482342"/>
              <a:gd name="connsiteX105" fmla="*/ 493457 w 12192000"/>
              <a:gd name="connsiteY105" fmla="*/ 3365044 h 3482342"/>
              <a:gd name="connsiteX106" fmla="*/ 349402 w 12192000"/>
              <a:gd name="connsiteY106" fmla="*/ 3380897 h 3482342"/>
              <a:gd name="connsiteX107" fmla="*/ 192183 w 12192000"/>
              <a:gd name="connsiteY107" fmla="*/ 3460075 h 3482342"/>
              <a:gd name="connsiteX108" fmla="*/ 46713 w 12192000"/>
              <a:gd name="connsiteY108" fmla="*/ 3462986 h 3482342"/>
              <a:gd name="connsiteX109" fmla="*/ 2765 w 12192000"/>
              <a:gd name="connsiteY109" fmla="*/ 3480770 h 3482342"/>
              <a:gd name="connsiteX110" fmla="*/ 0 w 12192000"/>
              <a:gd name="connsiteY110" fmla="*/ 3482342 h 3482342"/>
              <a:gd name="connsiteX111" fmla="*/ 0 w 12192000"/>
              <a:gd name="connsiteY11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26060 w 12192000"/>
              <a:gd name="connsiteY54" fmla="*/ 1947126 h 3482342"/>
              <a:gd name="connsiteX55" fmla="*/ 8424042 w 12192000"/>
              <a:gd name="connsiteY55" fmla="*/ 1949367 h 3482342"/>
              <a:gd name="connsiteX56" fmla="*/ 8401276 w 12192000"/>
              <a:gd name="connsiteY56" fmla="*/ 1953968 h 3482342"/>
              <a:gd name="connsiteX57" fmla="*/ 8294129 w 12192000"/>
              <a:gd name="connsiteY57" fmla="*/ 1958387 h 3482342"/>
              <a:gd name="connsiteX58" fmla="*/ 8351578 w 12192000"/>
              <a:gd name="connsiteY58" fmla="*/ 1914422 h 3482342"/>
              <a:gd name="connsiteX59" fmla="*/ 8248914 w 12192000"/>
              <a:gd name="connsiteY59" fmla="*/ 1954175 h 3482342"/>
              <a:gd name="connsiteX60" fmla="*/ 8132104 w 12192000"/>
              <a:gd name="connsiteY60" fmla="*/ 1895727 h 3482342"/>
              <a:gd name="connsiteX61" fmla="*/ 7918078 w 12192000"/>
              <a:gd name="connsiteY61" fmla="*/ 1862668 h 3482342"/>
              <a:gd name="connsiteX62" fmla="*/ 7817899 w 12192000"/>
              <a:gd name="connsiteY62" fmla="*/ 1862176 h 3482342"/>
              <a:gd name="connsiteX63" fmla="*/ 7768994 w 12192000"/>
              <a:gd name="connsiteY63" fmla="*/ 1855721 h 3482342"/>
              <a:gd name="connsiteX64" fmla="*/ 7618027 w 12192000"/>
              <a:gd name="connsiteY64" fmla="*/ 1830959 h 3482342"/>
              <a:gd name="connsiteX65" fmla="*/ 7449425 w 12192000"/>
              <a:gd name="connsiteY65" fmla="*/ 1810910 h 3482342"/>
              <a:gd name="connsiteX66" fmla="*/ 7342915 w 12192000"/>
              <a:gd name="connsiteY66" fmla="*/ 1819827 h 3482342"/>
              <a:gd name="connsiteX67" fmla="*/ 7255191 w 12192000"/>
              <a:gd name="connsiteY67" fmla="*/ 1834354 h 3482342"/>
              <a:gd name="connsiteX68" fmla="*/ 7131205 w 12192000"/>
              <a:gd name="connsiteY68" fmla="*/ 1845557 h 3482342"/>
              <a:gd name="connsiteX69" fmla="*/ 6917124 w 12192000"/>
              <a:gd name="connsiteY69" fmla="*/ 1837109 h 3482342"/>
              <a:gd name="connsiteX70" fmla="*/ 6837145 w 12192000"/>
              <a:gd name="connsiteY70" fmla="*/ 1870724 h 3482342"/>
              <a:gd name="connsiteX71" fmla="*/ 6753991 w 12192000"/>
              <a:gd name="connsiteY71" fmla="*/ 1860969 h 3482342"/>
              <a:gd name="connsiteX72" fmla="*/ 6727754 w 12192000"/>
              <a:gd name="connsiteY72" fmla="*/ 1882372 h 3482342"/>
              <a:gd name="connsiteX73" fmla="*/ 6723371 w 12192000"/>
              <a:gd name="connsiteY73" fmla="*/ 1886494 h 3482342"/>
              <a:gd name="connsiteX74" fmla="*/ 6702779 w 12192000"/>
              <a:gd name="connsiteY74" fmla="*/ 1893601 h 3482342"/>
              <a:gd name="connsiteX75" fmla="*/ 6700779 w 12192000"/>
              <a:gd name="connsiteY75" fmla="*/ 1907344 h 3482342"/>
              <a:gd name="connsiteX76" fmla="*/ 6672513 w 12192000"/>
              <a:gd name="connsiteY76" fmla="*/ 1926452 h 3482342"/>
              <a:gd name="connsiteX77" fmla="*/ 6633549 w 12192000"/>
              <a:gd name="connsiteY77" fmla="*/ 1936255 h 3482342"/>
              <a:gd name="connsiteX78" fmla="*/ 6444344 w 12192000"/>
              <a:gd name="connsiteY78" fmla="*/ 1969663 h 3482342"/>
              <a:gd name="connsiteX79" fmla="*/ 6333446 w 12192000"/>
              <a:gd name="connsiteY79" fmla="*/ 1997163 h 3482342"/>
              <a:gd name="connsiteX80" fmla="*/ 6294933 w 12192000"/>
              <a:gd name="connsiteY80" fmla="*/ 2019412 h 3482342"/>
              <a:gd name="connsiteX81" fmla="*/ 6238719 w 12192000"/>
              <a:gd name="connsiteY81" fmla="*/ 2042547 h 3482342"/>
              <a:gd name="connsiteX82" fmla="*/ 6142310 w 12192000"/>
              <a:gd name="connsiteY82" fmla="*/ 2092510 h 3482342"/>
              <a:gd name="connsiteX83" fmla="*/ 6007916 w 12192000"/>
              <a:gd name="connsiteY83" fmla="*/ 2143752 h 3482342"/>
              <a:gd name="connsiteX84" fmla="*/ 5894610 w 12192000"/>
              <a:gd name="connsiteY84" fmla="*/ 2130684 h 3482342"/>
              <a:gd name="connsiteX85" fmla="*/ 5817682 w 12192000"/>
              <a:gd name="connsiteY85" fmla="*/ 2157358 h 3482342"/>
              <a:gd name="connsiteX86" fmla="*/ 5591469 w 12192000"/>
              <a:gd name="connsiteY86" fmla="*/ 2178389 h 3482342"/>
              <a:gd name="connsiteX87" fmla="*/ 5414282 w 12192000"/>
              <a:gd name="connsiteY87" fmla="*/ 2183070 h 3482342"/>
              <a:gd name="connsiteX88" fmla="*/ 5368369 w 12192000"/>
              <a:gd name="connsiteY88" fmla="*/ 2204272 h 3482342"/>
              <a:gd name="connsiteX89" fmla="*/ 5291263 w 12192000"/>
              <a:gd name="connsiteY89" fmla="*/ 2239182 h 3482342"/>
              <a:gd name="connsiteX90" fmla="*/ 5240857 w 12192000"/>
              <a:gd name="connsiteY90" fmla="*/ 2289444 h 3482342"/>
              <a:gd name="connsiteX91" fmla="*/ 5173523 w 12192000"/>
              <a:gd name="connsiteY91" fmla="*/ 2309057 h 3482342"/>
              <a:gd name="connsiteX92" fmla="*/ 5148543 w 12192000"/>
              <a:gd name="connsiteY92" fmla="*/ 2282356 h 3482342"/>
              <a:gd name="connsiteX93" fmla="*/ 5079548 w 12192000"/>
              <a:gd name="connsiteY93" fmla="*/ 2313485 h 3482342"/>
              <a:gd name="connsiteX94" fmla="*/ 4975908 w 12192000"/>
              <a:gd name="connsiteY94" fmla="*/ 2364128 h 3482342"/>
              <a:gd name="connsiteX95" fmla="*/ 4913723 w 12192000"/>
              <a:gd name="connsiteY95" fmla="*/ 2385265 h 3482342"/>
              <a:gd name="connsiteX96" fmla="*/ 4746485 w 12192000"/>
              <a:gd name="connsiteY96" fmla="*/ 2451769 h 3482342"/>
              <a:gd name="connsiteX97" fmla="*/ 4681588 w 12192000"/>
              <a:gd name="connsiteY97" fmla="*/ 2467494 h 3482342"/>
              <a:gd name="connsiteX98" fmla="*/ 1783655 w 12192000"/>
              <a:gd name="connsiteY98" fmla="*/ 3163860 h 3482342"/>
              <a:gd name="connsiteX99" fmla="*/ 1325955 w 12192000"/>
              <a:gd name="connsiteY99" fmla="*/ 3176692 h 3482342"/>
              <a:gd name="connsiteX100" fmla="*/ 1190384 w 12192000"/>
              <a:gd name="connsiteY100" fmla="*/ 3203504 h 3482342"/>
              <a:gd name="connsiteX101" fmla="*/ 1094537 w 12192000"/>
              <a:gd name="connsiteY101" fmla="*/ 3229469 h 3482342"/>
              <a:gd name="connsiteX102" fmla="*/ 779276 w 12192000"/>
              <a:gd name="connsiteY102" fmla="*/ 3327290 h 3482342"/>
              <a:gd name="connsiteX103" fmla="*/ 600378 w 12192000"/>
              <a:gd name="connsiteY103" fmla="*/ 3335250 h 3482342"/>
              <a:gd name="connsiteX104" fmla="*/ 493457 w 12192000"/>
              <a:gd name="connsiteY104" fmla="*/ 3365044 h 3482342"/>
              <a:gd name="connsiteX105" fmla="*/ 349402 w 12192000"/>
              <a:gd name="connsiteY105" fmla="*/ 3380897 h 3482342"/>
              <a:gd name="connsiteX106" fmla="*/ 192183 w 12192000"/>
              <a:gd name="connsiteY106" fmla="*/ 3460075 h 3482342"/>
              <a:gd name="connsiteX107" fmla="*/ 46713 w 12192000"/>
              <a:gd name="connsiteY107" fmla="*/ 3462986 h 3482342"/>
              <a:gd name="connsiteX108" fmla="*/ 2765 w 12192000"/>
              <a:gd name="connsiteY108" fmla="*/ 3480770 h 3482342"/>
              <a:gd name="connsiteX109" fmla="*/ 0 w 12192000"/>
              <a:gd name="connsiteY109" fmla="*/ 3482342 h 3482342"/>
              <a:gd name="connsiteX110" fmla="*/ 0 w 12192000"/>
              <a:gd name="connsiteY11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26060 w 12192000"/>
              <a:gd name="connsiteY54" fmla="*/ 1947126 h 3482342"/>
              <a:gd name="connsiteX55" fmla="*/ 8424042 w 12192000"/>
              <a:gd name="connsiteY55" fmla="*/ 1949367 h 3482342"/>
              <a:gd name="connsiteX56" fmla="*/ 8401276 w 12192000"/>
              <a:gd name="connsiteY56" fmla="*/ 1953968 h 3482342"/>
              <a:gd name="connsiteX57" fmla="*/ 8351578 w 12192000"/>
              <a:gd name="connsiteY57" fmla="*/ 1914422 h 3482342"/>
              <a:gd name="connsiteX58" fmla="*/ 8248914 w 12192000"/>
              <a:gd name="connsiteY58" fmla="*/ 1954175 h 3482342"/>
              <a:gd name="connsiteX59" fmla="*/ 8132104 w 12192000"/>
              <a:gd name="connsiteY59" fmla="*/ 1895727 h 3482342"/>
              <a:gd name="connsiteX60" fmla="*/ 7918078 w 12192000"/>
              <a:gd name="connsiteY60" fmla="*/ 1862668 h 3482342"/>
              <a:gd name="connsiteX61" fmla="*/ 7817899 w 12192000"/>
              <a:gd name="connsiteY61" fmla="*/ 1862176 h 3482342"/>
              <a:gd name="connsiteX62" fmla="*/ 7768994 w 12192000"/>
              <a:gd name="connsiteY62" fmla="*/ 1855721 h 3482342"/>
              <a:gd name="connsiteX63" fmla="*/ 7618027 w 12192000"/>
              <a:gd name="connsiteY63" fmla="*/ 1830959 h 3482342"/>
              <a:gd name="connsiteX64" fmla="*/ 7449425 w 12192000"/>
              <a:gd name="connsiteY64" fmla="*/ 1810910 h 3482342"/>
              <a:gd name="connsiteX65" fmla="*/ 7342915 w 12192000"/>
              <a:gd name="connsiteY65" fmla="*/ 1819827 h 3482342"/>
              <a:gd name="connsiteX66" fmla="*/ 7255191 w 12192000"/>
              <a:gd name="connsiteY66" fmla="*/ 1834354 h 3482342"/>
              <a:gd name="connsiteX67" fmla="*/ 7131205 w 12192000"/>
              <a:gd name="connsiteY67" fmla="*/ 1845557 h 3482342"/>
              <a:gd name="connsiteX68" fmla="*/ 6917124 w 12192000"/>
              <a:gd name="connsiteY68" fmla="*/ 1837109 h 3482342"/>
              <a:gd name="connsiteX69" fmla="*/ 6837145 w 12192000"/>
              <a:gd name="connsiteY69" fmla="*/ 1870724 h 3482342"/>
              <a:gd name="connsiteX70" fmla="*/ 6753991 w 12192000"/>
              <a:gd name="connsiteY70" fmla="*/ 1860969 h 3482342"/>
              <a:gd name="connsiteX71" fmla="*/ 6727754 w 12192000"/>
              <a:gd name="connsiteY71" fmla="*/ 1882372 h 3482342"/>
              <a:gd name="connsiteX72" fmla="*/ 6723371 w 12192000"/>
              <a:gd name="connsiteY72" fmla="*/ 1886494 h 3482342"/>
              <a:gd name="connsiteX73" fmla="*/ 6702779 w 12192000"/>
              <a:gd name="connsiteY73" fmla="*/ 1893601 h 3482342"/>
              <a:gd name="connsiteX74" fmla="*/ 6700779 w 12192000"/>
              <a:gd name="connsiteY74" fmla="*/ 1907344 h 3482342"/>
              <a:gd name="connsiteX75" fmla="*/ 6672513 w 12192000"/>
              <a:gd name="connsiteY75" fmla="*/ 1926452 h 3482342"/>
              <a:gd name="connsiteX76" fmla="*/ 6633549 w 12192000"/>
              <a:gd name="connsiteY76" fmla="*/ 1936255 h 3482342"/>
              <a:gd name="connsiteX77" fmla="*/ 6444344 w 12192000"/>
              <a:gd name="connsiteY77" fmla="*/ 1969663 h 3482342"/>
              <a:gd name="connsiteX78" fmla="*/ 6333446 w 12192000"/>
              <a:gd name="connsiteY78" fmla="*/ 1997163 h 3482342"/>
              <a:gd name="connsiteX79" fmla="*/ 6294933 w 12192000"/>
              <a:gd name="connsiteY79" fmla="*/ 2019412 h 3482342"/>
              <a:gd name="connsiteX80" fmla="*/ 6238719 w 12192000"/>
              <a:gd name="connsiteY80" fmla="*/ 2042547 h 3482342"/>
              <a:gd name="connsiteX81" fmla="*/ 6142310 w 12192000"/>
              <a:gd name="connsiteY81" fmla="*/ 2092510 h 3482342"/>
              <a:gd name="connsiteX82" fmla="*/ 6007916 w 12192000"/>
              <a:gd name="connsiteY82" fmla="*/ 2143752 h 3482342"/>
              <a:gd name="connsiteX83" fmla="*/ 5894610 w 12192000"/>
              <a:gd name="connsiteY83" fmla="*/ 2130684 h 3482342"/>
              <a:gd name="connsiteX84" fmla="*/ 5817682 w 12192000"/>
              <a:gd name="connsiteY84" fmla="*/ 2157358 h 3482342"/>
              <a:gd name="connsiteX85" fmla="*/ 5591469 w 12192000"/>
              <a:gd name="connsiteY85" fmla="*/ 2178389 h 3482342"/>
              <a:gd name="connsiteX86" fmla="*/ 5414282 w 12192000"/>
              <a:gd name="connsiteY86" fmla="*/ 2183070 h 3482342"/>
              <a:gd name="connsiteX87" fmla="*/ 5368369 w 12192000"/>
              <a:gd name="connsiteY87" fmla="*/ 2204272 h 3482342"/>
              <a:gd name="connsiteX88" fmla="*/ 5291263 w 12192000"/>
              <a:gd name="connsiteY88" fmla="*/ 2239182 h 3482342"/>
              <a:gd name="connsiteX89" fmla="*/ 5240857 w 12192000"/>
              <a:gd name="connsiteY89" fmla="*/ 2289444 h 3482342"/>
              <a:gd name="connsiteX90" fmla="*/ 5173523 w 12192000"/>
              <a:gd name="connsiteY90" fmla="*/ 2309057 h 3482342"/>
              <a:gd name="connsiteX91" fmla="*/ 5148543 w 12192000"/>
              <a:gd name="connsiteY91" fmla="*/ 2282356 h 3482342"/>
              <a:gd name="connsiteX92" fmla="*/ 5079548 w 12192000"/>
              <a:gd name="connsiteY92" fmla="*/ 2313485 h 3482342"/>
              <a:gd name="connsiteX93" fmla="*/ 4975908 w 12192000"/>
              <a:gd name="connsiteY93" fmla="*/ 2364128 h 3482342"/>
              <a:gd name="connsiteX94" fmla="*/ 4913723 w 12192000"/>
              <a:gd name="connsiteY94" fmla="*/ 2385265 h 3482342"/>
              <a:gd name="connsiteX95" fmla="*/ 4746485 w 12192000"/>
              <a:gd name="connsiteY95" fmla="*/ 2451769 h 3482342"/>
              <a:gd name="connsiteX96" fmla="*/ 4681588 w 12192000"/>
              <a:gd name="connsiteY96" fmla="*/ 2467494 h 3482342"/>
              <a:gd name="connsiteX97" fmla="*/ 1783655 w 12192000"/>
              <a:gd name="connsiteY97" fmla="*/ 3163860 h 3482342"/>
              <a:gd name="connsiteX98" fmla="*/ 1325955 w 12192000"/>
              <a:gd name="connsiteY98" fmla="*/ 3176692 h 3482342"/>
              <a:gd name="connsiteX99" fmla="*/ 1190384 w 12192000"/>
              <a:gd name="connsiteY99" fmla="*/ 3203504 h 3482342"/>
              <a:gd name="connsiteX100" fmla="*/ 1094537 w 12192000"/>
              <a:gd name="connsiteY100" fmla="*/ 3229469 h 3482342"/>
              <a:gd name="connsiteX101" fmla="*/ 779276 w 12192000"/>
              <a:gd name="connsiteY101" fmla="*/ 3327290 h 3482342"/>
              <a:gd name="connsiteX102" fmla="*/ 600378 w 12192000"/>
              <a:gd name="connsiteY102" fmla="*/ 3335250 h 3482342"/>
              <a:gd name="connsiteX103" fmla="*/ 493457 w 12192000"/>
              <a:gd name="connsiteY103" fmla="*/ 3365044 h 3482342"/>
              <a:gd name="connsiteX104" fmla="*/ 349402 w 12192000"/>
              <a:gd name="connsiteY104" fmla="*/ 3380897 h 3482342"/>
              <a:gd name="connsiteX105" fmla="*/ 192183 w 12192000"/>
              <a:gd name="connsiteY105" fmla="*/ 3460075 h 3482342"/>
              <a:gd name="connsiteX106" fmla="*/ 46713 w 12192000"/>
              <a:gd name="connsiteY106" fmla="*/ 3462986 h 3482342"/>
              <a:gd name="connsiteX107" fmla="*/ 2765 w 12192000"/>
              <a:gd name="connsiteY107" fmla="*/ 3480770 h 3482342"/>
              <a:gd name="connsiteX108" fmla="*/ 0 w 12192000"/>
              <a:gd name="connsiteY108" fmla="*/ 3482342 h 3482342"/>
              <a:gd name="connsiteX109" fmla="*/ 0 w 12192000"/>
              <a:gd name="connsiteY10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26060 w 12192000"/>
              <a:gd name="connsiteY54" fmla="*/ 1947126 h 3482342"/>
              <a:gd name="connsiteX55" fmla="*/ 8424042 w 12192000"/>
              <a:gd name="connsiteY55" fmla="*/ 1949367 h 3482342"/>
              <a:gd name="connsiteX56" fmla="*/ 8401276 w 12192000"/>
              <a:gd name="connsiteY56" fmla="*/ 1953968 h 3482342"/>
              <a:gd name="connsiteX57" fmla="*/ 8351578 w 12192000"/>
              <a:gd name="connsiteY57" fmla="*/ 1914422 h 3482342"/>
              <a:gd name="connsiteX58" fmla="*/ 8236214 w 12192000"/>
              <a:gd name="connsiteY58" fmla="*/ 1909725 h 3482342"/>
              <a:gd name="connsiteX59" fmla="*/ 8132104 w 12192000"/>
              <a:gd name="connsiteY59" fmla="*/ 1895727 h 3482342"/>
              <a:gd name="connsiteX60" fmla="*/ 7918078 w 12192000"/>
              <a:gd name="connsiteY60" fmla="*/ 1862668 h 3482342"/>
              <a:gd name="connsiteX61" fmla="*/ 7817899 w 12192000"/>
              <a:gd name="connsiteY61" fmla="*/ 1862176 h 3482342"/>
              <a:gd name="connsiteX62" fmla="*/ 7768994 w 12192000"/>
              <a:gd name="connsiteY62" fmla="*/ 1855721 h 3482342"/>
              <a:gd name="connsiteX63" fmla="*/ 7618027 w 12192000"/>
              <a:gd name="connsiteY63" fmla="*/ 1830959 h 3482342"/>
              <a:gd name="connsiteX64" fmla="*/ 7449425 w 12192000"/>
              <a:gd name="connsiteY64" fmla="*/ 1810910 h 3482342"/>
              <a:gd name="connsiteX65" fmla="*/ 7342915 w 12192000"/>
              <a:gd name="connsiteY65" fmla="*/ 1819827 h 3482342"/>
              <a:gd name="connsiteX66" fmla="*/ 7255191 w 12192000"/>
              <a:gd name="connsiteY66" fmla="*/ 1834354 h 3482342"/>
              <a:gd name="connsiteX67" fmla="*/ 7131205 w 12192000"/>
              <a:gd name="connsiteY67" fmla="*/ 1845557 h 3482342"/>
              <a:gd name="connsiteX68" fmla="*/ 6917124 w 12192000"/>
              <a:gd name="connsiteY68" fmla="*/ 1837109 h 3482342"/>
              <a:gd name="connsiteX69" fmla="*/ 6837145 w 12192000"/>
              <a:gd name="connsiteY69" fmla="*/ 1870724 h 3482342"/>
              <a:gd name="connsiteX70" fmla="*/ 6753991 w 12192000"/>
              <a:gd name="connsiteY70" fmla="*/ 1860969 h 3482342"/>
              <a:gd name="connsiteX71" fmla="*/ 6727754 w 12192000"/>
              <a:gd name="connsiteY71" fmla="*/ 1882372 h 3482342"/>
              <a:gd name="connsiteX72" fmla="*/ 6723371 w 12192000"/>
              <a:gd name="connsiteY72" fmla="*/ 1886494 h 3482342"/>
              <a:gd name="connsiteX73" fmla="*/ 6702779 w 12192000"/>
              <a:gd name="connsiteY73" fmla="*/ 1893601 h 3482342"/>
              <a:gd name="connsiteX74" fmla="*/ 6700779 w 12192000"/>
              <a:gd name="connsiteY74" fmla="*/ 1907344 h 3482342"/>
              <a:gd name="connsiteX75" fmla="*/ 6672513 w 12192000"/>
              <a:gd name="connsiteY75" fmla="*/ 1926452 h 3482342"/>
              <a:gd name="connsiteX76" fmla="*/ 6633549 w 12192000"/>
              <a:gd name="connsiteY76" fmla="*/ 1936255 h 3482342"/>
              <a:gd name="connsiteX77" fmla="*/ 6444344 w 12192000"/>
              <a:gd name="connsiteY77" fmla="*/ 1969663 h 3482342"/>
              <a:gd name="connsiteX78" fmla="*/ 6333446 w 12192000"/>
              <a:gd name="connsiteY78" fmla="*/ 1997163 h 3482342"/>
              <a:gd name="connsiteX79" fmla="*/ 6294933 w 12192000"/>
              <a:gd name="connsiteY79" fmla="*/ 2019412 h 3482342"/>
              <a:gd name="connsiteX80" fmla="*/ 6238719 w 12192000"/>
              <a:gd name="connsiteY80" fmla="*/ 2042547 h 3482342"/>
              <a:gd name="connsiteX81" fmla="*/ 6142310 w 12192000"/>
              <a:gd name="connsiteY81" fmla="*/ 2092510 h 3482342"/>
              <a:gd name="connsiteX82" fmla="*/ 6007916 w 12192000"/>
              <a:gd name="connsiteY82" fmla="*/ 2143752 h 3482342"/>
              <a:gd name="connsiteX83" fmla="*/ 5894610 w 12192000"/>
              <a:gd name="connsiteY83" fmla="*/ 2130684 h 3482342"/>
              <a:gd name="connsiteX84" fmla="*/ 5817682 w 12192000"/>
              <a:gd name="connsiteY84" fmla="*/ 2157358 h 3482342"/>
              <a:gd name="connsiteX85" fmla="*/ 5591469 w 12192000"/>
              <a:gd name="connsiteY85" fmla="*/ 2178389 h 3482342"/>
              <a:gd name="connsiteX86" fmla="*/ 5414282 w 12192000"/>
              <a:gd name="connsiteY86" fmla="*/ 2183070 h 3482342"/>
              <a:gd name="connsiteX87" fmla="*/ 5368369 w 12192000"/>
              <a:gd name="connsiteY87" fmla="*/ 2204272 h 3482342"/>
              <a:gd name="connsiteX88" fmla="*/ 5291263 w 12192000"/>
              <a:gd name="connsiteY88" fmla="*/ 2239182 h 3482342"/>
              <a:gd name="connsiteX89" fmla="*/ 5240857 w 12192000"/>
              <a:gd name="connsiteY89" fmla="*/ 2289444 h 3482342"/>
              <a:gd name="connsiteX90" fmla="*/ 5173523 w 12192000"/>
              <a:gd name="connsiteY90" fmla="*/ 2309057 h 3482342"/>
              <a:gd name="connsiteX91" fmla="*/ 5148543 w 12192000"/>
              <a:gd name="connsiteY91" fmla="*/ 2282356 h 3482342"/>
              <a:gd name="connsiteX92" fmla="*/ 5079548 w 12192000"/>
              <a:gd name="connsiteY92" fmla="*/ 2313485 h 3482342"/>
              <a:gd name="connsiteX93" fmla="*/ 4975908 w 12192000"/>
              <a:gd name="connsiteY93" fmla="*/ 2364128 h 3482342"/>
              <a:gd name="connsiteX94" fmla="*/ 4913723 w 12192000"/>
              <a:gd name="connsiteY94" fmla="*/ 2385265 h 3482342"/>
              <a:gd name="connsiteX95" fmla="*/ 4746485 w 12192000"/>
              <a:gd name="connsiteY95" fmla="*/ 2451769 h 3482342"/>
              <a:gd name="connsiteX96" fmla="*/ 4681588 w 12192000"/>
              <a:gd name="connsiteY96" fmla="*/ 2467494 h 3482342"/>
              <a:gd name="connsiteX97" fmla="*/ 1783655 w 12192000"/>
              <a:gd name="connsiteY97" fmla="*/ 3163860 h 3482342"/>
              <a:gd name="connsiteX98" fmla="*/ 1325955 w 12192000"/>
              <a:gd name="connsiteY98" fmla="*/ 3176692 h 3482342"/>
              <a:gd name="connsiteX99" fmla="*/ 1190384 w 12192000"/>
              <a:gd name="connsiteY99" fmla="*/ 3203504 h 3482342"/>
              <a:gd name="connsiteX100" fmla="*/ 1094537 w 12192000"/>
              <a:gd name="connsiteY100" fmla="*/ 3229469 h 3482342"/>
              <a:gd name="connsiteX101" fmla="*/ 779276 w 12192000"/>
              <a:gd name="connsiteY101" fmla="*/ 3327290 h 3482342"/>
              <a:gd name="connsiteX102" fmla="*/ 600378 w 12192000"/>
              <a:gd name="connsiteY102" fmla="*/ 3335250 h 3482342"/>
              <a:gd name="connsiteX103" fmla="*/ 493457 w 12192000"/>
              <a:gd name="connsiteY103" fmla="*/ 3365044 h 3482342"/>
              <a:gd name="connsiteX104" fmla="*/ 349402 w 12192000"/>
              <a:gd name="connsiteY104" fmla="*/ 3380897 h 3482342"/>
              <a:gd name="connsiteX105" fmla="*/ 192183 w 12192000"/>
              <a:gd name="connsiteY105" fmla="*/ 3460075 h 3482342"/>
              <a:gd name="connsiteX106" fmla="*/ 46713 w 12192000"/>
              <a:gd name="connsiteY106" fmla="*/ 3462986 h 3482342"/>
              <a:gd name="connsiteX107" fmla="*/ 2765 w 12192000"/>
              <a:gd name="connsiteY107" fmla="*/ 3480770 h 3482342"/>
              <a:gd name="connsiteX108" fmla="*/ 0 w 12192000"/>
              <a:gd name="connsiteY108" fmla="*/ 3482342 h 3482342"/>
              <a:gd name="connsiteX109" fmla="*/ 0 w 12192000"/>
              <a:gd name="connsiteY10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26060 w 12192000"/>
              <a:gd name="connsiteY54" fmla="*/ 1947126 h 3482342"/>
              <a:gd name="connsiteX55" fmla="*/ 8424042 w 12192000"/>
              <a:gd name="connsiteY55" fmla="*/ 1949367 h 3482342"/>
              <a:gd name="connsiteX56" fmla="*/ 8401276 w 12192000"/>
              <a:gd name="connsiteY56" fmla="*/ 1953968 h 3482342"/>
              <a:gd name="connsiteX57" fmla="*/ 8345228 w 12192000"/>
              <a:gd name="connsiteY57" fmla="*/ 1939822 h 3482342"/>
              <a:gd name="connsiteX58" fmla="*/ 8236214 w 12192000"/>
              <a:gd name="connsiteY58" fmla="*/ 1909725 h 3482342"/>
              <a:gd name="connsiteX59" fmla="*/ 8132104 w 12192000"/>
              <a:gd name="connsiteY59" fmla="*/ 1895727 h 3482342"/>
              <a:gd name="connsiteX60" fmla="*/ 7918078 w 12192000"/>
              <a:gd name="connsiteY60" fmla="*/ 1862668 h 3482342"/>
              <a:gd name="connsiteX61" fmla="*/ 7817899 w 12192000"/>
              <a:gd name="connsiteY61" fmla="*/ 1862176 h 3482342"/>
              <a:gd name="connsiteX62" fmla="*/ 7768994 w 12192000"/>
              <a:gd name="connsiteY62" fmla="*/ 1855721 h 3482342"/>
              <a:gd name="connsiteX63" fmla="*/ 7618027 w 12192000"/>
              <a:gd name="connsiteY63" fmla="*/ 1830959 h 3482342"/>
              <a:gd name="connsiteX64" fmla="*/ 7449425 w 12192000"/>
              <a:gd name="connsiteY64" fmla="*/ 1810910 h 3482342"/>
              <a:gd name="connsiteX65" fmla="*/ 7342915 w 12192000"/>
              <a:gd name="connsiteY65" fmla="*/ 1819827 h 3482342"/>
              <a:gd name="connsiteX66" fmla="*/ 7255191 w 12192000"/>
              <a:gd name="connsiteY66" fmla="*/ 1834354 h 3482342"/>
              <a:gd name="connsiteX67" fmla="*/ 7131205 w 12192000"/>
              <a:gd name="connsiteY67" fmla="*/ 1845557 h 3482342"/>
              <a:gd name="connsiteX68" fmla="*/ 6917124 w 12192000"/>
              <a:gd name="connsiteY68" fmla="*/ 1837109 h 3482342"/>
              <a:gd name="connsiteX69" fmla="*/ 6837145 w 12192000"/>
              <a:gd name="connsiteY69" fmla="*/ 1870724 h 3482342"/>
              <a:gd name="connsiteX70" fmla="*/ 6753991 w 12192000"/>
              <a:gd name="connsiteY70" fmla="*/ 1860969 h 3482342"/>
              <a:gd name="connsiteX71" fmla="*/ 6727754 w 12192000"/>
              <a:gd name="connsiteY71" fmla="*/ 1882372 h 3482342"/>
              <a:gd name="connsiteX72" fmla="*/ 6723371 w 12192000"/>
              <a:gd name="connsiteY72" fmla="*/ 1886494 h 3482342"/>
              <a:gd name="connsiteX73" fmla="*/ 6702779 w 12192000"/>
              <a:gd name="connsiteY73" fmla="*/ 1893601 h 3482342"/>
              <a:gd name="connsiteX74" fmla="*/ 6700779 w 12192000"/>
              <a:gd name="connsiteY74" fmla="*/ 1907344 h 3482342"/>
              <a:gd name="connsiteX75" fmla="*/ 6672513 w 12192000"/>
              <a:gd name="connsiteY75" fmla="*/ 1926452 h 3482342"/>
              <a:gd name="connsiteX76" fmla="*/ 6633549 w 12192000"/>
              <a:gd name="connsiteY76" fmla="*/ 1936255 h 3482342"/>
              <a:gd name="connsiteX77" fmla="*/ 6444344 w 12192000"/>
              <a:gd name="connsiteY77" fmla="*/ 1969663 h 3482342"/>
              <a:gd name="connsiteX78" fmla="*/ 6333446 w 12192000"/>
              <a:gd name="connsiteY78" fmla="*/ 1997163 h 3482342"/>
              <a:gd name="connsiteX79" fmla="*/ 6294933 w 12192000"/>
              <a:gd name="connsiteY79" fmla="*/ 2019412 h 3482342"/>
              <a:gd name="connsiteX80" fmla="*/ 6238719 w 12192000"/>
              <a:gd name="connsiteY80" fmla="*/ 2042547 h 3482342"/>
              <a:gd name="connsiteX81" fmla="*/ 6142310 w 12192000"/>
              <a:gd name="connsiteY81" fmla="*/ 2092510 h 3482342"/>
              <a:gd name="connsiteX82" fmla="*/ 6007916 w 12192000"/>
              <a:gd name="connsiteY82" fmla="*/ 2143752 h 3482342"/>
              <a:gd name="connsiteX83" fmla="*/ 5894610 w 12192000"/>
              <a:gd name="connsiteY83" fmla="*/ 2130684 h 3482342"/>
              <a:gd name="connsiteX84" fmla="*/ 5817682 w 12192000"/>
              <a:gd name="connsiteY84" fmla="*/ 2157358 h 3482342"/>
              <a:gd name="connsiteX85" fmla="*/ 5591469 w 12192000"/>
              <a:gd name="connsiteY85" fmla="*/ 2178389 h 3482342"/>
              <a:gd name="connsiteX86" fmla="*/ 5414282 w 12192000"/>
              <a:gd name="connsiteY86" fmla="*/ 2183070 h 3482342"/>
              <a:gd name="connsiteX87" fmla="*/ 5368369 w 12192000"/>
              <a:gd name="connsiteY87" fmla="*/ 2204272 h 3482342"/>
              <a:gd name="connsiteX88" fmla="*/ 5291263 w 12192000"/>
              <a:gd name="connsiteY88" fmla="*/ 2239182 h 3482342"/>
              <a:gd name="connsiteX89" fmla="*/ 5240857 w 12192000"/>
              <a:gd name="connsiteY89" fmla="*/ 2289444 h 3482342"/>
              <a:gd name="connsiteX90" fmla="*/ 5173523 w 12192000"/>
              <a:gd name="connsiteY90" fmla="*/ 2309057 h 3482342"/>
              <a:gd name="connsiteX91" fmla="*/ 5148543 w 12192000"/>
              <a:gd name="connsiteY91" fmla="*/ 2282356 h 3482342"/>
              <a:gd name="connsiteX92" fmla="*/ 5079548 w 12192000"/>
              <a:gd name="connsiteY92" fmla="*/ 2313485 h 3482342"/>
              <a:gd name="connsiteX93" fmla="*/ 4975908 w 12192000"/>
              <a:gd name="connsiteY93" fmla="*/ 2364128 h 3482342"/>
              <a:gd name="connsiteX94" fmla="*/ 4913723 w 12192000"/>
              <a:gd name="connsiteY94" fmla="*/ 2385265 h 3482342"/>
              <a:gd name="connsiteX95" fmla="*/ 4746485 w 12192000"/>
              <a:gd name="connsiteY95" fmla="*/ 2451769 h 3482342"/>
              <a:gd name="connsiteX96" fmla="*/ 4681588 w 12192000"/>
              <a:gd name="connsiteY96" fmla="*/ 2467494 h 3482342"/>
              <a:gd name="connsiteX97" fmla="*/ 1783655 w 12192000"/>
              <a:gd name="connsiteY97" fmla="*/ 3163860 h 3482342"/>
              <a:gd name="connsiteX98" fmla="*/ 1325955 w 12192000"/>
              <a:gd name="connsiteY98" fmla="*/ 3176692 h 3482342"/>
              <a:gd name="connsiteX99" fmla="*/ 1190384 w 12192000"/>
              <a:gd name="connsiteY99" fmla="*/ 3203504 h 3482342"/>
              <a:gd name="connsiteX100" fmla="*/ 1094537 w 12192000"/>
              <a:gd name="connsiteY100" fmla="*/ 3229469 h 3482342"/>
              <a:gd name="connsiteX101" fmla="*/ 779276 w 12192000"/>
              <a:gd name="connsiteY101" fmla="*/ 3327290 h 3482342"/>
              <a:gd name="connsiteX102" fmla="*/ 600378 w 12192000"/>
              <a:gd name="connsiteY102" fmla="*/ 3335250 h 3482342"/>
              <a:gd name="connsiteX103" fmla="*/ 493457 w 12192000"/>
              <a:gd name="connsiteY103" fmla="*/ 3365044 h 3482342"/>
              <a:gd name="connsiteX104" fmla="*/ 349402 w 12192000"/>
              <a:gd name="connsiteY104" fmla="*/ 3380897 h 3482342"/>
              <a:gd name="connsiteX105" fmla="*/ 192183 w 12192000"/>
              <a:gd name="connsiteY105" fmla="*/ 3460075 h 3482342"/>
              <a:gd name="connsiteX106" fmla="*/ 46713 w 12192000"/>
              <a:gd name="connsiteY106" fmla="*/ 3462986 h 3482342"/>
              <a:gd name="connsiteX107" fmla="*/ 2765 w 12192000"/>
              <a:gd name="connsiteY107" fmla="*/ 3480770 h 3482342"/>
              <a:gd name="connsiteX108" fmla="*/ 0 w 12192000"/>
              <a:gd name="connsiteY108" fmla="*/ 3482342 h 3482342"/>
              <a:gd name="connsiteX109" fmla="*/ 0 w 12192000"/>
              <a:gd name="connsiteY10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26060 w 12192000"/>
              <a:gd name="connsiteY54" fmla="*/ 1947126 h 3482342"/>
              <a:gd name="connsiteX55" fmla="*/ 8424042 w 12192000"/>
              <a:gd name="connsiteY55" fmla="*/ 1949367 h 3482342"/>
              <a:gd name="connsiteX56" fmla="*/ 8345228 w 12192000"/>
              <a:gd name="connsiteY56" fmla="*/ 1939822 h 3482342"/>
              <a:gd name="connsiteX57" fmla="*/ 8236214 w 12192000"/>
              <a:gd name="connsiteY57" fmla="*/ 1909725 h 3482342"/>
              <a:gd name="connsiteX58" fmla="*/ 8132104 w 12192000"/>
              <a:gd name="connsiteY58" fmla="*/ 1895727 h 3482342"/>
              <a:gd name="connsiteX59" fmla="*/ 7918078 w 12192000"/>
              <a:gd name="connsiteY59" fmla="*/ 1862668 h 3482342"/>
              <a:gd name="connsiteX60" fmla="*/ 7817899 w 12192000"/>
              <a:gd name="connsiteY60" fmla="*/ 1862176 h 3482342"/>
              <a:gd name="connsiteX61" fmla="*/ 7768994 w 12192000"/>
              <a:gd name="connsiteY61" fmla="*/ 1855721 h 3482342"/>
              <a:gd name="connsiteX62" fmla="*/ 7618027 w 12192000"/>
              <a:gd name="connsiteY62" fmla="*/ 1830959 h 3482342"/>
              <a:gd name="connsiteX63" fmla="*/ 7449425 w 12192000"/>
              <a:gd name="connsiteY63" fmla="*/ 1810910 h 3482342"/>
              <a:gd name="connsiteX64" fmla="*/ 7342915 w 12192000"/>
              <a:gd name="connsiteY64" fmla="*/ 1819827 h 3482342"/>
              <a:gd name="connsiteX65" fmla="*/ 7255191 w 12192000"/>
              <a:gd name="connsiteY65" fmla="*/ 1834354 h 3482342"/>
              <a:gd name="connsiteX66" fmla="*/ 7131205 w 12192000"/>
              <a:gd name="connsiteY66" fmla="*/ 1845557 h 3482342"/>
              <a:gd name="connsiteX67" fmla="*/ 6917124 w 12192000"/>
              <a:gd name="connsiteY67" fmla="*/ 1837109 h 3482342"/>
              <a:gd name="connsiteX68" fmla="*/ 6837145 w 12192000"/>
              <a:gd name="connsiteY68" fmla="*/ 1870724 h 3482342"/>
              <a:gd name="connsiteX69" fmla="*/ 6753991 w 12192000"/>
              <a:gd name="connsiteY69" fmla="*/ 1860969 h 3482342"/>
              <a:gd name="connsiteX70" fmla="*/ 6727754 w 12192000"/>
              <a:gd name="connsiteY70" fmla="*/ 1882372 h 3482342"/>
              <a:gd name="connsiteX71" fmla="*/ 6723371 w 12192000"/>
              <a:gd name="connsiteY71" fmla="*/ 1886494 h 3482342"/>
              <a:gd name="connsiteX72" fmla="*/ 6702779 w 12192000"/>
              <a:gd name="connsiteY72" fmla="*/ 1893601 h 3482342"/>
              <a:gd name="connsiteX73" fmla="*/ 6700779 w 12192000"/>
              <a:gd name="connsiteY73" fmla="*/ 1907344 h 3482342"/>
              <a:gd name="connsiteX74" fmla="*/ 6672513 w 12192000"/>
              <a:gd name="connsiteY74" fmla="*/ 1926452 h 3482342"/>
              <a:gd name="connsiteX75" fmla="*/ 6633549 w 12192000"/>
              <a:gd name="connsiteY75" fmla="*/ 1936255 h 3482342"/>
              <a:gd name="connsiteX76" fmla="*/ 6444344 w 12192000"/>
              <a:gd name="connsiteY76" fmla="*/ 1969663 h 3482342"/>
              <a:gd name="connsiteX77" fmla="*/ 6333446 w 12192000"/>
              <a:gd name="connsiteY77" fmla="*/ 1997163 h 3482342"/>
              <a:gd name="connsiteX78" fmla="*/ 6294933 w 12192000"/>
              <a:gd name="connsiteY78" fmla="*/ 2019412 h 3482342"/>
              <a:gd name="connsiteX79" fmla="*/ 6238719 w 12192000"/>
              <a:gd name="connsiteY79" fmla="*/ 2042547 h 3482342"/>
              <a:gd name="connsiteX80" fmla="*/ 6142310 w 12192000"/>
              <a:gd name="connsiteY80" fmla="*/ 2092510 h 3482342"/>
              <a:gd name="connsiteX81" fmla="*/ 6007916 w 12192000"/>
              <a:gd name="connsiteY81" fmla="*/ 2143752 h 3482342"/>
              <a:gd name="connsiteX82" fmla="*/ 5894610 w 12192000"/>
              <a:gd name="connsiteY82" fmla="*/ 2130684 h 3482342"/>
              <a:gd name="connsiteX83" fmla="*/ 5817682 w 12192000"/>
              <a:gd name="connsiteY83" fmla="*/ 2157358 h 3482342"/>
              <a:gd name="connsiteX84" fmla="*/ 5591469 w 12192000"/>
              <a:gd name="connsiteY84" fmla="*/ 2178389 h 3482342"/>
              <a:gd name="connsiteX85" fmla="*/ 5414282 w 12192000"/>
              <a:gd name="connsiteY85" fmla="*/ 2183070 h 3482342"/>
              <a:gd name="connsiteX86" fmla="*/ 5368369 w 12192000"/>
              <a:gd name="connsiteY86" fmla="*/ 2204272 h 3482342"/>
              <a:gd name="connsiteX87" fmla="*/ 5291263 w 12192000"/>
              <a:gd name="connsiteY87" fmla="*/ 2239182 h 3482342"/>
              <a:gd name="connsiteX88" fmla="*/ 5240857 w 12192000"/>
              <a:gd name="connsiteY88" fmla="*/ 2289444 h 3482342"/>
              <a:gd name="connsiteX89" fmla="*/ 5173523 w 12192000"/>
              <a:gd name="connsiteY89" fmla="*/ 2309057 h 3482342"/>
              <a:gd name="connsiteX90" fmla="*/ 5148543 w 12192000"/>
              <a:gd name="connsiteY90" fmla="*/ 2282356 h 3482342"/>
              <a:gd name="connsiteX91" fmla="*/ 5079548 w 12192000"/>
              <a:gd name="connsiteY91" fmla="*/ 2313485 h 3482342"/>
              <a:gd name="connsiteX92" fmla="*/ 4975908 w 12192000"/>
              <a:gd name="connsiteY92" fmla="*/ 2364128 h 3482342"/>
              <a:gd name="connsiteX93" fmla="*/ 4913723 w 12192000"/>
              <a:gd name="connsiteY93" fmla="*/ 2385265 h 3482342"/>
              <a:gd name="connsiteX94" fmla="*/ 4746485 w 12192000"/>
              <a:gd name="connsiteY94" fmla="*/ 2451769 h 3482342"/>
              <a:gd name="connsiteX95" fmla="*/ 4681588 w 12192000"/>
              <a:gd name="connsiteY95" fmla="*/ 2467494 h 3482342"/>
              <a:gd name="connsiteX96" fmla="*/ 1783655 w 12192000"/>
              <a:gd name="connsiteY96" fmla="*/ 3163860 h 3482342"/>
              <a:gd name="connsiteX97" fmla="*/ 1325955 w 12192000"/>
              <a:gd name="connsiteY97" fmla="*/ 3176692 h 3482342"/>
              <a:gd name="connsiteX98" fmla="*/ 1190384 w 12192000"/>
              <a:gd name="connsiteY98" fmla="*/ 3203504 h 3482342"/>
              <a:gd name="connsiteX99" fmla="*/ 1094537 w 12192000"/>
              <a:gd name="connsiteY99" fmla="*/ 3229469 h 3482342"/>
              <a:gd name="connsiteX100" fmla="*/ 779276 w 12192000"/>
              <a:gd name="connsiteY100" fmla="*/ 3327290 h 3482342"/>
              <a:gd name="connsiteX101" fmla="*/ 600378 w 12192000"/>
              <a:gd name="connsiteY101" fmla="*/ 3335250 h 3482342"/>
              <a:gd name="connsiteX102" fmla="*/ 493457 w 12192000"/>
              <a:gd name="connsiteY102" fmla="*/ 3365044 h 3482342"/>
              <a:gd name="connsiteX103" fmla="*/ 349402 w 12192000"/>
              <a:gd name="connsiteY103" fmla="*/ 3380897 h 3482342"/>
              <a:gd name="connsiteX104" fmla="*/ 192183 w 12192000"/>
              <a:gd name="connsiteY104" fmla="*/ 3460075 h 3482342"/>
              <a:gd name="connsiteX105" fmla="*/ 46713 w 12192000"/>
              <a:gd name="connsiteY105" fmla="*/ 3462986 h 3482342"/>
              <a:gd name="connsiteX106" fmla="*/ 2765 w 12192000"/>
              <a:gd name="connsiteY106" fmla="*/ 3480770 h 3482342"/>
              <a:gd name="connsiteX107" fmla="*/ 0 w 12192000"/>
              <a:gd name="connsiteY107" fmla="*/ 3482342 h 3482342"/>
              <a:gd name="connsiteX108" fmla="*/ 0 w 12192000"/>
              <a:gd name="connsiteY10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26060 w 12192000"/>
              <a:gd name="connsiteY54" fmla="*/ 1947126 h 3482342"/>
              <a:gd name="connsiteX55" fmla="*/ 8430392 w 12192000"/>
              <a:gd name="connsiteY55" fmla="*/ 1898567 h 3482342"/>
              <a:gd name="connsiteX56" fmla="*/ 8345228 w 12192000"/>
              <a:gd name="connsiteY56" fmla="*/ 1939822 h 3482342"/>
              <a:gd name="connsiteX57" fmla="*/ 8236214 w 12192000"/>
              <a:gd name="connsiteY57" fmla="*/ 1909725 h 3482342"/>
              <a:gd name="connsiteX58" fmla="*/ 8132104 w 12192000"/>
              <a:gd name="connsiteY58" fmla="*/ 1895727 h 3482342"/>
              <a:gd name="connsiteX59" fmla="*/ 7918078 w 12192000"/>
              <a:gd name="connsiteY59" fmla="*/ 1862668 h 3482342"/>
              <a:gd name="connsiteX60" fmla="*/ 7817899 w 12192000"/>
              <a:gd name="connsiteY60" fmla="*/ 1862176 h 3482342"/>
              <a:gd name="connsiteX61" fmla="*/ 7768994 w 12192000"/>
              <a:gd name="connsiteY61" fmla="*/ 1855721 h 3482342"/>
              <a:gd name="connsiteX62" fmla="*/ 7618027 w 12192000"/>
              <a:gd name="connsiteY62" fmla="*/ 1830959 h 3482342"/>
              <a:gd name="connsiteX63" fmla="*/ 7449425 w 12192000"/>
              <a:gd name="connsiteY63" fmla="*/ 1810910 h 3482342"/>
              <a:gd name="connsiteX64" fmla="*/ 7342915 w 12192000"/>
              <a:gd name="connsiteY64" fmla="*/ 1819827 h 3482342"/>
              <a:gd name="connsiteX65" fmla="*/ 7255191 w 12192000"/>
              <a:gd name="connsiteY65" fmla="*/ 1834354 h 3482342"/>
              <a:gd name="connsiteX66" fmla="*/ 7131205 w 12192000"/>
              <a:gd name="connsiteY66" fmla="*/ 1845557 h 3482342"/>
              <a:gd name="connsiteX67" fmla="*/ 6917124 w 12192000"/>
              <a:gd name="connsiteY67" fmla="*/ 1837109 h 3482342"/>
              <a:gd name="connsiteX68" fmla="*/ 6837145 w 12192000"/>
              <a:gd name="connsiteY68" fmla="*/ 1870724 h 3482342"/>
              <a:gd name="connsiteX69" fmla="*/ 6753991 w 12192000"/>
              <a:gd name="connsiteY69" fmla="*/ 1860969 h 3482342"/>
              <a:gd name="connsiteX70" fmla="*/ 6727754 w 12192000"/>
              <a:gd name="connsiteY70" fmla="*/ 1882372 h 3482342"/>
              <a:gd name="connsiteX71" fmla="*/ 6723371 w 12192000"/>
              <a:gd name="connsiteY71" fmla="*/ 1886494 h 3482342"/>
              <a:gd name="connsiteX72" fmla="*/ 6702779 w 12192000"/>
              <a:gd name="connsiteY72" fmla="*/ 1893601 h 3482342"/>
              <a:gd name="connsiteX73" fmla="*/ 6700779 w 12192000"/>
              <a:gd name="connsiteY73" fmla="*/ 1907344 h 3482342"/>
              <a:gd name="connsiteX74" fmla="*/ 6672513 w 12192000"/>
              <a:gd name="connsiteY74" fmla="*/ 1926452 h 3482342"/>
              <a:gd name="connsiteX75" fmla="*/ 6633549 w 12192000"/>
              <a:gd name="connsiteY75" fmla="*/ 1936255 h 3482342"/>
              <a:gd name="connsiteX76" fmla="*/ 6444344 w 12192000"/>
              <a:gd name="connsiteY76" fmla="*/ 1969663 h 3482342"/>
              <a:gd name="connsiteX77" fmla="*/ 6333446 w 12192000"/>
              <a:gd name="connsiteY77" fmla="*/ 1997163 h 3482342"/>
              <a:gd name="connsiteX78" fmla="*/ 6294933 w 12192000"/>
              <a:gd name="connsiteY78" fmla="*/ 2019412 h 3482342"/>
              <a:gd name="connsiteX79" fmla="*/ 6238719 w 12192000"/>
              <a:gd name="connsiteY79" fmla="*/ 2042547 h 3482342"/>
              <a:gd name="connsiteX80" fmla="*/ 6142310 w 12192000"/>
              <a:gd name="connsiteY80" fmla="*/ 2092510 h 3482342"/>
              <a:gd name="connsiteX81" fmla="*/ 6007916 w 12192000"/>
              <a:gd name="connsiteY81" fmla="*/ 2143752 h 3482342"/>
              <a:gd name="connsiteX82" fmla="*/ 5894610 w 12192000"/>
              <a:gd name="connsiteY82" fmla="*/ 2130684 h 3482342"/>
              <a:gd name="connsiteX83" fmla="*/ 5817682 w 12192000"/>
              <a:gd name="connsiteY83" fmla="*/ 2157358 h 3482342"/>
              <a:gd name="connsiteX84" fmla="*/ 5591469 w 12192000"/>
              <a:gd name="connsiteY84" fmla="*/ 2178389 h 3482342"/>
              <a:gd name="connsiteX85" fmla="*/ 5414282 w 12192000"/>
              <a:gd name="connsiteY85" fmla="*/ 2183070 h 3482342"/>
              <a:gd name="connsiteX86" fmla="*/ 5368369 w 12192000"/>
              <a:gd name="connsiteY86" fmla="*/ 2204272 h 3482342"/>
              <a:gd name="connsiteX87" fmla="*/ 5291263 w 12192000"/>
              <a:gd name="connsiteY87" fmla="*/ 2239182 h 3482342"/>
              <a:gd name="connsiteX88" fmla="*/ 5240857 w 12192000"/>
              <a:gd name="connsiteY88" fmla="*/ 2289444 h 3482342"/>
              <a:gd name="connsiteX89" fmla="*/ 5173523 w 12192000"/>
              <a:gd name="connsiteY89" fmla="*/ 2309057 h 3482342"/>
              <a:gd name="connsiteX90" fmla="*/ 5148543 w 12192000"/>
              <a:gd name="connsiteY90" fmla="*/ 2282356 h 3482342"/>
              <a:gd name="connsiteX91" fmla="*/ 5079548 w 12192000"/>
              <a:gd name="connsiteY91" fmla="*/ 2313485 h 3482342"/>
              <a:gd name="connsiteX92" fmla="*/ 4975908 w 12192000"/>
              <a:gd name="connsiteY92" fmla="*/ 2364128 h 3482342"/>
              <a:gd name="connsiteX93" fmla="*/ 4913723 w 12192000"/>
              <a:gd name="connsiteY93" fmla="*/ 2385265 h 3482342"/>
              <a:gd name="connsiteX94" fmla="*/ 4746485 w 12192000"/>
              <a:gd name="connsiteY94" fmla="*/ 2451769 h 3482342"/>
              <a:gd name="connsiteX95" fmla="*/ 4681588 w 12192000"/>
              <a:gd name="connsiteY95" fmla="*/ 2467494 h 3482342"/>
              <a:gd name="connsiteX96" fmla="*/ 1783655 w 12192000"/>
              <a:gd name="connsiteY96" fmla="*/ 3163860 h 3482342"/>
              <a:gd name="connsiteX97" fmla="*/ 1325955 w 12192000"/>
              <a:gd name="connsiteY97" fmla="*/ 3176692 h 3482342"/>
              <a:gd name="connsiteX98" fmla="*/ 1190384 w 12192000"/>
              <a:gd name="connsiteY98" fmla="*/ 3203504 h 3482342"/>
              <a:gd name="connsiteX99" fmla="*/ 1094537 w 12192000"/>
              <a:gd name="connsiteY99" fmla="*/ 3229469 h 3482342"/>
              <a:gd name="connsiteX100" fmla="*/ 779276 w 12192000"/>
              <a:gd name="connsiteY100" fmla="*/ 3327290 h 3482342"/>
              <a:gd name="connsiteX101" fmla="*/ 600378 w 12192000"/>
              <a:gd name="connsiteY101" fmla="*/ 3335250 h 3482342"/>
              <a:gd name="connsiteX102" fmla="*/ 493457 w 12192000"/>
              <a:gd name="connsiteY102" fmla="*/ 3365044 h 3482342"/>
              <a:gd name="connsiteX103" fmla="*/ 349402 w 12192000"/>
              <a:gd name="connsiteY103" fmla="*/ 3380897 h 3482342"/>
              <a:gd name="connsiteX104" fmla="*/ 192183 w 12192000"/>
              <a:gd name="connsiteY104" fmla="*/ 3460075 h 3482342"/>
              <a:gd name="connsiteX105" fmla="*/ 46713 w 12192000"/>
              <a:gd name="connsiteY105" fmla="*/ 3462986 h 3482342"/>
              <a:gd name="connsiteX106" fmla="*/ 2765 w 12192000"/>
              <a:gd name="connsiteY106" fmla="*/ 3480770 h 3482342"/>
              <a:gd name="connsiteX107" fmla="*/ 0 w 12192000"/>
              <a:gd name="connsiteY107" fmla="*/ 3482342 h 3482342"/>
              <a:gd name="connsiteX108" fmla="*/ 0 w 12192000"/>
              <a:gd name="connsiteY10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30392 w 12192000"/>
              <a:gd name="connsiteY54" fmla="*/ 1898567 h 3482342"/>
              <a:gd name="connsiteX55" fmla="*/ 8345228 w 12192000"/>
              <a:gd name="connsiteY55" fmla="*/ 1939822 h 3482342"/>
              <a:gd name="connsiteX56" fmla="*/ 8236214 w 12192000"/>
              <a:gd name="connsiteY56" fmla="*/ 1909725 h 3482342"/>
              <a:gd name="connsiteX57" fmla="*/ 8132104 w 12192000"/>
              <a:gd name="connsiteY57" fmla="*/ 1895727 h 3482342"/>
              <a:gd name="connsiteX58" fmla="*/ 7918078 w 12192000"/>
              <a:gd name="connsiteY58" fmla="*/ 1862668 h 3482342"/>
              <a:gd name="connsiteX59" fmla="*/ 7817899 w 12192000"/>
              <a:gd name="connsiteY59" fmla="*/ 1862176 h 3482342"/>
              <a:gd name="connsiteX60" fmla="*/ 7768994 w 12192000"/>
              <a:gd name="connsiteY60" fmla="*/ 1855721 h 3482342"/>
              <a:gd name="connsiteX61" fmla="*/ 7618027 w 12192000"/>
              <a:gd name="connsiteY61" fmla="*/ 1830959 h 3482342"/>
              <a:gd name="connsiteX62" fmla="*/ 7449425 w 12192000"/>
              <a:gd name="connsiteY62" fmla="*/ 1810910 h 3482342"/>
              <a:gd name="connsiteX63" fmla="*/ 7342915 w 12192000"/>
              <a:gd name="connsiteY63" fmla="*/ 1819827 h 3482342"/>
              <a:gd name="connsiteX64" fmla="*/ 7255191 w 12192000"/>
              <a:gd name="connsiteY64" fmla="*/ 1834354 h 3482342"/>
              <a:gd name="connsiteX65" fmla="*/ 7131205 w 12192000"/>
              <a:gd name="connsiteY65" fmla="*/ 1845557 h 3482342"/>
              <a:gd name="connsiteX66" fmla="*/ 6917124 w 12192000"/>
              <a:gd name="connsiteY66" fmla="*/ 1837109 h 3482342"/>
              <a:gd name="connsiteX67" fmla="*/ 6837145 w 12192000"/>
              <a:gd name="connsiteY67" fmla="*/ 1870724 h 3482342"/>
              <a:gd name="connsiteX68" fmla="*/ 6753991 w 12192000"/>
              <a:gd name="connsiteY68" fmla="*/ 1860969 h 3482342"/>
              <a:gd name="connsiteX69" fmla="*/ 6727754 w 12192000"/>
              <a:gd name="connsiteY69" fmla="*/ 1882372 h 3482342"/>
              <a:gd name="connsiteX70" fmla="*/ 6723371 w 12192000"/>
              <a:gd name="connsiteY70" fmla="*/ 1886494 h 3482342"/>
              <a:gd name="connsiteX71" fmla="*/ 6702779 w 12192000"/>
              <a:gd name="connsiteY71" fmla="*/ 1893601 h 3482342"/>
              <a:gd name="connsiteX72" fmla="*/ 6700779 w 12192000"/>
              <a:gd name="connsiteY72" fmla="*/ 1907344 h 3482342"/>
              <a:gd name="connsiteX73" fmla="*/ 6672513 w 12192000"/>
              <a:gd name="connsiteY73" fmla="*/ 1926452 h 3482342"/>
              <a:gd name="connsiteX74" fmla="*/ 6633549 w 12192000"/>
              <a:gd name="connsiteY74" fmla="*/ 1936255 h 3482342"/>
              <a:gd name="connsiteX75" fmla="*/ 6444344 w 12192000"/>
              <a:gd name="connsiteY75" fmla="*/ 1969663 h 3482342"/>
              <a:gd name="connsiteX76" fmla="*/ 6333446 w 12192000"/>
              <a:gd name="connsiteY76" fmla="*/ 1997163 h 3482342"/>
              <a:gd name="connsiteX77" fmla="*/ 6294933 w 12192000"/>
              <a:gd name="connsiteY77" fmla="*/ 2019412 h 3482342"/>
              <a:gd name="connsiteX78" fmla="*/ 6238719 w 12192000"/>
              <a:gd name="connsiteY78" fmla="*/ 2042547 h 3482342"/>
              <a:gd name="connsiteX79" fmla="*/ 6142310 w 12192000"/>
              <a:gd name="connsiteY79" fmla="*/ 2092510 h 3482342"/>
              <a:gd name="connsiteX80" fmla="*/ 6007916 w 12192000"/>
              <a:gd name="connsiteY80" fmla="*/ 2143752 h 3482342"/>
              <a:gd name="connsiteX81" fmla="*/ 5894610 w 12192000"/>
              <a:gd name="connsiteY81" fmla="*/ 2130684 h 3482342"/>
              <a:gd name="connsiteX82" fmla="*/ 5817682 w 12192000"/>
              <a:gd name="connsiteY82" fmla="*/ 2157358 h 3482342"/>
              <a:gd name="connsiteX83" fmla="*/ 5591469 w 12192000"/>
              <a:gd name="connsiteY83" fmla="*/ 2178389 h 3482342"/>
              <a:gd name="connsiteX84" fmla="*/ 5414282 w 12192000"/>
              <a:gd name="connsiteY84" fmla="*/ 2183070 h 3482342"/>
              <a:gd name="connsiteX85" fmla="*/ 5368369 w 12192000"/>
              <a:gd name="connsiteY85" fmla="*/ 2204272 h 3482342"/>
              <a:gd name="connsiteX86" fmla="*/ 5291263 w 12192000"/>
              <a:gd name="connsiteY86" fmla="*/ 2239182 h 3482342"/>
              <a:gd name="connsiteX87" fmla="*/ 5240857 w 12192000"/>
              <a:gd name="connsiteY87" fmla="*/ 2289444 h 3482342"/>
              <a:gd name="connsiteX88" fmla="*/ 5173523 w 12192000"/>
              <a:gd name="connsiteY88" fmla="*/ 2309057 h 3482342"/>
              <a:gd name="connsiteX89" fmla="*/ 5148543 w 12192000"/>
              <a:gd name="connsiteY89" fmla="*/ 2282356 h 3482342"/>
              <a:gd name="connsiteX90" fmla="*/ 5079548 w 12192000"/>
              <a:gd name="connsiteY90" fmla="*/ 2313485 h 3482342"/>
              <a:gd name="connsiteX91" fmla="*/ 4975908 w 12192000"/>
              <a:gd name="connsiteY91" fmla="*/ 2364128 h 3482342"/>
              <a:gd name="connsiteX92" fmla="*/ 4913723 w 12192000"/>
              <a:gd name="connsiteY92" fmla="*/ 2385265 h 3482342"/>
              <a:gd name="connsiteX93" fmla="*/ 4746485 w 12192000"/>
              <a:gd name="connsiteY93" fmla="*/ 2451769 h 3482342"/>
              <a:gd name="connsiteX94" fmla="*/ 4681588 w 12192000"/>
              <a:gd name="connsiteY94" fmla="*/ 2467494 h 3482342"/>
              <a:gd name="connsiteX95" fmla="*/ 1783655 w 12192000"/>
              <a:gd name="connsiteY95" fmla="*/ 3163860 h 3482342"/>
              <a:gd name="connsiteX96" fmla="*/ 1325955 w 12192000"/>
              <a:gd name="connsiteY96" fmla="*/ 3176692 h 3482342"/>
              <a:gd name="connsiteX97" fmla="*/ 1190384 w 12192000"/>
              <a:gd name="connsiteY97" fmla="*/ 3203504 h 3482342"/>
              <a:gd name="connsiteX98" fmla="*/ 1094537 w 12192000"/>
              <a:gd name="connsiteY98" fmla="*/ 3229469 h 3482342"/>
              <a:gd name="connsiteX99" fmla="*/ 779276 w 12192000"/>
              <a:gd name="connsiteY99" fmla="*/ 3327290 h 3482342"/>
              <a:gd name="connsiteX100" fmla="*/ 600378 w 12192000"/>
              <a:gd name="connsiteY100" fmla="*/ 3335250 h 3482342"/>
              <a:gd name="connsiteX101" fmla="*/ 493457 w 12192000"/>
              <a:gd name="connsiteY101" fmla="*/ 3365044 h 3482342"/>
              <a:gd name="connsiteX102" fmla="*/ 349402 w 12192000"/>
              <a:gd name="connsiteY102" fmla="*/ 3380897 h 3482342"/>
              <a:gd name="connsiteX103" fmla="*/ 192183 w 12192000"/>
              <a:gd name="connsiteY103" fmla="*/ 3460075 h 3482342"/>
              <a:gd name="connsiteX104" fmla="*/ 46713 w 12192000"/>
              <a:gd name="connsiteY104" fmla="*/ 3462986 h 3482342"/>
              <a:gd name="connsiteX105" fmla="*/ 2765 w 12192000"/>
              <a:gd name="connsiteY105" fmla="*/ 3480770 h 3482342"/>
              <a:gd name="connsiteX106" fmla="*/ 0 w 12192000"/>
              <a:gd name="connsiteY106" fmla="*/ 3482342 h 3482342"/>
              <a:gd name="connsiteX107" fmla="*/ 0 w 12192000"/>
              <a:gd name="connsiteY107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6797 w 12192000"/>
              <a:gd name="connsiteY23" fmla="*/ 13505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36742 w 12192000"/>
              <a:gd name="connsiteY54" fmla="*/ 1923967 h 3482342"/>
              <a:gd name="connsiteX55" fmla="*/ 8345228 w 12192000"/>
              <a:gd name="connsiteY55" fmla="*/ 1939822 h 3482342"/>
              <a:gd name="connsiteX56" fmla="*/ 8236214 w 12192000"/>
              <a:gd name="connsiteY56" fmla="*/ 1909725 h 3482342"/>
              <a:gd name="connsiteX57" fmla="*/ 8132104 w 12192000"/>
              <a:gd name="connsiteY57" fmla="*/ 1895727 h 3482342"/>
              <a:gd name="connsiteX58" fmla="*/ 7918078 w 12192000"/>
              <a:gd name="connsiteY58" fmla="*/ 1862668 h 3482342"/>
              <a:gd name="connsiteX59" fmla="*/ 7817899 w 12192000"/>
              <a:gd name="connsiteY59" fmla="*/ 1862176 h 3482342"/>
              <a:gd name="connsiteX60" fmla="*/ 7768994 w 12192000"/>
              <a:gd name="connsiteY60" fmla="*/ 1855721 h 3482342"/>
              <a:gd name="connsiteX61" fmla="*/ 7618027 w 12192000"/>
              <a:gd name="connsiteY61" fmla="*/ 1830959 h 3482342"/>
              <a:gd name="connsiteX62" fmla="*/ 7449425 w 12192000"/>
              <a:gd name="connsiteY62" fmla="*/ 1810910 h 3482342"/>
              <a:gd name="connsiteX63" fmla="*/ 7342915 w 12192000"/>
              <a:gd name="connsiteY63" fmla="*/ 1819827 h 3482342"/>
              <a:gd name="connsiteX64" fmla="*/ 7255191 w 12192000"/>
              <a:gd name="connsiteY64" fmla="*/ 1834354 h 3482342"/>
              <a:gd name="connsiteX65" fmla="*/ 7131205 w 12192000"/>
              <a:gd name="connsiteY65" fmla="*/ 1845557 h 3482342"/>
              <a:gd name="connsiteX66" fmla="*/ 6917124 w 12192000"/>
              <a:gd name="connsiteY66" fmla="*/ 1837109 h 3482342"/>
              <a:gd name="connsiteX67" fmla="*/ 6837145 w 12192000"/>
              <a:gd name="connsiteY67" fmla="*/ 1870724 h 3482342"/>
              <a:gd name="connsiteX68" fmla="*/ 6753991 w 12192000"/>
              <a:gd name="connsiteY68" fmla="*/ 1860969 h 3482342"/>
              <a:gd name="connsiteX69" fmla="*/ 6727754 w 12192000"/>
              <a:gd name="connsiteY69" fmla="*/ 1882372 h 3482342"/>
              <a:gd name="connsiteX70" fmla="*/ 6723371 w 12192000"/>
              <a:gd name="connsiteY70" fmla="*/ 1886494 h 3482342"/>
              <a:gd name="connsiteX71" fmla="*/ 6702779 w 12192000"/>
              <a:gd name="connsiteY71" fmla="*/ 1893601 h 3482342"/>
              <a:gd name="connsiteX72" fmla="*/ 6700779 w 12192000"/>
              <a:gd name="connsiteY72" fmla="*/ 1907344 h 3482342"/>
              <a:gd name="connsiteX73" fmla="*/ 6672513 w 12192000"/>
              <a:gd name="connsiteY73" fmla="*/ 1926452 h 3482342"/>
              <a:gd name="connsiteX74" fmla="*/ 6633549 w 12192000"/>
              <a:gd name="connsiteY74" fmla="*/ 1936255 h 3482342"/>
              <a:gd name="connsiteX75" fmla="*/ 6444344 w 12192000"/>
              <a:gd name="connsiteY75" fmla="*/ 1969663 h 3482342"/>
              <a:gd name="connsiteX76" fmla="*/ 6333446 w 12192000"/>
              <a:gd name="connsiteY76" fmla="*/ 1997163 h 3482342"/>
              <a:gd name="connsiteX77" fmla="*/ 6294933 w 12192000"/>
              <a:gd name="connsiteY77" fmla="*/ 2019412 h 3482342"/>
              <a:gd name="connsiteX78" fmla="*/ 6238719 w 12192000"/>
              <a:gd name="connsiteY78" fmla="*/ 2042547 h 3482342"/>
              <a:gd name="connsiteX79" fmla="*/ 6142310 w 12192000"/>
              <a:gd name="connsiteY79" fmla="*/ 2092510 h 3482342"/>
              <a:gd name="connsiteX80" fmla="*/ 6007916 w 12192000"/>
              <a:gd name="connsiteY80" fmla="*/ 2143752 h 3482342"/>
              <a:gd name="connsiteX81" fmla="*/ 5894610 w 12192000"/>
              <a:gd name="connsiteY81" fmla="*/ 2130684 h 3482342"/>
              <a:gd name="connsiteX82" fmla="*/ 5817682 w 12192000"/>
              <a:gd name="connsiteY82" fmla="*/ 2157358 h 3482342"/>
              <a:gd name="connsiteX83" fmla="*/ 5591469 w 12192000"/>
              <a:gd name="connsiteY83" fmla="*/ 2178389 h 3482342"/>
              <a:gd name="connsiteX84" fmla="*/ 5414282 w 12192000"/>
              <a:gd name="connsiteY84" fmla="*/ 2183070 h 3482342"/>
              <a:gd name="connsiteX85" fmla="*/ 5368369 w 12192000"/>
              <a:gd name="connsiteY85" fmla="*/ 2204272 h 3482342"/>
              <a:gd name="connsiteX86" fmla="*/ 5291263 w 12192000"/>
              <a:gd name="connsiteY86" fmla="*/ 2239182 h 3482342"/>
              <a:gd name="connsiteX87" fmla="*/ 5240857 w 12192000"/>
              <a:gd name="connsiteY87" fmla="*/ 2289444 h 3482342"/>
              <a:gd name="connsiteX88" fmla="*/ 5173523 w 12192000"/>
              <a:gd name="connsiteY88" fmla="*/ 2309057 h 3482342"/>
              <a:gd name="connsiteX89" fmla="*/ 5148543 w 12192000"/>
              <a:gd name="connsiteY89" fmla="*/ 2282356 h 3482342"/>
              <a:gd name="connsiteX90" fmla="*/ 5079548 w 12192000"/>
              <a:gd name="connsiteY90" fmla="*/ 2313485 h 3482342"/>
              <a:gd name="connsiteX91" fmla="*/ 4975908 w 12192000"/>
              <a:gd name="connsiteY91" fmla="*/ 2364128 h 3482342"/>
              <a:gd name="connsiteX92" fmla="*/ 4913723 w 12192000"/>
              <a:gd name="connsiteY92" fmla="*/ 2385265 h 3482342"/>
              <a:gd name="connsiteX93" fmla="*/ 4746485 w 12192000"/>
              <a:gd name="connsiteY93" fmla="*/ 2451769 h 3482342"/>
              <a:gd name="connsiteX94" fmla="*/ 4681588 w 12192000"/>
              <a:gd name="connsiteY94" fmla="*/ 2467494 h 3482342"/>
              <a:gd name="connsiteX95" fmla="*/ 1783655 w 12192000"/>
              <a:gd name="connsiteY95" fmla="*/ 3163860 h 3482342"/>
              <a:gd name="connsiteX96" fmla="*/ 1325955 w 12192000"/>
              <a:gd name="connsiteY96" fmla="*/ 3176692 h 3482342"/>
              <a:gd name="connsiteX97" fmla="*/ 1190384 w 12192000"/>
              <a:gd name="connsiteY97" fmla="*/ 3203504 h 3482342"/>
              <a:gd name="connsiteX98" fmla="*/ 1094537 w 12192000"/>
              <a:gd name="connsiteY98" fmla="*/ 3229469 h 3482342"/>
              <a:gd name="connsiteX99" fmla="*/ 779276 w 12192000"/>
              <a:gd name="connsiteY99" fmla="*/ 3327290 h 3482342"/>
              <a:gd name="connsiteX100" fmla="*/ 600378 w 12192000"/>
              <a:gd name="connsiteY100" fmla="*/ 3335250 h 3482342"/>
              <a:gd name="connsiteX101" fmla="*/ 493457 w 12192000"/>
              <a:gd name="connsiteY101" fmla="*/ 3365044 h 3482342"/>
              <a:gd name="connsiteX102" fmla="*/ 349402 w 12192000"/>
              <a:gd name="connsiteY102" fmla="*/ 3380897 h 3482342"/>
              <a:gd name="connsiteX103" fmla="*/ 192183 w 12192000"/>
              <a:gd name="connsiteY103" fmla="*/ 3460075 h 3482342"/>
              <a:gd name="connsiteX104" fmla="*/ 46713 w 12192000"/>
              <a:gd name="connsiteY104" fmla="*/ 3462986 h 3482342"/>
              <a:gd name="connsiteX105" fmla="*/ 2765 w 12192000"/>
              <a:gd name="connsiteY105" fmla="*/ 3480770 h 3482342"/>
              <a:gd name="connsiteX106" fmla="*/ 0 w 12192000"/>
              <a:gd name="connsiteY106" fmla="*/ 3482342 h 3482342"/>
              <a:gd name="connsiteX107" fmla="*/ 0 w 12192000"/>
              <a:gd name="connsiteY107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65056 w 12192000"/>
              <a:gd name="connsiteY17" fmla="*/ 804087 h 3482342"/>
              <a:gd name="connsiteX18" fmla="*/ 11294073 w 12192000"/>
              <a:gd name="connsiteY18" fmla="*/ 897260 h 3482342"/>
              <a:gd name="connsiteX19" fmla="*/ 11228040 w 12192000"/>
              <a:gd name="connsiteY19" fmla="*/ 958953 h 3482342"/>
              <a:gd name="connsiteX20" fmla="*/ 11193568 w 12192000"/>
              <a:gd name="connsiteY20" fmla="*/ 982314 h 3482342"/>
              <a:gd name="connsiteX21" fmla="*/ 11139869 w 12192000"/>
              <a:gd name="connsiteY21" fmla="*/ 1126133 h 3482342"/>
              <a:gd name="connsiteX22" fmla="*/ 11003287 w 12192000"/>
              <a:gd name="connsiteY22" fmla="*/ 1243468 h 3482342"/>
              <a:gd name="connsiteX23" fmla="*/ 10930447 w 12192000"/>
              <a:gd name="connsiteY23" fmla="*/ 1287088 h 3482342"/>
              <a:gd name="connsiteX24" fmla="*/ 10832727 w 12192000"/>
              <a:gd name="connsiteY24" fmla="*/ 1341335 h 3482342"/>
              <a:gd name="connsiteX25" fmla="*/ 10720408 w 12192000"/>
              <a:gd name="connsiteY25" fmla="*/ 1344999 h 3482342"/>
              <a:gd name="connsiteX26" fmla="*/ 10635456 w 12192000"/>
              <a:gd name="connsiteY26" fmla="*/ 1337688 h 3482342"/>
              <a:gd name="connsiteX27" fmla="*/ 10629954 w 12192000"/>
              <a:gd name="connsiteY27" fmla="*/ 1330628 h 3482342"/>
              <a:gd name="connsiteX28" fmla="*/ 10623883 w 12192000"/>
              <a:gd name="connsiteY28" fmla="*/ 1332776 h 3482342"/>
              <a:gd name="connsiteX29" fmla="*/ 10622090 w 12192000"/>
              <a:gd name="connsiteY29" fmla="*/ 1341385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264922 w 12192000"/>
              <a:gd name="connsiteY35" fmla="*/ 1472107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524524 w 12192000"/>
              <a:gd name="connsiteY53" fmla="*/ 1902425 h 3482342"/>
              <a:gd name="connsiteX54" fmla="*/ 8436742 w 12192000"/>
              <a:gd name="connsiteY54" fmla="*/ 1923967 h 3482342"/>
              <a:gd name="connsiteX55" fmla="*/ 8345228 w 12192000"/>
              <a:gd name="connsiteY55" fmla="*/ 1939822 h 3482342"/>
              <a:gd name="connsiteX56" fmla="*/ 8236214 w 12192000"/>
              <a:gd name="connsiteY56" fmla="*/ 1909725 h 3482342"/>
              <a:gd name="connsiteX57" fmla="*/ 8132104 w 12192000"/>
              <a:gd name="connsiteY57" fmla="*/ 1895727 h 3482342"/>
              <a:gd name="connsiteX58" fmla="*/ 7918078 w 12192000"/>
              <a:gd name="connsiteY58" fmla="*/ 1862668 h 3482342"/>
              <a:gd name="connsiteX59" fmla="*/ 7817899 w 12192000"/>
              <a:gd name="connsiteY59" fmla="*/ 1862176 h 3482342"/>
              <a:gd name="connsiteX60" fmla="*/ 7768994 w 12192000"/>
              <a:gd name="connsiteY60" fmla="*/ 1855721 h 3482342"/>
              <a:gd name="connsiteX61" fmla="*/ 7618027 w 12192000"/>
              <a:gd name="connsiteY61" fmla="*/ 1830959 h 3482342"/>
              <a:gd name="connsiteX62" fmla="*/ 7449425 w 12192000"/>
              <a:gd name="connsiteY62" fmla="*/ 1810910 h 3482342"/>
              <a:gd name="connsiteX63" fmla="*/ 7342915 w 12192000"/>
              <a:gd name="connsiteY63" fmla="*/ 1819827 h 3482342"/>
              <a:gd name="connsiteX64" fmla="*/ 7255191 w 12192000"/>
              <a:gd name="connsiteY64" fmla="*/ 1834354 h 3482342"/>
              <a:gd name="connsiteX65" fmla="*/ 7131205 w 12192000"/>
              <a:gd name="connsiteY65" fmla="*/ 1845557 h 3482342"/>
              <a:gd name="connsiteX66" fmla="*/ 6917124 w 12192000"/>
              <a:gd name="connsiteY66" fmla="*/ 1837109 h 3482342"/>
              <a:gd name="connsiteX67" fmla="*/ 6837145 w 12192000"/>
              <a:gd name="connsiteY67" fmla="*/ 1870724 h 3482342"/>
              <a:gd name="connsiteX68" fmla="*/ 6753991 w 12192000"/>
              <a:gd name="connsiteY68" fmla="*/ 1860969 h 3482342"/>
              <a:gd name="connsiteX69" fmla="*/ 6727754 w 12192000"/>
              <a:gd name="connsiteY69" fmla="*/ 1882372 h 3482342"/>
              <a:gd name="connsiteX70" fmla="*/ 6723371 w 12192000"/>
              <a:gd name="connsiteY70" fmla="*/ 1886494 h 3482342"/>
              <a:gd name="connsiteX71" fmla="*/ 6702779 w 12192000"/>
              <a:gd name="connsiteY71" fmla="*/ 1893601 h 3482342"/>
              <a:gd name="connsiteX72" fmla="*/ 6700779 w 12192000"/>
              <a:gd name="connsiteY72" fmla="*/ 1907344 h 3482342"/>
              <a:gd name="connsiteX73" fmla="*/ 6672513 w 12192000"/>
              <a:gd name="connsiteY73" fmla="*/ 1926452 h 3482342"/>
              <a:gd name="connsiteX74" fmla="*/ 6633549 w 12192000"/>
              <a:gd name="connsiteY74" fmla="*/ 1936255 h 3482342"/>
              <a:gd name="connsiteX75" fmla="*/ 6444344 w 12192000"/>
              <a:gd name="connsiteY75" fmla="*/ 1969663 h 3482342"/>
              <a:gd name="connsiteX76" fmla="*/ 6333446 w 12192000"/>
              <a:gd name="connsiteY76" fmla="*/ 1997163 h 3482342"/>
              <a:gd name="connsiteX77" fmla="*/ 6294933 w 12192000"/>
              <a:gd name="connsiteY77" fmla="*/ 2019412 h 3482342"/>
              <a:gd name="connsiteX78" fmla="*/ 6238719 w 12192000"/>
              <a:gd name="connsiteY78" fmla="*/ 2042547 h 3482342"/>
              <a:gd name="connsiteX79" fmla="*/ 6142310 w 12192000"/>
              <a:gd name="connsiteY79" fmla="*/ 2092510 h 3482342"/>
              <a:gd name="connsiteX80" fmla="*/ 6007916 w 12192000"/>
              <a:gd name="connsiteY80" fmla="*/ 2143752 h 3482342"/>
              <a:gd name="connsiteX81" fmla="*/ 5894610 w 12192000"/>
              <a:gd name="connsiteY81" fmla="*/ 2130684 h 3482342"/>
              <a:gd name="connsiteX82" fmla="*/ 5817682 w 12192000"/>
              <a:gd name="connsiteY82" fmla="*/ 2157358 h 3482342"/>
              <a:gd name="connsiteX83" fmla="*/ 5591469 w 12192000"/>
              <a:gd name="connsiteY83" fmla="*/ 2178389 h 3482342"/>
              <a:gd name="connsiteX84" fmla="*/ 5414282 w 12192000"/>
              <a:gd name="connsiteY84" fmla="*/ 2183070 h 3482342"/>
              <a:gd name="connsiteX85" fmla="*/ 5368369 w 12192000"/>
              <a:gd name="connsiteY85" fmla="*/ 2204272 h 3482342"/>
              <a:gd name="connsiteX86" fmla="*/ 5291263 w 12192000"/>
              <a:gd name="connsiteY86" fmla="*/ 2239182 h 3482342"/>
              <a:gd name="connsiteX87" fmla="*/ 5240857 w 12192000"/>
              <a:gd name="connsiteY87" fmla="*/ 2289444 h 3482342"/>
              <a:gd name="connsiteX88" fmla="*/ 5173523 w 12192000"/>
              <a:gd name="connsiteY88" fmla="*/ 2309057 h 3482342"/>
              <a:gd name="connsiteX89" fmla="*/ 5148543 w 12192000"/>
              <a:gd name="connsiteY89" fmla="*/ 2282356 h 3482342"/>
              <a:gd name="connsiteX90" fmla="*/ 5079548 w 12192000"/>
              <a:gd name="connsiteY90" fmla="*/ 2313485 h 3482342"/>
              <a:gd name="connsiteX91" fmla="*/ 4975908 w 12192000"/>
              <a:gd name="connsiteY91" fmla="*/ 2364128 h 3482342"/>
              <a:gd name="connsiteX92" fmla="*/ 4913723 w 12192000"/>
              <a:gd name="connsiteY92" fmla="*/ 2385265 h 3482342"/>
              <a:gd name="connsiteX93" fmla="*/ 4746485 w 12192000"/>
              <a:gd name="connsiteY93" fmla="*/ 2451769 h 3482342"/>
              <a:gd name="connsiteX94" fmla="*/ 4681588 w 12192000"/>
              <a:gd name="connsiteY94" fmla="*/ 2467494 h 3482342"/>
              <a:gd name="connsiteX95" fmla="*/ 1783655 w 12192000"/>
              <a:gd name="connsiteY95" fmla="*/ 3163860 h 3482342"/>
              <a:gd name="connsiteX96" fmla="*/ 1325955 w 12192000"/>
              <a:gd name="connsiteY96" fmla="*/ 3176692 h 3482342"/>
              <a:gd name="connsiteX97" fmla="*/ 1190384 w 12192000"/>
              <a:gd name="connsiteY97" fmla="*/ 3203504 h 3482342"/>
              <a:gd name="connsiteX98" fmla="*/ 1094537 w 12192000"/>
              <a:gd name="connsiteY98" fmla="*/ 3229469 h 3482342"/>
              <a:gd name="connsiteX99" fmla="*/ 779276 w 12192000"/>
              <a:gd name="connsiteY99" fmla="*/ 3327290 h 3482342"/>
              <a:gd name="connsiteX100" fmla="*/ 600378 w 12192000"/>
              <a:gd name="connsiteY100" fmla="*/ 3335250 h 3482342"/>
              <a:gd name="connsiteX101" fmla="*/ 493457 w 12192000"/>
              <a:gd name="connsiteY101" fmla="*/ 3365044 h 3482342"/>
              <a:gd name="connsiteX102" fmla="*/ 349402 w 12192000"/>
              <a:gd name="connsiteY102" fmla="*/ 3380897 h 3482342"/>
              <a:gd name="connsiteX103" fmla="*/ 192183 w 12192000"/>
              <a:gd name="connsiteY103" fmla="*/ 3460075 h 3482342"/>
              <a:gd name="connsiteX104" fmla="*/ 46713 w 12192000"/>
              <a:gd name="connsiteY104" fmla="*/ 3462986 h 3482342"/>
              <a:gd name="connsiteX105" fmla="*/ 2765 w 12192000"/>
              <a:gd name="connsiteY105" fmla="*/ 3480770 h 3482342"/>
              <a:gd name="connsiteX106" fmla="*/ 0 w 12192000"/>
              <a:gd name="connsiteY106" fmla="*/ 3482342 h 3482342"/>
              <a:gd name="connsiteX107" fmla="*/ 0 w 12192000"/>
              <a:gd name="connsiteY107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294073 w 12192000"/>
              <a:gd name="connsiteY17" fmla="*/ 897260 h 3482342"/>
              <a:gd name="connsiteX18" fmla="*/ 11228040 w 12192000"/>
              <a:gd name="connsiteY18" fmla="*/ 958953 h 3482342"/>
              <a:gd name="connsiteX19" fmla="*/ 11193568 w 12192000"/>
              <a:gd name="connsiteY19" fmla="*/ 982314 h 3482342"/>
              <a:gd name="connsiteX20" fmla="*/ 11139869 w 12192000"/>
              <a:gd name="connsiteY20" fmla="*/ 1126133 h 3482342"/>
              <a:gd name="connsiteX21" fmla="*/ 11003287 w 12192000"/>
              <a:gd name="connsiteY21" fmla="*/ 1243468 h 3482342"/>
              <a:gd name="connsiteX22" fmla="*/ 10930447 w 12192000"/>
              <a:gd name="connsiteY22" fmla="*/ 1287088 h 3482342"/>
              <a:gd name="connsiteX23" fmla="*/ 10832727 w 12192000"/>
              <a:gd name="connsiteY23" fmla="*/ 1341335 h 3482342"/>
              <a:gd name="connsiteX24" fmla="*/ 10720408 w 12192000"/>
              <a:gd name="connsiteY24" fmla="*/ 1344999 h 3482342"/>
              <a:gd name="connsiteX25" fmla="*/ 10635456 w 12192000"/>
              <a:gd name="connsiteY25" fmla="*/ 1337688 h 3482342"/>
              <a:gd name="connsiteX26" fmla="*/ 10629954 w 12192000"/>
              <a:gd name="connsiteY26" fmla="*/ 1330628 h 3482342"/>
              <a:gd name="connsiteX27" fmla="*/ 10623883 w 12192000"/>
              <a:gd name="connsiteY27" fmla="*/ 1332776 h 3482342"/>
              <a:gd name="connsiteX28" fmla="*/ 10622090 w 12192000"/>
              <a:gd name="connsiteY28" fmla="*/ 1341385 h 3482342"/>
              <a:gd name="connsiteX29" fmla="*/ 10573203 w 12192000"/>
              <a:gd name="connsiteY29" fmla="*/ 1351996 h 3482342"/>
              <a:gd name="connsiteX30" fmla="*/ 10513263 w 12192000"/>
              <a:gd name="connsiteY30" fmla="*/ 1350756 h 3482342"/>
              <a:gd name="connsiteX31" fmla="*/ 10464012 w 12192000"/>
              <a:gd name="connsiteY31" fmla="*/ 1391778 h 3482342"/>
              <a:gd name="connsiteX32" fmla="*/ 10405409 w 12192000"/>
              <a:gd name="connsiteY32" fmla="*/ 1422789 h 3482342"/>
              <a:gd name="connsiteX33" fmla="*/ 10370530 w 12192000"/>
              <a:gd name="connsiteY33" fmla="*/ 1441596 h 3482342"/>
              <a:gd name="connsiteX34" fmla="*/ 10264922 w 12192000"/>
              <a:gd name="connsiteY34" fmla="*/ 1472107 h 3482342"/>
              <a:gd name="connsiteX35" fmla="*/ 10058690 w 12192000"/>
              <a:gd name="connsiteY35" fmla="*/ 1474888 h 3482342"/>
              <a:gd name="connsiteX36" fmla="*/ 10004424 w 12192000"/>
              <a:gd name="connsiteY36" fmla="*/ 1489801 h 3482342"/>
              <a:gd name="connsiteX37" fmla="*/ 9999951 w 12192000"/>
              <a:gd name="connsiteY37" fmla="*/ 1499127 h 3482342"/>
              <a:gd name="connsiteX38" fmla="*/ 9845462 w 12192000"/>
              <a:gd name="connsiteY38" fmla="*/ 1548192 h 3482342"/>
              <a:gd name="connsiteX39" fmla="*/ 9736156 w 12192000"/>
              <a:gd name="connsiteY39" fmla="*/ 1581928 h 3482342"/>
              <a:gd name="connsiteX40" fmla="*/ 9693355 w 12192000"/>
              <a:gd name="connsiteY40" fmla="*/ 1602632 h 3482342"/>
              <a:gd name="connsiteX41" fmla="*/ 9664242 w 12192000"/>
              <a:gd name="connsiteY41" fmla="*/ 1622075 h 3482342"/>
              <a:gd name="connsiteX42" fmla="*/ 9579195 w 12192000"/>
              <a:gd name="connsiteY42" fmla="*/ 1648017 h 3482342"/>
              <a:gd name="connsiteX43" fmla="*/ 9433652 w 12192000"/>
              <a:gd name="connsiteY43" fmla="*/ 1681174 h 3482342"/>
              <a:gd name="connsiteX44" fmla="*/ 9403775 w 12192000"/>
              <a:gd name="connsiteY44" fmla="*/ 1690403 h 3482342"/>
              <a:gd name="connsiteX45" fmla="*/ 9382503 w 12192000"/>
              <a:gd name="connsiteY45" fmla="*/ 1706957 h 3482342"/>
              <a:gd name="connsiteX46" fmla="*/ 9381410 w 12192000"/>
              <a:gd name="connsiteY46" fmla="*/ 1718312 h 3482342"/>
              <a:gd name="connsiteX47" fmla="*/ 9365685 w 12192000"/>
              <a:gd name="connsiteY47" fmla="*/ 1724772 h 3482342"/>
              <a:gd name="connsiteX48" fmla="*/ 9278020 w 12192000"/>
              <a:gd name="connsiteY48" fmla="*/ 1741161 h 3482342"/>
              <a:gd name="connsiteX49" fmla="*/ 9217145 w 12192000"/>
              <a:gd name="connsiteY49" fmla="*/ 1771195 h 3482342"/>
              <a:gd name="connsiteX50" fmla="*/ 8955875 w 12192000"/>
              <a:gd name="connsiteY50" fmla="*/ 1796806 h 3482342"/>
              <a:gd name="connsiteX51" fmla="*/ 8648415 w 12192000"/>
              <a:gd name="connsiteY51" fmla="*/ 1878623 h 3482342"/>
              <a:gd name="connsiteX52" fmla="*/ 8524524 w 12192000"/>
              <a:gd name="connsiteY52" fmla="*/ 1902425 h 3482342"/>
              <a:gd name="connsiteX53" fmla="*/ 8436742 w 12192000"/>
              <a:gd name="connsiteY53" fmla="*/ 1923967 h 3482342"/>
              <a:gd name="connsiteX54" fmla="*/ 8345228 w 12192000"/>
              <a:gd name="connsiteY54" fmla="*/ 1939822 h 3482342"/>
              <a:gd name="connsiteX55" fmla="*/ 8236214 w 12192000"/>
              <a:gd name="connsiteY55" fmla="*/ 1909725 h 3482342"/>
              <a:gd name="connsiteX56" fmla="*/ 8132104 w 12192000"/>
              <a:gd name="connsiteY56" fmla="*/ 1895727 h 3482342"/>
              <a:gd name="connsiteX57" fmla="*/ 7918078 w 12192000"/>
              <a:gd name="connsiteY57" fmla="*/ 1862668 h 3482342"/>
              <a:gd name="connsiteX58" fmla="*/ 7817899 w 12192000"/>
              <a:gd name="connsiteY58" fmla="*/ 1862176 h 3482342"/>
              <a:gd name="connsiteX59" fmla="*/ 7768994 w 12192000"/>
              <a:gd name="connsiteY59" fmla="*/ 1855721 h 3482342"/>
              <a:gd name="connsiteX60" fmla="*/ 7618027 w 12192000"/>
              <a:gd name="connsiteY60" fmla="*/ 1830959 h 3482342"/>
              <a:gd name="connsiteX61" fmla="*/ 7449425 w 12192000"/>
              <a:gd name="connsiteY61" fmla="*/ 1810910 h 3482342"/>
              <a:gd name="connsiteX62" fmla="*/ 7342915 w 12192000"/>
              <a:gd name="connsiteY62" fmla="*/ 1819827 h 3482342"/>
              <a:gd name="connsiteX63" fmla="*/ 7255191 w 12192000"/>
              <a:gd name="connsiteY63" fmla="*/ 1834354 h 3482342"/>
              <a:gd name="connsiteX64" fmla="*/ 7131205 w 12192000"/>
              <a:gd name="connsiteY64" fmla="*/ 1845557 h 3482342"/>
              <a:gd name="connsiteX65" fmla="*/ 6917124 w 12192000"/>
              <a:gd name="connsiteY65" fmla="*/ 1837109 h 3482342"/>
              <a:gd name="connsiteX66" fmla="*/ 6837145 w 12192000"/>
              <a:gd name="connsiteY66" fmla="*/ 1870724 h 3482342"/>
              <a:gd name="connsiteX67" fmla="*/ 6753991 w 12192000"/>
              <a:gd name="connsiteY67" fmla="*/ 1860969 h 3482342"/>
              <a:gd name="connsiteX68" fmla="*/ 6727754 w 12192000"/>
              <a:gd name="connsiteY68" fmla="*/ 1882372 h 3482342"/>
              <a:gd name="connsiteX69" fmla="*/ 6723371 w 12192000"/>
              <a:gd name="connsiteY69" fmla="*/ 1886494 h 3482342"/>
              <a:gd name="connsiteX70" fmla="*/ 6702779 w 12192000"/>
              <a:gd name="connsiteY70" fmla="*/ 1893601 h 3482342"/>
              <a:gd name="connsiteX71" fmla="*/ 6700779 w 12192000"/>
              <a:gd name="connsiteY71" fmla="*/ 1907344 h 3482342"/>
              <a:gd name="connsiteX72" fmla="*/ 6672513 w 12192000"/>
              <a:gd name="connsiteY72" fmla="*/ 1926452 h 3482342"/>
              <a:gd name="connsiteX73" fmla="*/ 6633549 w 12192000"/>
              <a:gd name="connsiteY73" fmla="*/ 1936255 h 3482342"/>
              <a:gd name="connsiteX74" fmla="*/ 6444344 w 12192000"/>
              <a:gd name="connsiteY74" fmla="*/ 1969663 h 3482342"/>
              <a:gd name="connsiteX75" fmla="*/ 6333446 w 12192000"/>
              <a:gd name="connsiteY75" fmla="*/ 1997163 h 3482342"/>
              <a:gd name="connsiteX76" fmla="*/ 6294933 w 12192000"/>
              <a:gd name="connsiteY76" fmla="*/ 2019412 h 3482342"/>
              <a:gd name="connsiteX77" fmla="*/ 6238719 w 12192000"/>
              <a:gd name="connsiteY77" fmla="*/ 2042547 h 3482342"/>
              <a:gd name="connsiteX78" fmla="*/ 6142310 w 12192000"/>
              <a:gd name="connsiteY78" fmla="*/ 2092510 h 3482342"/>
              <a:gd name="connsiteX79" fmla="*/ 6007916 w 12192000"/>
              <a:gd name="connsiteY79" fmla="*/ 2143752 h 3482342"/>
              <a:gd name="connsiteX80" fmla="*/ 5894610 w 12192000"/>
              <a:gd name="connsiteY80" fmla="*/ 2130684 h 3482342"/>
              <a:gd name="connsiteX81" fmla="*/ 5817682 w 12192000"/>
              <a:gd name="connsiteY81" fmla="*/ 2157358 h 3482342"/>
              <a:gd name="connsiteX82" fmla="*/ 5591469 w 12192000"/>
              <a:gd name="connsiteY82" fmla="*/ 2178389 h 3482342"/>
              <a:gd name="connsiteX83" fmla="*/ 5414282 w 12192000"/>
              <a:gd name="connsiteY83" fmla="*/ 2183070 h 3482342"/>
              <a:gd name="connsiteX84" fmla="*/ 5368369 w 12192000"/>
              <a:gd name="connsiteY84" fmla="*/ 2204272 h 3482342"/>
              <a:gd name="connsiteX85" fmla="*/ 5291263 w 12192000"/>
              <a:gd name="connsiteY85" fmla="*/ 2239182 h 3482342"/>
              <a:gd name="connsiteX86" fmla="*/ 5240857 w 12192000"/>
              <a:gd name="connsiteY86" fmla="*/ 2289444 h 3482342"/>
              <a:gd name="connsiteX87" fmla="*/ 5173523 w 12192000"/>
              <a:gd name="connsiteY87" fmla="*/ 2309057 h 3482342"/>
              <a:gd name="connsiteX88" fmla="*/ 5148543 w 12192000"/>
              <a:gd name="connsiteY88" fmla="*/ 2282356 h 3482342"/>
              <a:gd name="connsiteX89" fmla="*/ 5079548 w 12192000"/>
              <a:gd name="connsiteY89" fmla="*/ 2313485 h 3482342"/>
              <a:gd name="connsiteX90" fmla="*/ 4975908 w 12192000"/>
              <a:gd name="connsiteY90" fmla="*/ 2364128 h 3482342"/>
              <a:gd name="connsiteX91" fmla="*/ 4913723 w 12192000"/>
              <a:gd name="connsiteY91" fmla="*/ 2385265 h 3482342"/>
              <a:gd name="connsiteX92" fmla="*/ 4746485 w 12192000"/>
              <a:gd name="connsiteY92" fmla="*/ 2451769 h 3482342"/>
              <a:gd name="connsiteX93" fmla="*/ 4681588 w 12192000"/>
              <a:gd name="connsiteY93" fmla="*/ 2467494 h 3482342"/>
              <a:gd name="connsiteX94" fmla="*/ 1783655 w 12192000"/>
              <a:gd name="connsiteY94" fmla="*/ 3163860 h 3482342"/>
              <a:gd name="connsiteX95" fmla="*/ 1325955 w 12192000"/>
              <a:gd name="connsiteY95" fmla="*/ 3176692 h 3482342"/>
              <a:gd name="connsiteX96" fmla="*/ 1190384 w 12192000"/>
              <a:gd name="connsiteY96" fmla="*/ 3203504 h 3482342"/>
              <a:gd name="connsiteX97" fmla="*/ 1094537 w 12192000"/>
              <a:gd name="connsiteY97" fmla="*/ 3229469 h 3482342"/>
              <a:gd name="connsiteX98" fmla="*/ 779276 w 12192000"/>
              <a:gd name="connsiteY98" fmla="*/ 3327290 h 3482342"/>
              <a:gd name="connsiteX99" fmla="*/ 600378 w 12192000"/>
              <a:gd name="connsiteY99" fmla="*/ 3335250 h 3482342"/>
              <a:gd name="connsiteX100" fmla="*/ 493457 w 12192000"/>
              <a:gd name="connsiteY100" fmla="*/ 3365044 h 3482342"/>
              <a:gd name="connsiteX101" fmla="*/ 349402 w 12192000"/>
              <a:gd name="connsiteY101" fmla="*/ 3380897 h 3482342"/>
              <a:gd name="connsiteX102" fmla="*/ 192183 w 12192000"/>
              <a:gd name="connsiteY102" fmla="*/ 3460075 h 3482342"/>
              <a:gd name="connsiteX103" fmla="*/ 46713 w 12192000"/>
              <a:gd name="connsiteY103" fmla="*/ 3462986 h 3482342"/>
              <a:gd name="connsiteX104" fmla="*/ 2765 w 12192000"/>
              <a:gd name="connsiteY104" fmla="*/ 3480770 h 3482342"/>
              <a:gd name="connsiteX105" fmla="*/ 0 w 12192000"/>
              <a:gd name="connsiteY105" fmla="*/ 3482342 h 3482342"/>
              <a:gd name="connsiteX106" fmla="*/ 0 w 12192000"/>
              <a:gd name="connsiteY106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40020 w 12192000"/>
              <a:gd name="connsiteY16" fmla="*/ 794059 h 3482342"/>
              <a:gd name="connsiteX17" fmla="*/ 11338523 w 12192000"/>
              <a:gd name="connsiteY17" fmla="*/ 852810 h 3482342"/>
              <a:gd name="connsiteX18" fmla="*/ 11228040 w 12192000"/>
              <a:gd name="connsiteY18" fmla="*/ 958953 h 3482342"/>
              <a:gd name="connsiteX19" fmla="*/ 11193568 w 12192000"/>
              <a:gd name="connsiteY19" fmla="*/ 982314 h 3482342"/>
              <a:gd name="connsiteX20" fmla="*/ 11139869 w 12192000"/>
              <a:gd name="connsiteY20" fmla="*/ 1126133 h 3482342"/>
              <a:gd name="connsiteX21" fmla="*/ 11003287 w 12192000"/>
              <a:gd name="connsiteY21" fmla="*/ 1243468 h 3482342"/>
              <a:gd name="connsiteX22" fmla="*/ 10930447 w 12192000"/>
              <a:gd name="connsiteY22" fmla="*/ 1287088 h 3482342"/>
              <a:gd name="connsiteX23" fmla="*/ 10832727 w 12192000"/>
              <a:gd name="connsiteY23" fmla="*/ 1341335 h 3482342"/>
              <a:gd name="connsiteX24" fmla="*/ 10720408 w 12192000"/>
              <a:gd name="connsiteY24" fmla="*/ 1344999 h 3482342"/>
              <a:gd name="connsiteX25" fmla="*/ 10635456 w 12192000"/>
              <a:gd name="connsiteY25" fmla="*/ 1337688 h 3482342"/>
              <a:gd name="connsiteX26" fmla="*/ 10629954 w 12192000"/>
              <a:gd name="connsiteY26" fmla="*/ 1330628 h 3482342"/>
              <a:gd name="connsiteX27" fmla="*/ 10623883 w 12192000"/>
              <a:gd name="connsiteY27" fmla="*/ 1332776 h 3482342"/>
              <a:gd name="connsiteX28" fmla="*/ 10622090 w 12192000"/>
              <a:gd name="connsiteY28" fmla="*/ 1341385 h 3482342"/>
              <a:gd name="connsiteX29" fmla="*/ 10573203 w 12192000"/>
              <a:gd name="connsiteY29" fmla="*/ 1351996 h 3482342"/>
              <a:gd name="connsiteX30" fmla="*/ 10513263 w 12192000"/>
              <a:gd name="connsiteY30" fmla="*/ 1350756 h 3482342"/>
              <a:gd name="connsiteX31" fmla="*/ 10464012 w 12192000"/>
              <a:gd name="connsiteY31" fmla="*/ 1391778 h 3482342"/>
              <a:gd name="connsiteX32" fmla="*/ 10405409 w 12192000"/>
              <a:gd name="connsiteY32" fmla="*/ 1422789 h 3482342"/>
              <a:gd name="connsiteX33" fmla="*/ 10370530 w 12192000"/>
              <a:gd name="connsiteY33" fmla="*/ 1441596 h 3482342"/>
              <a:gd name="connsiteX34" fmla="*/ 10264922 w 12192000"/>
              <a:gd name="connsiteY34" fmla="*/ 1472107 h 3482342"/>
              <a:gd name="connsiteX35" fmla="*/ 10058690 w 12192000"/>
              <a:gd name="connsiteY35" fmla="*/ 1474888 h 3482342"/>
              <a:gd name="connsiteX36" fmla="*/ 10004424 w 12192000"/>
              <a:gd name="connsiteY36" fmla="*/ 1489801 h 3482342"/>
              <a:gd name="connsiteX37" fmla="*/ 9999951 w 12192000"/>
              <a:gd name="connsiteY37" fmla="*/ 1499127 h 3482342"/>
              <a:gd name="connsiteX38" fmla="*/ 9845462 w 12192000"/>
              <a:gd name="connsiteY38" fmla="*/ 1548192 h 3482342"/>
              <a:gd name="connsiteX39" fmla="*/ 9736156 w 12192000"/>
              <a:gd name="connsiteY39" fmla="*/ 1581928 h 3482342"/>
              <a:gd name="connsiteX40" fmla="*/ 9693355 w 12192000"/>
              <a:gd name="connsiteY40" fmla="*/ 1602632 h 3482342"/>
              <a:gd name="connsiteX41" fmla="*/ 9664242 w 12192000"/>
              <a:gd name="connsiteY41" fmla="*/ 1622075 h 3482342"/>
              <a:gd name="connsiteX42" fmla="*/ 9579195 w 12192000"/>
              <a:gd name="connsiteY42" fmla="*/ 1648017 h 3482342"/>
              <a:gd name="connsiteX43" fmla="*/ 9433652 w 12192000"/>
              <a:gd name="connsiteY43" fmla="*/ 1681174 h 3482342"/>
              <a:gd name="connsiteX44" fmla="*/ 9403775 w 12192000"/>
              <a:gd name="connsiteY44" fmla="*/ 1690403 h 3482342"/>
              <a:gd name="connsiteX45" fmla="*/ 9382503 w 12192000"/>
              <a:gd name="connsiteY45" fmla="*/ 1706957 h 3482342"/>
              <a:gd name="connsiteX46" fmla="*/ 9381410 w 12192000"/>
              <a:gd name="connsiteY46" fmla="*/ 1718312 h 3482342"/>
              <a:gd name="connsiteX47" fmla="*/ 9365685 w 12192000"/>
              <a:gd name="connsiteY47" fmla="*/ 1724772 h 3482342"/>
              <a:gd name="connsiteX48" fmla="*/ 9278020 w 12192000"/>
              <a:gd name="connsiteY48" fmla="*/ 1741161 h 3482342"/>
              <a:gd name="connsiteX49" fmla="*/ 9217145 w 12192000"/>
              <a:gd name="connsiteY49" fmla="*/ 1771195 h 3482342"/>
              <a:gd name="connsiteX50" fmla="*/ 8955875 w 12192000"/>
              <a:gd name="connsiteY50" fmla="*/ 1796806 h 3482342"/>
              <a:gd name="connsiteX51" fmla="*/ 8648415 w 12192000"/>
              <a:gd name="connsiteY51" fmla="*/ 1878623 h 3482342"/>
              <a:gd name="connsiteX52" fmla="*/ 8524524 w 12192000"/>
              <a:gd name="connsiteY52" fmla="*/ 1902425 h 3482342"/>
              <a:gd name="connsiteX53" fmla="*/ 8436742 w 12192000"/>
              <a:gd name="connsiteY53" fmla="*/ 1923967 h 3482342"/>
              <a:gd name="connsiteX54" fmla="*/ 8345228 w 12192000"/>
              <a:gd name="connsiteY54" fmla="*/ 1939822 h 3482342"/>
              <a:gd name="connsiteX55" fmla="*/ 8236214 w 12192000"/>
              <a:gd name="connsiteY55" fmla="*/ 1909725 h 3482342"/>
              <a:gd name="connsiteX56" fmla="*/ 8132104 w 12192000"/>
              <a:gd name="connsiteY56" fmla="*/ 1895727 h 3482342"/>
              <a:gd name="connsiteX57" fmla="*/ 7918078 w 12192000"/>
              <a:gd name="connsiteY57" fmla="*/ 1862668 h 3482342"/>
              <a:gd name="connsiteX58" fmla="*/ 7817899 w 12192000"/>
              <a:gd name="connsiteY58" fmla="*/ 1862176 h 3482342"/>
              <a:gd name="connsiteX59" fmla="*/ 7768994 w 12192000"/>
              <a:gd name="connsiteY59" fmla="*/ 1855721 h 3482342"/>
              <a:gd name="connsiteX60" fmla="*/ 7618027 w 12192000"/>
              <a:gd name="connsiteY60" fmla="*/ 1830959 h 3482342"/>
              <a:gd name="connsiteX61" fmla="*/ 7449425 w 12192000"/>
              <a:gd name="connsiteY61" fmla="*/ 1810910 h 3482342"/>
              <a:gd name="connsiteX62" fmla="*/ 7342915 w 12192000"/>
              <a:gd name="connsiteY62" fmla="*/ 1819827 h 3482342"/>
              <a:gd name="connsiteX63" fmla="*/ 7255191 w 12192000"/>
              <a:gd name="connsiteY63" fmla="*/ 1834354 h 3482342"/>
              <a:gd name="connsiteX64" fmla="*/ 7131205 w 12192000"/>
              <a:gd name="connsiteY64" fmla="*/ 1845557 h 3482342"/>
              <a:gd name="connsiteX65" fmla="*/ 6917124 w 12192000"/>
              <a:gd name="connsiteY65" fmla="*/ 1837109 h 3482342"/>
              <a:gd name="connsiteX66" fmla="*/ 6837145 w 12192000"/>
              <a:gd name="connsiteY66" fmla="*/ 1870724 h 3482342"/>
              <a:gd name="connsiteX67" fmla="*/ 6753991 w 12192000"/>
              <a:gd name="connsiteY67" fmla="*/ 1860969 h 3482342"/>
              <a:gd name="connsiteX68" fmla="*/ 6727754 w 12192000"/>
              <a:gd name="connsiteY68" fmla="*/ 1882372 h 3482342"/>
              <a:gd name="connsiteX69" fmla="*/ 6723371 w 12192000"/>
              <a:gd name="connsiteY69" fmla="*/ 1886494 h 3482342"/>
              <a:gd name="connsiteX70" fmla="*/ 6702779 w 12192000"/>
              <a:gd name="connsiteY70" fmla="*/ 1893601 h 3482342"/>
              <a:gd name="connsiteX71" fmla="*/ 6700779 w 12192000"/>
              <a:gd name="connsiteY71" fmla="*/ 1907344 h 3482342"/>
              <a:gd name="connsiteX72" fmla="*/ 6672513 w 12192000"/>
              <a:gd name="connsiteY72" fmla="*/ 1926452 h 3482342"/>
              <a:gd name="connsiteX73" fmla="*/ 6633549 w 12192000"/>
              <a:gd name="connsiteY73" fmla="*/ 1936255 h 3482342"/>
              <a:gd name="connsiteX74" fmla="*/ 6444344 w 12192000"/>
              <a:gd name="connsiteY74" fmla="*/ 1969663 h 3482342"/>
              <a:gd name="connsiteX75" fmla="*/ 6333446 w 12192000"/>
              <a:gd name="connsiteY75" fmla="*/ 1997163 h 3482342"/>
              <a:gd name="connsiteX76" fmla="*/ 6294933 w 12192000"/>
              <a:gd name="connsiteY76" fmla="*/ 2019412 h 3482342"/>
              <a:gd name="connsiteX77" fmla="*/ 6238719 w 12192000"/>
              <a:gd name="connsiteY77" fmla="*/ 2042547 h 3482342"/>
              <a:gd name="connsiteX78" fmla="*/ 6142310 w 12192000"/>
              <a:gd name="connsiteY78" fmla="*/ 2092510 h 3482342"/>
              <a:gd name="connsiteX79" fmla="*/ 6007916 w 12192000"/>
              <a:gd name="connsiteY79" fmla="*/ 2143752 h 3482342"/>
              <a:gd name="connsiteX80" fmla="*/ 5894610 w 12192000"/>
              <a:gd name="connsiteY80" fmla="*/ 2130684 h 3482342"/>
              <a:gd name="connsiteX81" fmla="*/ 5817682 w 12192000"/>
              <a:gd name="connsiteY81" fmla="*/ 2157358 h 3482342"/>
              <a:gd name="connsiteX82" fmla="*/ 5591469 w 12192000"/>
              <a:gd name="connsiteY82" fmla="*/ 2178389 h 3482342"/>
              <a:gd name="connsiteX83" fmla="*/ 5414282 w 12192000"/>
              <a:gd name="connsiteY83" fmla="*/ 2183070 h 3482342"/>
              <a:gd name="connsiteX84" fmla="*/ 5368369 w 12192000"/>
              <a:gd name="connsiteY84" fmla="*/ 2204272 h 3482342"/>
              <a:gd name="connsiteX85" fmla="*/ 5291263 w 12192000"/>
              <a:gd name="connsiteY85" fmla="*/ 2239182 h 3482342"/>
              <a:gd name="connsiteX86" fmla="*/ 5240857 w 12192000"/>
              <a:gd name="connsiteY86" fmla="*/ 2289444 h 3482342"/>
              <a:gd name="connsiteX87" fmla="*/ 5173523 w 12192000"/>
              <a:gd name="connsiteY87" fmla="*/ 2309057 h 3482342"/>
              <a:gd name="connsiteX88" fmla="*/ 5148543 w 12192000"/>
              <a:gd name="connsiteY88" fmla="*/ 2282356 h 3482342"/>
              <a:gd name="connsiteX89" fmla="*/ 5079548 w 12192000"/>
              <a:gd name="connsiteY89" fmla="*/ 2313485 h 3482342"/>
              <a:gd name="connsiteX90" fmla="*/ 4975908 w 12192000"/>
              <a:gd name="connsiteY90" fmla="*/ 2364128 h 3482342"/>
              <a:gd name="connsiteX91" fmla="*/ 4913723 w 12192000"/>
              <a:gd name="connsiteY91" fmla="*/ 2385265 h 3482342"/>
              <a:gd name="connsiteX92" fmla="*/ 4746485 w 12192000"/>
              <a:gd name="connsiteY92" fmla="*/ 2451769 h 3482342"/>
              <a:gd name="connsiteX93" fmla="*/ 4681588 w 12192000"/>
              <a:gd name="connsiteY93" fmla="*/ 2467494 h 3482342"/>
              <a:gd name="connsiteX94" fmla="*/ 1783655 w 12192000"/>
              <a:gd name="connsiteY94" fmla="*/ 3163860 h 3482342"/>
              <a:gd name="connsiteX95" fmla="*/ 1325955 w 12192000"/>
              <a:gd name="connsiteY95" fmla="*/ 3176692 h 3482342"/>
              <a:gd name="connsiteX96" fmla="*/ 1190384 w 12192000"/>
              <a:gd name="connsiteY96" fmla="*/ 3203504 h 3482342"/>
              <a:gd name="connsiteX97" fmla="*/ 1094537 w 12192000"/>
              <a:gd name="connsiteY97" fmla="*/ 3229469 h 3482342"/>
              <a:gd name="connsiteX98" fmla="*/ 779276 w 12192000"/>
              <a:gd name="connsiteY98" fmla="*/ 3327290 h 3482342"/>
              <a:gd name="connsiteX99" fmla="*/ 600378 w 12192000"/>
              <a:gd name="connsiteY99" fmla="*/ 3335250 h 3482342"/>
              <a:gd name="connsiteX100" fmla="*/ 493457 w 12192000"/>
              <a:gd name="connsiteY100" fmla="*/ 3365044 h 3482342"/>
              <a:gd name="connsiteX101" fmla="*/ 349402 w 12192000"/>
              <a:gd name="connsiteY101" fmla="*/ 3380897 h 3482342"/>
              <a:gd name="connsiteX102" fmla="*/ 192183 w 12192000"/>
              <a:gd name="connsiteY102" fmla="*/ 3460075 h 3482342"/>
              <a:gd name="connsiteX103" fmla="*/ 46713 w 12192000"/>
              <a:gd name="connsiteY103" fmla="*/ 3462986 h 3482342"/>
              <a:gd name="connsiteX104" fmla="*/ 2765 w 12192000"/>
              <a:gd name="connsiteY104" fmla="*/ 3480770 h 3482342"/>
              <a:gd name="connsiteX105" fmla="*/ 0 w 12192000"/>
              <a:gd name="connsiteY105" fmla="*/ 3482342 h 3482342"/>
              <a:gd name="connsiteX106" fmla="*/ 0 w 12192000"/>
              <a:gd name="connsiteY106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77421 w 12192000"/>
              <a:gd name="connsiteY15" fmla="*/ 763181 h 3482342"/>
              <a:gd name="connsiteX16" fmla="*/ 11501920 w 12192000"/>
              <a:gd name="connsiteY16" fmla="*/ 813109 h 3482342"/>
              <a:gd name="connsiteX17" fmla="*/ 11338523 w 12192000"/>
              <a:gd name="connsiteY17" fmla="*/ 852810 h 3482342"/>
              <a:gd name="connsiteX18" fmla="*/ 11228040 w 12192000"/>
              <a:gd name="connsiteY18" fmla="*/ 958953 h 3482342"/>
              <a:gd name="connsiteX19" fmla="*/ 11193568 w 12192000"/>
              <a:gd name="connsiteY19" fmla="*/ 982314 h 3482342"/>
              <a:gd name="connsiteX20" fmla="*/ 11139869 w 12192000"/>
              <a:gd name="connsiteY20" fmla="*/ 1126133 h 3482342"/>
              <a:gd name="connsiteX21" fmla="*/ 11003287 w 12192000"/>
              <a:gd name="connsiteY21" fmla="*/ 1243468 h 3482342"/>
              <a:gd name="connsiteX22" fmla="*/ 10930447 w 12192000"/>
              <a:gd name="connsiteY22" fmla="*/ 1287088 h 3482342"/>
              <a:gd name="connsiteX23" fmla="*/ 10832727 w 12192000"/>
              <a:gd name="connsiteY23" fmla="*/ 1341335 h 3482342"/>
              <a:gd name="connsiteX24" fmla="*/ 10720408 w 12192000"/>
              <a:gd name="connsiteY24" fmla="*/ 1344999 h 3482342"/>
              <a:gd name="connsiteX25" fmla="*/ 10635456 w 12192000"/>
              <a:gd name="connsiteY25" fmla="*/ 1337688 h 3482342"/>
              <a:gd name="connsiteX26" fmla="*/ 10629954 w 12192000"/>
              <a:gd name="connsiteY26" fmla="*/ 1330628 h 3482342"/>
              <a:gd name="connsiteX27" fmla="*/ 10623883 w 12192000"/>
              <a:gd name="connsiteY27" fmla="*/ 1332776 h 3482342"/>
              <a:gd name="connsiteX28" fmla="*/ 10622090 w 12192000"/>
              <a:gd name="connsiteY28" fmla="*/ 1341385 h 3482342"/>
              <a:gd name="connsiteX29" fmla="*/ 10573203 w 12192000"/>
              <a:gd name="connsiteY29" fmla="*/ 1351996 h 3482342"/>
              <a:gd name="connsiteX30" fmla="*/ 10513263 w 12192000"/>
              <a:gd name="connsiteY30" fmla="*/ 1350756 h 3482342"/>
              <a:gd name="connsiteX31" fmla="*/ 10464012 w 12192000"/>
              <a:gd name="connsiteY31" fmla="*/ 1391778 h 3482342"/>
              <a:gd name="connsiteX32" fmla="*/ 10405409 w 12192000"/>
              <a:gd name="connsiteY32" fmla="*/ 1422789 h 3482342"/>
              <a:gd name="connsiteX33" fmla="*/ 10370530 w 12192000"/>
              <a:gd name="connsiteY33" fmla="*/ 1441596 h 3482342"/>
              <a:gd name="connsiteX34" fmla="*/ 10264922 w 12192000"/>
              <a:gd name="connsiteY34" fmla="*/ 1472107 h 3482342"/>
              <a:gd name="connsiteX35" fmla="*/ 10058690 w 12192000"/>
              <a:gd name="connsiteY35" fmla="*/ 1474888 h 3482342"/>
              <a:gd name="connsiteX36" fmla="*/ 10004424 w 12192000"/>
              <a:gd name="connsiteY36" fmla="*/ 1489801 h 3482342"/>
              <a:gd name="connsiteX37" fmla="*/ 9999951 w 12192000"/>
              <a:gd name="connsiteY37" fmla="*/ 1499127 h 3482342"/>
              <a:gd name="connsiteX38" fmla="*/ 9845462 w 12192000"/>
              <a:gd name="connsiteY38" fmla="*/ 1548192 h 3482342"/>
              <a:gd name="connsiteX39" fmla="*/ 9736156 w 12192000"/>
              <a:gd name="connsiteY39" fmla="*/ 1581928 h 3482342"/>
              <a:gd name="connsiteX40" fmla="*/ 9693355 w 12192000"/>
              <a:gd name="connsiteY40" fmla="*/ 1602632 h 3482342"/>
              <a:gd name="connsiteX41" fmla="*/ 9664242 w 12192000"/>
              <a:gd name="connsiteY41" fmla="*/ 1622075 h 3482342"/>
              <a:gd name="connsiteX42" fmla="*/ 9579195 w 12192000"/>
              <a:gd name="connsiteY42" fmla="*/ 1648017 h 3482342"/>
              <a:gd name="connsiteX43" fmla="*/ 9433652 w 12192000"/>
              <a:gd name="connsiteY43" fmla="*/ 1681174 h 3482342"/>
              <a:gd name="connsiteX44" fmla="*/ 9403775 w 12192000"/>
              <a:gd name="connsiteY44" fmla="*/ 1690403 h 3482342"/>
              <a:gd name="connsiteX45" fmla="*/ 9382503 w 12192000"/>
              <a:gd name="connsiteY45" fmla="*/ 1706957 h 3482342"/>
              <a:gd name="connsiteX46" fmla="*/ 9381410 w 12192000"/>
              <a:gd name="connsiteY46" fmla="*/ 1718312 h 3482342"/>
              <a:gd name="connsiteX47" fmla="*/ 9365685 w 12192000"/>
              <a:gd name="connsiteY47" fmla="*/ 1724772 h 3482342"/>
              <a:gd name="connsiteX48" fmla="*/ 9278020 w 12192000"/>
              <a:gd name="connsiteY48" fmla="*/ 1741161 h 3482342"/>
              <a:gd name="connsiteX49" fmla="*/ 9217145 w 12192000"/>
              <a:gd name="connsiteY49" fmla="*/ 1771195 h 3482342"/>
              <a:gd name="connsiteX50" fmla="*/ 8955875 w 12192000"/>
              <a:gd name="connsiteY50" fmla="*/ 1796806 h 3482342"/>
              <a:gd name="connsiteX51" fmla="*/ 8648415 w 12192000"/>
              <a:gd name="connsiteY51" fmla="*/ 1878623 h 3482342"/>
              <a:gd name="connsiteX52" fmla="*/ 8524524 w 12192000"/>
              <a:gd name="connsiteY52" fmla="*/ 1902425 h 3482342"/>
              <a:gd name="connsiteX53" fmla="*/ 8436742 w 12192000"/>
              <a:gd name="connsiteY53" fmla="*/ 1923967 h 3482342"/>
              <a:gd name="connsiteX54" fmla="*/ 8345228 w 12192000"/>
              <a:gd name="connsiteY54" fmla="*/ 1939822 h 3482342"/>
              <a:gd name="connsiteX55" fmla="*/ 8236214 w 12192000"/>
              <a:gd name="connsiteY55" fmla="*/ 1909725 h 3482342"/>
              <a:gd name="connsiteX56" fmla="*/ 8132104 w 12192000"/>
              <a:gd name="connsiteY56" fmla="*/ 1895727 h 3482342"/>
              <a:gd name="connsiteX57" fmla="*/ 7918078 w 12192000"/>
              <a:gd name="connsiteY57" fmla="*/ 1862668 h 3482342"/>
              <a:gd name="connsiteX58" fmla="*/ 7817899 w 12192000"/>
              <a:gd name="connsiteY58" fmla="*/ 1862176 h 3482342"/>
              <a:gd name="connsiteX59" fmla="*/ 7768994 w 12192000"/>
              <a:gd name="connsiteY59" fmla="*/ 1855721 h 3482342"/>
              <a:gd name="connsiteX60" fmla="*/ 7618027 w 12192000"/>
              <a:gd name="connsiteY60" fmla="*/ 1830959 h 3482342"/>
              <a:gd name="connsiteX61" fmla="*/ 7449425 w 12192000"/>
              <a:gd name="connsiteY61" fmla="*/ 1810910 h 3482342"/>
              <a:gd name="connsiteX62" fmla="*/ 7342915 w 12192000"/>
              <a:gd name="connsiteY62" fmla="*/ 1819827 h 3482342"/>
              <a:gd name="connsiteX63" fmla="*/ 7255191 w 12192000"/>
              <a:gd name="connsiteY63" fmla="*/ 1834354 h 3482342"/>
              <a:gd name="connsiteX64" fmla="*/ 7131205 w 12192000"/>
              <a:gd name="connsiteY64" fmla="*/ 1845557 h 3482342"/>
              <a:gd name="connsiteX65" fmla="*/ 6917124 w 12192000"/>
              <a:gd name="connsiteY65" fmla="*/ 1837109 h 3482342"/>
              <a:gd name="connsiteX66" fmla="*/ 6837145 w 12192000"/>
              <a:gd name="connsiteY66" fmla="*/ 1870724 h 3482342"/>
              <a:gd name="connsiteX67" fmla="*/ 6753991 w 12192000"/>
              <a:gd name="connsiteY67" fmla="*/ 1860969 h 3482342"/>
              <a:gd name="connsiteX68" fmla="*/ 6727754 w 12192000"/>
              <a:gd name="connsiteY68" fmla="*/ 1882372 h 3482342"/>
              <a:gd name="connsiteX69" fmla="*/ 6723371 w 12192000"/>
              <a:gd name="connsiteY69" fmla="*/ 1886494 h 3482342"/>
              <a:gd name="connsiteX70" fmla="*/ 6702779 w 12192000"/>
              <a:gd name="connsiteY70" fmla="*/ 1893601 h 3482342"/>
              <a:gd name="connsiteX71" fmla="*/ 6700779 w 12192000"/>
              <a:gd name="connsiteY71" fmla="*/ 1907344 h 3482342"/>
              <a:gd name="connsiteX72" fmla="*/ 6672513 w 12192000"/>
              <a:gd name="connsiteY72" fmla="*/ 1926452 h 3482342"/>
              <a:gd name="connsiteX73" fmla="*/ 6633549 w 12192000"/>
              <a:gd name="connsiteY73" fmla="*/ 1936255 h 3482342"/>
              <a:gd name="connsiteX74" fmla="*/ 6444344 w 12192000"/>
              <a:gd name="connsiteY74" fmla="*/ 1969663 h 3482342"/>
              <a:gd name="connsiteX75" fmla="*/ 6333446 w 12192000"/>
              <a:gd name="connsiteY75" fmla="*/ 1997163 h 3482342"/>
              <a:gd name="connsiteX76" fmla="*/ 6294933 w 12192000"/>
              <a:gd name="connsiteY76" fmla="*/ 2019412 h 3482342"/>
              <a:gd name="connsiteX77" fmla="*/ 6238719 w 12192000"/>
              <a:gd name="connsiteY77" fmla="*/ 2042547 h 3482342"/>
              <a:gd name="connsiteX78" fmla="*/ 6142310 w 12192000"/>
              <a:gd name="connsiteY78" fmla="*/ 2092510 h 3482342"/>
              <a:gd name="connsiteX79" fmla="*/ 6007916 w 12192000"/>
              <a:gd name="connsiteY79" fmla="*/ 2143752 h 3482342"/>
              <a:gd name="connsiteX80" fmla="*/ 5894610 w 12192000"/>
              <a:gd name="connsiteY80" fmla="*/ 2130684 h 3482342"/>
              <a:gd name="connsiteX81" fmla="*/ 5817682 w 12192000"/>
              <a:gd name="connsiteY81" fmla="*/ 2157358 h 3482342"/>
              <a:gd name="connsiteX82" fmla="*/ 5591469 w 12192000"/>
              <a:gd name="connsiteY82" fmla="*/ 2178389 h 3482342"/>
              <a:gd name="connsiteX83" fmla="*/ 5414282 w 12192000"/>
              <a:gd name="connsiteY83" fmla="*/ 2183070 h 3482342"/>
              <a:gd name="connsiteX84" fmla="*/ 5368369 w 12192000"/>
              <a:gd name="connsiteY84" fmla="*/ 2204272 h 3482342"/>
              <a:gd name="connsiteX85" fmla="*/ 5291263 w 12192000"/>
              <a:gd name="connsiteY85" fmla="*/ 2239182 h 3482342"/>
              <a:gd name="connsiteX86" fmla="*/ 5240857 w 12192000"/>
              <a:gd name="connsiteY86" fmla="*/ 2289444 h 3482342"/>
              <a:gd name="connsiteX87" fmla="*/ 5173523 w 12192000"/>
              <a:gd name="connsiteY87" fmla="*/ 2309057 h 3482342"/>
              <a:gd name="connsiteX88" fmla="*/ 5148543 w 12192000"/>
              <a:gd name="connsiteY88" fmla="*/ 2282356 h 3482342"/>
              <a:gd name="connsiteX89" fmla="*/ 5079548 w 12192000"/>
              <a:gd name="connsiteY89" fmla="*/ 2313485 h 3482342"/>
              <a:gd name="connsiteX90" fmla="*/ 4975908 w 12192000"/>
              <a:gd name="connsiteY90" fmla="*/ 2364128 h 3482342"/>
              <a:gd name="connsiteX91" fmla="*/ 4913723 w 12192000"/>
              <a:gd name="connsiteY91" fmla="*/ 2385265 h 3482342"/>
              <a:gd name="connsiteX92" fmla="*/ 4746485 w 12192000"/>
              <a:gd name="connsiteY92" fmla="*/ 2451769 h 3482342"/>
              <a:gd name="connsiteX93" fmla="*/ 4681588 w 12192000"/>
              <a:gd name="connsiteY93" fmla="*/ 2467494 h 3482342"/>
              <a:gd name="connsiteX94" fmla="*/ 1783655 w 12192000"/>
              <a:gd name="connsiteY94" fmla="*/ 3163860 h 3482342"/>
              <a:gd name="connsiteX95" fmla="*/ 1325955 w 12192000"/>
              <a:gd name="connsiteY95" fmla="*/ 3176692 h 3482342"/>
              <a:gd name="connsiteX96" fmla="*/ 1190384 w 12192000"/>
              <a:gd name="connsiteY96" fmla="*/ 3203504 h 3482342"/>
              <a:gd name="connsiteX97" fmla="*/ 1094537 w 12192000"/>
              <a:gd name="connsiteY97" fmla="*/ 3229469 h 3482342"/>
              <a:gd name="connsiteX98" fmla="*/ 779276 w 12192000"/>
              <a:gd name="connsiteY98" fmla="*/ 3327290 h 3482342"/>
              <a:gd name="connsiteX99" fmla="*/ 600378 w 12192000"/>
              <a:gd name="connsiteY99" fmla="*/ 3335250 h 3482342"/>
              <a:gd name="connsiteX100" fmla="*/ 493457 w 12192000"/>
              <a:gd name="connsiteY100" fmla="*/ 3365044 h 3482342"/>
              <a:gd name="connsiteX101" fmla="*/ 349402 w 12192000"/>
              <a:gd name="connsiteY101" fmla="*/ 3380897 h 3482342"/>
              <a:gd name="connsiteX102" fmla="*/ 192183 w 12192000"/>
              <a:gd name="connsiteY102" fmla="*/ 3460075 h 3482342"/>
              <a:gd name="connsiteX103" fmla="*/ 46713 w 12192000"/>
              <a:gd name="connsiteY103" fmla="*/ 3462986 h 3482342"/>
              <a:gd name="connsiteX104" fmla="*/ 2765 w 12192000"/>
              <a:gd name="connsiteY104" fmla="*/ 3480770 h 3482342"/>
              <a:gd name="connsiteX105" fmla="*/ 0 w 12192000"/>
              <a:gd name="connsiteY105" fmla="*/ 3482342 h 3482342"/>
              <a:gd name="connsiteX106" fmla="*/ 0 w 12192000"/>
              <a:gd name="connsiteY106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982314 h 3482342"/>
              <a:gd name="connsiteX19" fmla="*/ 11139869 w 12192000"/>
              <a:gd name="connsiteY19" fmla="*/ 1126133 h 3482342"/>
              <a:gd name="connsiteX20" fmla="*/ 11003287 w 12192000"/>
              <a:gd name="connsiteY20" fmla="*/ 1243468 h 3482342"/>
              <a:gd name="connsiteX21" fmla="*/ 10930447 w 12192000"/>
              <a:gd name="connsiteY21" fmla="*/ 1287088 h 3482342"/>
              <a:gd name="connsiteX22" fmla="*/ 10832727 w 12192000"/>
              <a:gd name="connsiteY22" fmla="*/ 1341335 h 3482342"/>
              <a:gd name="connsiteX23" fmla="*/ 10720408 w 12192000"/>
              <a:gd name="connsiteY23" fmla="*/ 1344999 h 3482342"/>
              <a:gd name="connsiteX24" fmla="*/ 10635456 w 12192000"/>
              <a:gd name="connsiteY24" fmla="*/ 1337688 h 3482342"/>
              <a:gd name="connsiteX25" fmla="*/ 10629954 w 12192000"/>
              <a:gd name="connsiteY25" fmla="*/ 1330628 h 3482342"/>
              <a:gd name="connsiteX26" fmla="*/ 10623883 w 12192000"/>
              <a:gd name="connsiteY26" fmla="*/ 1332776 h 3482342"/>
              <a:gd name="connsiteX27" fmla="*/ 10622090 w 12192000"/>
              <a:gd name="connsiteY27" fmla="*/ 1341385 h 3482342"/>
              <a:gd name="connsiteX28" fmla="*/ 10573203 w 12192000"/>
              <a:gd name="connsiteY28" fmla="*/ 1351996 h 3482342"/>
              <a:gd name="connsiteX29" fmla="*/ 10513263 w 12192000"/>
              <a:gd name="connsiteY29" fmla="*/ 1350756 h 3482342"/>
              <a:gd name="connsiteX30" fmla="*/ 10464012 w 12192000"/>
              <a:gd name="connsiteY30" fmla="*/ 1391778 h 3482342"/>
              <a:gd name="connsiteX31" fmla="*/ 10405409 w 12192000"/>
              <a:gd name="connsiteY31" fmla="*/ 1422789 h 3482342"/>
              <a:gd name="connsiteX32" fmla="*/ 10370530 w 12192000"/>
              <a:gd name="connsiteY32" fmla="*/ 1441596 h 3482342"/>
              <a:gd name="connsiteX33" fmla="*/ 10264922 w 12192000"/>
              <a:gd name="connsiteY33" fmla="*/ 1472107 h 3482342"/>
              <a:gd name="connsiteX34" fmla="*/ 10058690 w 12192000"/>
              <a:gd name="connsiteY34" fmla="*/ 1474888 h 3482342"/>
              <a:gd name="connsiteX35" fmla="*/ 10004424 w 12192000"/>
              <a:gd name="connsiteY35" fmla="*/ 1489801 h 3482342"/>
              <a:gd name="connsiteX36" fmla="*/ 9999951 w 12192000"/>
              <a:gd name="connsiteY36" fmla="*/ 1499127 h 3482342"/>
              <a:gd name="connsiteX37" fmla="*/ 9845462 w 12192000"/>
              <a:gd name="connsiteY37" fmla="*/ 1548192 h 3482342"/>
              <a:gd name="connsiteX38" fmla="*/ 9736156 w 12192000"/>
              <a:gd name="connsiteY38" fmla="*/ 1581928 h 3482342"/>
              <a:gd name="connsiteX39" fmla="*/ 9693355 w 12192000"/>
              <a:gd name="connsiteY39" fmla="*/ 1602632 h 3482342"/>
              <a:gd name="connsiteX40" fmla="*/ 9664242 w 12192000"/>
              <a:gd name="connsiteY40" fmla="*/ 1622075 h 3482342"/>
              <a:gd name="connsiteX41" fmla="*/ 9579195 w 12192000"/>
              <a:gd name="connsiteY41" fmla="*/ 1648017 h 3482342"/>
              <a:gd name="connsiteX42" fmla="*/ 9433652 w 12192000"/>
              <a:gd name="connsiteY42" fmla="*/ 1681174 h 3482342"/>
              <a:gd name="connsiteX43" fmla="*/ 9403775 w 12192000"/>
              <a:gd name="connsiteY43" fmla="*/ 1690403 h 3482342"/>
              <a:gd name="connsiteX44" fmla="*/ 9382503 w 12192000"/>
              <a:gd name="connsiteY44" fmla="*/ 1706957 h 3482342"/>
              <a:gd name="connsiteX45" fmla="*/ 9381410 w 12192000"/>
              <a:gd name="connsiteY45" fmla="*/ 1718312 h 3482342"/>
              <a:gd name="connsiteX46" fmla="*/ 9365685 w 12192000"/>
              <a:gd name="connsiteY46" fmla="*/ 1724772 h 3482342"/>
              <a:gd name="connsiteX47" fmla="*/ 9278020 w 12192000"/>
              <a:gd name="connsiteY47" fmla="*/ 1741161 h 3482342"/>
              <a:gd name="connsiteX48" fmla="*/ 9217145 w 12192000"/>
              <a:gd name="connsiteY48" fmla="*/ 1771195 h 3482342"/>
              <a:gd name="connsiteX49" fmla="*/ 8955875 w 12192000"/>
              <a:gd name="connsiteY49" fmla="*/ 1796806 h 3482342"/>
              <a:gd name="connsiteX50" fmla="*/ 8648415 w 12192000"/>
              <a:gd name="connsiteY50" fmla="*/ 1878623 h 3482342"/>
              <a:gd name="connsiteX51" fmla="*/ 8524524 w 12192000"/>
              <a:gd name="connsiteY51" fmla="*/ 1902425 h 3482342"/>
              <a:gd name="connsiteX52" fmla="*/ 8436742 w 12192000"/>
              <a:gd name="connsiteY52" fmla="*/ 1923967 h 3482342"/>
              <a:gd name="connsiteX53" fmla="*/ 8345228 w 12192000"/>
              <a:gd name="connsiteY53" fmla="*/ 1939822 h 3482342"/>
              <a:gd name="connsiteX54" fmla="*/ 8236214 w 12192000"/>
              <a:gd name="connsiteY54" fmla="*/ 1909725 h 3482342"/>
              <a:gd name="connsiteX55" fmla="*/ 8132104 w 12192000"/>
              <a:gd name="connsiteY55" fmla="*/ 1895727 h 3482342"/>
              <a:gd name="connsiteX56" fmla="*/ 7918078 w 12192000"/>
              <a:gd name="connsiteY56" fmla="*/ 1862668 h 3482342"/>
              <a:gd name="connsiteX57" fmla="*/ 7817899 w 12192000"/>
              <a:gd name="connsiteY57" fmla="*/ 1862176 h 3482342"/>
              <a:gd name="connsiteX58" fmla="*/ 7768994 w 12192000"/>
              <a:gd name="connsiteY58" fmla="*/ 1855721 h 3482342"/>
              <a:gd name="connsiteX59" fmla="*/ 7618027 w 12192000"/>
              <a:gd name="connsiteY59" fmla="*/ 1830959 h 3482342"/>
              <a:gd name="connsiteX60" fmla="*/ 7449425 w 12192000"/>
              <a:gd name="connsiteY60" fmla="*/ 1810910 h 3482342"/>
              <a:gd name="connsiteX61" fmla="*/ 7342915 w 12192000"/>
              <a:gd name="connsiteY61" fmla="*/ 1819827 h 3482342"/>
              <a:gd name="connsiteX62" fmla="*/ 7255191 w 12192000"/>
              <a:gd name="connsiteY62" fmla="*/ 1834354 h 3482342"/>
              <a:gd name="connsiteX63" fmla="*/ 7131205 w 12192000"/>
              <a:gd name="connsiteY63" fmla="*/ 1845557 h 3482342"/>
              <a:gd name="connsiteX64" fmla="*/ 6917124 w 12192000"/>
              <a:gd name="connsiteY64" fmla="*/ 1837109 h 3482342"/>
              <a:gd name="connsiteX65" fmla="*/ 6837145 w 12192000"/>
              <a:gd name="connsiteY65" fmla="*/ 1870724 h 3482342"/>
              <a:gd name="connsiteX66" fmla="*/ 6753991 w 12192000"/>
              <a:gd name="connsiteY66" fmla="*/ 1860969 h 3482342"/>
              <a:gd name="connsiteX67" fmla="*/ 6727754 w 12192000"/>
              <a:gd name="connsiteY67" fmla="*/ 1882372 h 3482342"/>
              <a:gd name="connsiteX68" fmla="*/ 6723371 w 12192000"/>
              <a:gd name="connsiteY68" fmla="*/ 1886494 h 3482342"/>
              <a:gd name="connsiteX69" fmla="*/ 6702779 w 12192000"/>
              <a:gd name="connsiteY69" fmla="*/ 1893601 h 3482342"/>
              <a:gd name="connsiteX70" fmla="*/ 6700779 w 12192000"/>
              <a:gd name="connsiteY70" fmla="*/ 1907344 h 3482342"/>
              <a:gd name="connsiteX71" fmla="*/ 6672513 w 12192000"/>
              <a:gd name="connsiteY71" fmla="*/ 1926452 h 3482342"/>
              <a:gd name="connsiteX72" fmla="*/ 6633549 w 12192000"/>
              <a:gd name="connsiteY72" fmla="*/ 1936255 h 3482342"/>
              <a:gd name="connsiteX73" fmla="*/ 6444344 w 12192000"/>
              <a:gd name="connsiteY73" fmla="*/ 1969663 h 3482342"/>
              <a:gd name="connsiteX74" fmla="*/ 6333446 w 12192000"/>
              <a:gd name="connsiteY74" fmla="*/ 1997163 h 3482342"/>
              <a:gd name="connsiteX75" fmla="*/ 6294933 w 12192000"/>
              <a:gd name="connsiteY75" fmla="*/ 2019412 h 3482342"/>
              <a:gd name="connsiteX76" fmla="*/ 6238719 w 12192000"/>
              <a:gd name="connsiteY76" fmla="*/ 2042547 h 3482342"/>
              <a:gd name="connsiteX77" fmla="*/ 6142310 w 12192000"/>
              <a:gd name="connsiteY77" fmla="*/ 2092510 h 3482342"/>
              <a:gd name="connsiteX78" fmla="*/ 6007916 w 12192000"/>
              <a:gd name="connsiteY78" fmla="*/ 2143752 h 3482342"/>
              <a:gd name="connsiteX79" fmla="*/ 5894610 w 12192000"/>
              <a:gd name="connsiteY79" fmla="*/ 2130684 h 3482342"/>
              <a:gd name="connsiteX80" fmla="*/ 5817682 w 12192000"/>
              <a:gd name="connsiteY80" fmla="*/ 2157358 h 3482342"/>
              <a:gd name="connsiteX81" fmla="*/ 5591469 w 12192000"/>
              <a:gd name="connsiteY81" fmla="*/ 2178389 h 3482342"/>
              <a:gd name="connsiteX82" fmla="*/ 5414282 w 12192000"/>
              <a:gd name="connsiteY82" fmla="*/ 2183070 h 3482342"/>
              <a:gd name="connsiteX83" fmla="*/ 5368369 w 12192000"/>
              <a:gd name="connsiteY83" fmla="*/ 2204272 h 3482342"/>
              <a:gd name="connsiteX84" fmla="*/ 5291263 w 12192000"/>
              <a:gd name="connsiteY84" fmla="*/ 2239182 h 3482342"/>
              <a:gd name="connsiteX85" fmla="*/ 5240857 w 12192000"/>
              <a:gd name="connsiteY85" fmla="*/ 2289444 h 3482342"/>
              <a:gd name="connsiteX86" fmla="*/ 5173523 w 12192000"/>
              <a:gd name="connsiteY86" fmla="*/ 2309057 h 3482342"/>
              <a:gd name="connsiteX87" fmla="*/ 5148543 w 12192000"/>
              <a:gd name="connsiteY87" fmla="*/ 2282356 h 3482342"/>
              <a:gd name="connsiteX88" fmla="*/ 5079548 w 12192000"/>
              <a:gd name="connsiteY88" fmla="*/ 2313485 h 3482342"/>
              <a:gd name="connsiteX89" fmla="*/ 4975908 w 12192000"/>
              <a:gd name="connsiteY89" fmla="*/ 2364128 h 3482342"/>
              <a:gd name="connsiteX90" fmla="*/ 4913723 w 12192000"/>
              <a:gd name="connsiteY90" fmla="*/ 2385265 h 3482342"/>
              <a:gd name="connsiteX91" fmla="*/ 4746485 w 12192000"/>
              <a:gd name="connsiteY91" fmla="*/ 2451769 h 3482342"/>
              <a:gd name="connsiteX92" fmla="*/ 4681588 w 12192000"/>
              <a:gd name="connsiteY92" fmla="*/ 2467494 h 3482342"/>
              <a:gd name="connsiteX93" fmla="*/ 1783655 w 12192000"/>
              <a:gd name="connsiteY93" fmla="*/ 3163860 h 3482342"/>
              <a:gd name="connsiteX94" fmla="*/ 1325955 w 12192000"/>
              <a:gd name="connsiteY94" fmla="*/ 3176692 h 3482342"/>
              <a:gd name="connsiteX95" fmla="*/ 1190384 w 12192000"/>
              <a:gd name="connsiteY95" fmla="*/ 3203504 h 3482342"/>
              <a:gd name="connsiteX96" fmla="*/ 1094537 w 12192000"/>
              <a:gd name="connsiteY96" fmla="*/ 3229469 h 3482342"/>
              <a:gd name="connsiteX97" fmla="*/ 779276 w 12192000"/>
              <a:gd name="connsiteY97" fmla="*/ 3327290 h 3482342"/>
              <a:gd name="connsiteX98" fmla="*/ 600378 w 12192000"/>
              <a:gd name="connsiteY98" fmla="*/ 3335250 h 3482342"/>
              <a:gd name="connsiteX99" fmla="*/ 493457 w 12192000"/>
              <a:gd name="connsiteY99" fmla="*/ 3365044 h 3482342"/>
              <a:gd name="connsiteX100" fmla="*/ 349402 w 12192000"/>
              <a:gd name="connsiteY100" fmla="*/ 3380897 h 3482342"/>
              <a:gd name="connsiteX101" fmla="*/ 192183 w 12192000"/>
              <a:gd name="connsiteY101" fmla="*/ 3460075 h 3482342"/>
              <a:gd name="connsiteX102" fmla="*/ 46713 w 12192000"/>
              <a:gd name="connsiteY102" fmla="*/ 3462986 h 3482342"/>
              <a:gd name="connsiteX103" fmla="*/ 2765 w 12192000"/>
              <a:gd name="connsiteY103" fmla="*/ 3480770 h 3482342"/>
              <a:gd name="connsiteX104" fmla="*/ 0 w 12192000"/>
              <a:gd name="connsiteY104" fmla="*/ 3482342 h 3482342"/>
              <a:gd name="connsiteX105" fmla="*/ 0 w 12192000"/>
              <a:gd name="connsiteY105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39869 w 12192000"/>
              <a:gd name="connsiteY19" fmla="*/ 1126133 h 3482342"/>
              <a:gd name="connsiteX20" fmla="*/ 11003287 w 12192000"/>
              <a:gd name="connsiteY20" fmla="*/ 1243468 h 3482342"/>
              <a:gd name="connsiteX21" fmla="*/ 10930447 w 12192000"/>
              <a:gd name="connsiteY21" fmla="*/ 1287088 h 3482342"/>
              <a:gd name="connsiteX22" fmla="*/ 10832727 w 12192000"/>
              <a:gd name="connsiteY22" fmla="*/ 1341335 h 3482342"/>
              <a:gd name="connsiteX23" fmla="*/ 10720408 w 12192000"/>
              <a:gd name="connsiteY23" fmla="*/ 1344999 h 3482342"/>
              <a:gd name="connsiteX24" fmla="*/ 10635456 w 12192000"/>
              <a:gd name="connsiteY24" fmla="*/ 1337688 h 3482342"/>
              <a:gd name="connsiteX25" fmla="*/ 10629954 w 12192000"/>
              <a:gd name="connsiteY25" fmla="*/ 1330628 h 3482342"/>
              <a:gd name="connsiteX26" fmla="*/ 10623883 w 12192000"/>
              <a:gd name="connsiteY26" fmla="*/ 1332776 h 3482342"/>
              <a:gd name="connsiteX27" fmla="*/ 10622090 w 12192000"/>
              <a:gd name="connsiteY27" fmla="*/ 1341385 h 3482342"/>
              <a:gd name="connsiteX28" fmla="*/ 10573203 w 12192000"/>
              <a:gd name="connsiteY28" fmla="*/ 1351996 h 3482342"/>
              <a:gd name="connsiteX29" fmla="*/ 10513263 w 12192000"/>
              <a:gd name="connsiteY29" fmla="*/ 1350756 h 3482342"/>
              <a:gd name="connsiteX30" fmla="*/ 10464012 w 12192000"/>
              <a:gd name="connsiteY30" fmla="*/ 1391778 h 3482342"/>
              <a:gd name="connsiteX31" fmla="*/ 10405409 w 12192000"/>
              <a:gd name="connsiteY31" fmla="*/ 1422789 h 3482342"/>
              <a:gd name="connsiteX32" fmla="*/ 10370530 w 12192000"/>
              <a:gd name="connsiteY32" fmla="*/ 1441596 h 3482342"/>
              <a:gd name="connsiteX33" fmla="*/ 10264922 w 12192000"/>
              <a:gd name="connsiteY33" fmla="*/ 1472107 h 3482342"/>
              <a:gd name="connsiteX34" fmla="*/ 10058690 w 12192000"/>
              <a:gd name="connsiteY34" fmla="*/ 1474888 h 3482342"/>
              <a:gd name="connsiteX35" fmla="*/ 10004424 w 12192000"/>
              <a:gd name="connsiteY35" fmla="*/ 1489801 h 3482342"/>
              <a:gd name="connsiteX36" fmla="*/ 9999951 w 12192000"/>
              <a:gd name="connsiteY36" fmla="*/ 1499127 h 3482342"/>
              <a:gd name="connsiteX37" fmla="*/ 9845462 w 12192000"/>
              <a:gd name="connsiteY37" fmla="*/ 1548192 h 3482342"/>
              <a:gd name="connsiteX38" fmla="*/ 9736156 w 12192000"/>
              <a:gd name="connsiteY38" fmla="*/ 1581928 h 3482342"/>
              <a:gd name="connsiteX39" fmla="*/ 9693355 w 12192000"/>
              <a:gd name="connsiteY39" fmla="*/ 1602632 h 3482342"/>
              <a:gd name="connsiteX40" fmla="*/ 9664242 w 12192000"/>
              <a:gd name="connsiteY40" fmla="*/ 1622075 h 3482342"/>
              <a:gd name="connsiteX41" fmla="*/ 9579195 w 12192000"/>
              <a:gd name="connsiteY41" fmla="*/ 1648017 h 3482342"/>
              <a:gd name="connsiteX42" fmla="*/ 9433652 w 12192000"/>
              <a:gd name="connsiteY42" fmla="*/ 1681174 h 3482342"/>
              <a:gd name="connsiteX43" fmla="*/ 9403775 w 12192000"/>
              <a:gd name="connsiteY43" fmla="*/ 1690403 h 3482342"/>
              <a:gd name="connsiteX44" fmla="*/ 9382503 w 12192000"/>
              <a:gd name="connsiteY44" fmla="*/ 1706957 h 3482342"/>
              <a:gd name="connsiteX45" fmla="*/ 9381410 w 12192000"/>
              <a:gd name="connsiteY45" fmla="*/ 1718312 h 3482342"/>
              <a:gd name="connsiteX46" fmla="*/ 9365685 w 12192000"/>
              <a:gd name="connsiteY46" fmla="*/ 1724772 h 3482342"/>
              <a:gd name="connsiteX47" fmla="*/ 9278020 w 12192000"/>
              <a:gd name="connsiteY47" fmla="*/ 1741161 h 3482342"/>
              <a:gd name="connsiteX48" fmla="*/ 9217145 w 12192000"/>
              <a:gd name="connsiteY48" fmla="*/ 1771195 h 3482342"/>
              <a:gd name="connsiteX49" fmla="*/ 8955875 w 12192000"/>
              <a:gd name="connsiteY49" fmla="*/ 1796806 h 3482342"/>
              <a:gd name="connsiteX50" fmla="*/ 8648415 w 12192000"/>
              <a:gd name="connsiteY50" fmla="*/ 1878623 h 3482342"/>
              <a:gd name="connsiteX51" fmla="*/ 8524524 w 12192000"/>
              <a:gd name="connsiteY51" fmla="*/ 1902425 h 3482342"/>
              <a:gd name="connsiteX52" fmla="*/ 8436742 w 12192000"/>
              <a:gd name="connsiteY52" fmla="*/ 1923967 h 3482342"/>
              <a:gd name="connsiteX53" fmla="*/ 8345228 w 12192000"/>
              <a:gd name="connsiteY53" fmla="*/ 1939822 h 3482342"/>
              <a:gd name="connsiteX54" fmla="*/ 8236214 w 12192000"/>
              <a:gd name="connsiteY54" fmla="*/ 1909725 h 3482342"/>
              <a:gd name="connsiteX55" fmla="*/ 8132104 w 12192000"/>
              <a:gd name="connsiteY55" fmla="*/ 1895727 h 3482342"/>
              <a:gd name="connsiteX56" fmla="*/ 7918078 w 12192000"/>
              <a:gd name="connsiteY56" fmla="*/ 1862668 h 3482342"/>
              <a:gd name="connsiteX57" fmla="*/ 7817899 w 12192000"/>
              <a:gd name="connsiteY57" fmla="*/ 1862176 h 3482342"/>
              <a:gd name="connsiteX58" fmla="*/ 7768994 w 12192000"/>
              <a:gd name="connsiteY58" fmla="*/ 1855721 h 3482342"/>
              <a:gd name="connsiteX59" fmla="*/ 7618027 w 12192000"/>
              <a:gd name="connsiteY59" fmla="*/ 1830959 h 3482342"/>
              <a:gd name="connsiteX60" fmla="*/ 7449425 w 12192000"/>
              <a:gd name="connsiteY60" fmla="*/ 1810910 h 3482342"/>
              <a:gd name="connsiteX61" fmla="*/ 7342915 w 12192000"/>
              <a:gd name="connsiteY61" fmla="*/ 1819827 h 3482342"/>
              <a:gd name="connsiteX62" fmla="*/ 7255191 w 12192000"/>
              <a:gd name="connsiteY62" fmla="*/ 1834354 h 3482342"/>
              <a:gd name="connsiteX63" fmla="*/ 7131205 w 12192000"/>
              <a:gd name="connsiteY63" fmla="*/ 1845557 h 3482342"/>
              <a:gd name="connsiteX64" fmla="*/ 6917124 w 12192000"/>
              <a:gd name="connsiteY64" fmla="*/ 1837109 h 3482342"/>
              <a:gd name="connsiteX65" fmla="*/ 6837145 w 12192000"/>
              <a:gd name="connsiteY65" fmla="*/ 1870724 h 3482342"/>
              <a:gd name="connsiteX66" fmla="*/ 6753991 w 12192000"/>
              <a:gd name="connsiteY66" fmla="*/ 1860969 h 3482342"/>
              <a:gd name="connsiteX67" fmla="*/ 6727754 w 12192000"/>
              <a:gd name="connsiteY67" fmla="*/ 1882372 h 3482342"/>
              <a:gd name="connsiteX68" fmla="*/ 6723371 w 12192000"/>
              <a:gd name="connsiteY68" fmla="*/ 1886494 h 3482342"/>
              <a:gd name="connsiteX69" fmla="*/ 6702779 w 12192000"/>
              <a:gd name="connsiteY69" fmla="*/ 1893601 h 3482342"/>
              <a:gd name="connsiteX70" fmla="*/ 6700779 w 12192000"/>
              <a:gd name="connsiteY70" fmla="*/ 1907344 h 3482342"/>
              <a:gd name="connsiteX71" fmla="*/ 6672513 w 12192000"/>
              <a:gd name="connsiteY71" fmla="*/ 1926452 h 3482342"/>
              <a:gd name="connsiteX72" fmla="*/ 6633549 w 12192000"/>
              <a:gd name="connsiteY72" fmla="*/ 1936255 h 3482342"/>
              <a:gd name="connsiteX73" fmla="*/ 6444344 w 12192000"/>
              <a:gd name="connsiteY73" fmla="*/ 1969663 h 3482342"/>
              <a:gd name="connsiteX74" fmla="*/ 6333446 w 12192000"/>
              <a:gd name="connsiteY74" fmla="*/ 1997163 h 3482342"/>
              <a:gd name="connsiteX75" fmla="*/ 6294933 w 12192000"/>
              <a:gd name="connsiteY75" fmla="*/ 2019412 h 3482342"/>
              <a:gd name="connsiteX76" fmla="*/ 6238719 w 12192000"/>
              <a:gd name="connsiteY76" fmla="*/ 2042547 h 3482342"/>
              <a:gd name="connsiteX77" fmla="*/ 6142310 w 12192000"/>
              <a:gd name="connsiteY77" fmla="*/ 2092510 h 3482342"/>
              <a:gd name="connsiteX78" fmla="*/ 6007916 w 12192000"/>
              <a:gd name="connsiteY78" fmla="*/ 2143752 h 3482342"/>
              <a:gd name="connsiteX79" fmla="*/ 5894610 w 12192000"/>
              <a:gd name="connsiteY79" fmla="*/ 2130684 h 3482342"/>
              <a:gd name="connsiteX80" fmla="*/ 5817682 w 12192000"/>
              <a:gd name="connsiteY80" fmla="*/ 2157358 h 3482342"/>
              <a:gd name="connsiteX81" fmla="*/ 5591469 w 12192000"/>
              <a:gd name="connsiteY81" fmla="*/ 2178389 h 3482342"/>
              <a:gd name="connsiteX82" fmla="*/ 5414282 w 12192000"/>
              <a:gd name="connsiteY82" fmla="*/ 2183070 h 3482342"/>
              <a:gd name="connsiteX83" fmla="*/ 5368369 w 12192000"/>
              <a:gd name="connsiteY83" fmla="*/ 2204272 h 3482342"/>
              <a:gd name="connsiteX84" fmla="*/ 5291263 w 12192000"/>
              <a:gd name="connsiteY84" fmla="*/ 2239182 h 3482342"/>
              <a:gd name="connsiteX85" fmla="*/ 5240857 w 12192000"/>
              <a:gd name="connsiteY85" fmla="*/ 2289444 h 3482342"/>
              <a:gd name="connsiteX86" fmla="*/ 5173523 w 12192000"/>
              <a:gd name="connsiteY86" fmla="*/ 2309057 h 3482342"/>
              <a:gd name="connsiteX87" fmla="*/ 5148543 w 12192000"/>
              <a:gd name="connsiteY87" fmla="*/ 2282356 h 3482342"/>
              <a:gd name="connsiteX88" fmla="*/ 5079548 w 12192000"/>
              <a:gd name="connsiteY88" fmla="*/ 2313485 h 3482342"/>
              <a:gd name="connsiteX89" fmla="*/ 4975908 w 12192000"/>
              <a:gd name="connsiteY89" fmla="*/ 2364128 h 3482342"/>
              <a:gd name="connsiteX90" fmla="*/ 4913723 w 12192000"/>
              <a:gd name="connsiteY90" fmla="*/ 2385265 h 3482342"/>
              <a:gd name="connsiteX91" fmla="*/ 4746485 w 12192000"/>
              <a:gd name="connsiteY91" fmla="*/ 2451769 h 3482342"/>
              <a:gd name="connsiteX92" fmla="*/ 4681588 w 12192000"/>
              <a:gd name="connsiteY92" fmla="*/ 2467494 h 3482342"/>
              <a:gd name="connsiteX93" fmla="*/ 1783655 w 12192000"/>
              <a:gd name="connsiteY93" fmla="*/ 3163860 h 3482342"/>
              <a:gd name="connsiteX94" fmla="*/ 1325955 w 12192000"/>
              <a:gd name="connsiteY94" fmla="*/ 3176692 h 3482342"/>
              <a:gd name="connsiteX95" fmla="*/ 1190384 w 12192000"/>
              <a:gd name="connsiteY95" fmla="*/ 3203504 h 3482342"/>
              <a:gd name="connsiteX96" fmla="*/ 1094537 w 12192000"/>
              <a:gd name="connsiteY96" fmla="*/ 3229469 h 3482342"/>
              <a:gd name="connsiteX97" fmla="*/ 779276 w 12192000"/>
              <a:gd name="connsiteY97" fmla="*/ 3327290 h 3482342"/>
              <a:gd name="connsiteX98" fmla="*/ 600378 w 12192000"/>
              <a:gd name="connsiteY98" fmla="*/ 3335250 h 3482342"/>
              <a:gd name="connsiteX99" fmla="*/ 493457 w 12192000"/>
              <a:gd name="connsiteY99" fmla="*/ 3365044 h 3482342"/>
              <a:gd name="connsiteX100" fmla="*/ 349402 w 12192000"/>
              <a:gd name="connsiteY100" fmla="*/ 3380897 h 3482342"/>
              <a:gd name="connsiteX101" fmla="*/ 192183 w 12192000"/>
              <a:gd name="connsiteY101" fmla="*/ 3460075 h 3482342"/>
              <a:gd name="connsiteX102" fmla="*/ 46713 w 12192000"/>
              <a:gd name="connsiteY102" fmla="*/ 3462986 h 3482342"/>
              <a:gd name="connsiteX103" fmla="*/ 2765 w 12192000"/>
              <a:gd name="connsiteY103" fmla="*/ 3480770 h 3482342"/>
              <a:gd name="connsiteX104" fmla="*/ 0 w 12192000"/>
              <a:gd name="connsiteY104" fmla="*/ 3482342 h 3482342"/>
              <a:gd name="connsiteX105" fmla="*/ 0 w 12192000"/>
              <a:gd name="connsiteY105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39869 w 12192000"/>
              <a:gd name="connsiteY19" fmla="*/ 1126133 h 3482342"/>
              <a:gd name="connsiteX20" fmla="*/ 11003287 w 12192000"/>
              <a:gd name="connsiteY20" fmla="*/ 1243468 h 3482342"/>
              <a:gd name="connsiteX21" fmla="*/ 10832727 w 12192000"/>
              <a:gd name="connsiteY21" fmla="*/ 1341335 h 3482342"/>
              <a:gd name="connsiteX22" fmla="*/ 10720408 w 12192000"/>
              <a:gd name="connsiteY22" fmla="*/ 1344999 h 3482342"/>
              <a:gd name="connsiteX23" fmla="*/ 10635456 w 12192000"/>
              <a:gd name="connsiteY23" fmla="*/ 1337688 h 3482342"/>
              <a:gd name="connsiteX24" fmla="*/ 10629954 w 12192000"/>
              <a:gd name="connsiteY24" fmla="*/ 1330628 h 3482342"/>
              <a:gd name="connsiteX25" fmla="*/ 10623883 w 12192000"/>
              <a:gd name="connsiteY25" fmla="*/ 1332776 h 3482342"/>
              <a:gd name="connsiteX26" fmla="*/ 10622090 w 12192000"/>
              <a:gd name="connsiteY26" fmla="*/ 1341385 h 3482342"/>
              <a:gd name="connsiteX27" fmla="*/ 10573203 w 12192000"/>
              <a:gd name="connsiteY27" fmla="*/ 1351996 h 3482342"/>
              <a:gd name="connsiteX28" fmla="*/ 10513263 w 12192000"/>
              <a:gd name="connsiteY28" fmla="*/ 1350756 h 3482342"/>
              <a:gd name="connsiteX29" fmla="*/ 10464012 w 12192000"/>
              <a:gd name="connsiteY29" fmla="*/ 1391778 h 3482342"/>
              <a:gd name="connsiteX30" fmla="*/ 10405409 w 12192000"/>
              <a:gd name="connsiteY30" fmla="*/ 1422789 h 3482342"/>
              <a:gd name="connsiteX31" fmla="*/ 10370530 w 12192000"/>
              <a:gd name="connsiteY31" fmla="*/ 1441596 h 3482342"/>
              <a:gd name="connsiteX32" fmla="*/ 10264922 w 12192000"/>
              <a:gd name="connsiteY32" fmla="*/ 1472107 h 3482342"/>
              <a:gd name="connsiteX33" fmla="*/ 10058690 w 12192000"/>
              <a:gd name="connsiteY33" fmla="*/ 1474888 h 3482342"/>
              <a:gd name="connsiteX34" fmla="*/ 10004424 w 12192000"/>
              <a:gd name="connsiteY34" fmla="*/ 1489801 h 3482342"/>
              <a:gd name="connsiteX35" fmla="*/ 9999951 w 12192000"/>
              <a:gd name="connsiteY35" fmla="*/ 1499127 h 3482342"/>
              <a:gd name="connsiteX36" fmla="*/ 9845462 w 12192000"/>
              <a:gd name="connsiteY36" fmla="*/ 1548192 h 3482342"/>
              <a:gd name="connsiteX37" fmla="*/ 9736156 w 12192000"/>
              <a:gd name="connsiteY37" fmla="*/ 1581928 h 3482342"/>
              <a:gd name="connsiteX38" fmla="*/ 9693355 w 12192000"/>
              <a:gd name="connsiteY38" fmla="*/ 1602632 h 3482342"/>
              <a:gd name="connsiteX39" fmla="*/ 9664242 w 12192000"/>
              <a:gd name="connsiteY39" fmla="*/ 1622075 h 3482342"/>
              <a:gd name="connsiteX40" fmla="*/ 9579195 w 12192000"/>
              <a:gd name="connsiteY40" fmla="*/ 1648017 h 3482342"/>
              <a:gd name="connsiteX41" fmla="*/ 9433652 w 12192000"/>
              <a:gd name="connsiteY41" fmla="*/ 1681174 h 3482342"/>
              <a:gd name="connsiteX42" fmla="*/ 9403775 w 12192000"/>
              <a:gd name="connsiteY42" fmla="*/ 1690403 h 3482342"/>
              <a:gd name="connsiteX43" fmla="*/ 9382503 w 12192000"/>
              <a:gd name="connsiteY43" fmla="*/ 1706957 h 3482342"/>
              <a:gd name="connsiteX44" fmla="*/ 9381410 w 12192000"/>
              <a:gd name="connsiteY44" fmla="*/ 1718312 h 3482342"/>
              <a:gd name="connsiteX45" fmla="*/ 9365685 w 12192000"/>
              <a:gd name="connsiteY45" fmla="*/ 1724772 h 3482342"/>
              <a:gd name="connsiteX46" fmla="*/ 9278020 w 12192000"/>
              <a:gd name="connsiteY46" fmla="*/ 1741161 h 3482342"/>
              <a:gd name="connsiteX47" fmla="*/ 9217145 w 12192000"/>
              <a:gd name="connsiteY47" fmla="*/ 1771195 h 3482342"/>
              <a:gd name="connsiteX48" fmla="*/ 8955875 w 12192000"/>
              <a:gd name="connsiteY48" fmla="*/ 1796806 h 3482342"/>
              <a:gd name="connsiteX49" fmla="*/ 8648415 w 12192000"/>
              <a:gd name="connsiteY49" fmla="*/ 1878623 h 3482342"/>
              <a:gd name="connsiteX50" fmla="*/ 8524524 w 12192000"/>
              <a:gd name="connsiteY50" fmla="*/ 1902425 h 3482342"/>
              <a:gd name="connsiteX51" fmla="*/ 8436742 w 12192000"/>
              <a:gd name="connsiteY51" fmla="*/ 1923967 h 3482342"/>
              <a:gd name="connsiteX52" fmla="*/ 8345228 w 12192000"/>
              <a:gd name="connsiteY52" fmla="*/ 1939822 h 3482342"/>
              <a:gd name="connsiteX53" fmla="*/ 8236214 w 12192000"/>
              <a:gd name="connsiteY53" fmla="*/ 1909725 h 3482342"/>
              <a:gd name="connsiteX54" fmla="*/ 8132104 w 12192000"/>
              <a:gd name="connsiteY54" fmla="*/ 1895727 h 3482342"/>
              <a:gd name="connsiteX55" fmla="*/ 7918078 w 12192000"/>
              <a:gd name="connsiteY55" fmla="*/ 1862668 h 3482342"/>
              <a:gd name="connsiteX56" fmla="*/ 7817899 w 12192000"/>
              <a:gd name="connsiteY56" fmla="*/ 1862176 h 3482342"/>
              <a:gd name="connsiteX57" fmla="*/ 7768994 w 12192000"/>
              <a:gd name="connsiteY57" fmla="*/ 1855721 h 3482342"/>
              <a:gd name="connsiteX58" fmla="*/ 7618027 w 12192000"/>
              <a:gd name="connsiteY58" fmla="*/ 1830959 h 3482342"/>
              <a:gd name="connsiteX59" fmla="*/ 7449425 w 12192000"/>
              <a:gd name="connsiteY59" fmla="*/ 1810910 h 3482342"/>
              <a:gd name="connsiteX60" fmla="*/ 7342915 w 12192000"/>
              <a:gd name="connsiteY60" fmla="*/ 1819827 h 3482342"/>
              <a:gd name="connsiteX61" fmla="*/ 7255191 w 12192000"/>
              <a:gd name="connsiteY61" fmla="*/ 1834354 h 3482342"/>
              <a:gd name="connsiteX62" fmla="*/ 7131205 w 12192000"/>
              <a:gd name="connsiteY62" fmla="*/ 1845557 h 3482342"/>
              <a:gd name="connsiteX63" fmla="*/ 6917124 w 12192000"/>
              <a:gd name="connsiteY63" fmla="*/ 1837109 h 3482342"/>
              <a:gd name="connsiteX64" fmla="*/ 6837145 w 12192000"/>
              <a:gd name="connsiteY64" fmla="*/ 1870724 h 3482342"/>
              <a:gd name="connsiteX65" fmla="*/ 6753991 w 12192000"/>
              <a:gd name="connsiteY65" fmla="*/ 1860969 h 3482342"/>
              <a:gd name="connsiteX66" fmla="*/ 6727754 w 12192000"/>
              <a:gd name="connsiteY66" fmla="*/ 1882372 h 3482342"/>
              <a:gd name="connsiteX67" fmla="*/ 6723371 w 12192000"/>
              <a:gd name="connsiteY67" fmla="*/ 1886494 h 3482342"/>
              <a:gd name="connsiteX68" fmla="*/ 6702779 w 12192000"/>
              <a:gd name="connsiteY68" fmla="*/ 1893601 h 3482342"/>
              <a:gd name="connsiteX69" fmla="*/ 6700779 w 12192000"/>
              <a:gd name="connsiteY69" fmla="*/ 1907344 h 3482342"/>
              <a:gd name="connsiteX70" fmla="*/ 6672513 w 12192000"/>
              <a:gd name="connsiteY70" fmla="*/ 1926452 h 3482342"/>
              <a:gd name="connsiteX71" fmla="*/ 6633549 w 12192000"/>
              <a:gd name="connsiteY71" fmla="*/ 1936255 h 3482342"/>
              <a:gd name="connsiteX72" fmla="*/ 6444344 w 12192000"/>
              <a:gd name="connsiteY72" fmla="*/ 1969663 h 3482342"/>
              <a:gd name="connsiteX73" fmla="*/ 6333446 w 12192000"/>
              <a:gd name="connsiteY73" fmla="*/ 1997163 h 3482342"/>
              <a:gd name="connsiteX74" fmla="*/ 6294933 w 12192000"/>
              <a:gd name="connsiteY74" fmla="*/ 2019412 h 3482342"/>
              <a:gd name="connsiteX75" fmla="*/ 6238719 w 12192000"/>
              <a:gd name="connsiteY75" fmla="*/ 2042547 h 3482342"/>
              <a:gd name="connsiteX76" fmla="*/ 6142310 w 12192000"/>
              <a:gd name="connsiteY76" fmla="*/ 2092510 h 3482342"/>
              <a:gd name="connsiteX77" fmla="*/ 6007916 w 12192000"/>
              <a:gd name="connsiteY77" fmla="*/ 2143752 h 3482342"/>
              <a:gd name="connsiteX78" fmla="*/ 5894610 w 12192000"/>
              <a:gd name="connsiteY78" fmla="*/ 2130684 h 3482342"/>
              <a:gd name="connsiteX79" fmla="*/ 5817682 w 12192000"/>
              <a:gd name="connsiteY79" fmla="*/ 2157358 h 3482342"/>
              <a:gd name="connsiteX80" fmla="*/ 5591469 w 12192000"/>
              <a:gd name="connsiteY80" fmla="*/ 2178389 h 3482342"/>
              <a:gd name="connsiteX81" fmla="*/ 5414282 w 12192000"/>
              <a:gd name="connsiteY81" fmla="*/ 2183070 h 3482342"/>
              <a:gd name="connsiteX82" fmla="*/ 5368369 w 12192000"/>
              <a:gd name="connsiteY82" fmla="*/ 2204272 h 3482342"/>
              <a:gd name="connsiteX83" fmla="*/ 5291263 w 12192000"/>
              <a:gd name="connsiteY83" fmla="*/ 2239182 h 3482342"/>
              <a:gd name="connsiteX84" fmla="*/ 5240857 w 12192000"/>
              <a:gd name="connsiteY84" fmla="*/ 2289444 h 3482342"/>
              <a:gd name="connsiteX85" fmla="*/ 5173523 w 12192000"/>
              <a:gd name="connsiteY85" fmla="*/ 2309057 h 3482342"/>
              <a:gd name="connsiteX86" fmla="*/ 5148543 w 12192000"/>
              <a:gd name="connsiteY86" fmla="*/ 2282356 h 3482342"/>
              <a:gd name="connsiteX87" fmla="*/ 5079548 w 12192000"/>
              <a:gd name="connsiteY87" fmla="*/ 2313485 h 3482342"/>
              <a:gd name="connsiteX88" fmla="*/ 4975908 w 12192000"/>
              <a:gd name="connsiteY88" fmla="*/ 2364128 h 3482342"/>
              <a:gd name="connsiteX89" fmla="*/ 4913723 w 12192000"/>
              <a:gd name="connsiteY89" fmla="*/ 2385265 h 3482342"/>
              <a:gd name="connsiteX90" fmla="*/ 4746485 w 12192000"/>
              <a:gd name="connsiteY90" fmla="*/ 2451769 h 3482342"/>
              <a:gd name="connsiteX91" fmla="*/ 4681588 w 12192000"/>
              <a:gd name="connsiteY91" fmla="*/ 2467494 h 3482342"/>
              <a:gd name="connsiteX92" fmla="*/ 1783655 w 12192000"/>
              <a:gd name="connsiteY92" fmla="*/ 3163860 h 3482342"/>
              <a:gd name="connsiteX93" fmla="*/ 1325955 w 12192000"/>
              <a:gd name="connsiteY93" fmla="*/ 3176692 h 3482342"/>
              <a:gd name="connsiteX94" fmla="*/ 1190384 w 12192000"/>
              <a:gd name="connsiteY94" fmla="*/ 3203504 h 3482342"/>
              <a:gd name="connsiteX95" fmla="*/ 1094537 w 12192000"/>
              <a:gd name="connsiteY95" fmla="*/ 3229469 h 3482342"/>
              <a:gd name="connsiteX96" fmla="*/ 779276 w 12192000"/>
              <a:gd name="connsiteY96" fmla="*/ 3327290 h 3482342"/>
              <a:gd name="connsiteX97" fmla="*/ 600378 w 12192000"/>
              <a:gd name="connsiteY97" fmla="*/ 3335250 h 3482342"/>
              <a:gd name="connsiteX98" fmla="*/ 493457 w 12192000"/>
              <a:gd name="connsiteY98" fmla="*/ 3365044 h 3482342"/>
              <a:gd name="connsiteX99" fmla="*/ 349402 w 12192000"/>
              <a:gd name="connsiteY99" fmla="*/ 3380897 h 3482342"/>
              <a:gd name="connsiteX100" fmla="*/ 192183 w 12192000"/>
              <a:gd name="connsiteY100" fmla="*/ 3460075 h 3482342"/>
              <a:gd name="connsiteX101" fmla="*/ 46713 w 12192000"/>
              <a:gd name="connsiteY101" fmla="*/ 3462986 h 3482342"/>
              <a:gd name="connsiteX102" fmla="*/ 2765 w 12192000"/>
              <a:gd name="connsiteY102" fmla="*/ 3480770 h 3482342"/>
              <a:gd name="connsiteX103" fmla="*/ 0 w 12192000"/>
              <a:gd name="connsiteY103" fmla="*/ 3482342 h 3482342"/>
              <a:gd name="connsiteX104" fmla="*/ 0 w 12192000"/>
              <a:gd name="connsiteY104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39869 w 12192000"/>
              <a:gd name="connsiteY19" fmla="*/ 1126133 h 3482342"/>
              <a:gd name="connsiteX20" fmla="*/ 11003287 w 12192000"/>
              <a:gd name="connsiteY20" fmla="*/ 1243468 h 3482342"/>
              <a:gd name="connsiteX21" fmla="*/ 10720408 w 12192000"/>
              <a:gd name="connsiteY21" fmla="*/ 1344999 h 3482342"/>
              <a:gd name="connsiteX22" fmla="*/ 10635456 w 12192000"/>
              <a:gd name="connsiteY22" fmla="*/ 1337688 h 3482342"/>
              <a:gd name="connsiteX23" fmla="*/ 10629954 w 12192000"/>
              <a:gd name="connsiteY23" fmla="*/ 1330628 h 3482342"/>
              <a:gd name="connsiteX24" fmla="*/ 10623883 w 12192000"/>
              <a:gd name="connsiteY24" fmla="*/ 1332776 h 3482342"/>
              <a:gd name="connsiteX25" fmla="*/ 10622090 w 12192000"/>
              <a:gd name="connsiteY25" fmla="*/ 1341385 h 3482342"/>
              <a:gd name="connsiteX26" fmla="*/ 10573203 w 12192000"/>
              <a:gd name="connsiteY26" fmla="*/ 1351996 h 3482342"/>
              <a:gd name="connsiteX27" fmla="*/ 10513263 w 12192000"/>
              <a:gd name="connsiteY27" fmla="*/ 1350756 h 3482342"/>
              <a:gd name="connsiteX28" fmla="*/ 10464012 w 12192000"/>
              <a:gd name="connsiteY28" fmla="*/ 1391778 h 3482342"/>
              <a:gd name="connsiteX29" fmla="*/ 10405409 w 12192000"/>
              <a:gd name="connsiteY29" fmla="*/ 1422789 h 3482342"/>
              <a:gd name="connsiteX30" fmla="*/ 10370530 w 12192000"/>
              <a:gd name="connsiteY30" fmla="*/ 1441596 h 3482342"/>
              <a:gd name="connsiteX31" fmla="*/ 10264922 w 12192000"/>
              <a:gd name="connsiteY31" fmla="*/ 1472107 h 3482342"/>
              <a:gd name="connsiteX32" fmla="*/ 10058690 w 12192000"/>
              <a:gd name="connsiteY32" fmla="*/ 1474888 h 3482342"/>
              <a:gd name="connsiteX33" fmla="*/ 10004424 w 12192000"/>
              <a:gd name="connsiteY33" fmla="*/ 1489801 h 3482342"/>
              <a:gd name="connsiteX34" fmla="*/ 9999951 w 12192000"/>
              <a:gd name="connsiteY34" fmla="*/ 1499127 h 3482342"/>
              <a:gd name="connsiteX35" fmla="*/ 9845462 w 12192000"/>
              <a:gd name="connsiteY35" fmla="*/ 1548192 h 3482342"/>
              <a:gd name="connsiteX36" fmla="*/ 9736156 w 12192000"/>
              <a:gd name="connsiteY36" fmla="*/ 1581928 h 3482342"/>
              <a:gd name="connsiteX37" fmla="*/ 9693355 w 12192000"/>
              <a:gd name="connsiteY37" fmla="*/ 1602632 h 3482342"/>
              <a:gd name="connsiteX38" fmla="*/ 9664242 w 12192000"/>
              <a:gd name="connsiteY38" fmla="*/ 1622075 h 3482342"/>
              <a:gd name="connsiteX39" fmla="*/ 9579195 w 12192000"/>
              <a:gd name="connsiteY39" fmla="*/ 1648017 h 3482342"/>
              <a:gd name="connsiteX40" fmla="*/ 9433652 w 12192000"/>
              <a:gd name="connsiteY40" fmla="*/ 1681174 h 3482342"/>
              <a:gd name="connsiteX41" fmla="*/ 9403775 w 12192000"/>
              <a:gd name="connsiteY41" fmla="*/ 1690403 h 3482342"/>
              <a:gd name="connsiteX42" fmla="*/ 9382503 w 12192000"/>
              <a:gd name="connsiteY42" fmla="*/ 1706957 h 3482342"/>
              <a:gd name="connsiteX43" fmla="*/ 9381410 w 12192000"/>
              <a:gd name="connsiteY43" fmla="*/ 1718312 h 3482342"/>
              <a:gd name="connsiteX44" fmla="*/ 9365685 w 12192000"/>
              <a:gd name="connsiteY44" fmla="*/ 1724772 h 3482342"/>
              <a:gd name="connsiteX45" fmla="*/ 9278020 w 12192000"/>
              <a:gd name="connsiteY45" fmla="*/ 1741161 h 3482342"/>
              <a:gd name="connsiteX46" fmla="*/ 9217145 w 12192000"/>
              <a:gd name="connsiteY46" fmla="*/ 1771195 h 3482342"/>
              <a:gd name="connsiteX47" fmla="*/ 8955875 w 12192000"/>
              <a:gd name="connsiteY47" fmla="*/ 1796806 h 3482342"/>
              <a:gd name="connsiteX48" fmla="*/ 8648415 w 12192000"/>
              <a:gd name="connsiteY48" fmla="*/ 1878623 h 3482342"/>
              <a:gd name="connsiteX49" fmla="*/ 8524524 w 12192000"/>
              <a:gd name="connsiteY49" fmla="*/ 1902425 h 3482342"/>
              <a:gd name="connsiteX50" fmla="*/ 8436742 w 12192000"/>
              <a:gd name="connsiteY50" fmla="*/ 1923967 h 3482342"/>
              <a:gd name="connsiteX51" fmla="*/ 8345228 w 12192000"/>
              <a:gd name="connsiteY51" fmla="*/ 1939822 h 3482342"/>
              <a:gd name="connsiteX52" fmla="*/ 8236214 w 12192000"/>
              <a:gd name="connsiteY52" fmla="*/ 1909725 h 3482342"/>
              <a:gd name="connsiteX53" fmla="*/ 8132104 w 12192000"/>
              <a:gd name="connsiteY53" fmla="*/ 1895727 h 3482342"/>
              <a:gd name="connsiteX54" fmla="*/ 7918078 w 12192000"/>
              <a:gd name="connsiteY54" fmla="*/ 1862668 h 3482342"/>
              <a:gd name="connsiteX55" fmla="*/ 7817899 w 12192000"/>
              <a:gd name="connsiteY55" fmla="*/ 1862176 h 3482342"/>
              <a:gd name="connsiteX56" fmla="*/ 7768994 w 12192000"/>
              <a:gd name="connsiteY56" fmla="*/ 1855721 h 3482342"/>
              <a:gd name="connsiteX57" fmla="*/ 7618027 w 12192000"/>
              <a:gd name="connsiteY57" fmla="*/ 1830959 h 3482342"/>
              <a:gd name="connsiteX58" fmla="*/ 7449425 w 12192000"/>
              <a:gd name="connsiteY58" fmla="*/ 1810910 h 3482342"/>
              <a:gd name="connsiteX59" fmla="*/ 7342915 w 12192000"/>
              <a:gd name="connsiteY59" fmla="*/ 1819827 h 3482342"/>
              <a:gd name="connsiteX60" fmla="*/ 7255191 w 12192000"/>
              <a:gd name="connsiteY60" fmla="*/ 1834354 h 3482342"/>
              <a:gd name="connsiteX61" fmla="*/ 7131205 w 12192000"/>
              <a:gd name="connsiteY61" fmla="*/ 1845557 h 3482342"/>
              <a:gd name="connsiteX62" fmla="*/ 6917124 w 12192000"/>
              <a:gd name="connsiteY62" fmla="*/ 1837109 h 3482342"/>
              <a:gd name="connsiteX63" fmla="*/ 6837145 w 12192000"/>
              <a:gd name="connsiteY63" fmla="*/ 1870724 h 3482342"/>
              <a:gd name="connsiteX64" fmla="*/ 6753991 w 12192000"/>
              <a:gd name="connsiteY64" fmla="*/ 1860969 h 3482342"/>
              <a:gd name="connsiteX65" fmla="*/ 6727754 w 12192000"/>
              <a:gd name="connsiteY65" fmla="*/ 1882372 h 3482342"/>
              <a:gd name="connsiteX66" fmla="*/ 6723371 w 12192000"/>
              <a:gd name="connsiteY66" fmla="*/ 1886494 h 3482342"/>
              <a:gd name="connsiteX67" fmla="*/ 6702779 w 12192000"/>
              <a:gd name="connsiteY67" fmla="*/ 1893601 h 3482342"/>
              <a:gd name="connsiteX68" fmla="*/ 6700779 w 12192000"/>
              <a:gd name="connsiteY68" fmla="*/ 1907344 h 3482342"/>
              <a:gd name="connsiteX69" fmla="*/ 6672513 w 12192000"/>
              <a:gd name="connsiteY69" fmla="*/ 1926452 h 3482342"/>
              <a:gd name="connsiteX70" fmla="*/ 6633549 w 12192000"/>
              <a:gd name="connsiteY70" fmla="*/ 1936255 h 3482342"/>
              <a:gd name="connsiteX71" fmla="*/ 6444344 w 12192000"/>
              <a:gd name="connsiteY71" fmla="*/ 1969663 h 3482342"/>
              <a:gd name="connsiteX72" fmla="*/ 6333446 w 12192000"/>
              <a:gd name="connsiteY72" fmla="*/ 1997163 h 3482342"/>
              <a:gd name="connsiteX73" fmla="*/ 6294933 w 12192000"/>
              <a:gd name="connsiteY73" fmla="*/ 2019412 h 3482342"/>
              <a:gd name="connsiteX74" fmla="*/ 6238719 w 12192000"/>
              <a:gd name="connsiteY74" fmla="*/ 2042547 h 3482342"/>
              <a:gd name="connsiteX75" fmla="*/ 6142310 w 12192000"/>
              <a:gd name="connsiteY75" fmla="*/ 2092510 h 3482342"/>
              <a:gd name="connsiteX76" fmla="*/ 6007916 w 12192000"/>
              <a:gd name="connsiteY76" fmla="*/ 2143752 h 3482342"/>
              <a:gd name="connsiteX77" fmla="*/ 5894610 w 12192000"/>
              <a:gd name="connsiteY77" fmla="*/ 2130684 h 3482342"/>
              <a:gd name="connsiteX78" fmla="*/ 5817682 w 12192000"/>
              <a:gd name="connsiteY78" fmla="*/ 2157358 h 3482342"/>
              <a:gd name="connsiteX79" fmla="*/ 5591469 w 12192000"/>
              <a:gd name="connsiteY79" fmla="*/ 2178389 h 3482342"/>
              <a:gd name="connsiteX80" fmla="*/ 5414282 w 12192000"/>
              <a:gd name="connsiteY80" fmla="*/ 2183070 h 3482342"/>
              <a:gd name="connsiteX81" fmla="*/ 5368369 w 12192000"/>
              <a:gd name="connsiteY81" fmla="*/ 2204272 h 3482342"/>
              <a:gd name="connsiteX82" fmla="*/ 5291263 w 12192000"/>
              <a:gd name="connsiteY82" fmla="*/ 2239182 h 3482342"/>
              <a:gd name="connsiteX83" fmla="*/ 5240857 w 12192000"/>
              <a:gd name="connsiteY83" fmla="*/ 2289444 h 3482342"/>
              <a:gd name="connsiteX84" fmla="*/ 5173523 w 12192000"/>
              <a:gd name="connsiteY84" fmla="*/ 2309057 h 3482342"/>
              <a:gd name="connsiteX85" fmla="*/ 5148543 w 12192000"/>
              <a:gd name="connsiteY85" fmla="*/ 2282356 h 3482342"/>
              <a:gd name="connsiteX86" fmla="*/ 5079548 w 12192000"/>
              <a:gd name="connsiteY86" fmla="*/ 2313485 h 3482342"/>
              <a:gd name="connsiteX87" fmla="*/ 4975908 w 12192000"/>
              <a:gd name="connsiteY87" fmla="*/ 2364128 h 3482342"/>
              <a:gd name="connsiteX88" fmla="*/ 4913723 w 12192000"/>
              <a:gd name="connsiteY88" fmla="*/ 2385265 h 3482342"/>
              <a:gd name="connsiteX89" fmla="*/ 4746485 w 12192000"/>
              <a:gd name="connsiteY89" fmla="*/ 2451769 h 3482342"/>
              <a:gd name="connsiteX90" fmla="*/ 4681588 w 12192000"/>
              <a:gd name="connsiteY90" fmla="*/ 2467494 h 3482342"/>
              <a:gd name="connsiteX91" fmla="*/ 1783655 w 12192000"/>
              <a:gd name="connsiteY91" fmla="*/ 3163860 h 3482342"/>
              <a:gd name="connsiteX92" fmla="*/ 1325955 w 12192000"/>
              <a:gd name="connsiteY92" fmla="*/ 3176692 h 3482342"/>
              <a:gd name="connsiteX93" fmla="*/ 1190384 w 12192000"/>
              <a:gd name="connsiteY93" fmla="*/ 3203504 h 3482342"/>
              <a:gd name="connsiteX94" fmla="*/ 1094537 w 12192000"/>
              <a:gd name="connsiteY94" fmla="*/ 3229469 h 3482342"/>
              <a:gd name="connsiteX95" fmla="*/ 779276 w 12192000"/>
              <a:gd name="connsiteY95" fmla="*/ 3327290 h 3482342"/>
              <a:gd name="connsiteX96" fmla="*/ 600378 w 12192000"/>
              <a:gd name="connsiteY96" fmla="*/ 3335250 h 3482342"/>
              <a:gd name="connsiteX97" fmla="*/ 493457 w 12192000"/>
              <a:gd name="connsiteY97" fmla="*/ 3365044 h 3482342"/>
              <a:gd name="connsiteX98" fmla="*/ 349402 w 12192000"/>
              <a:gd name="connsiteY98" fmla="*/ 3380897 h 3482342"/>
              <a:gd name="connsiteX99" fmla="*/ 192183 w 12192000"/>
              <a:gd name="connsiteY99" fmla="*/ 3460075 h 3482342"/>
              <a:gd name="connsiteX100" fmla="*/ 46713 w 12192000"/>
              <a:gd name="connsiteY100" fmla="*/ 3462986 h 3482342"/>
              <a:gd name="connsiteX101" fmla="*/ 2765 w 12192000"/>
              <a:gd name="connsiteY101" fmla="*/ 3480770 h 3482342"/>
              <a:gd name="connsiteX102" fmla="*/ 0 w 12192000"/>
              <a:gd name="connsiteY102" fmla="*/ 3482342 h 3482342"/>
              <a:gd name="connsiteX103" fmla="*/ 0 w 12192000"/>
              <a:gd name="connsiteY10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39869 w 12192000"/>
              <a:gd name="connsiteY19" fmla="*/ 1126133 h 3482342"/>
              <a:gd name="connsiteX20" fmla="*/ 11003287 w 12192000"/>
              <a:gd name="connsiteY20" fmla="*/ 1243468 h 3482342"/>
              <a:gd name="connsiteX21" fmla="*/ 10815658 w 12192000"/>
              <a:gd name="connsiteY21" fmla="*/ 1287849 h 3482342"/>
              <a:gd name="connsiteX22" fmla="*/ 10635456 w 12192000"/>
              <a:gd name="connsiteY22" fmla="*/ 1337688 h 3482342"/>
              <a:gd name="connsiteX23" fmla="*/ 10629954 w 12192000"/>
              <a:gd name="connsiteY23" fmla="*/ 1330628 h 3482342"/>
              <a:gd name="connsiteX24" fmla="*/ 10623883 w 12192000"/>
              <a:gd name="connsiteY24" fmla="*/ 1332776 h 3482342"/>
              <a:gd name="connsiteX25" fmla="*/ 10622090 w 12192000"/>
              <a:gd name="connsiteY25" fmla="*/ 1341385 h 3482342"/>
              <a:gd name="connsiteX26" fmla="*/ 10573203 w 12192000"/>
              <a:gd name="connsiteY26" fmla="*/ 1351996 h 3482342"/>
              <a:gd name="connsiteX27" fmla="*/ 10513263 w 12192000"/>
              <a:gd name="connsiteY27" fmla="*/ 1350756 h 3482342"/>
              <a:gd name="connsiteX28" fmla="*/ 10464012 w 12192000"/>
              <a:gd name="connsiteY28" fmla="*/ 1391778 h 3482342"/>
              <a:gd name="connsiteX29" fmla="*/ 10405409 w 12192000"/>
              <a:gd name="connsiteY29" fmla="*/ 1422789 h 3482342"/>
              <a:gd name="connsiteX30" fmla="*/ 10370530 w 12192000"/>
              <a:gd name="connsiteY30" fmla="*/ 1441596 h 3482342"/>
              <a:gd name="connsiteX31" fmla="*/ 10264922 w 12192000"/>
              <a:gd name="connsiteY31" fmla="*/ 1472107 h 3482342"/>
              <a:gd name="connsiteX32" fmla="*/ 10058690 w 12192000"/>
              <a:gd name="connsiteY32" fmla="*/ 1474888 h 3482342"/>
              <a:gd name="connsiteX33" fmla="*/ 10004424 w 12192000"/>
              <a:gd name="connsiteY33" fmla="*/ 1489801 h 3482342"/>
              <a:gd name="connsiteX34" fmla="*/ 9999951 w 12192000"/>
              <a:gd name="connsiteY34" fmla="*/ 1499127 h 3482342"/>
              <a:gd name="connsiteX35" fmla="*/ 9845462 w 12192000"/>
              <a:gd name="connsiteY35" fmla="*/ 1548192 h 3482342"/>
              <a:gd name="connsiteX36" fmla="*/ 9736156 w 12192000"/>
              <a:gd name="connsiteY36" fmla="*/ 1581928 h 3482342"/>
              <a:gd name="connsiteX37" fmla="*/ 9693355 w 12192000"/>
              <a:gd name="connsiteY37" fmla="*/ 1602632 h 3482342"/>
              <a:gd name="connsiteX38" fmla="*/ 9664242 w 12192000"/>
              <a:gd name="connsiteY38" fmla="*/ 1622075 h 3482342"/>
              <a:gd name="connsiteX39" fmla="*/ 9579195 w 12192000"/>
              <a:gd name="connsiteY39" fmla="*/ 1648017 h 3482342"/>
              <a:gd name="connsiteX40" fmla="*/ 9433652 w 12192000"/>
              <a:gd name="connsiteY40" fmla="*/ 1681174 h 3482342"/>
              <a:gd name="connsiteX41" fmla="*/ 9403775 w 12192000"/>
              <a:gd name="connsiteY41" fmla="*/ 1690403 h 3482342"/>
              <a:gd name="connsiteX42" fmla="*/ 9382503 w 12192000"/>
              <a:gd name="connsiteY42" fmla="*/ 1706957 h 3482342"/>
              <a:gd name="connsiteX43" fmla="*/ 9381410 w 12192000"/>
              <a:gd name="connsiteY43" fmla="*/ 1718312 h 3482342"/>
              <a:gd name="connsiteX44" fmla="*/ 9365685 w 12192000"/>
              <a:gd name="connsiteY44" fmla="*/ 1724772 h 3482342"/>
              <a:gd name="connsiteX45" fmla="*/ 9278020 w 12192000"/>
              <a:gd name="connsiteY45" fmla="*/ 1741161 h 3482342"/>
              <a:gd name="connsiteX46" fmla="*/ 9217145 w 12192000"/>
              <a:gd name="connsiteY46" fmla="*/ 1771195 h 3482342"/>
              <a:gd name="connsiteX47" fmla="*/ 8955875 w 12192000"/>
              <a:gd name="connsiteY47" fmla="*/ 1796806 h 3482342"/>
              <a:gd name="connsiteX48" fmla="*/ 8648415 w 12192000"/>
              <a:gd name="connsiteY48" fmla="*/ 1878623 h 3482342"/>
              <a:gd name="connsiteX49" fmla="*/ 8524524 w 12192000"/>
              <a:gd name="connsiteY49" fmla="*/ 1902425 h 3482342"/>
              <a:gd name="connsiteX50" fmla="*/ 8436742 w 12192000"/>
              <a:gd name="connsiteY50" fmla="*/ 1923967 h 3482342"/>
              <a:gd name="connsiteX51" fmla="*/ 8345228 w 12192000"/>
              <a:gd name="connsiteY51" fmla="*/ 1939822 h 3482342"/>
              <a:gd name="connsiteX52" fmla="*/ 8236214 w 12192000"/>
              <a:gd name="connsiteY52" fmla="*/ 1909725 h 3482342"/>
              <a:gd name="connsiteX53" fmla="*/ 8132104 w 12192000"/>
              <a:gd name="connsiteY53" fmla="*/ 1895727 h 3482342"/>
              <a:gd name="connsiteX54" fmla="*/ 7918078 w 12192000"/>
              <a:gd name="connsiteY54" fmla="*/ 1862668 h 3482342"/>
              <a:gd name="connsiteX55" fmla="*/ 7817899 w 12192000"/>
              <a:gd name="connsiteY55" fmla="*/ 1862176 h 3482342"/>
              <a:gd name="connsiteX56" fmla="*/ 7768994 w 12192000"/>
              <a:gd name="connsiteY56" fmla="*/ 1855721 h 3482342"/>
              <a:gd name="connsiteX57" fmla="*/ 7618027 w 12192000"/>
              <a:gd name="connsiteY57" fmla="*/ 1830959 h 3482342"/>
              <a:gd name="connsiteX58" fmla="*/ 7449425 w 12192000"/>
              <a:gd name="connsiteY58" fmla="*/ 1810910 h 3482342"/>
              <a:gd name="connsiteX59" fmla="*/ 7342915 w 12192000"/>
              <a:gd name="connsiteY59" fmla="*/ 1819827 h 3482342"/>
              <a:gd name="connsiteX60" fmla="*/ 7255191 w 12192000"/>
              <a:gd name="connsiteY60" fmla="*/ 1834354 h 3482342"/>
              <a:gd name="connsiteX61" fmla="*/ 7131205 w 12192000"/>
              <a:gd name="connsiteY61" fmla="*/ 1845557 h 3482342"/>
              <a:gd name="connsiteX62" fmla="*/ 6917124 w 12192000"/>
              <a:gd name="connsiteY62" fmla="*/ 1837109 h 3482342"/>
              <a:gd name="connsiteX63" fmla="*/ 6837145 w 12192000"/>
              <a:gd name="connsiteY63" fmla="*/ 1870724 h 3482342"/>
              <a:gd name="connsiteX64" fmla="*/ 6753991 w 12192000"/>
              <a:gd name="connsiteY64" fmla="*/ 1860969 h 3482342"/>
              <a:gd name="connsiteX65" fmla="*/ 6727754 w 12192000"/>
              <a:gd name="connsiteY65" fmla="*/ 1882372 h 3482342"/>
              <a:gd name="connsiteX66" fmla="*/ 6723371 w 12192000"/>
              <a:gd name="connsiteY66" fmla="*/ 1886494 h 3482342"/>
              <a:gd name="connsiteX67" fmla="*/ 6702779 w 12192000"/>
              <a:gd name="connsiteY67" fmla="*/ 1893601 h 3482342"/>
              <a:gd name="connsiteX68" fmla="*/ 6700779 w 12192000"/>
              <a:gd name="connsiteY68" fmla="*/ 1907344 h 3482342"/>
              <a:gd name="connsiteX69" fmla="*/ 6672513 w 12192000"/>
              <a:gd name="connsiteY69" fmla="*/ 1926452 h 3482342"/>
              <a:gd name="connsiteX70" fmla="*/ 6633549 w 12192000"/>
              <a:gd name="connsiteY70" fmla="*/ 1936255 h 3482342"/>
              <a:gd name="connsiteX71" fmla="*/ 6444344 w 12192000"/>
              <a:gd name="connsiteY71" fmla="*/ 1969663 h 3482342"/>
              <a:gd name="connsiteX72" fmla="*/ 6333446 w 12192000"/>
              <a:gd name="connsiteY72" fmla="*/ 1997163 h 3482342"/>
              <a:gd name="connsiteX73" fmla="*/ 6294933 w 12192000"/>
              <a:gd name="connsiteY73" fmla="*/ 2019412 h 3482342"/>
              <a:gd name="connsiteX74" fmla="*/ 6238719 w 12192000"/>
              <a:gd name="connsiteY74" fmla="*/ 2042547 h 3482342"/>
              <a:gd name="connsiteX75" fmla="*/ 6142310 w 12192000"/>
              <a:gd name="connsiteY75" fmla="*/ 2092510 h 3482342"/>
              <a:gd name="connsiteX76" fmla="*/ 6007916 w 12192000"/>
              <a:gd name="connsiteY76" fmla="*/ 2143752 h 3482342"/>
              <a:gd name="connsiteX77" fmla="*/ 5894610 w 12192000"/>
              <a:gd name="connsiteY77" fmla="*/ 2130684 h 3482342"/>
              <a:gd name="connsiteX78" fmla="*/ 5817682 w 12192000"/>
              <a:gd name="connsiteY78" fmla="*/ 2157358 h 3482342"/>
              <a:gd name="connsiteX79" fmla="*/ 5591469 w 12192000"/>
              <a:gd name="connsiteY79" fmla="*/ 2178389 h 3482342"/>
              <a:gd name="connsiteX80" fmla="*/ 5414282 w 12192000"/>
              <a:gd name="connsiteY80" fmla="*/ 2183070 h 3482342"/>
              <a:gd name="connsiteX81" fmla="*/ 5368369 w 12192000"/>
              <a:gd name="connsiteY81" fmla="*/ 2204272 h 3482342"/>
              <a:gd name="connsiteX82" fmla="*/ 5291263 w 12192000"/>
              <a:gd name="connsiteY82" fmla="*/ 2239182 h 3482342"/>
              <a:gd name="connsiteX83" fmla="*/ 5240857 w 12192000"/>
              <a:gd name="connsiteY83" fmla="*/ 2289444 h 3482342"/>
              <a:gd name="connsiteX84" fmla="*/ 5173523 w 12192000"/>
              <a:gd name="connsiteY84" fmla="*/ 2309057 h 3482342"/>
              <a:gd name="connsiteX85" fmla="*/ 5148543 w 12192000"/>
              <a:gd name="connsiteY85" fmla="*/ 2282356 h 3482342"/>
              <a:gd name="connsiteX86" fmla="*/ 5079548 w 12192000"/>
              <a:gd name="connsiteY86" fmla="*/ 2313485 h 3482342"/>
              <a:gd name="connsiteX87" fmla="*/ 4975908 w 12192000"/>
              <a:gd name="connsiteY87" fmla="*/ 2364128 h 3482342"/>
              <a:gd name="connsiteX88" fmla="*/ 4913723 w 12192000"/>
              <a:gd name="connsiteY88" fmla="*/ 2385265 h 3482342"/>
              <a:gd name="connsiteX89" fmla="*/ 4746485 w 12192000"/>
              <a:gd name="connsiteY89" fmla="*/ 2451769 h 3482342"/>
              <a:gd name="connsiteX90" fmla="*/ 4681588 w 12192000"/>
              <a:gd name="connsiteY90" fmla="*/ 2467494 h 3482342"/>
              <a:gd name="connsiteX91" fmla="*/ 1783655 w 12192000"/>
              <a:gd name="connsiteY91" fmla="*/ 3163860 h 3482342"/>
              <a:gd name="connsiteX92" fmla="*/ 1325955 w 12192000"/>
              <a:gd name="connsiteY92" fmla="*/ 3176692 h 3482342"/>
              <a:gd name="connsiteX93" fmla="*/ 1190384 w 12192000"/>
              <a:gd name="connsiteY93" fmla="*/ 3203504 h 3482342"/>
              <a:gd name="connsiteX94" fmla="*/ 1094537 w 12192000"/>
              <a:gd name="connsiteY94" fmla="*/ 3229469 h 3482342"/>
              <a:gd name="connsiteX95" fmla="*/ 779276 w 12192000"/>
              <a:gd name="connsiteY95" fmla="*/ 3327290 h 3482342"/>
              <a:gd name="connsiteX96" fmla="*/ 600378 w 12192000"/>
              <a:gd name="connsiteY96" fmla="*/ 3335250 h 3482342"/>
              <a:gd name="connsiteX97" fmla="*/ 493457 w 12192000"/>
              <a:gd name="connsiteY97" fmla="*/ 3365044 h 3482342"/>
              <a:gd name="connsiteX98" fmla="*/ 349402 w 12192000"/>
              <a:gd name="connsiteY98" fmla="*/ 3380897 h 3482342"/>
              <a:gd name="connsiteX99" fmla="*/ 192183 w 12192000"/>
              <a:gd name="connsiteY99" fmla="*/ 3460075 h 3482342"/>
              <a:gd name="connsiteX100" fmla="*/ 46713 w 12192000"/>
              <a:gd name="connsiteY100" fmla="*/ 3462986 h 3482342"/>
              <a:gd name="connsiteX101" fmla="*/ 2765 w 12192000"/>
              <a:gd name="connsiteY101" fmla="*/ 3480770 h 3482342"/>
              <a:gd name="connsiteX102" fmla="*/ 0 w 12192000"/>
              <a:gd name="connsiteY102" fmla="*/ 3482342 h 3482342"/>
              <a:gd name="connsiteX103" fmla="*/ 0 w 12192000"/>
              <a:gd name="connsiteY10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3986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35456 w 12192000"/>
              <a:gd name="connsiteY22" fmla="*/ 1337688 h 3482342"/>
              <a:gd name="connsiteX23" fmla="*/ 10629954 w 12192000"/>
              <a:gd name="connsiteY23" fmla="*/ 1330628 h 3482342"/>
              <a:gd name="connsiteX24" fmla="*/ 10623883 w 12192000"/>
              <a:gd name="connsiteY24" fmla="*/ 1332776 h 3482342"/>
              <a:gd name="connsiteX25" fmla="*/ 10622090 w 12192000"/>
              <a:gd name="connsiteY25" fmla="*/ 1341385 h 3482342"/>
              <a:gd name="connsiteX26" fmla="*/ 10573203 w 12192000"/>
              <a:gd name="connsiteY26" fmla="*/ 1351996 h 3482342"/>
              <a:gd name="connsiteX27" fmla="*/ 10513263 w 12192000"/>
              <a:gd name="connsiteY27" fmla="*/ 1350756 h 3482342"/>
              <a:gd name="connsiteX28" fmla="*/ 10464012 w 12192000"/>
              <a:gd name="connsiteY28" fmla="*/ 1391778 h 3482342"/>
              <a:gd name="connsiteX29" fmla="*/ 10405409 w 12192000"/>
              <a:gd name="connsiteY29" fmla="*/ 1422789 h 3482342"/>
              <a:gd name="connsiteX30" fmla="*/ 10370530 w 12192000"/>
              <a:gd name="connsiteY30" fmla="*/ 1441596 h 3482342"/>
              <a:gd name="connsiteX31" fmla="*/ 10264922 w 12192000"/>
              <a:gd name="connsiteY31" fmla="*/ 1472107 h 3482342"/>
              <a:gd name="connsiteX32" fmla="*/ 10058690 w 12192000"/>
              <a:gd name="connsiteY32" fmla="*/ 1474888 h 3482342"/>
              <a:gd name="connsiteX33" fmla="*/ 10004424 w 12192000"/>
              <a:gd name="connsiteY33" fmla="*/ 1489801 h 3482342"/>
              <a:gd name="connsiteX34" fmla="*/ 9999951 w 12192000"/>
              <a:gd name="connsiteY34" fmla="*/ 1499127 h 3482342"/>
              <a:gd name="connsiteX35" fmla="*/ 9845462 w 12192000"/>
              <a:gd name="connsiteY35" fmla="*/ 1548192 h 3482342"/>
              <a:gd name="connsiteX36" fmla="*/ 9736156 w 12192000"/>
              <a:gd name="connsiteY36" fmla="*/ 1581928 h 3482342"/>
              <a:gd name="connsiteX37" fmla="*/ 9693355 w 12192000"/>
              <a:gd name="connsiteY37" fmla="*/ 1602632 h 3482342"/>
              <a:gd name="connsiteX38" fmla="*/ 9664242 w 12192000"/>
              <a:gd name="connsiteY38" fmla="*/ 1622075 h 3482342"/>
              <a:gd name="connsiteX39" fmla="*/ 9579195 w 12192000"/>
              <a:gd name="connsiteY39" fmla="*/ 1648017 h 3482342"/>
              <a:gd name="connsiteX40" fmla="*/ 9433652 w 12192000"/>
              <a:gd name="connsiteY40" fmla="*/ 1681174 h 3482342"/>
              <a:gd name="connsiteX41" fmla="*/ 9403775 w 12192000"/>
              <a:gd name="connsiteY41" fmla="*/ 1690403 h 3482342"/>
              <a:gd name="connsiteX42" fmla="*/ 9382503 w 12192000"/>
              <a:gd name="connsiteY42" fmla="*/ 1706957 h 3482342"/>
              <a:gd name="connsiteX43" fmla="*/ 9381410 w 12192000"/>
              <a:gd name="connsiteY43" fmla="*/ 1718312 h 3482342"/>
              <a:gd name="connsiteX44" fmla="*/ 9365685 w 12192000"/>
              <a:gd name="connsiteY44" fmla="*/ 1724772 h 3482342"/>
              <a:gd name="connsiteX45" fmla="*/ 9278020 w 12192000"/>
              <a:gd name="connsiteY45" fmla="*/ 1741161 h 3482342"/>
              <a:gd name="connsiteX46" fmla="*/ 9217145 w 12192000"/>
              <a:gd name="connsiteY46" fmla="*/ 1771195 h 3482342"/>
              <a:gd name="connsiteX47" fmla="*/ 8955875 w 12192000"/>
              <a:gd name="connsiteY47" fmla="*/ 1796806 h 3482342"/>
              <a:gd name="connsiteX48" fmla="*/ 8648415 w 12192000"/>
              <a:gd name="connsiteY48" fmla="*/ 1878623 h 3482342"/>
              <a:gd name="connsiteX49" fmla="*/ 8524524 w 12192000"/>
              <a:gd name="connsiteY49" fmla="*/ 1902425 h 3482342"/>
              <a:gd name="connsiteX50" fmla="*/ 8436742 w 12192000"/>
              <a:gd name="connsiteY50" fmla="*/ 1923967 h 3482342"/>
              <a:gd name="connsiteX51" fmla="*/ 8345228 w 12192000"/>
              <a:gd name="connsiteY51" fmla="*/ 1939822 h 3482342"/>
              <a:gd name="connsiteX52" fmla="*/ 8236214 w 12192000"/>
              <a:gd name="connsiteY52" fmla="*/ 1909725 h 3482342"/>
              <a:gd name="connsiteX53" fmla="*/ 8132104 w 12192000"/>
              <a:gd name="connsiteY53" fmla="*/ 1895727 h 3482342"/>
              <a:gd name="connsiteX54" fmla="*/ 7918078 w 12192000"/>
              <a:gd name="connsiteY54" fmla="*/ 1862668 h 3482342"/>
              <a:gd name="connsiteX55" fmla="*/ 7817899 w 12192000"/>
              <a:gd name="connsiteY55" fmla="*/ 1862176 h 3482342"/>
              <a:gd name="connsiteX56" fmla="*/ 7768994 w 12192000"/>
              <a:gd name="connsiteY56" fmla="*/ 1855721 h 3482342"/>
              <a:gd name="connsiteX57" fmla="*/ 7618027 w 12192000"/>
              <a:gd name="connsiteY57" fmla="*/ 1830959 h 3482342"/>
              <a:gd name="connsiteX58" fmla="*/ 7449425 w 12192000"/>
              <a:gd name="connsiteY58" fmla="*/ 1810910 h 3482342"/>
              <a:gd name="connsiteX59" fmla="*/ 7342915 w 12192000"/>
              <a:gd name="connsiteY59" fmla="*/ 1819827 h 3482342"/>
              <a:gd name="connsiteX60" fmla="*/ 7255191 w 12192000"/>
              <a:gd name="connsiteY60" fmla="*/ 1834354 h 3482342"/>
              <a:gd name="connsiteX61" fmla="*/ 7131205 w 12192000"/>
              <a:gd name="connsiteY61" fmla="*/ 1845557 h 3482342"/>
              <a:gd name="connsiteX62" fmla="*/ 6917124 w 12192000"/>
              <a:gd name="connsiteY62" fmla="*/ 1837109 h 3482342"/>
              <a:gd name="connsiteX63" fmla="*/ 6837145 w 12192000"/>
              <a:gd name="connsiteY63" fmla="*/ 1870724 h 3482342"/>
              <a:gd name="connsiteX64" fmla="*/ 6753991 w 12192000"/>
              <a:gd name="connsiteY64" fmla="*/ 1860969 h 3482342"/>
              <a:gd name="connsiteX65" fmla="*/ 6727754 w 12192000"/>
              <a:gd name="connsiteY65" fmla="*/ 1882372 h 3482342"/>
              <a:gd name="connsiteX66" fmla="*/ 6723371 w 12192000"/>
              <a:gd name="connsiteY66" fmla="*/ 1886494 h 3482342"/>
              <a:gd name="connsiteX67" fmla="*/ 6702779 w 12192000"/>
              <a:gd name="connsiteY67" fmla="*/ 1893601 h 3482342"/>
              <a:gd name="connsiteX68" fmla="*/ 6700779 w 12192000"/>
              <a:gd name="connsiteY68" fmla="*/ 1907344 h 3482342"/>
              <a:gd name="connsiteX69" fmla="*/ 6672513 w 12192000"/>
              <a:gd name="connsiteY69" fmla="*/ 1926452 h 3482342"/>
              <a:gd name="connsiteX70" fmla="*/ 6633549 w 12192000"/>
              <a:gd name="connsiteY70" fmla="*/ 1936255 h 3482342"/>
              <a:gd name="connsiteX71" fmla="*/ 6444344 w 12192000"/>
              <a:gd name="connsiteY71" fmla="*/ 1969663 h 3482342"/>
              <a:gd name="connsiteX72" fmla="*/ 6333446 w 12192000"/>
              <a:gd name="connsiteY72" fmla="*/ 1997163 h 3482342"/>
              <a:gd name="connsiteX73" fmla="*/ 6294933 w 12192000"/>
              <a:gd name="connsiteY73" fmla="*/ 2019412 h 3482342"/>
              <a:gd name="connsiteX74" fmla="*/ 6238719 w 12192000"/>
              <a:gd name="connsiteY74" fmla="*/ 2042547 h 3482342"/>
              <a:gd name="connsiteX75" fmla="*/ 6142310 w 12192000"/>
              <a:gd name="connsiteY75" fmla="*/ 2092510 h 3482342"/>
              <a:gd name="connsiteX76" fmla="*/ 6007916 w 12192000"/>
              <a:gd name="connsiteY76" fmla="*/ 2143752 h 3482342"/>
              <a:gd name="connsiteX77" fmla="*/ 5894610 w 12192000"/>
              <a:gd name="connsiteY77" fmla="*/ 2130684 h 3482342"/>
              <a:gd name="connsiteX78" fmla="*/ 5817682 w 12192000"/>
              <a:gd name="connsiteY78" fmla="*/ 2157358 h 3482342"/>
              <a:gd name="connsiteX79" fmla="*/ 5591469 w 12192000"/>
              <a:gd name="connsiteY79" fmla="*/ 2178389 h 3482342"/>
              <a:gd name="connsiteX80" fmla="*/ 5414282 w 12192000"/>
              <a:gd name="connsiteY80" fmla="*/ 2183070 h 3482342"/>
              <a:gd name="connsiteX81" fmla="*/ 5368369 w 12192000"/>
              <a:gd name="connsiteY81" fmla="*/ 2204272 h 3482342"/>
              <a:gd name="connsiteX82" fmla="*/ 5291263 w 12192000"/>
              <a:gd name="connsiteY82" fmla="*/ 2239182 h 3482342"/>
              <a:gd name="connsiteX83" fmla="*/ 5240857 w 12192000"/>
              <a:gd name="connsiteY83" fmla="*/ 2289444 h 3482342"/>
              <a:gd name="connsiteX84" fmla="*/ 5173523 w 12192000"/>
              <a:gd name="connsiteY84" fmla="*/ 2309057 h 3482342"/>
              <a:gd name="connsiteX85" fmla="*/ 5148543 w 12192000"/>
              <a:gd name="connsiteY85" fmla="*/ 2282356 h 3482342"/>
              <a:gd name="connsiteX86" fmla="*/ 5079548 w 12192000"/>
              <a:gd name="connsiteY86" fmla="*/ 2313485 h 3482342"/>
              <a:gd name="connsiteX87" fmla="*/ 4975908 w 12192000"/>
              <a:gd name="connsiteY87" fmla="*/ 2364128 h 3482342"/>
              <a:gd name="connsiteX88" fmla="*/ 4913723 w 12192000"/>
              <a:gd name="connsiteY88" fmla="*/ 2385265 h 3482342"/>
              <a:gd name="connsiteX89" fmla="*/ 4746485 w 12192000"/>
              <a:gd name="connsiteY89" fmla="*/ 2451769 h 3482342"/>
              <a:gd name="connsiteX90" fmla="*/ 4681588 w 12192000"/>
              <a:gd name="connsiteY90" fmla="*/ 2467494 h 3482342"/>
              <a:gd name="connsiteX91" fmla="*/ 1783655 w 12192000"/>
              <a:gd name="connsiteY91" fmla="*/ 3163860 h 3482342"/>
              <a:gd name="connsiteX92" fmla="*/ 1325955 w 12192000"/>
              <a:gd name="connsiteY92" fmla="*/ 3176692 h 3482342"/>
              <a:gd name="connsiteX93" fmla="*/ 1190384 w 12192000"/>
              <a:gd name="connsiteY93" fmla="*/ 3203504 h 3482342"/>
              <a:gd name="connsiteX94" fmla="*/ 1094537 w 12192000"/>
              <a:gd name="connsiteY94" fmla="*/ 3229469 h 3482342"/>
              <a:gd name="connsiteX95" fmla="*/ 779276 w 12192000"/>
              <a:gd name="connsiteY95" fmla="*/ 3327290 h 3482342"/>
              <a:gd name="connsiteX96" fmla="*/ 600378 w 12192000"/>
              <a:gd name="connsiteY96" fmla="*/ 3335250 h 3482342"/>
              <a:gd name="connsiteX97" fmla="*/ 493457 w 12192000"/>
              <a:gd name="connsiteY97" fmla="*/ 3365044 h 3482342"/>
              <a:gd name="connsiteX98" fmla="*/ 349402 w 12192000"/>
              <a:gd name="connsiteY98" fmla="*/ 3380897 h 3482342"/>
              <a:gd name="connsiteX99" fmla="*/ 192183 w 12192000"/>
              <a:gd name="connsiteY99" fmla="*/ 3460075 h 3482342"/>
              <a:gd name="connsiteX100" fmla="*/ 46713 w 12192000"/>
              <a:gd name="connsiteY100" fmla="*/ 3462986 h 3482342"/>
              <a:gd name="connsiteX101" fmla="*/ 2765 w 12192000"/>
              <a:gd name="connsiteY101" fmla="*/ 3480770 h 3482342"/>
              <a:gd name="connsiteX102" fmla="*/ 0 w 12192000"/>
              <a:gd name="connsiteY102" fmla="*/ 3482342 h 3482342"/>
              <a:gd name="connsiteX103" fmla="*/ 0 w 12192000"/>
              <a:gd name="connsiteY10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35456 w 12192000"/>
              <a:gd name="connsiteY22" fmla="*/ 1337688 h 3482342"/>
              <a:gd name="connsiteX23" fmla="*/ 10629954 w 12192000"/>
              <a:gd name="connsiteY23" fmla="*/ 1330628 h 3482342"/>
              <a:gd name="connsiteX24" fmla="*/ 10623883 w 12192000"/>
              <a:gd name="connsiteY24" fmla="*/ 1332776 h 3482342"/>
              <a:gd name="connsiteX25" fmla="*/ 10622090 w 12192000"/>
              <a:gd name="connsiteY25" fmla="*/ 1341385 h 3482342"/>
              <a:gd name="connsiteX26" fmla="*/ 10573203 w 12192000"/>
              <a:gd name="connsiteY26" fmla="*/ 1351996 h 3482342"/>
              <a:gd name="connsiteX27" fmla="*/ 10513263 w 12192000"/>
              <a:gd name="connsiteY27" fmla="*/ 1350756 h 3482342"/>
              <a:gd name="connsiteX28" fmla="*/ 10464012 w 12192000"/>
              <a:gd name="connsiteY28" fmla="*/ 1391778 h 3482342"/>
              <a:gd name="connsiteX29" fmla="*/ 10405409 w 12192000"/>
              <a:gd name="connsiteY29" fmla="*/ 1422789 h 3482342"/>
              <a:gd name="connsiteX30" fmla="*/ 10370530 w 12192000"/>
              <a:gd name="connsiteY30" fmla="*/ 1441596 h 3482342"/>
              <a:gd name="connsiteX31" fmla="*/ 10264922 w 12192000"/>
              <a:gd name="connsiteY31" fmla="*/ 1472107 h 3482342"/>
              <a:gd name="connsiteX32" fmla="*/ 10058690 w 12192000"/>
              <a:gd name="connsiteY32" fmla="*/ 1474888 h 3482342"/>
              <a:gd name="connsiteX33" fmla="*/ 10004424 w 12192000"/>
              <a:gd name="connsiteY33" fmla="*/ 1489801 h 3482342"/>
              <a:gd name="connsiteX34" fmla="*/ 9999951 w 12192000"/>
              <a:gd name="connsiteY34" fmla="*/ 1499127 h 3482342"/>
              <a:gd name="connsiteX35" fmla="*/ 9845462 w 12192000"/>
              <a:gd name="connsiteY35" fmla="*/ 1548192 h 3482342"/>
              <a:gd name="connsiteX36" fmla="*/ 9736156 w 12192000"/>
              <a:gd name="connsiteY36" fmla="*/ 1581928 h 3482342"/>
              <a:gd name="connsiteX37" fmla="*/ 9693355 w 12192000"/>
              <a:gd name="connsiteY37" fmla="*/ 1602632 h 3482342"/>
              <a:gd name="connsiteX38" fmla="*/ 9664242 w 12192000"/>
              <a:gd name="connsiteY38" fmla="*/ 1622075 h 3482342"/>
              <a:gd name="connsiteX39" fmla="*/ 9579195 w 12192000"/>
              <a:gd name="connsiteY39" fmla="*/ 1648017 h 3482342"/>
              <a:gd name="connsiteX40" fmla="*/ 9433652 w 12192000"/>
              <a:gd name="connsiteY40" fmla="*/ 1681174 h 3482342"/>
              <a:gd name="connsiteX41" fmla="*/ 9403775 w 12192000"/>
              <a:gd name="connsiteY41" fmla="*/ 1690403 h 3482342"/>
              <a:gd name="connsiteX42" fmla="*/ 9382503 w 12192000"/>
              <a:gd name="connsiteY42" fmla="*/ 1706957 h 3482342"/>
              <a:gd name="connsiteX43" fmla="*/ 9381410 w 12192000"/>
              <a:gd name="connsiteY43" fmla="*/ 1718312 h 3482342"/>
              <a:gd name="connsiteX44" fmla="*/ 9365685 w 12192000"/>
              <a:gd name="connsiteY44" fmla="*/ 1724772 h 3482342"/>
              <a:gd name="connsiteX45" fmla="*/ 9278020 w 12192000"/>
              <a:gd name="connsiteY45" fmla="*/ 1741161 h 3482342"/>
              <a:gd name="connsiteX46" fmla="*/ 9217145 w 12192000"/>
              <a:gd name="connsiteY46" fmla="*/ 1771195 h 3482342"/>
              <a:gd name="connsiteX47" fmla="*/ 8955875 w 12192000"/>
              <a:gd name="connsiteY47" fmla="*/ 1796806 h 3482342"/>
              <a:gd name="connsiteX48" fmla="*/ 8648415 w 12192000"/>
              <a:gd name="connsiteY48" fmla="*/ 1878623 h 3482342"/>
              <a:gd name="connsiteX49" fmla="*/ 8524524 w 12192000"/>
              <a:gd name="connsiteY49" fmla="*/ 1902425 h 3482342"/>
              <a:gd name="connsiteX50" fmla="*/ 8436742 w 12192000"/>
              <a:gd name="connsiteY50" fmla="*/ 1923967 h 3482342"/>
              <a:gd name="connsiteX51" fmla="*/ 8345228 w 12192000"/>
              <a:gd name="connsiteY51" fmla="*/ 1939822 h 3482342"/>
              <a:gd name="connsiteX52" fmla="*/ 8236214 w 12192000"/>
              <a:gd name="connsiteY52" fmla="*/ 1909725 h 3482342"/>
              <a:gd name="connsiteX53" fmla="*/ 8132104 w 12192000"/>
              <a:gd name="connsiteY53" fmla="*/ 1895727 h 3482342"/>
              <a:gd name="connsiteX54" fmla="*/ 7918078 w 12192000"/>
              <a:gd name="connsiteY54" fmla="*/ 1862668 h 3482342"/>
              <a:gd name="connsiteX55" fmla="*/ 7817899 w 12192000"/>
              <a:gd name="connsiteY55" fmla="*/ 1862176 h 3482342"/>
              <a:gd name="connsiteX56" fmla="*/ 7768994 w 12192000"/>
              <a:gd name="connsiteY56" fmla="*/ 1855721 h 3482342"/>
              <a:gd name="connsiteX57" fmla="*/ 7618027 w 12192000"/>
              <a:gd name="connsiteY57" fmla="*/ 1830959 h 3482342"/>
              <a:gd name="connsiteX58" fmla="*/ 7449425 w 12192000"/>
              <a:gd name="connsiteY58" fmla="*/ 1810910 h 3482342"/>
              <a:gd name="connsiteX59" fmla="*/ 7342915 w 12192000"/>
              <a:gd name="connsiteY59" fmla="*/ 1819827 h 3482342"/>
              <a:gd name="connsiteX60" fmla="*/ 7255191 w 12192000"/>
              <a:gd name="connsiteY60" fmla="*/ 1834354 h 3482342"/>
              <a:gd name="connsiteX61" fmla="*/ 7131205 w 12192000"/>
              <a:gd name="connsiteY61" fmla="*/ 1845557 h 3482342"/>
              <a:gd name="connsiteX62" fmla="*/ 6917124 w 12192000"/>
              <a:gd name="connsiteY62" fmla="*/ 1837109 h 3482342"/>
              <a:gd name="connsiteX63" fmla="*/ 6837145 w 12192000"/>
              <a:gd name="connsiteY63" fmla="*/ 1870724 h 3482342"/>
              <a:gd name="connsiteX64" fmla="*/ 6753991 w 12192000"/>
              <a:gd name="connsiteY64" fmla="*/ 1860969 h 3482342"/>
              <a:gd name="connsiteX65" fmla="*/ 6727754 w 12192000"/>
              <a:gd name="connsiteY65" fmla="*/ 1882372 h 3482342"/>
              <a:gd name="connsiteX66" fmla="*/ 6723371 w 12192000"/>
              <a:gd name="connsiteY66" fmla="*/ 1886494 h 3482342"/>
              <a:gd name="connsiteX67" fmla="*/ 6702779 w 12192000"/>
              <a:gd name="connsiteY67" fmla="*/ 1893601 h 3482342"/>
              <a:gd name="connsiteX68" fmla="*/ 6700779 w 12192000"/>
              <a:gd name="connsiteY68" fmla="*/ 1907344 h 3482342"/>
              <a:gd name="connsiteX69" fmla="*/ 6672513 w 12192000"/>
              <a:gd name="connsiteY69" fmla="*/ 1926452 h 3482342"/>
              <a:gd name="connsiteX70" fmla="*/ 6633549 w 12192000"/>
              <a:gd name="connsiteY70" fmla="*/ 1936255 h 3482342"/>
              <a:gd name="connsiteX71" fmla="*/ 6444344 w 12192000"/>
              <a:gd name="connsiteY71" fmla="*/ 1969663 h 3482342"/>
              <a:gd name="connsiteX72" fmla="*/ 6333446 w 12192000"/>
              <a:gd name="connsiteY72" fmla="*/ 1997163 h 3482342"/>
              <a:gd name="connsiteX73" fmla="*/ 6294933 w 12192000"/>
              <a:gd name="connsiteY73" fmla="*/ 2019412 h 3482342"/>
              <a:gd name="connsiteX74" fmla="*/ 6238719 w 12192000"/>
              <a:gd name="connsiteY74" fmla="*/ 2042547 h 3482342"/>
              <a:gd name="connsiteX75" fmla="*/ 6142310 w 12192000"/>
              <a:gd name="connsiteY75" fmla="*/ 2092510 h 3482342"/>
              <a:gd name="connsiteX76" fmla="*/ 6007916 w 12192000"/>
              <a:gd name="connsiteY76" fmla="*/ 2143752 h 3482342"/>
              <a:gd name="connsiteX77" fmla="*/ 5894610 w 12192000"/>
              <a:gd name="connsiteY77" fmla="*/ 2130684 h 3482342"/>
              <a:gd name="connsiteX78" fmla="*/ 5817682 w 12192000"/>
              <a:gd name="connsiteY78" fmla="*/ 2157358 h 3482342"/>
              <a:gd name="connsiteX79" fmla="*/ 5591469 w 12192000"/>
              <a:gd name="connsiteY79" fmla="*/ 2178389 h 3482342"/>
              <a:gd name="connsiteX80" fmla="*/ 5414282 w 12192000"/>
              <a:gd name="connsiteY80" fmla="*/ 2183070 h 3482342"/>
              <a:gd name="connsiteX81" fmla="*/ 5368369 w 12192000"/>
              <a:gd name="connsiteY81" fmla="*/ 2204272 h 3482342"/>
              <a:gd name="connsiteX82" fmla="*/ 5291263 w 12192000"/>
              <a:gd name="connsiteY82" fmla="*/ 2239182 h 3482342"/>
              <a:gd name="connsiteX83" fmla="*/ 5240857 w 12192000"/>
              <a:gd name="connsiteY83" fmla="*/ 2289444 h 3482342"/>
              <a:gd name="connsiteX84" fmla="*/ 5173523 w 12192000"/>
              <a:gd name="connsiteY84" fmla="*/ 2309057 h 3482342"/>
              <a:gd name="connsiteX85" fmla="*/ 5148543 w 12192000"/>
              <a:gd name="connsiteY85" fmla="*/ 2282356 h 3482342"/>
              <a:gd name="connsiteX86" fmla="*/ 5079548 w 12192000"/>
              <a:gd name="connsiteY86" fmla="*/ 2313485 h 3482342"/>
              <a:gd name="connsiteX87" fmla="*/ 4975908 w 12192000"/>
              <a:gd name="connsiteY87" fmla="*/ 2364128 h 3482342"/>
              <a:gd name="connsiteX88" fmla="*/ 4913723 w 12192000"/>
              <a:gd name="connsiteY88" fmla="*/ 2385265 h 3482342"/>
              <a:gd name="connsiteX89" fmla="*/ 4746485 w 12192000"/>
              <a:gd name="connsiteY89" fmla="*/ 2451769 h 3482342"/>
              <a:gd name="connsiteX90" fmla="*/ 4681588 w 12192000"/>
              <a:gd name="connsiteY90" fmla="*/ 2467494 h 3482342"/>
              <a:gd name="connsiteX91" fmla="*/ 1783655 w 12192000"/>
              <a:gd name="connsiteY91" fmla="*/ 3163860 h 3482342"/>
              <a:gd name="connsiteX92" fmla="*/ 1325955 w 12192000"/>
              <a:gd name="connsiteY92" fmla="*/ 3176692 h 3482342"/>
              <a:gd name="connsiteX93" fmla="*/ 1190384 w 12192000"/>
              <a:gd name="connsiteY93" fmla="*/ 3203504 h 3482342"/>
              <a:gd name="connsiteX94" fmla="*/ 1094537 w 12192000"/>
              <a:gd name="connsiteY94" fmla="*/ 3229469 h 3482342"/>
              <a:gd name="connsiteX95" fmla="*/ 779276 w 12192000"/>
              <a:gd name="connsiteY95" fmla="*/ 3327290 h 3482342"/>
              <a:gd name="connsiteX96" fmla="*/ 600378 w 12192000"/>
              <a:gd name="connsiteY96" fmla="*/ 3335250 h 3482342"/>
              <a:gd name="connsiteX97" fmla="*/ 493457 w 12192000"/>
              <a:gd name="connsiteY97" fmla="*/ 3365044 h 3482342"/>
              <a:gd name="connsiteX98" fmla="*/ 349402 w 12192000"/>
              <a:gd name="connsiteY98" fmla="*/ 3380897 h 3482342"/>
              <a:gd name="connsiteX99" fmla="*/ 192183 w 12192000"/>
              <a:gd name="connsiteY99" fmla="*/ 3460075 h 3482342"/>
              <a:gd name="connsiteX100" fmla="*/ 46713 w 12192000"/>
              <a:gd name="connsiteY100" fmla="*/ 3462986 h 3482342"/>
              <a:gd name="connsiteX101" fmla="*/ 2765 w 12192000"/>
              <a:gd name="connsiteY101" fmla="*/ 3480770 h 3482342"/>
              <a:gd name="connsiteX102" fmla="*/ 0 w 12192000"/>
              <a:gd name="connsiteY102" fmla="*/ 3482342 h 3482342"/>
              <a:gd name="connsiteX103" fmla="*/ 0 w 12192000"/>
              <a:gd name="connsiteY10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35456 w 12192000"/>
              <a:gd name="connsiteY22" fmla="*/ 1337688 h 3482342"/>
              <a:gd name="connsiteX23" fmla="*/ 10629954 w 12192000"/>
              <a:gd name="connsiteY23" fmla="*/ 1330628 h 3482342"/>
              <a:gd name="connsiteX24" fmla="*/ 10623883 w 12192000"/>
              <a:gd name="connsiteY24" fmla="*/ 1332776 h 3482342"/>
              <a:gd name="connsiteX25" fmla="*/ 10573203 w 12192000"/>
              <a:gd name="connsiteY25" fmla="*/ 1351996 h 3482342"/>
              <a:gd name="connsiteX26" fmla="*/ 10513263 w 12192000"/>
              <a:gd name="connsiteY26" fmla="*/ 1350756 h 3482342"/>
              <a:gd name="connsiteX27" fmla="*/ 10464012 w 12192000"/>
              <a:gd name="connsiteY27" fmla="*/ 1391778 h 3482342"/>
              <a:gd name="connsiteX28" fmla="*/ 10405409 w 12192000"/>
              <a:gd name="connsiteY28" fmla="*/ 1422789 h 3482342"/>
              <a:gd name="connsiteX29" fmla="*/ 10370530 w 12192000"/>
              <a:gd name="connsiteY29" fmla="*/ 1441596 h 3482342"/>
              <a:gd name="connsiteX30" fmla="*/ 10264922 w 12192000"/>
              <a:gd name="connsiteY30" fmla="*/ 1472107 h 3482342"/>
              <a:gd name="connsiteX31" fmla="*/ 10058690 w 12192000"/>
              <a:gd name="connsiteY31" fmla="*/ 1474888 h 3482342"/>
              <a:gd name="connsiteX32" fmla="*/ 10004424 w 12192000"/>
              <a:gd name="connsiteY32" fmla="*/ 1489801 h 3482342"/>
              <a:gd name="connsiteX33" fmla="*/ 9999951 w 12192000"/>
              <a:gd name="connsiteY33" fmla="*/ 1499127 h 3482342"/>
              <a:gd name="connsiteX34" fmla="*/ 9845462 w 12192000"/>
              <a:gd name="connsiteY34" fmla="*/ 1548192 h 3482342"/>
              <a:gd name="connsiteX35" fmla="*/ 9736156 w 12192000"/>
              <a:gd name="connsiteY35" fmla="*/ 1581928 h 3482342"/>
              <a:gd name="connsiteX36" fmla="*/ 9693355 w 12192000"/>
              <a:gd name="connsiteY36" fmla="*/ 1602632 h 3482342"/>
              <a:gd name="connsiteX37" fmla="*/ 9664242 w 12192000"/>
              <a:gd name="connsiteY37" fmla="*/ 1622075 h 3482342"/>
              <a:gd name="connsiteX38" fmla="*/ 9579195 w 12192000"/>
              <a:gd name="connsiteY38" fmla="*/ 1648017 h 3482342"/>
              <a:gd name="connsiteX39" fmla="*/ 9433652 w 12192000"/>
              <a:gd name="connsiteY39" fmla="*/ 1681174 h 3482342"/>
              <a:gd name="connsiteX40" fmla="*/ 9403775 w 12192000"/>
              <a:gd name="connsiteY40" fmla="*/ 1690403 h 3482342"/>
              <a:gd name="connsiteX41" fmla="*/ 9382503 w 12192000"/>
              <a:gd name="connsiteY41" fmla="*/ 1706957 h 3482342"/>
              <a:gd name="connsiteX42" fmla="*/ 9381410 w 12192000"/>
              <a:gd name="connsiteY42" fmla="*/ 1718312 h 3482342"/>
              <a:gd name="connsiteX43" fmla="*/ 9365685 w 12192000"/>
              <a:gd name="connsiteY43" fmla="*/ 1724772 h 3482342"/>
              <a:gd name="connsiteX44" fmla="*/ 9278020 w 12192000"/>
              <a:gd name="connsiteY44" fmla="*/ 1741161 h 3482342"/>
              <a:gd name="connsiteX45" fmla="*/ 9217145 w 12192000"/>
              <a:gd name="connsiteY45" fmla="*/ 1771195 h 3482342"/>
              <a:gd name="connsiteX46" fmla="*/ 8955875 w 12192000"/>
              <a:gd name="connsiteY46" fmla="*/ 1796806 h 3482342"/>
              <a:gd name="connsiteX47" fmla="*/ 8648415 w 12192000"/>
              <a:gd name="connsiteY47" fmla="*/ 1878623 h 3482342"/>
              <a:gd name="connsiteX48" fmla="*/ 8524524 w 12192000"/>
              <a:gd name="connsiteY48" fmla="*/ 1902425 h 3482342"/>
              <a:gd name="connsiteX49" fmla="*/ 8436742 w 12192000"/>
              <a:gd name="connsiteY49" fmla="*/ 1923967 h 3482342"/>
              <a:gd name="connsiteX50" fmla="*/ 8345228 w 12192000"/>
              <a:gd name="connsiteY50" fmla="*/ 1939822 h 3482342"/>
              <a:gd name="connsiteX51" fmla="*/ 8236214 w 12192000"/>
              <a:gd name="connsiteY51" fmla="*/ 1909725 h 3482342"/>
              <a:gd name="connsiteX52" fmla="*/ 8132104 w 12192000"/>
              <a:gd name="connsiteY52" fmla="*/ 1895727 h 3482342"/>
              <a:gd name="connsiteX53" fmla="*/ 7918078 w 12192000"/>
              <a:gd name="connsiteY53" fmla="*/ 1862668 h 3482342"/>
              <a:gd name="connsiteX54" fmla="*/ 7817899 w 12192000"/>
              <a:gd name="connsiteY54" fmla="*/ 1862176 h 3482342"/>
              <a:gd name="connsiteX55" fmla="*/ 7768994 w 12192000"/>
              <a:gd name="connsiteY55" fmla="*/ 1855721 h 3482342"/>
              <a:gd name="connsiteX56" fmla="*/ 7618027 w 12192000"/>
              <a:gd name="connsiteY56" fmla="*/ 1830959 h 3482342"/>
              <a:gd name="connsiteX57" fmla="*/ 7449425 w 12192000"/>
              <a:gd name="connsiteY57" fmla="*/ 1810910 h 3482342"/>
              <a:gd name="connsiteX58" fmla="*/ 7342915 w 12192000"/>
              <a:gd name="connsiteY58" fmla="*/ 1819827 h 3482342"/>
              <a:gd name="connsiteX59" fmla="*/ 7255191 w 12192000"/>
              <a:gd name="connsiteY59" fmla="*/ 1834354 h 3482342"/>
              <a:gd name="connsiteX60" fmla="*/ 7131205 w 12192000"/>
              <a:gd name="connsiteY60" fmla="*/ 1845557 h 3482342"/>
              <a:gd name="connsiteX61" fmla="*/ 6917124 w 12192000"/>
              <a:gd name="connsiteY61" fmla="*/ 1837109 h 3482342"/>
              <a:gd name="connsiteX62" fmla="*/ 6837145 w 12192000"/>
              <a:gd name="connsiteY62" fmla="*/ 1870724 h 3482342"/>
              <a:gd name="connsiteX63" fmla="*/ 6753991 w 12192000"/>
              <a:gd name="connsiteY63" fmla="*/ 1860969 h 3482342"/>
              <a:gd name="connsiteX64" fmla="*/ 6727754 w 12192000"/>
              <a:gd name="connsiteY64" fmla="*/ 1882372 h 3482342"/>
              <a:gd name="connsiteX65" fmla="*/ 6723371 w 12192000"/>
              <a:gd name="connsiteY65" fmla="*/ 1886494 h 3482342"/>
              <a:gd name="connsiteX66" fmla="*/ 6702779 w 12192000"/>
              <a:gd name="connsiteY66" fmla="*/ 1893601 h 3482342"/>
              <a:gd name="connsiteX67" fmla="*/ 6700779 w 12192000"/>
              <a:gd name="connsiteY67" fmla="*/ 1907344 h 3482342"/>
              <a:gd name="connsiteX68" fmla="*/ 6672513 w 12192000"/>
              <a:gd name="connsiteY68" fmla="*/ 1926452 h 3482342"/>
              <a:gd name="connsiteX69" fmla="*/ 6633549 w 12192000"/>
              <a:gd name="connsiteY69" fmla="*/ 1936255 h 3482342"/>
              <a:gd name="connsiteX70" fmla="*/ 6444344 w 12192000"/>
              <a:gd name="connsiteY70" fmla="*/ 1969663 h 3482342"/>
              <a:gd name="connsiteX71" fmla="*/ 6333446 w 12192000"/>
              <a:gd name="connsiteY71" fmla="*/ 1997163 h 3482342"/>
              <a:gd name="connsiteX72" fmla="*/ 6294933 w 12192000"/>
              <a:gd name="connsiteY72" fmla="*/ 2019412 h 3482342"/>
              <a:gd name="connsiteX73" fmla="*/ 6238719 w 12192000"/>
              <a:gd name="connsiteY73" fmla="*/ 2042547 h 3482342"/>
              <a:gd name="connsiteX74" fmla="*/ 6142310 w 12192000"/>
              <a:gd name="connsiteY74" fmla="*/ 2092510 h 3482342"/>
              <a:gd name="connsiteX75" fmla="*/ 6007916 w 12192000"/>
              <a:gd name="connsiteY75" fmla="*/ 2143752 h 3482342"/>
              <a:gd name="connsiteX76" fmla="*/ 5894610 w 12192000"/>
              <a:gd name="connsiteY76" fmla="*/ 2130684 h 3482342"/>
              <a:gd name="connsiteX77" fmla="*/ 5817682 w 12192000"/>
              <a:gd name="connsiteY77" fmla="*/ 2157358 h 3482342"/>
              <a:gd name="connsiteX78" fmla="*/ 5591469 w 12192000"/>
              <a:gd name="connsiteY78" fmla="*/ 2178389 h 3482342"/>
              <a:gd name="connsiteX79" fmla="*/ 5414282 w 12192000"/>
              <a:gd name="connsiteY79" fmla="*/ 2183070 h 3482342"/>
              <a:gd name="connsiteX80" fmla="*/ 5368369 w 12192000"/>
              <a:gd name="connsiteY80" fmla="*/ 2204272 h 3482342"/>
              <a:gd name="connsiteX81" fmla="*/ 5291263 w 12192000"/>
              <a:gd name="connsiteY81" fmla="*/ 2239182 h 3482342"/>
              <a:gd name="connsiteX82" fmla="*/ 5240857 w 12192000"/>
              <a:gd name="connsiteY82" fmla="*/ 2289444 h 3482342"/>
              <a:gd name="connsiteX83" fmla="*/ 5173523 w 12192000"/>
              <a:gd name="connsiteY83" fmla="*/ 2309057 h 3482342"/>
              <a:gd name="connsiteX84" fmla="*/ 5148543 w 12192000"/>
              <a:gd name="connsiteY84" fmla="*/ 2282356 h 3482342"/>
              <a:gd name="connsiteX85" fmla="*/ 5079548 w 12192000"/>
              <a:gd name="connsiteY85" fmla="*/ 2313485 h 3482342"/>
              <a:gd name="connsiteX86" fmla="*/ 4975908 w 12192000"/>
              <a:gd name="connsiteY86" fmla="*/ 2364128 h 3482342"/>
              <a:gd name="connsiteX87" fmla="*/ 4913723 w 12192000"/>
              <a:gd name="connsiteY87" fmla="*/ 2385265 h 3482342"/>
              <a:gd name="connsiteX88" fmla="*/ 4746485 w 12192000"/>
              <a:gd name="connsiteY88" fmla="*/ 2451769 h 3482342"/>
              <a:gd name="connsiteX89" fmla="*/ 4681588 w 12192000"/>
              <a:gd name="connsiteY89" fmla="*/ 2467494 h 3482342"/>
              <a:gd name="connsiteX90" fmla="*/ 1783655 w 12192000"/>
              <a:gd name="connsiteY90" fmla="*/ 3163860 h 3482342"/>
              <a:gd name="connsiteX91" fmla="*/ 1325955 w 12192000"/>
              <a:gd name="connsiteY91" fmla="*/ 3176692 h 3482342"/>
              <a:gd name="connsiteX92" fmla="*/ 1190384 w 12192000"/>
              <a:gd name="connsiteY92" fmla="*/ 3203504 h 3482342"/>
              <a:gd name="connsiteX93" fmla="*/ 1094537 w 12192000"/>
              <a:gd name="connsiteY93" fmla="*/ 3229469 h 3482342"/>
              <a:gd name="connsiteX94" fmla="*/ 779276 w 12192000"/>
              <a:gd name="connsiteY94" fmla="*/ 3327290 h 3482342"/>
              <a:gd name="connsiteX95" fmla="*/ 600378 w 12192000"/>
              <a:gd name="connsiteY95" fmla="*/ 3335250 h 3482342"/>
              <a:gd name="connsiteX96" fmla="*/ 493457 w 12192000"/>
              <a:gd name="connsiteY96" fmla="*/ 3365044 h 3482342"/>
              <a:gd name="connsiteX97" fmla="*/ 349402 w 12192000"/>
              <a:gd name="connsiteY97" fmla="*/ 3380897 h 3482342"/>
              <a:gd name="connsiteX98" fmla="*/ 192183 w 12192000"/>
              <a:gd name="connsiteY98" fmla="*/ 3460075 h 3482342"/>
              <a:gd name="connsiteX99" fmla="*/ 46713 w 12192000"/>
              <a:gd name="connsiteY99" fmla="*/ 3462986 h 3482342"/>
              <a:gd name="connsiteX100" fmla="*/ 2765 w 12192000"/>
              <a:gd name="connsiteY100" fmla="*/ 3480770 h 3482342"/>
              <a:gd name="connsiteX101" fmla="*/ 0 w 12192000"/>
              <a:gd name="connsiteY101" fmla="*/ 3482342 h 3482342"/>
              <a:gd name="connsiteX102" fmla="*/ 0 w 12192000"/>
              <a:gd name="connsiteY10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35456 w 12192000"/>
              <a:gd name="connsiteY22" fmla="*/ 1337688 h 3482342"/>
              <a:gd name="connsiteX23" fmla="*/ 10629954 w 12192000"/>
              <a:gd name="connsiteY23" fmla="*/ 13306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524524 w 12192000"/>
              <a:gd name="connsiteY47" fmla="*/ 1902425 h 3482342"/>
              <a:gd name="connsiteX48" fmla="*/ 8436742 w 12192000"/>
              <a:gd name="connsiteY48" fmla="*/ 1923967 h 3482342"/>
              <a:gd name="connsiteX49" fmla="*/ 8345228 w 12192000"/>
              <a:gd name="connsiteY49" fmla="*/ 1939822 h 3482342"/>
              <a:gd name="connsiteX50" fmla="*/ 8236214 w 12192000"/>
              <a:gd name="connsiteY50" fmla="*/ 1909725 h 3482342"/>
              <a:gd name="connsiteX51" fmla="*/ 8132104 w 12192000"/>
              <a:gd name="connsiteY51" fmla="*/ 1895727 h 3482342"/>
              <a:gd name="connsiteX52" fmla="*/ 7918078 w 12192000"/>
              <a:gd name="connsiteY52" fmla="*/ 1862668 h 3482342"/>
              <a:gd name="connsiteX53" fmla="*/ 7817899 w 12192000"/>
              <a:gd name="connsiteY53" fmla="*/ 1862176 h 3482342"/>
              <a:gd name="connsiteX54" fmla="*/ 7768994 w 12192000"/>
              <a:gd name="connsiteY54" fmla="*/ 1855721 h 3482342"/>
              <a:gd name="connsiteX55" fmla="*/ 7618027 w 12192000"/>
              <a:gd name="connsiteY55" fmla="*/ 1830959 h 3482342"/>
              <a:gd name="connsiteX56" fmla="*/ 7449425 w 12192000"/>
              <a:gd name="connsiteY56" fmla="*/ 1810910 h 3482342"/>
              <a:gd name="connsiteX57" fmla="*/ 7342915 w 12192000"/>
              <a:gd name="connsiteY57" fmla="*/ 1819827 h 3482342"/>
              <a:gd name="connsiteX58" fmla="*/ 7255191 w 12192000"/>
              <a:gd name="connsiteY58" fmla="*/ 1834354 h 3482342"/>
              <a:gd name="connsiteX59" fmla="*/ 7131205 w 12192000"/>
              <a:gd name="connsiteY59" fmla="*/ 1845557 h 3482342"/>
              <a:gd name="connsiteX60" fmla="*/ 6917124 w 12192000"/>
              <a:gd name="connsiteY60" fmla="*/ 1837109 h 3482342"/>
              <a:gd name="connsiteX61" fmla="*/ 6837145 w 12192000"/>
              <a:gd name="connsiteY61" fmla="*/ 1870724 h 3482342"/>
              <a:gd name="connsiteX62" fmla="*/ 6753991 w 12192000"/>
              <a:gd name="connsiteY62" fmla="*/ 1860969 h 3482342"/>
              <a:gd name="connsiteX63" fmla="*/ 6727754 w 12192000"/>
              <a:gd name="connsiteY63" fmla="*/ 1882372 h 3482342"/>
              <a:gd name="connsiteX64" fmla="*/ 6723371 w 12192000"/>
              <a:gd name="connsiteY64" fmla="*/ 1886494 h 3482342"/>
              <a:gd name="connsiteX65" fmla="*/ 6702779 w 12192000"/>
              <a:gd name="connsiteY65" fmla="*/ 1893601 h 3482342"/>
              <a:gd name="connsiteX66" fmla="*/ 6700779 w 12192000"/>
              <a:gd name="connsiteY66" fmla="*/ 1907344 h 3482342"/>
              <a:gd name="connsiteX67" fmla="*/ 6672513 w 12192000"/>
              <a:gd name="connsiteY67" fmla="*/ 1926452 h 3482342"/>
              <a:gd name="connsiteX68" fmla="*/ 6633549 w 12192000"/>
              <a:gd name="connsiteY68" fmla="*/ 1936255 h 3482342"/>
              <a:gd name="connsiteX69" fmla="*/ 6444344 w 12192000"/>
              <a:gd name="connsiteY69" fmla="*/ 1969663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42310 w 12192000"/>
              <a:gd name="connsiteY73" fmla="*/ 2092510 h 3482342"/>
              <a:gd name="connsiteX74" fmla="*/ 6007916 w 12192000"/>
              <a:gd name="connsiteY74" fmla="*/ 2143752 h 3482342"/>
              <a:gd name="connsiteX75" fmla="*/ 5894610 w 12192000"/>
              <a:gd name="connsiteY75" fmla="*/ 2130684 h 3482342"/>
              <a:gd name="connsiteX76" fmla="*/ 5817682 w 12192000"/>
              <a:gd name="connsiteY76" fmla="*/ 2157358 h 3482342"/>
              <a:gd name="connsiteX77" fmla="*/ 5591469 w 12192000"/>
              <a:gd name="connsiteY77" fmla="*/ 2178389 h 3482342"/>
              <a:gd name="connsiteX78" fmla="*/ 5414282 w 12192000"/>
              <a:gd name="connsiteY78" fmla="*/ 2183070 h 3482342"/>
              <a:gd name="connsiteX79" fmla="*/ 5368369 w 12192000"/>
              <a:gd name="connsiteY79" fmla="*/ 2204272 h 3482342"/>
              <a:gd name="connsiteX80" fmla="*/ 5291263 w 12192000"/>
              <a:gd name="connsiteY80" fmla="*/ 2239182 h 3482342"/>
              <a:gd name="connsiteX81" fmla="*/ 5240857 w 12192000"/>
              <a:gd name="connsiteY81" fmla="*/ 2289444 h 3482342"/>
              <a:gd name="connsiteX82" fmla="*/ 5173523 w 12192000"/>
              <a:gd name="connsiteY82" fmla="*/ 2309057 h 3482342"/>
              <a:gd name="connsiteX83" fmla="*/ 5148543 w 12192000"/>
              <a:gd name="connsiteY83" fmla="*/ 2282356 h 3482342"/>
              <a:gd name="connsiteX84" fmla="*/ 5079548 w 12192000"/>
              <a:gd name="connsiteY84" fmla="*/ 2313485 h 3482342"/>
              <a:gd name="connsiteX85" fmla="*/ 4975908 w 12192000"/>
              <a:gd name="connsiteY85" fmla="*/ 2364128 h 3482342"/>
              <a:gd name="connsiteX86" fmla="*/ 4913723 w 12192000"/>
              <a:gd name="connsiteY86" fmla="*/ 2385265 h 3482342"/>
              <a:gd name="connsiteX87" fmla="*/ 4746485 w 12192000"/>
              <a:gd name="connsiteY87" fmla="*/ 2451769 h 3482342"/>
              <a:gd name="connsiteX88" fmla="*/ 4681588 w 12192000"/>
              <a:gd name="connsiteY88" fmla="*/ 2467494 h 3482342"/>
              <a:gd name="connsiteX89" fmla="*/ 1783655 w 12192000"/>
              <a:gd name="connsiteY89" fmla="*/ 3163860 h 3482342"/>
              <a:gd name="connsiteX90" fmla="*/ 1325955 w 12192000"/>
              <a:gd name="connsiteY90" fmla="*/ 3176692 h 3482342"/>
              <a:gd name="connsiteX91" fmla="*/ 1190384 w 12192000"/>
              <a:gd name="connsiteY91" fmla="*/ 3203504 h 3482342"/>
              <a:gd name="connsiteX92" fmla="*/ 1094537 w 12192000"/>
              <a:gd name="connsiteY92" fmla="*/ 3229469 h 3482342"/>
              <a:gd name="connsiteX93" fmla="*/ 779276 w 12192000"/>
              <a:gd name="connsiteY93" fmla="*/ 3327290 h 3482342"/>
              <a:gd name="connsiteX94" fmla="*/ 600378 w 12192000"/>
              <a:gd name="connsiteY94" fmla="*/ 3335250 h 3482342"/>
              <a:gd name="connsiteX95" fmla="*/ 493457 w 12192000"/>
              <a:gd name="connsiteY95" fmla="*/ 3365044 h 3482342"/>
              <a:gd name="connsiteX96" fmla="*/ 349402 w 12192000"/>
              <a:gd name="connsiteY96" fmla="*/ 3380897 h 3482342"/>
              <a:gd name="connsiteX97" fmla="*/ 192183 w 12192000"/>
              <a:gd name="connsiteY97" fmla="*/ 3460075 h 3482342"/>
              <a:gd name="connsiteX98" fmla="*/ 46713 w 12192000"/>
              <a:gd name="connsiteY98" fmla="*/ 3462986 h 3482342"/>
              <a:gd name="connsiteX99" fmla="*/ 2765 w 12192000"/>
              <a:gd name="connsiteY99" fmla="*/ 3480770 h 3482342"/>
              <a:gd name="connsiteX100" fmla="*/ 0 w 12192000"/>
              <a:gd name="connsiteY100" fmla="*/ 3482342 h 3482342"/>
              <a:gd name="connsiteX101" fmla="*/ 0 w 12192000"/>
              <a:gd name="connsiteY10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35456 w 12192000"/>
              <a:gd name="connsiteY22" fmla="*/ 1337688 h 3482342"/>
              <a:gd name="connsiteX23" fmla="*/ 10668054 w 12192000"/>
              <a:gd name="connsiteY23" fmla="*/ 14195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524524 w 12192000"/>
              <a:gd name="connsiteY47" fmla="*/ 1902425 h 3482342"/>
              <a:gd name="connsiteX48" fmla="*/ 8436742 w 12192000"/>
              <a:gd name="connsiteY48" fmla="*/ 1923967 h 3482342"/>
              <a:gd name="connsiteX49" fmla="*/ 8345228 w 12192000"/>
              <a:gd name="connsiteY49" fmla="*/ 1939822 h 3482342"/>
              <a:gd name="connsiteX50" fmla="*/ 8236214 w 12192000"/>
              <a:gd name="connsiteY50" fmla="*/ 1909725 h 3482342"/>
              <a:gd name="connsiteX51" fmla="*/ 8132104 w 12192000"/>
              <a:gd name="connsiteY51" fmla="*/ 1895727 h 3482342"/>
              <a:gd name="connsiteX52" fmla="*/ 7918078 w 12192000"/>
              <a:gd name="connsiteY52" fmla="*/ 1862668 h 3482342"/>
              <a:gd name="connsiteX53" fmla="*/ 7817899 w 12192000"/>
              <a:gd name="connsiteY53" fmla="*/ 1862176 h 3482342"/>
              <a:gd name="connsiteX54" fmla="*/ 7768994 w 12192000"/>
              <a:gd name="connsiteY54" fmla="*/ 1855721 h 3482342"/>
              <a:gd name="connsiteX55" fmla="*/ 7618027 w 12192000"/>
              <a:gd name="connsiteY55" fmla="*/ 1830959 h 3482342"/>
              <a:gd name="connsiteX56" fmla="*/ 7449425 w 12192000"/>
              <a:gd name="connsiteY56" fmla="*/ 1810910 h 3482342"/>
              <a:gd name="connsiteX57" fmla="*/ 7342915 w 12192000"/>
              <a:gd name="connsiteY57" fmla="*/ 1819827 h 3482342"/>
              <a:gd name="connsiteX58" fmla="*/ 7255191 w 12192000"/>
              <a:gd name="connsiteY58" fmla="*/ 1834354 h 3482342"/>
              <a:gd name="connsiteX59" fmla="*/ 7131205 w 12192000"/>
              <a:gd name="connsiteY59" fmla="*/ 1845557 h 3482342"/>
              <a:gd name="connsiteX60" fmla="*/ 6917124 w 12192000"/>
              <a:gd name="connsiteY60" fmla="*/ 1837109 h 3482342"/>
              <a:gd name="connsiteX61" fmla="*/ 6837145 w 12192000"/>
              <a:gd name="connsiteY61" fmla="*/ 1870724 h 3482342"/>
              <a:gd name="connsiteX62" fmla="*/ 6753991 w 12192000"/>
              <a:gd name="connsiteY62" fmla="*/ 1860969 h 3482342"/>
              <a:gd name="connsiteX63" fmla="*/ 6727754 w 12192000"/>
              <a:gd name="connsiteY63" fmla="*/ 1882372 h 3482342"/>
              <a:gd name="connsiteX64" fmla="*/ 6723371 w 12192000"/>
              <a:gd name="connsiteY64" fmla="*/ 1886494 h 3482342"/>
              <a:gd name="connsiteX65" fmla="*/ 6702779 w 12192000"/>
              <a:gd name="connsiteY65" fmla="*/ 1893601 h 3482342"/>
              <a:gd name="connsiteX66" fmla="*/ 6700779 w 12192000"/>
              <a:gd name="connsiteY66" fmla="*/ 1907344 h 3482342"/>
              <a:gd name="connsiteX67" fmla="*/ 6672513 w 12192000"/>
              <a:gd name="connsiteY67" fmla="*/ 1926452 h 3482342"/>
              <a:gd name="connsiteX68" fmla="*/ 6633549 w 12192000"/>
              <a:gd name="connsiteY68" fmla="*/ 1936255 h 3482342"/>
              <a:gd name="connsiteX69" fmla="*/ 6444344 w 12192000"/>
              <a:gd name="connsiteY69" fmla="*/ 1969663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42310 w 12192000"/>
              <a:gd name="connsiteY73" fmla="*/ 2092510 h 3482342"/>
              <a:gd name="connsiteX74" fmla="*/ 6007916 w 12192000"/>
              <a:gd name="connsiteY74" fmla="*/ 2143752 h 3482342"/>
              <a:gd name="connsiteX75" fmla="*/ 5894610 w 12192000"/>
              <a:gd name="connsiteY75" fmla="*/ 2130684 h 3482342"/>
              <a:gd name="connsiteX76" fmla="*/ 5817682 w 12192000"/>
              <a:gd name="connsiteY76" fmla="*/ 2157358 h 3482342"/>
              <a:gd name="connsiteX77" fmla="*/ 5591469 w 12192000"/>
              <a:gd name="connsiteY77" fmla="*/ 2178389 h 3482342"/>
              <a:gd name="connsiteX78" fmla="*/ 5414282 w 12192000"/>
              <a:gd name="connsiteY78" fmla="*/ 2183070 h 3482342"/>
              <a:gd name="connsiteX79" fmla="*/ 5368369 w 12192000"/>
              <a:gd name="connsiteY79" fmla="*/ 2204272 h 3482342"/>
              <a:gd name="connsiteX80" fmla="*/ 5291263 w 12192000"/>
              <a:gd name="connsiteY80" fmla="*/ 2239182 h 3482342"/>
              <a:gd name="connsiteX81" fmla="*/ 5240857 w 12192000"/>
              <a:gd name="connsiteY81" fmla="*/ 2289444 h 3482342"/>
              <a:gd name="connsiteX82" fmla="*/ 5173523 w 12192000"/>
              <a:gd name="connsiteY82" fmla="*/ 2309057 h 3482342"/>
              <a:gd name="connsiteX83" fmla="*/ 5148543 w 12192000"/>
              <a:gd name="connsiteY83" fmla="*/ 2282356 h 3482342"/>
              <a:gd name="connsiteX84" fmla="*/ 5079548 w 12192000"/>
              <a:gd name="connsiteY84" fmla="*/ 2313485 h 3482342"/>
              <a:gd name="connsiteX85" fmla="*/ 4975908 w 12192000"/>
              <a:gd name="connsiteY85" fmla="*/ 2364128 h 3482342"/>
              <a:gd name="connsiteX86" fmla="*/ 4913723 w 12192000"/>
              <a:gd name="connsiteY86" fmla="*/ 2385265 h 3482342"/>
              <a:gd name="connsiteX87" fmla="*/ 4746485 w 12192000"/>
              <a:gd name="connsiteY87" fmla="*/ 2451769 h 3482342"/>
              <a:gd name="connsiteX88" fmla="*/ 4681588 w 12192000"/>
              <a:gd name="connsiteY88" fmla="*/ 2467494 h 3482342"/>
              <a:gd name="connsiteX89" fmla="*/ 1783655 w 12192000"/>
              <a:gd name="connsiteY89" fmla="*/ 3163860 h 3482342"/>
              <a:gd name="connsiteX90" fmla="*/ 1325955 w 12192000"/>
              <a:gd name="connsiteY90" fmla="*/ 3176692 h 3482342"/>
              <a:gd name="connsiteX91" fmla="*/ 1190384 w 12192000"/>
              <a:gd name="connsiteY91" fmla="*/ 3203504 h 3482342"/>
              <a:gd name="connsiteX92" fmla="*/ 1094537 w 12192000"/>
              <a:gd name="connsiteY92" fmla="*/ 3229469 h 3482342"/>
              <a:gd name="connsiteX93" fmla="*/ 779276 w 12192000"/>
              <a:gd name="connsiteY93" fmla="*/ 3327290 h 3482342"/>
              <a:gd name="connsiteX94" fmla="*/ 600378 w 12192000"/>
              <a:gd name="connsiteY94" fmla="*/ 3335250 h 3482342"/>
              <a:gd name="connsiteX95" fmla="*/ 493457 w 12192000"/>
              <a:gd name="connsiteY95" fmla="*/ 3365044 h 3482342"/>
              <a:gd name="connsiteX96" fmla="*/ 349402 w 12192000"/>
              <a:gd name="connsiteY96" fmla="*/ 3380897 h 3482342"/>
              <a:gd name="connsiteX97" fmla="*/ 192183 w 12192000"/>
              <a:gd name="connsiteY97" fmla="*/ 3460075 h 3482342"/>
              <a:gd name="connsiteX98" fmla="*/ 46713 w 12192000"/>
              <a:gd name="connsiteY98" fmla="*/ 3462986 h 3482342"/>
              <a:gd name="connsiteX99" fmla="*/ 2765 w 12192000"/>
              <a:gd name="connsiteY99" fmla="*/ 3480770 h 3482342"/>
              <a:gd name="connsiteX100" fmla="*/ 0 w 12192000"/>
              <a:gd name="connsiteY100" fmla="*/ 3482342 h 3482342"/>
              <a:gd name="connsiteX101" fmla="*/ 0 w 12192000"/>
              <a:gd name="connsiteY10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68054 w 12192000"/>
              <a:gd name="connsiteY23" fmla="*/ 14195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524524 w 12192000"/>
              <a:gd name="connsiteY47" fmla="*/ 1902425 h 3482342"/>
              <a:gd name="connsiteX48" fmla="*/ 8436742 w 12192000"/>
              <a:gd name="connsiteY48" fmla="*/ 1923967 h 3482342"/>
              <a:gd name="connsiteX49" fmla="*/ 8345228 w 12192000"/>
              <a:gd name="connsiteY49" fmla="*/ 1939822 h 3482342"/>
              <a:gd name="connsiteX50" fmla="*/ 8236214 w 12192000"/>
              <a:gd name="connsiteY50" fmla="*/ 1909725 h 3482342"/>
              <a:gd name="connsiteX51" fmla="*/ 8132104 w 12192000"/>
              <a:gd name="connsiteY51" fmla="*/ 1895727 h 3482342"/>
              <a:gd name="connsiteX52" fmla="*/ 7918078 w 12192000"/>
              <a:gd name="connsiteY52" fmla="*/ 1862668 h 3482342"/>
              <a:gd name="connsiteX53" fmla="*/ 7817899 w 12192000"/>
              <a:gd name="connsiteY53" fmla="*/ 1862176 h 3482342"/>
              <a:gd name="connsiteX54" fmla="*/ 7768994 w 12192000"/>
              <a:gd name="connsiteY54" fmla="*/ 1855721 h 3482342"/>
              <a:gd name="connsiteX55" fmla="*/ 7618027 w 12192000"/>
              <a:gd name="connsiteY55" fmla="*/ 1830959 h 3482342"/>
              <a:gd name="connsiteX56" fmla="*/ 7449425 w 12192000"/>
              <a:gd name="connsiteY56" fmla="*/ 1810910 h 3482342"/>
              <a:gd name="connsiteX57" fmla="*/ 7342915 w 12192000"/>
              <a:gd name="connsiteY57" fmla="*/ 1819827 h 3482342"/>
              <a:gd name="connsiteX58" fmla="*/ 7255191 w 12192000"/>
              <a:gd name="connsiteY58" fmla="*/ 1834354 h 3482342"/>
              <a:gd name="connsiteX59" fmla="*/ 7131205 w 12192000"/>
              <a:gd name="connsiteY59" fmla="*/ 1845557 h 3482342"/>
              <a:gd name="connsiteX60" fmla="*/ 6917124 w 12192000"/>
              <a:gd name="connsiteY60" fmla="*/ 1837109 h 3482342"/>
              <a:gd name="connsiteX61" fmla="*/ 6837145 w 12192000"/>
              <a:gd name="connsiteY61" fmla="*/ 1870724 h 3482342"/>
              <a:gd name="connsiteX62" fmla="*/ 6753991 w 12192000"/>
              <a:gd name="connsiteY62" fmla="*/ 1860969 h 3482342"/>
              <a:gd name="connsiteX63" fmla="*/ 6727754 w 12192000"/>
              <a:gd name="connsiteY63" fmla="*/ 1882372 h 3482342"/>
              <a:gd name="connsiteX64" fmla="*/ 6723371 w 12192000"/>
              <a:gd name="connsiteY64" fmla="*/ 1886494 h 3482342"/>
              <a:gd name="connsiteX65" fmla="*/ 6702779 w 12192000"/>
              <a:gd name="connsiteY65" fmla="*/ 1893601 h 3482342"/>
              <a:gd name="connsiteX66" fmla="*/ 6700779 w 12192000"/>
              <a:gd name="connsiteY66" fmla="*/ 1907344 h 3482342"/>
              <a:gd name="connsiteX67" fmla="*/ 6672513 w 12192000"/>
              <a:gd name="connsiteY67" fmla="*/ 1926452 h 3482342"/>
              <a:gd name="connsiteX68" fmla="*/ 6633549 w 12192000"/>
              <a:gd name="connsiteY68" fmla="*/ 1936255 h 3482342"/>
              <a:gd name="connsiteX69" fmla="*/ 6444344 w 12192000"/>
              <a:gd name="connsiteY69" fmla="*/ 1969663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42310 w 12192000"/>
              <a:gd name="connsiteY73" fmla="*/ 2092510 h 3482342"/>
              <a:gd name="connsiteX74" fmla="*/ 6007916 w 12192000"/>
              <a:gd name="connsiteY74" fmla="*/ 2143752 h 3482342"/>
              <a:gd name="connsiteX75" fmla="*/ 5894610 w 12192000"/>
              <a:gd name="connsiteY75" fmla="*/ 2130684 h 3482342"/>
              <a:gd name="connsiteX76" fmla="*/ 5817682 w 12192000"/>
              <a:gd name="connsiteY76" fmla="*/ 2157358 h 3482342"/>
              <a:gd name="connsiteX77" fmla="*/ 5591469 w 12192000"/>
              <a:gd name="connsiteY77" fmla="*/ 2178389 h 3482342"/>
              <a:gd name="connsiteX78" fmla="*/ 5414282 w 12192000"/>
              <a:gd name="connsiteY78" fmla="*/ 2183070 h 3482342"/>
              <a:gd name="connsiteX79" fmla="*/ 5368369 w 12192000"/>
              <a:gd name="connsiteY79" fmla="*/ 2204272 h 3482342"/>
              <a:gd name="connsiteX80" fmla="*/ 5291263 w 12192000"/>
              <a:gd name="connsiteY80" fmla="*/ 2239182 h 3482342"/>
              <a:gd name="connsiteX81" fmla="*/ 5240857 w 12192000"/>
              <a:gd name="connsiteY81" fmla="*/ 2289444 h 3482342"/>
              <a:gd name="connsiteX82" fmla="*/ 5173523 w 12192000"/>
              <a:gd name="connsiteY82" fmla="*/ 2309057 h 3482342"/>
              <a:gd name="connsiteX83" fmla="*/ 5148543 w 12192000"/>
              <a:gd name="connsiteY83" fmla="*/ 2282356 h 3482342"/>
              <a:gd name="connsiteX84" fmla="*/ 5079548 w 12192000"/>
              <a:gd name="connsiteY84" fmla="*/ 2313485 h 3482342"/>
              <a:gd name="connsiteX85" fmla="*/ 4975908 w 12192000"/>
              <a:gd name="connsiteY85" fmla="*/ 2364128 h 3482342"/>
              <a:gd name="connsiteX86" fmla="*/ 4913723 w 12192000"/>
              <a:gd name="connsiteY86" fmla="*/ 2385265 h 3482342"/>
              <a:gd name="connsiteX87" fmla="*/ 4746485 w 12192000"/>
              <a:gd name="connsiteY87" fmla="*/ 2451769 h 3482342"/>
              <a:gd name="connsiteX88" fmla="*/ 4681588 w 12192000"/>
              <a:gd name="connsiteY88" fmla="*/ 2467494 h 3482342"/>
              <a:gd name="connsiteX89" fmla="*/ 1783655 w 12192000"/>
              <a:gd name="connsiteY89" fmla="*/ 3163860 h 3482342"/>
              <a:gd name="connsiteX90" fmla="*/ 1325955 w 12192000"/>
              <a:gd name="connsiteY90" fmla="*/ 3176692 h 3482342"/>
              <a:gd name="connsiteX91" fmla="*/ 1190384 w 12192000"/>
              <a:gd name="connsiteY91" fmla="*/ 3203504 h 3482342"/>
              <a:gd name="connsiteX92" fmla="*/ 1094537 w 12192000"/>
              <a:gd name="connsiteY92" fmla="*/ 3229469 h 3482342"/>
              <a:gd name="connsiteX93" fmla="*/ 779276 w 12192000"/>
              <a:gd name="connsiteY93" fmla="*/ 3327290 h 3482342"/>
              <a:gd name="connsiteX94" fmla="*/ 600378 w 12192000"/>
              <a:gd name="connsiteY94" fmla="*/ 3335250 h 3482342"/>
              <a:gd name="connsiteX95" fmla="*/ 493457 w 12192000"/>
              <a:gd name="connsiteY95" fmla="*/ 3365044 h 3482342"/>
              <a:gd name="connsiteX96" fmla="*/ 349402 w 12192000"/>
              <a:gd name="connsiteY96" fmla="*/ 3380897 h 3482342"/>
              <a:gd name="connsiteX97" fmla="*/ 192183 w 12192000"/>
              <a:gd name="connsiteY97" fmla="*/ 3460075 h 3482342"/>
              <a:gd name="connsiteX98" fmla="*/ 46713 w 12192000"/>
              <a:gd name="connsiteY98" fmla="*/ 3462986 h 3482342"/>
              <a:gd name="connsiteX99" fmla="*/ 2765 w 12192000"/>
              <a:gd name="connsiteY99" fmla="*/ 3480770 h 3482342"/>
              <a:gd name="connsiteX100" fmla="*/ 0 w 12192000"/>
              <a:gd name="connsiteY100" fmla="*/ 3482342 h 3482342"/>
              <a:gd name="connsiteX101" fmla="*/ 0 w 12192000"/>
              <a:gd name="connsiteY10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524524 w 12192000"/>
              <a:gd name="connsiteY47" fmla="*/ 1902425 h 3482342"/>
              <a:gd name="connsiteX48" fmla="*/ 8436742 w 12192000"/>
              <a:gd name="connsiteY48" fmla="*/ 1923967 h 3482342"/>
              <a:gd name="connsiteX49" fmla="*/ 8345228 w 12192000"/>
              <a:gd name="connsiteY49" fmla="*/ 1939822 h 3482342"/>
              <a:gd name="connsiteX50" fmla="*/ 8236214 w 12192000"/>
              <a:gd name="connsiteY50" fmla="*/ 1909725 h 3482342"/>
              <a:gd name="connsiteX51" fmla="*/ 8132104 w 12192000"/>
              <a:gd name="connsiteY51" fmla="*/ 1895727 h 3482342"/>
              <a:gd name="connsiteX52" fmla="*/ 7918078 w 12192000"/>
              <a:gd name="connsiteY52" fmla="*/ 1862668 h 3482342"/>
              <a:gd name="connsiteX53" fmla="*/ 7817899 w 12192000"/>
              <a:gd name="connsiteY53" fmla="*/ 1862176 h 3482342"/>
              <a:gd name="connsiteX54" fmla="*/ 7768994 w 12192000"/>
              <a:gd name="connsiteY54" fmla="*/ 1855721 h 3482342"/>
              <a:gd name="connsiteX55" fmla="*/ 7618027 w 12192000"/>
              <a:gd name="connsiteY55" fmla="*/ 1830959 h 3482342"/>
              <a:gd name="connsiteX56" fmla="*/ 7449425 w 12192000"/>
              <a:gd name="connsiteY56" fmla="*/ 1810910 h 3482342"/>
              <a:gd name="connsiteX57" fmla="*/ 7342915 w 12192000"/>
              <a:gd name="connsiteY57" fmla="*/ 1819827 h 3482342"/>
              <a:gd name="connsiteX58" fmla="*/ 7255191 w 12192000"/>
              <a:gd name="connsiteY58" fmla="*/ 1834354 h 3482342"/>
              <a:gd name="connsiteX59" fmla="*/ 7131205 w 12192000"/>
              <a:gd name="connsiteY59" fmla="*/ 1845557 h 3482342"/>
              <a:gd name="connsiteX60" fmla="*/ 6917124 w 12192000"/>
              <a:gd name="connsiteY60" fmla="*/ 1837109 h 3482342"/>
              <a:gd name="connsiteX61" fmla="*/ 6837145 w 12192000"/>
              <a:gd name="connsiteY61" fmla="*/ 1870724 h 3482342"/>
              <a:gd name="connsiteX62" fmla="*/ 6753991 w 12192000"/>
              <a:gd name="connsiteY62" fmla="*/ 1860969 h 3482342"/>
              <a:gd name="connsiteX63" fmla="*/ 6727754 w 12192000"/>
              <a:gd name="connsiteY63" fmla="*/ 1882372 h 3482342"/>
              <a:gd name="connsiteX64" fmla="*/ 6723371 w 12192000"/>
              <a:gd name="connsiteY64" fmla="*/ 1886494 h 3482342"/>
              <a:gd name="connsiteX65" fmla="*/ 6702779 w 12192000"/>
              <a:gd name="connsiteY65" fmla="*/ 1893601 h 3482342"/>
              <a:gd name="connsiteX66" fmla="*/ 6700779 w 12192000"/>
              <a:gd name="connsiteY66" fmla="*/ 1907344 h 3482342"/>
              <a:gd name="connsiteX67" fmla="*/ 6672513 w 12192000"/>
              <a:gd name="connsiteY67" fmla="*/ 1926452 h 3482342"/>
              <a:gd name="connsiteX68" fmla="*/ 6633549 w 12192000"/>
              <a:gd name="connsiteY68" fmla="*/ 1936255 h 3482342"/>
              <a:gd name="connsiteX69" fmla="*/ 6444344 w 12192000"/>
              <a:gd name="connsiteY69" fmla="*/ 1969663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42310 w 12192000"/>
              <a:gd name="connsiteY73" fmla="*/ 2092510 h 3482342"/>
              <a:gd name="connsiteX74" fmla="*/ 6007916 w 12192000"/>
              <a:gd name="connsiteY74" fmla="*/ 2143752 h 3482342"/>
              <a:gd name="connsiteX75" fmla="*/ 5894610 w 12192000"/>
              <a:gd name="connsiteY75" fmla="*/ 2130684 h 3482342"/>
              <a:gd name="connsiteX76" fmla="*/ 5817682 w 12192000"/>
              <a:gd name="connsiteY76" fmla="*/ 2157358 h 3482342"/>
              <a:gd name="connsiteX77" fmla="*/ 5591469 w 12192000"/>
              <a:gd name="connsiteY77" fmla="*/ 2178389 h 3482342"/>
              <a:gd name="connsiteX78" fmla="*/ 5414282 w 12192000"/>
              <a:gd name="connsiteY78" fmla="*/ 2183070 h 3482342"/>
              <a:gd name="connsiteX79" fmla="*/ 5368369 w 12192000"/>
              <a:gd name="connsiteY79" fmla="*/ 2204272 h 3482342"/>
              <a:gd name="connsiteX80" fmla="*/ 5291263 w 12192000"/>
              <a:gd name="connsiteY80" fmla="*/ 2239182 h 3482342"/>
              <a:gd name="connsiteX81" fmla="*/ 5240857 w 12192000"/>
              <a:gd name="connsiteY81" fmla="*/ 2289444 h 3482342"/>
              <a:gd name="connsiteX82" fmla="*/ 5173523 w 12192000"/>
              <a:gd name="connsiteY82" fmla="*/ 2309057 h 3482342"/>
              <a:gd name="connsiteX83" fmla="*/ 5148543 w 12192000"/>
              <a:gd name="connsiteY83" fmla="*/ 2282356 h 3482342"/>
              <a:gd name="connsiteX84" fmla="*/ 5079548 w 12192000"/>
              <a:gd name="connsiteY84" fmla="*/ 2313485 h 3482342"/>
              <a:gd name="connsiteX85" fmla="*/ 4975908 w 12192000"/>
              <a:gd name="connsiteY85" fmla="*/ 2364128 h 3482342"/>
              <a:gd name="connsiteX86" fmla="*/ 4913723 w 12192000"/>
              <a:gd name="connsiteY86" fmla="*/ 2385265 h 3482342"/>
              <a:gd name="connsiteX87" fmla="*/ 4746485 w 12192000"/>
              <a:gd name="connsiteY87" fmla="*/ 2451769 h 3482342"/>
              <a:gd name="connsiteX88" fmla="*/ 4681588 w 12192000"/>
              <a:gd name="connsiteY88" fmla="*/ 2467494 h 3482342"/>
              <a:gd name="connsiteX89" fmla="*/ 1783655 w 12192000"/>
              <a:gd name="connsiteY89" fmla="*/ 3163860 h 3482342"/>
              <a:gd name="connsiteX90" fmla="*/ 1325955 w 12192000"/>
              <a:gd name="connsiteY90" fmla="*/ 3176692 h 3482342"/>
              <a:gd name="connsiteX91" fmla="*/ 1190384 w 12192000"/>
              <a:gd name="connsiteY91" fmla="*/ 3203504 h 3482342"/>
              <a:gd name="connsiteX92" fmla="*/ 1094537 w 12192000"/>
              <a:gd name="connsiteY92" fmla="*/ 3229469 h 3482342"/>
              <a:gd name="connsiteX93" fmla="*/ 779276 w 12192000"/>
              <a:gd name="connsiteY93" fmla="*/ 3327290 h 3482342"/>
              <a:gd name="connsiteX94" fmla="*/ 600378 w 12192000"/>
              <a:gd name="connsiteY94" fmla="*/ 3335250 h 3482342"/>
              <a:gd name="connsiteX95" fmla="*/ 493457 w 12192000"/>
              <a:gd name="connsiteY95" fmla="*/ 3365044 h 3482342"/>
              <a:gd name="connsiteX96" fmla="*/ 349402 w 12192000"/>
              <a:gd name="connsiteY96" fmla="*/ 3380897 h 3482342"/>
              <a:gd name="connsiteX97" fmla="*/ 192183 w 12192000"/>
              <a:gd name="connsiteY97" fmla="*/ 3460075 h 3482342"/>
              <a:gd name="connsiteX98" fmla="*/ 46713 w 12192000"/>
              <a:gd name="connsiteY98" fmla="*/ 3462986 h 3482342"/>
              <a:gd name="connsiteX99" fmla="*/ 2765 w 12192000"/>
              <a:gd name="connsiteY99" fmla="*/ 3480770 h 3482342"/>
              <a:gd name="connsiteX100" fmla="*/ 0 w 12192000"/>
              <a:gd name="connsiteY100" fmla="*/ 3482342 h 3482342"/>
              <a:gd name="connsiteX101" fmla="*/ 0 w 12192000"/>
              <a:gd name="connsiteY10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524524 w 12192000"/>
              <a:gd name="connsiteY47" fmla="*/ 1902425 h 3482342"/>
              <a:gd name="connsiteX48" fmla="*/ 8436742 w 12192000"/>
              <a:gd name="connsiteY48" fmla="*/ 1923967 h 3482342"/>
              <a:gd name="connsiteX49" fmla="*/ 8236214 w 12192000"/>
              <a:gd name="connsiteY49" fmla="*/ 1909725 h 3482342"/>
              <a:gd name="connsiteX50" fmla="*/ 8132104 w 12192000"/>
              <a:gd name="connsiteY50" fmla="*/ 1895727 h 3482342"/>
              <a:gd name="connsiteX51" fmla="*/ 7918078 w 12192000"/>
              <a:gd name="connsiteY51" fmla="*/ 1862668 h 3482342"/>
              <a:gd name="connsiteX52" fmla="*/ 7817899 w 12192000"/>
              <a:gd name="connsiteY52" fmla="*/ 1862176 h 3482342"/>
              <a:gd name="connsiteX53" fmla="*/ 7768994 w 12192000"/>
              <a:gd name="connsiteY53" fmla="*/ 1855721 h 3482342"/>
              <a:gd name="connsiteX54" fmla="*/ 7618027 w 12192000"/>
              <a:gd name="connsiteY54" fmla="*/ 1830959 h 3482342"/>
              <a:gd name="connsiteX55" fmla="*/ 7449425 w 12192000"/>
              <a:gd name="connsiteY55" fmla="*/ 1810910 h 3482342"/>
              <a:gd name="connsiteX56" fmla="*/ 7342915 w 12192000"/>
              <a:gd name="connsiteY56" fmla="*/ 1819827 h 3482342"/>
              <a:gd name="connsiteX57" fmla="*/ 7255191 w 12192000"/>
              <a:gd name="connsiteY57" fmla="*/ 1834354 h 3482342"/>
              <a:gd name="connsiteX58" fmla="*/ 7131205 w 12192000"/>
              <a:gd name="connsiteY58" fmla="*/ 1845557 h 3482342"/>
              <a:gd name="connsiteX59" fmla="*/ 6917124 w 12192000"/>
              <a:gd name="connsiteY59" fmla="*/ 1837109 h 3482342"/>
              <a:gd name="connsiteX60" fmla="*/ 6837145 w 12192000"/>
              <a:gd name="connsiteY60" fmla="*/ 1870724 h 3482342"/>
              <a:gd name="connsiteX61" fmla="*/ 6753991 w 12192000"/>
              <a:gd name="connsiteY61" fmla="*/ 1860969 h 3482342"/>
              <a:gd name="connsiteX62" fmla="*/ 6727754 w 12192000"/>
              <a:gd name="connsiteY62" fmla="*/ 1882372 h 3482342"/>
              <a:gd name="connsiteX63" fmla="*/ 6723371 w 12192000"/>
              <a:gd name="connsiteY63" fmla="*/ 1886494 h 3482342"/>
              <a:gd name="connsiteX64" fmla="*/ 6702779 w 12192000"/>
              <a:gd name="connsiteY64" fmla="*/ 1893601 h 3482342"/>
              <a:gd name="connsiteX65" fmla="*/ 6700779 w 12192000"/>
              <a:gd name="connsiteY65" fmla="*/ 1907344 h 3482342"/>
              <a:gd name="connsiteX66" fmla="*/ 6672513 w 12192000"/>
              <a:gd name="connsiteY66" fmla="*/ 1926452 h 3482342"/>
              <a:gd name="connsiteX67" fmla="*/ 6633549 w 12192000"/>
              <a:gd name="connsiteY67" fmla="*/ 1936255 h 3482342"/>
              <a:gd name="connsiteX68" fmla="*/ 6444344 w 12192000"/>
              <a:gd name="connsiteY68" fmla="*/ 1969663 h 3482342"/>
              <a:gd name="connsiteX69" fmla="*/ 6333446 w 12192000"/>
              <a:gd name="connsiteY69" fmla="*/ 1997163 h 3482342"/>
              <a:gd name="connsiteX70" fmla="*/ 6294933 w 12192000"/>
              <a:gd name="connsiteY70" fmla="*/ 2019412 h 3482342"/>
              <a:gd name="connsiteX71" fmla="*/ 6238719 w 12192000"/>
              <a:gd name="connsiteY71" fmla="*/ 2042547 h 3482342"/>
              <a:gd name="connsiteX72" fmla="*/ 6142310 w 12192000"/>
              <a:gd name="connsiteY72" fmla="*/ 2092510 h 3482342"/>
              <a:gd name="connsiteX73" fmla="*/ 6007916 w 12192000"/>
              <a:gd name="connsiteY73" fmla="*/ 2143752 h 3482342"/>
              <a:gd name="connsiteX74" fmla="*/ 5894610 w 12192000"/>
              <a:gd name="connsiteY74" fmla="*/ 2130684 h 3482342"/>
              <a:gd name="connsiteX75" fmla="*/ 5817682 w 12192000"/>
              <a:gd name="connsiteY75" fmla="*/ 2157358 h 3482342"/>
              <a:gd name="connsiteX76" fmla="*/ 5591469 w 12192000"/>
              <a:gd name="connsiteY76" fmla="*/ 2178389 h 3482342"/>
              <a:gd name="connsiteX77" fmla="*/ 5414282 w 12192000"/>
              <a:gd name="connsiteY77" fmla="*/ 2183070 h 3482342"/>
              <a:gd name="connsiteX78" fmla="*/ 5368369 w 12192000"/>
              <a:gd name="connsiteY78" fmla="*/ 2204272 h 3482342"/>
              <a:gd name="connsiteX79" fmla="*/ 5291263 w 12192000"/>
              <a:gd name="connsiteY79" fmla="*/ 2239182 h 3482342"/>
              <a:gd name="connsiteX80" fmla="*/ 5240857 w 12192000"/>
              <a:gd name="connsiteY80" fmla="*/ 2289444 h 3482342"/>
              <a:gd name="connsiteX81" fmla="*/ 5173523 w 12192000"/>
              <a:gd name="connsiteY81" fmla="*/ 2309057 h 3482342"/>
              <a:gd name="connsiteX82" fmla="*/ 5148543 w 12192000"/>
              <a:gd name="connsiteY82" fmla="*/ 2282356 h 3482342"/>
              <a:gd name="connsiteX83" fmla="*/ 5079548 w 12192000"/>
              <a:gd name="connsiteY83" fmla="*/ 2313485 h 3482342"/>
              <a:gd name="connsiteX84" fmla="*/ 4975908 w 12192000"/>
              <a:gd name="connsiteY84" fmla="*/ 2364128 h 3482342"/>
              <a:gd name="connsiteX85" fmla="*/ 4913723 w 12192000"/>
              <a:gd name="connsiteY85" fmla="*/ 2385265 h 3482342"/>
              <a:gd name="connsiteX86" fmla="*/ 4746485 w 12192000"/>
              <a:gd name="connsiteY86" fmla="*/ 2451769 h 3482342"/>
              <a:gd name="connsiteX87" fmla="*/ 4681588 w 12192000"/>
              <a:gd name="connsiteY87" fmla="*/ 2467494 h 3482342"/>
              <a:gd name="connsiteX88" fmla="*/ 1783655 w 12192000"/>
              <a:gd name="connsiteY88" fmla="*/ 3163860 h 3482342"/>
              <a:gd name="connsiteX89" fmla="*/ 1325955 w 12192000"/>
              <a:gd name="connsiteY89" fmla="*/ 3176692 h 3482342"/>
              <a:gd name="connsiteX90" fmla="*/ 1190384 w 12192000"/>
              <a:gd name="connsiteY90" fmla="*/ 3203504 h 3482342"/>
              <a:gd name="connsiteX91" fmla="*/ 1094537 w 12192000"/>
              <a:gd name="connsiteY91" fmla="*/ 3229469 h 3482342"/>
              <a:gd name="connsiteX92" fmla="*/ 779276 w 12192000"/>
              <a:gd name="connsiteY92" fmla="*/ 3327290 h 3482342"/>
              <a:gd name="connsiteX93" fmla="*/ 600378 w 12192000"/>
              <a:gd name="connsiteY93" fmla="*/ 3335250 h 3482342"/>
              <a:gd name="connsiteX94" fmla="*/ 493457 w 12192000"/>
              <a:gd name="connsiteY94" fmla="*/ 3365044 h 3482342"/>
              <a:gd name="connsiteX95" fmla="*/ 349402 w 12192000"/>
              <a:gd name="connsiteY95" fmla="*/ 3380897 h 3482342"/>
              <a:gd name="connsiteX96" fmla="*/ 192183 w 12192000"/>
              <a:gd name="connsiteY96" fmla="*/ 3460075 h 3482342"/>
              <a:gd name="connsiteX97" fmla="*/ 46713 w 12192000"/>
              <a:gd name="connsiteY97" fmla="*/ 3462986 h 3482342"/>
              <a:gd name="connsiteX98" fmla="*/ 2765 w 12192000"/>
              <a:gd name="connsiteY98" fmla="*/ 3480770 h 3482342"/>
              <a:gd name="connsiteX99" fmla="*/ 0 w 12192000"/>
              <a:gd name="connsiteY99" fmla="*/ 3482342 h 3482342"/>
              <a:gd name="connsiteX100" fmla="*/ 0 w 12192000"/>
              <a:gd name="connsiteY10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524524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17124 w 12192000"/>
              <a:gd name="connsiteY58" fmla="*/ 1837109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72513 w 12192000"/>
              <a:gd name="connsiteY65" fmla="*/ 1926452 h 3482342"/>
              <a:gd name="connsiteX66" fmla="*/ 6633549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17124 w 12192000"/>
              <a:gd name="connsiteY58" fmla="*/ 1837109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72513 w 12192000"/>
              <a:gd name="connsiteY65" fmla="*/ 1926452 h 3482342"/>
              <a:gd name="connsiteX66" fmla="*/ 6633549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17124 w 12192000"/>
              <a:gd name="connsiteY58" fmla="*/ 1837109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72513 w 12192000"/>
              <a:gd name="connsiteY65" fmla="*/ 1926452 h 3482342"/>
              <a:gd name="connsiteX66" fmla="*/ 6633549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17124 w 12192000"/>
              <a:gd name="connsiteY58" fmla="*/ 1837109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72513 w 12192000"/>
              <a:gd name="connsiteY65" fmla="*/ 1926452 h 3482342"/>
              <a:gd name="connsiteX66" fmla="*/ 6633549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17124 w 12192000"/>
              <a:gd name="connsiteY58" fmla="*/ 1837109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72513 w 12192000"/>
              <a:gd name="connsiteY65" fmla="*/ 1926452 h 3482342"/>
              <a:gd name="connsiteX66" fmla="*/ 6633549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17124 w 12192000"/>
              <a:gd name="connsiteY58" fmla="*/ 1837109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72513 w 12192000"/>
              <a:gd name="connsiteY65" fmla="*/ 1926452 h 3482342"/>
              <a:gd name="connsiteX66" fmla="*/ 6633549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72513 w 12192000"/>
              <a:gd name="connsiteY65" fmla="*/ 1926452 h 3482342"/>
              <a:gd name="connsiteX66" fmla="*/ 6633549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72513 w 12192000"/>
              <a:gd name="connsiteY65" fmla="*/ 1926452 h 3482342"/>
              <a:gd name="connsiteX66" fmla="*/ 6633549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72513 w 12192000"/>
              <a:gd name="connsiteY65" fmla="*/ 1926452 h 3482342"/>
              <a:gd name="connsiteX66" fmla="*/ 6633549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72513 w 12192000"/>
              <a:gd name="connsiteY65" fmla="*/ 1926452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700779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79548 w 12192000"/>
              <a:gd name="connsiteY82" fmla="*/ 2313485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65426 w 12192000"/>
              <a:gd name="connsiteY82" fmla="*/ 2324076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48543 w 12192000"/>
              <a:gd name="connsiteY81" fmla="*/ 2282356 h 3482342"/>
              <a:gd name="connsiteX82" fmla="*/ 5065426 w 12192000"/>
              <a:gd name="connsiteY82" fmla="*/ 2324076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23830 w 12192000"/>
              <a:gd name="connsiteY81" fmla="*/ 2307070 h 3482342"/>
              <a:gd name="connsiteX82" fmla="*/ 5065426 w 12192000"/>
              <a:gd name="connsiteY82" fmla="*/ 2324076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23830 w 12192000"/>
              <a:gd name="connsiteY81" fmla="*/ 2307070 h 3482342"/>
              <a:gd name="connsiteX82" fmla="*/ 5065426 w 12192000"/>
              <a:gd name="connsiteY82" fmla="*/ 2324076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23830 w 12192000"/>
              <a:gd name="connsiteY81" fmla="*/ 2307070 h 3482342"/>
              <a:gd name="connsiteX82" fmla="*/ 5065426 w 12192000"/>
              <a:gd name="connsiteY82" fmla="*/ 2324076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23830 w 12192000"/>
              <a:gd name="connsiteY81" fmla="*/ 2307070 h 3482342"/>
              <a:gd name="connsiteX82" fmla="*/ 5065426 w 12192000"/>
              <a:gd name="connsiteY82" fmla="*/ 2324076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40857 w 12192000"/>
              <a:gd name="connsiteY79" fmla="*/ 2289444 h 3482342"/>
              <a:gd name="connsiteX80" fmla="*/ 5173523 w 12192000"/>
              <a:gd name="connsiteY80" fmla="*/ 2309057 h 3482342"/>
              <a:gd name="connsiteX81" fmla="*/ 5123830 w 12192000"/>
              <a:gd name="connsiteY81" fmla="*/ 2307070 h 3482342"/>
              <a:gd name="connsiteX82" fmla="*/ 5065426 w 12192000"/>
              <a:gd name="connsiteY82" fmla="*/ 2324076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33796 w 12192000"/>
              <a:gd name="connsiteY79" fmla="*/ 2268260 h 3482342"/>
              <a:gd name="connsiteX80" fmla="*/ 5173523 w 12192000"/>
              <a:gd name="connsiteY80" fmla="*/ 2309057 h 3482342"/>
              <a:gd name="connsiteX81" fmla="*/ 5123830 w 12192000"/>
              <a:gd name="connsiteY81" fmla="*/ 2307070 h 3482342"/>
              <a:gd name="connsiteX82" fmla="*/ 5065426 w 12192000"/>
              <a:gd name="connsiteY82" fmla="*/ 2324076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33796 w 12192000"/>
              <a:gd name="connsiteY79" fmla="*/ 2268260 h 3482342"/>
              <a:gd name="connsiteX80" fmla="*/ 5173523 w 12192000"/>
              <a:gd name="connsiteY80" fmla="*/ 2309057 h 3482342"/>
              <a:gd name="connsiteX81" fmla="*/ 5123830 w 12192000"/>
              <a:gd name="connsiteY81" fmla="*/ 2307070 h 3482342"/>
              <a:gd name="connsiteX82" fmla="*/ 5065426 w 12192000"/>
              <a:gd name="connsiteY82" fmla="*/ 2324076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291263 w 12192000"/>
              <a:gd name="connsiteY78" fmla="*/ 2239182 h 3482342"/>
              <a:gd name="connsiteX79" fmla="*/ 5233796 w 12192000"/>
              <a:gd name="connsiteY79" fmla="*/ 2268260 h 3482342"/>
              <a:gd name="connsiteX80" fmla="*/ 5173523 w 12192000"/>
              <a:gd name="connsiteY80" fmla="*/ 2309057 h 3482342"/>
              <a:gd name="connsiteX81" fmla="*/ 5123830 w 12192000"/>
              <a:gd name="connsiteY81" fmla="*/ 2307070 h 3482342"/>
              <a:gd name="connsiteX82" fmla="*/ 5065426 w 12192000"/>
              <a:gd name="connsiteY82" fmla="*/ 2324076 h 3482342"/>
              <a:gd name="connsiteX83" fmla="*/ 4975908 w 12192000"/>
              <a:gd name="connsiteY83" fmla="*/ 2364128 h 3482342"/>
              <a:gd name="connsiteX84" fmla="*/ 4913723 w 12192000"/>
              <a:gd name="connsiteY84" fmla="*/ 2385265 h 3482342"/>
              <a:gd name="connsiteX85" fmla="*/ 4746485 w 12192000"/>
              <a:gd name="connsiteY85" fmla="*/ 2451769 h 3482342"/>
              <a:gd name="connsiteX86" fmla="*/ 4681588 w 12192000"/>
              <a:gd name="connsiteY86" fmla="*/ 2467494 h 3482342"/>
              <a:gd name="connsiteX87" fmla="*/ 1783655 w 12192000"/>
              <a:gd name="connsiteY87" fmla="*/ 3163860 h 3482342"/>
              <a:gd name="connsiteX88" fmla="*/ 1325955 w 12192000"/>
              <a:gd name="connsiteY88" fmla="*/ 3176692 h 3482342"/>
              <a:gd name="connsiteX89" fmla="*/ 1190384 w 12192000"/>
              <a:gd name="connsiteY89" fmla="*/ 3203504 h 3482342"/>
              <a:gd name="connsiteX90" fmla="*/ 1094537 w 12192000"/>
              <a:gd name="connsiteY90" fmla="*/ 3229469 h 3482342"/>
              <a:gd name="connsiteX91" fmla="*/ 779276 w 12192000"/>
              <a:gd name="connsiteY91" fmla="*/ 3327290 h 3482342"/>
              <a:gd name="connsiteX92" fmla="*/ 600378 w 12192000"/>
              <a:gd name="connsiteY92" fmla="*/ 3335250 h 3482342"/>
              <a:gd name="connsiteX93" fmla="*/ 493457 w 12192000"/>
              <a:gd name="connsiteY93" fmla="*/ 3365044 h 3482342"/>
              <a:gd name="connsiteX94" fmla="*/ 349402 w 12192000"/>
              <a:gd name="connsiteY94" fmla="*/ 3380897 h 3482342"/>
              <a:gd name="connsiteX95" fmla="*/ 192183 w 12192000"/>
              <a:gd name="connsiteY95" fmla="*/ 3460075 h 3482342"/>
              <a:gd name="connsiteX96" fmla="*/ 46713 w 12192000"/>
              <a:gd name="connsiteY96" fmla="*/ 3462986 h 3482342"/>
              <a:gd name="connsiteX97" fmla="*/ 2765 w 12192000"/>
              <a:gd name="connsiteY97" fmla="*/ 3480770 h 3482342"/>
              <a:gd name="connsiteX98" fmla="*/ 0 w 12192000"/>
              <a:gd name="connsiteY98" fmla="*/ 3482342 h 3482342"/>
              <a:gd name="connsiteX99" fmla="*/ 0 w 12192000"/>
              <a:gd name="connsiteY9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336354 w 12192000"/>
              <a:gd name="connsiteY78" fmla="*/ 2218920 h 3482342"/>
              <a:gd name="connsiteX79" fmla="*/ 5291263 w 12192000"/>
              <a:gd name="connsiteY79" fmla="*/ 2239182 h 3482342"/>
              <a:gd name="connsiteX80" fmla="*/ 5233796 w 12192000"/>
              <a:gd name="connsiteY80" fmla="*/ 2268260 h 3482342"/>
              <a:gd name="connsiteX81" fmla="*/ 5173523 w 12192000"/>
              <a:gd name="connsiteY81" fmla="*/ 2309057 h 3482342"/>
              <a:gd name="connsiteX82" fmla="*/ 5123830 w 12192000"/>
              <a:gd name="connsiteY82" fmla="*/ 2307070 h 3482342"/>
              <a:gd name="connsiteX83" fmla="*/ 5065426 w 12192000"/>
              <a:gd name="connsiteY83" fmla="*/ 2324076 h 3482342"/>
              <a:gd name="connsiteX84" fmla="*/ 4975908 w 12192000"/>
              <a:gd name="connsiteY84" fmla="*/ 2364128 h 3482342"/>
              <a:gd name="connsiteX85" fmla="*/ 4913723 w 12192000"/>
              <a:gd name="connsiteY85" fmla="*/ 2385265 h 3482342"/>
              <a:gd name="connsiteX86" fmla="*/ 4746485 w 12192000"/>
              <a:gd name="connsiteY86" fmla="*/ 2451769 h 3482342"/>
              <a:gd name="connsiteX87" fmla="*/ 4681588 w 12192000"/>
              <a:gd name="connsiteY87" fmla="*/ 2467494 h 3482342"/>
              <a:gd name="connsiteX88" fmla="*/ 1783655 w 12192000"/>
              <a:gd name="connsiteY88" fmla="*/ 3163860 h 3482342"/>
              <a:gd name="connsiteX89" fmla="*/ 1325955 w 12192000"/>
              <a:gd name="connsiteY89" fmla="*/ 3176692 h 3482342"/>
              <a:gd name="connsiteX90" fmla="*/ 1190384 w 12192000"/>
              <a:gd name="connsiteY90" fmla="*/ 3203504 h 3482342"/>
              <a:gd name="connsiteX91" fmla="*/ 1094537 w 12192000"/>
              <a:gd name="connsiteY91" fmla="*/ 3229469 h 3482342"/>
              <a:gd name="connsiteX92" fmla="*/ 779276 w 12192000"/>
              <a:gd name="connsiteY92" fmla="*/ 3327290 h 3482342"/>
              <a:gd name="connsiteX93" fmla="*/ 600378 w 12192000"/>
              <a:gd name="connsiteY93" fmla="*/ 3335250 h 3482342"/>
              <a:gd name="connsiteX94" fmla="*/ 493457 w 12192000"/>
              <a:gd name="connsiteY94" fmla="*/ 3365044 h 3482342"/>
              <a:gd name="connsiteX95" fmla="*/ 349402 w 12192000"/>
              <a:gd name="connsiteY95" fmla="*/ 3380897 h 3482342"/>
              <a:gd name="connsiteX96" fmla="*/ 192183 w 12192000"/>
              <a:gd name="connsiteY96" fmla="*/ 3460075 h 3482342"/>
              <a:gd name="connsiteX97" fmla="*/ 46713 w 12192000"/>
              <a:gd name="connsiteY97" fmla="*/ 3462986 h 3482342"/>
              <a:gd name="connsiteX98" fmla="*/ 2765 w 12192000"/>
              <a:gd name="connsiteY98" fmla="*/ 3480770 h 3482342"/>
              <a:gd name="connsiteX99" fmla="*/ 0 w 12192000"/>
              <a:gd name="connsiteY99" fmla="*/ 3482342 h 3482342"/>
              <a:gd name="connsiteX100" fmla="*/ 0 w 12192000"/>
              <a:gd name="connsiteY10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336354 w 12192000"/>
              <a:gd name="connsiteY78" fmla="*/ 2218920 h 3482342"/>
              <a:gd name="connsiteX79" fmla="*/ 5291263 w 12192000"/>
              <a:gd name="connsiteY79" fmla="*/ 2239182 h 3482342"/>
              <a:gd name="connsiteX80" fmla="*/ 5255152 w 12192000"/>
              <a:gd name="connsiteY80" fmla="*/ 2247164 h 3482342"/>
              <a:gd name="connsiteX81" fmla="*/ 5233796 w 12192000"/>
              <a:gd name="connsiteY81" fmla="*/ 2268260 h 3482342"/>
              <a:gd name="connsiteX82" fmla="*/ 5173523 w 12192000"/>
              <a:gd name="connsiteY82" fmla="*/ 2309057 h 3482342"/>
              <a:gd name="connsiteX83" fmla="*/ 5123830 w 12192000"/>
              <a:gd name="connsiteY83" fmla="*/ 2307070 h 3482342"/>
              <a:gd name="connsiteX84" fmla="*/ 5065426 w 12192000"/>
              <a:gd name="connsiteY84" fmla="*/ 2324076 h 3482342"/>
              <a:gd name="connsiteX85" fmla="*/ 4975908 w 12192000"/>
              <a:gd name="connsiteY85" fmla="*/ 2364128 h 3482342"/>
              <a:gd name="connsiteX86" fmla="*/ 4913723 w 12192000"/>
              <a:gd name="connsiteY86" fmla="*/ 2385265 h 3482342"/>
              <a:gd name="connsiteX87" fmla="*/ 4746485 w 12192000"/>
              <a:gd name="connsiteY87" fmla="*/ 2451769 h 3482342"/>
              <a:gd name="connsiteX88" fmla="*/ 4681588 w 12192000"/>
              <a:gd name="connsiteY88" fmla="*/ 2467494 h 3482342"/>
              <a:gd name="connsiteX89" fmla="*/ 1783655 w 12192000"/>
              <a:gd name="connsiteY89" fmla="*/ 3163860 h 3482342"/>
              <a:gd name="connsiteX90" fmla="*/ 1325955 w 12192000"/>
              <a:gd name="connsiteY90" fmla="*/ 3176692 h 3482342"/>
              <a:gd name="connsiteX91" fmla="*/ 1190384 w 12192000"/>
              <a:gd name="connsiteY91" fmla="*/ 3203504 h 3482342"/>
              <a:gd name="connsiteX92" fmla="*/ 1094537 w 12192000"/>
              <a:gd name="connsiteY92" fmla="*/ 3229469 h 3482342"/>
              <a:gd name="connsiteX93" fmla="*/ 779276 w 12192000"/>
              <a:gd name="connsiteY93" fmla="*/ 3327290 h 3482342"/>
              <a:gd name="connsiteX94" fmla="*/ 600378 w 12192000"/>
              <a:gd name="connsiteY94" fmla="*/ 3335250 h 3482342"/>
              <a:gd name="connsiteX95" fmla="*/ 493457 w 12192000"/>
              <a:gd name="connsiteY95" fmla="*/ 3365044 h 3482342"/>
              <a:gd name="connsiteX96" fmla="*/ 349402 w 12192000"/>
              <a:gd name="connsiteY96" fmla="*/ 3380897 h 3482342"/>
              <a:gd name="connsiteX97" fmla="*/ 192183 w 12192000"/>
              <a:gd name="connsiteY97" fmla="*/ 3460075 h 3482342"/>
              <a:gd name="connsiteX98" fmla="*/ 46713 w 12192000"/>
              <a:gd name="connsiteY98" fmla="*/ 3462986 h 3482342"/>
              <a:gd name="connsiteX99" fmla="*/ 2765 w 12192000"/>
              <a:gd name="connsiteY99" fmla="*/ 3480770 h 3482342"/>
              <a:gd name="connsiteX100" fmla="*/ 0 w 12192000"/>
              <a:gd name="connsiteY100" fmla="*/ 3482342 h 3482342"/>
              <a:gd name="connsiteX101" fmla="*/ 0 w 12192000"/>
              <a:gd name="connsiteY10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14282 w 12192000"/>
              <a:gd name="connsiteY76" fmla="*/ 2183070 h 3482342"/>
              <a:gd name="connsiteX77" fmla="*/ 5368369 w 12192000"/>
              <a:gd name="connsiteY77" fmla="*/ 2204272 h 3482342"/>
              <a:gd name="connsiteX78" fmla="*/ 5336354 w 12192000"/>
              <a:gd name="connsiteY78" fmla="*/ 2218920 h 3482342"/>
              <a:gd name="connsiteX79" fmla="*/ 5291263 w 12192000"/>
              <a:gd name="connsiteY79" fmla="*/ 2239182 h 3482342"/>
              <a:gd name="connsiteX80" fmla="*/ 5255152 w 12192000"/>
              <a:gd name="connsiteY80" fmla="*/ 2247164 h 3482342"/>
              <a:gd name="connsiteX81" fmla="*/ 5233796 w 12192000"/>
              <a:gd name="connsiteY81" fmla="*/ 2268260 h 3482342"/>
              <a:gd name="connsiteX82" fmla="*/ 5212786 w 12192000"/>
              <a:gd name="connsiteY82" fmla="*/ 2296592 h 3482342"/>
              <a:gd name="connsiteX83" fmla="*/ 5173523 w 12192000"/>
              <a:gd name="connsiteY83" fmla="*/ 2309057 h 3482342"/>
              <a:gd name="connsiteX84" fmla="*/ 5123830 w 12192000"/>
              <a:gd name="connsiteY84" fmla="*/ 2307070 h 3482342"/>
              <a:gd name="connsiteX85" fmla="*/ 5065426 w 12192000"/>
              <a:gd name="connsiteY85" fmla="*/ 2324076 h 3482342"/>
              <a:gd name="connsiteX86" fmla="*/ 4975908 w 12192000"/>
              <a:gd name="connsiteY86" fmla="*/ 2364128 h 3482342"/>
              <a:gd name="connsiteX87" fmla="*/ 4913723 w 12192000"/>
              <a:gd name="connsiteY87" fmla="*/ 2385265 h 3482342"/>
              <a:gd name="connsiteX88" fmla="*/ 4746485 w 12192000"/>
              <a:gd name="connsiteY88" fmla="*/ 2451769 h 3482342"/>
              <a:gd name="connsiteX89" fmla="*/ 4681588 w 12192000"/>
              <a:gd name="connsiteY89" fmla="*/ 2467494 h 3482342"/>
              <a:gd name="connsiteX90" fmla="*/ 1783655 w 12192000"/>
              <a:gd name="connsiteY90" fmla="*/ 3163860 h 3482342"/>
              <a:gd name="connsiteX91" fmla="*/ 1325955 w 12192000"/>
              <a:gd name="connsiteY91" fmla="*/ 3176692 h 3482342"/>
              <a:gd name="connsiteX92" fmla="*/ 1190384 w 12192000"/>
              <a:gd name="connsiteY92" fmla="*/ 3203504 h 3482342"/>
              <a:gd name="connsiteX93" fmla="*/ 1094537 w 12192000"/>
              <a:gd name="connsiteY93" fmla="*/ 3229469 h 3482342"/>
              <a:gd name="connsiteX94" fmla="*/ 779276 w 12192000"/>
              <a:gd name="connsiteY94" fmla="*/ 3327290 h 3482342"/>
              <a:gd name="connsiteX95" fmla="*/ 600378 w 12192000"/>
              <a:gd name="connsiteY95" fmla="*/ 3335250 h 3482342"/>
              <a:gd name="connsiteX96" fmla="*/ 493457 w 12192000"/>
              <a:gd name="connsiteY96" fmla="*/ 3365044 h 3482342"/>
              <a:gd name="connsiteX97" fmla="*/ 349402 w 12192000"/>
              <a:gd name="connsiteY97" fmla="*/ 3380897 h 3482342"/>
              <a:gd name="connsiteX98" fmla="*/ 192183 w 12192000"/>
              <a:gd name="connsiteY98" fmla="*/ 3460075 h 3482342"/>
              <a:gd name="connsiteX99" fmla="*/ 46713 w 12192000"/>
              <a:gd name="connsiteY99" fmla="*/ 3462986 h 3482342"/>
              <a:gd name="connsiteX100" fmla="*/ 2765 w 12192000"/>
              <a:gd name="connsiteY100" fmla="*/ 3480770 h 3482342"/>
              <a:gd name="connsiteX101" fmla="*/ 0 w 12192000"/>
              <a:gd name="connsiteY101" fmla="*/ 3482342 h 3482342"/>
              <a:gd name="connsiteX102" fmla="*/ 0 w 12192000"/>
              <a:gd name="connsiteY10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894610 w 12192000"/>
              <a:gd name="connsiteY73" fmla="*/ 2130684 h 3482342"/>
              <a:gd name="connsiteX74" fmla="*/ 5817682 w 12192000"/>
              <a:gd name="connsiteY74" fmla="*/ 2157358 h 3482342"/>
              <a:gd name="connsiteX75" fmla="*/ 5591469 w 12192000"/>
              <a:gd name="connsiteY75" fmla="*/ 2178389 h 3482342"/>
              <a:gd name="connsiteX76" fmla="*/ 5452860 w 12192000"/>
              <a:gd name="connsiteY76" fmla="*/ 2180085 h 3482342"/>
              <a:gd name="connsiteX77" fmla="*/ 5414282 w 12192000"/>
              <a:gd name="connsiteY77" fmla="*/ 2183070 h 3482342"/>
              <a:gd name="connsiteX78" fmla="*/ 5368369 w 12192000"/>
              <a:gd name="connsiteY78" fmla="*/ 2204272 h 3482342"/>
              <a:gd name="connsiteX79" fmla="*/ 5336354 w 12192000"/>
              <a:gd name="connsiteY79" fmla="*/ 2218920 h 3482342"/>
              <a:gd name="connsiteX80" fmla="*/ 5291263 w 12192000"/>
              <a:gd name="connsiteY80" fmla="*/ 2239182 h 3482342"/>
              <a:gd name="connsiteX81" fmla="*/ 5255152 w 12192000"/>
              <a:gd name="connsiteY81" fmla="*/ 2247164 h 3482342"/>
              <a:gd name="connsiteX82" fmla="*/ 5233796 w 12192000"/>
              <a:gd name="connsiteY82" fmla="*/ 2268260 h 3482342"/>
              <a:gd name="connsiteX83" fmla="*/ 5212786 w 12192000"/>
              <a:gd name="connsiteY83" fmla="*/ 2296592 h 3482342"/>
              <a:gd name="connsiteX84" fmla="*/ 5173523 w 12192000"/>
              <a:gd name="connsiteY84" fmla="*/ 2309057 h 3482342"/>
              <a:gd name="connsiteX85" fmla="*/ 5123830 w 12192000"/>
              <a:gd name="connsiteY85" fmla="*/ 2307070 h 3482342"/>
              <a:gd name="connsiteX86" fmla="*/ 5065426 w 12192000"/>
              <a:gd name="connsiteY86" fmla="*/ 2324076 h 3482342"/>
              <a:gd name="connsiteX87" fmla="*/ 4975908 w 12192000"/>
              <a:gd name="connsiteY87" fmla="*/ 2364128 h 3482342"/>
              <a:gd name="connsiteX88" fmla="*/ 4913723 w 12192000"/>
              <a:gd name="connsiteY88" fmla="*/ 2385265 h 3482342"/>
              <a:gd name="connsiteX89" fmla="*/ 4746485 w 12192000"/>
              <a:gd name="connsiteY89" fmla="*/ 2451769 h 3482342"/>
              <a:gd name="connsiteX90" fmla="*/ 4681588 w 12192000"/>
              <a:gd name="connsiteY90" fmla="*/ 2467494 h 3482342"/>
              <a:gd name="connsiteX91" fmla="*/ 1783655 w 12192000"/>
              <a:gd name="connsiteY91" fmla="*/ 3163860 h 3482342"/>
              <a:gd name="connsiteX92" fmla="*/ 1325955 w 12192000"/>
              <a:gd name="connsiteY92" fmla="*/ 3176692 h 3482342"/>
              <a:gd name="connsiteX93" fmla="*/ 1190384 w 12192000"/>
              <a:gd name="connsiteY93" fmla="*/ 3203504 h 3482342"/>
              <a:gd name="connsiteX94" fmla="*/ 1094537 w 12192000"/>
              <a:gd name="connsiteY94" fmla="*/ 3229469 h 3482342"/>
              <a:gd name="connsiteX95" fmla="*/ 779276 w 12192000"/>
              <a:gd name="connsiteY95" fmla="*/ 3327290 h 3482342"/>
              <a:gd name="connsiteX96" fmla="*/ 600378 w 12192000"/>
              <a:gd name="connsiteY96" fmla="*/ 3335250 h 3482342"/>
              <a:gd name="connsiteX97" fmla="*/ 493457 w 12192000"/>
              <a:gd name="connsiteY97" fmla="*/ 3365044 h 3482342"/>
              <a:gd name="connsiteX98" fmla="*/ 349402 w 12192000"/>
              <a:gd name="connsiteY98" fmla="*/ 3380897 h 3482342"/>
              <a:gd name="connsiteX99" fmla="*/ 192183 w 12192000"/>
              <a:gd name="connsiteY99" fmla="*/ 3460075 h 3482342"/>
              <a:gd name="connsiteX100" fmla="*/ 46713 w 12192000"/>
              <a:gd name="connsiteY100" fmla="*/ 3462986 h 3482342"/>
              <a:gd name="connsiteX101" fmla="*/ 2765 w 12192000"/>
              <a:gd name="connsiteY101" fmla="*/ 3480770 h 3482342"/>
              <a:gd name="connsiteX102" fmla="*/ 0 w 12192000"/>
              <a:gd name="connsiteY102" fmla="*/ 3482342 h 3482342"/>
              <a:gd name="connsiteX103" fmla="*/ 0 w 12192000"/>
              <a:gd name="connsiteY10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07916 w 12192000"/>
              <a:gd name="connsiteY72" fmla="*/ 2143752 h 3482342"/>
              <a:gd name="connsiteX73" fmla="*/ 5947131 w 12192000"/>
              <a:gd name="connsiteY73" fmla="*/ 2148310 h 3482342"/>
              <a:gd name="connsiteX74" fmla="*/ 5894610 w 12192000"/>
              <a:gd name="connsiteY74" fmla="*/ 2130684 h 3482342"/>
              <a:gd name="connsiteX75" fmla="*/ 5817682 w 12192000"/>
              <a:gd name="connsiteY75" fmla="*/ 2157358 h 3482342"/>
              <a:gd name="connsiteX76" fmla="*/ 5591469 w 12192000"/>
              <a:gd name="connsiteY76" fmla="*/ 2178389 h 3482342"/>
              <a:gd name="connsiteX77" fmla="*/ 5452860 w 12192000"/>
              <a:gd name="connsiteY77" fmla="*/ 2180085 h 3482342"/>
              <a:gd name="connsiteX78" fmla="*/ 5414282 w 12192000"/>
              <a:gd name="connsiteY78" fmla="*/ 2183070 h 3482342"/>
              <a:gd name="connsiteX79" fmla="*/ 5368369 w 12192000"/>
              <a:gd name="connsiteY79" fmla="*/ 2204272 h 3482342"/>
              <a:gd name="connsiteX80" fmla="*/ 5336354 w 12192000"/>
              <a:gd name="connsiteY80" fmla="*/ 2218920 h 3482342"/>
              <a:gd name="connsiteX81" fmla="*/ 5291263 w 12192000"/>
              <a:gd name="connsiteY81" fmla="*/ 2239182 h 3482342"/>
              <a:gd name="connsiteX82" fmla="*/ 5255152 w 12192000"/>
              <a:gd name="connsiteY82" fmla="*/ 2247164 h 3482342"/>
              <a:gd name="connsiteX83" fmla="*/ 5233796 w 12192000"/>
              <a:gd name="connsiteY83" fmla="*/ 2268260 h 3482342"/>
              <a:gd name="connsiteX84" fmla="*/ 5212786 w 12192000"/>
              <a:gd name="connsiteY84" fmla="*/ 2296592 h 3482342"/>
              <a:gd name="connsiteX85" fmla="*/ 5173523 w 12192000"/>
              <a:gd name="connsiteY85" fmla="*/ 2309057 h 3482342"/>
              <a:gd name="connsiteX86" fmla="*/ 5123830 w 12192000"/>
              <a:gd name="connsiteY86" fmla="*/ 2307070 h 3482342"/>
              <a:gd name="connsiteX87" fmla="*/ 5065426 w 12192000"/>
              <a:gd name="connsiteY87" fmla="*/ 2324076 h 3482342"/>
              <a:gd name="connsiteX88" fmla="*/ 4975908 w 12192000"/>
              <a:gd name="connsiteY88" fmla="*/ 2364128 h 3482342"/>
              <a:gd name="connsiteX89" fmla="*/ 4913723 w 12192000"/>
              <a:gd name="connsiteY89" fmla="*/ 2385265 h 3482342"/>
              <a:gd name="connsiteX90" fmla="*/ 4746485 w 12192000"/>
              <a:gd name="connsiteY90" fmla="*/ 2451769 h 3482342"/>
              <a:gd name="connsiteX91" fmla="*/ 4681588 w 12192000"/>
              <a:gd name="connsiteY91" fmla="*/ 2467494 h 3482342"/>
              <a:gd name="connsiteX92" fmla="*/ 1783655 w 12192000"/>
              <a:gd name="connsiteY92" fmla="*/ 3163860 h 3482342"/>
              <a:gd name="connsiteX93" fmla="*/ 1325955 w 12192000"/>
              <a:gd name="connsiteY93" fmla="*/ 3176692 h 3482342"/>
              <a:gd name="connsiteX94" fmla="*/ 1190384 w 12192000"/>
              <a:gd name="connsiteY94" fmla="*/ 3203504 h 3482342"/>
              <a:gd name="connsiteX95" fmla="*/ 1094537 w 12192000"/>
              <a:gd name="connsiteY95" fmla="*/ 3229469 h 3482342"/>
              <a:gd name="connsiteX96" fmla="*/ 779276 w 12192000"/>
              <a:gd name="connsiteY96" fmla="*/ 3327290 h 3482342"/>
              <a:gd name="connsiteX97" fmla="*/ 600378 w 12192000"/>
              <a:gd name="connsiteY97" fmla="*/ 3335250 h 3482342"/>
              <a:gd name="connsiteX98" fmla="*/ 493457 w 12192000"/>
              <a:gd name="connsiteY98" fmla="*/ 3365044 h 3482342"/>
              <a:gd name="connsiteX99" fmla="*/ 349402 w 12192000"/>
              <a:gd name="connsiteY99" fmla="*/ 3380897 h 3482342"/>
              <a:gd name="connsiteX100" fmla="*/ 192183 w 12192000"/>
              <a:gd name="connsiteY100" fmla="*/ 3460075 h 3482342"/>
              <a:gd name="connsiteX101" fmla="*/ 46713 w 12192000"/>
              <a:gd name="connsiteY101" fmla="*/ 3462986 h 3482342"/>
              <a:gd name="connsiteX102" fmla="*/ 2765 w 12192000"/>
              <a:gd name="connsiteY102" fmla="*/ 3480770 h 3482342"/>
              <a:gd name="connsiteX103" fmla="*/ 0 w 12192000"/>
              <a:gd name="connsiteY103" fmla="*/ 3482342 h 3482342"/>
              <a:gd name="connsiteX104" fmla="*/ 0 w 12192000"/>
              <a:gd name="connsiteY104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56576 w 12192000"/>
              <a:gd name="connsiteY72" fmla="*/ 2134188 h 3482342"/>
              <a:gd name="connsiteX73" fmla="*/ 6007916 w 12192000"/>
              <a:gd name="connsiteY73" fmla="*/ 2143752 h 3482342"/>
              <a:gd name="connsiteX74" fmla="*/ 5947131 w 12192000"/>
              <a:gd name="connsiteY74" fmla="*/ 2148310 h 3482342"/>
              <a:gd name="connsiteX75" fmla="*/ 5894610 w 12192000"/>
              <a:gd name="connsiteY75" fmla="*/ 2130684 h 3482342"/>
              <a:gd name="connsiteX76" fmla="*/ 5817682 w 12192000"/>
              <a:gd name="connsiteY76" fmla="*/ 2157358 h 3482342"/>
              <a:gd name="connsiteX77" fmla="*/ 5591469 w 12192000"/>
              <a:gd name="connsiteY77" fmla="*/ 2178389 h 3482342"/>
              <a:gd name="connsiteX78" fmla="*/ 5452860 w 12192000"/>
              <a:gd name="connsiteY78" fmla="*/ 2180085 h 3482342"/>
              <a:gd name="connsiteX79" fmla="*/ 5414282 w 12192000"/>
              <a:gd name="connsiteY79" fmla="*/ 2183070 h 3482342"/>
              <a:gd name="connsiteX80" fmla="*/ 5368369 w 12192000"/>
              <a:gd name="connsiteY80" fmla="*/ 2204272 h 3482342"/>
              <a:gd name="connsiteX81" fmla="*/ 5336354 w 12192000"/>
              <a:gd name="connsiteY81" fmla="*/ 2218920 h 3482342"/>
              <a:gd name="connsiteX82" fmla="*/ 5291263 w 12192000"/>
              <a:gd name="connsiteY82" fmla="*/ 2239182 h 3482342"/>
              <a:gd name="connsiteX83" fmla="*/ 5255152 w 12192000"/>
              <a:gd name="connsiteY83" fmla="*/ 2247164 h 3482342"/>
              <a:gd name="connsiteX84" fmla="*/ 5233796 w 12192000"/>
              <a:gd name="connsiteY84" fmla="*/ 2268260 h 3482342"/>
              <a:gd name="connsiteX85" fmla="*/ 5212786 w 12192000"/>
              <a:gd name="connsiteY85" fmla="*/ 2296592 h 3482342"/>
              <a:gd name="connsiteX86" fmla="*/ 5173523 w 12192000"/>
              <a:gd name="connsiteY86" fmla="*/ 2309057 h 3482342"/>
              <a:gd name="connsiteX87" fmla="*/ 5123830 w 12192000"/>
              <a:gd name="connsiteY87" fmla="*/ 2307070 h 3482342"/>
              <a:gd name="connsiteX88" fmla="*/ 5065426 w 12192000"/>
              <a:gd name="connsiteY88" fmla="*/ 2324076 h 3482342"/>
              <a:gd name="connsiteX89" fmla="*/ 4975908 w 12192000"/>
              <a:gd name="connsiteY89" fmla="*/ 2364128 h 3482342"/>
              <a:gd name="connsiteX90" fmla="*/ 4913723 w 12192000"/>
              <a:gd name="connsiteY90" fmla="*/ 2385265 h 3482342"/>
              <a:gd name="connsiteX91" fmla="*/ 4746485 w 12192000"/>
              <a:gd name="connsiteY91" fmla="*/ 2451769 h 3482342"/>
              <a:gd name="connsiteX92" fmla="*/ 4681588 w 12192000"/>
              <a:gd name="connsiteY92" fmla="*/ 2467494 h 3482342"/>
              <a:gd name="connsiteX93" fmla="*/ 1783655 w 12192000"/>
              <a:gd name="connsiteY93" fmla="*/ 3163860 h 3482342"/>
              <a:gd name="connsiteX94" fmla="*/ 1325955 w 12192000"/>
              <a:gd name="connsiteY94" fmla="*/ 3176692 h 3482342"/>
              <a:gd name="connsiteX95" fmla="*/ 1190384 w 12192000"/>
              <a:gd name="connsiteY95" fmla="*/ 3203504 h 3482342"/>
              <a:gd name="connsiteX96" fmla="*/ 1094537 w 12192000"/>
              <a:gd name="connsiteY96" fmla="*/ 3229469 h 3482342"/>
              <a:gd name="connsiteX97" fmla="*/ 779276 w 12192000"/>
              <a:gd name="connsiteY97" fmla="*/ 3327290 h 3482342"/>
              <a:gd name="connsiteX98" fmla="*/ 600378 w 12192000"/>
              <a:gd name="connsiteY98" fmla="*/ 3335250 h 3482342"/>
              <a:gd name="connsiteX99" fmla="*/ 493457 w 12192000"/>
              <a:gd name="connsiteY99" fmla="*/ 3365044 h 3482342"/>
              <a:gd name="connsiteX100" fmla="*/ 349402 w 12192000"/>
              <a:gd name="connsiteY100" fmla="*/ 3380897 h 3482342"/>
              <a:gd name="connsiteX101" fmla="*/ 192183 w 12192000"/>
              <a:gd name="connsiteY101" fmla="*/ 3460075 h 3482342"/>
              <a:gd name="connsiteX102" fmla="*/ 46713 w 12192000"/>
              <a:gd name="connsiteY102" fmla="*/ 3462986 h 3482342"/>
              <a:gd name="connsiteX103" fmla="*/ 2765 w 12192000"/>
              <a:gd name="connsiteY103" fmla="*/ 3480770 h 3482342"/>
              <a:gd name="connsiteX104" fmla="*/ 0 w 12192000"/>
              <a:gd name="connsiteY104" fmla="*/ 3482342 h 3482342"/>
              <a:gd name="connsiteX105" fmla="*/ 0 w 12192000"/>
              <a:gd name="connsiteY105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56576 w 12192000"/>
              <a:gd name="connsiteY72" fmla="*/ 2134188 h 3482342"/>
              <a:gd name="connsiteX73" fmla="*/ 6007916 w 12192000"/>
              <a:gd name="connsiteY73" fmla="*/ 2143752 h 3482342"/>
              <a:gd name="connsiteX74" fmla="*/ 5947131 w 12192000"/>
              <a:gd name="connsiteY74" fmla="*/ 2148310 h 3482342"/>
              <a:gd name="connsiteX75" fmla="*/ 5894610 w 12192000"/>
              <a:gd name="connsiteY75" fmla="*/ 2130684 h 3482342"/>
              <a:gd name="connsiteX76" fmla="*/ 5855337 w 12192000"/>
              <a:gd name="connsiteY76" fmla="*/ 2137719 h 3482342"/>
              <a:gd name="connsiteX77" fmla="*/ 5817682 w 12192000"/>
              <a:gd name="connsiteY77" fmla="*/ 2157358 h 3482342"/>
              <a:gd name="connsiteX78" fmla="*/ 5591469 w 12192000"/>
              <a:gd name="connsiteY78" fmla="*/ 2178389 h 3482342"/>
              <a:gd name="connsiteX79" fmla="*/ 5452860 w 12192000"/>
              <a:gd name="connsiteY79" fmla="*/ 2180085 h 3482342"/>
              <a:gd name="connsiteX80" fmla="*/ 5414282 w 12192000"/>
              <a:gd name="connsiteY80" fmla="*/ 2183070 h 3482342"/>
              <a:gd name="connsiteX81" fmla="*/ 5368369 w 12192000"/>
              <a:gd name="connsiteY81" fmla="*/ 2204272 h 3482342"/>
              <a:gd name="connsiteX82" fmla="*/ 5336354 w 12192000"/>
              <a:gd name="connsiteY82" fmla="*/ 2218920 h 3482342"/>
              <a:gd name="connsiteX83" fmla="*/ 5291263 w 12192000"/>
              <a:gd name="connsiteY83" fmla="*/ 2239182 h 3482342"/>
              <a:gd name="connsiteX84" fmla="*/ 5255152 w 12192000"/>
              <a:gd name="connsiteY84" fmla="*/ 2247164 h 3482342"/>
              <a:gd name="connsiteX85" fmla="*/ 5233796 w 12192000"/>
              <a:gd name="connsiteY85" fmla="*/ 2268260 h 3482342"/>
              <a:gd name="connsiteX86" fmla="*/ 5212786 w 12192000"/>
              <a:gd name="connsiteY86" fmla="*/ 2296592 h 3482342"/>
              <a:gd name="connsiteX87" fmla="*/ 5173523 w 12192000"/>
              <a:gd name="connsiteY87" fmla="*/ 2309057 h 3482342"/>
              <a:gd name="connsiteX88" fmla="*/ 5123830 w 12192000"/>
              <a:gd name="connsiteY88" fmla="*/ 2307070 h 3482342"/>
              <a:gd name="connsiteX89" fmla="*/ 5065426 w 12192000"/>
              <a:gd name="connsiteY89" fmla="*/ 2324076 h 3482342"/>
              <a:gd name="connsiteX90" fmla="*/ 4975908 w 12192000"/>
              <a:gd name="connsiteY90" fmla="*/ 2364128 h 3482342"/>
              <a:gd name="connsiteX91" fmla="*/ 4913723 w 12192000"/>
              <a:gd name="connsiteY91" fmla="*/ 2385265 h 3482342"/>
              <a:gd name="connsiteX92" fmla="*/ 4746485 w 12192000"/>
              <a:gd name="connsiteY92" fmla="*/ 2451769 h 3482342"/>
              <a:gd name="connsiteX93" fmla="*/ 4681588 w 12192000"/>
              <a:gd name="connsiteY93" fmla="*/ 2467494 h 3482342"/>
              <a:gd name="connsiteX94" fmla="*/ 1783655 w 12192000"/>
              <a:gd name="connsiteY94" fmla="*/ 3163860 h 3482342"/>
              <a:gd name="connsiteX95" fmla="*/ 1325955 w 12192000"/>
              <a:gd name="connsiteY95" fmla="*/ 3176692 h 3482342"/>
              <a:gd name="connsiteX96" fmla="*/ 1190384 w 12192000"/>
              <a:gd name="connsiteY96" fmla="*/ 3203504 h 3482342"/>
              <a:gd name="connsiteX97" fmla="*/ 1094537 w 12192000"/>
              <a:gd name="connsiteY97" fmla="*/ 3229469 h 3482342"/>
              <a:gd name="connsiteX98" fmla="*/ 779276 w 12192000"/>
              <a:gd name="connsiteY98" fmla="*/ 3327290 h 3482342"/>
              <a:gd name="connsiteX99" fmla="*/ 600378 w 12192000"/>
              <a:gd name="connsiteY99" fmla="*/ 3335250 h 3482342"/>
              <a:gd name="connsiteX100" fmla="*/ 493457 w 12192000"/>
              <a:gd name="connsiteY100" fmla="*/ 3365044 h 3482342"/>
              <a:gd name="connsiteX101" fmla="*/ 349402 w 12192000"/>
              <a:gd name="connsiteY101" fmla="*/ 3380897 h 3482342"/>
              <a:gd name="connsiteX102" fmla="*/ 192183 w 12192000"/>
              <a:gd name="connsiteY102" fmla="*/ 3460075 h 3482342"/>
              <a:gd name="connsiteX103" fmla="*/ 46713 w 12192000"/>
              <a:gd name="connsiteY103" fmla="*/ 3462986 h 3482342"/>
              <a:gd name="connsiteX104" fmla="*/ 2765 w 12192000"/>
              <a:gd name="connsiteY104" fmla="*/ 3480770 h 3482342"/>
              <a:gd name="connsiteX105" fmla="*/ 0 w 12192000"/>
              <a:gd name="connsiteY105" fmla="*/ 3482342 h 3482342"/>
              <a:gd name="connsiteX106" fmla="*/ 0 w 12192000"/>
              <a:gd name="connsiteY106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56576 w 12192000"/>
              <a:gd name="connsiteY72" fmla="*/ 2134188 h 3482342"/>
              <a:gd name="connsiteX73" fmla="*/ 6007916 w 12192000"/>
              <a:gd name="connsiteY73" fmla="*/ 2143752 h 3482342"/>
              <a:gd name="connsiteX74" fmla="*/ 5947131 w 12192000"/>
              <a:gd name="connsiteY74" fmla="*/ 2148310 h 3482342"/>
              <a:gd name="connsiteX75" fmla="*/ 5898141 w 12192000"/>
              <a:gd name="connsiteY75" fmla="*/ 2144806 h 3482342"/>
              <a:gd name="connsiteX76" fmla="*/ 5855337 w 12192000"/>
              <a:gd name="connsiteY76" fmla="*/ 2137719 h 3482342"/>
              <a:gd name="connsiteX77" fmla="*/ 5817682 w 12192000"/>
              <a:gd name="connsiteY77" fmla="*/ 2157358 h 3482342"/>
              <a:gd name="connsiteX78" fmla="*/ 5591469 w 12192000"/>
              <a:gd name="connsiteY78" fmla="*/ 2178389 h 3482342"/>
              <a:gd name="connsiteX79" fmla="*/ 5452860 w 12192000"/>
              <a:gd name="connsiteY79" fmla="*/ 2180085 h 3482342"/>
              <a:gd name="connsiteX80" fmla="*/ 5414282 w 12192000"/>
              <a:gd name="connsiteY80" fmla="*/ 2183070 h 3482342"/>
              <a:gd name="connsiteX81" fmla="*/ 5368369 w 12192000"/>
              <a:gd name="connsiteY81" fmla="*/ 2204272 h 3482342"/>
              <a:gd name="connsiteX82" fmla="*/ 5336354 w 12192000"/>
              <a:gd name="connsiteY82" fmla="*/ 2218920 h 3482342"/>
              <a:gd name="connsiteX83" fmla="*/ 5291263 w 12192000"/>
              <a:gd name="connsiteY83" fmla="*/ 2239182 h 3482342"/>
              <a:gd name="connsiteX84" fmla="*/ 5255152 w 12192000"/>
              <a:gd name="connsiteY84" fmla="*/ 2247164 h 3482342"/>
              <a:gd name="connsiteX85" fmla="*/ 5233796 w 12192000"/>
              <a:gd name="connsiteY85" fmla="*/ 2268260 h 3482342"/>
              <a:gd name="connsiteX86" fmla="*/ 5212786 w 12192000"/>
              <a:gd name="connsiteY86" fmla="*/ 2296592 h 3482342"/>
              <a:gd name="connsiteX87" fmla="*/ 5173523 w 12192000"/>
              <a:gd name="connsiteY87" fmla="*/ 2309057 h 3482342"/>
              <a:gd name="connsiteX88" fmla="*/ 5123830 w 12192000"/>
              <a:gd name="connsiteY88" fmla="*/ 2307070 h 3482342"/>
              <a:gd name="connsiteX89" fmla="*/ 5065426 w 12192000"/>
              <a:gd name="connsiteY89" fmla="*/ 2324076 h 3482342"/>
              <a:gd name="connsiteX90" fmla="*/ 4975908 w 12192000"/>
              <a:gd name="connsiteY90" fmla="*/ 2364128 h 3482342"/>
              <a:gd name="connsiteX91" fmla="*/ 4913723 w 12192000"/>
              <a:gd name="connsiteY91" fmla="*/ 2385265 h 3482342"/>
              <a:gd name="connsiteX92" fmla="*/ 4746485 w 12192000"/>
              <a:gd name="connsiteY92" fmla="*/ 2451769 h 3482342"/>
              <a:gd name="connsiteX93" fmla="*/ 4681588 w 12192000"/>
              <a:gd name="connsiteY93" fmla="*/ 2467494 h 3482342"/>
              <a:gd name="connsiteX94" fmla="*/ 1783655 w 12192000"/>
              <a:gd name="connsiteY94" fmla="*/ 3163860 h 3482342"/>
              <a:gd name="connsiteX95" fmla="*/ 1325955 w 12192000"/>
              <a:gd name="connsiteY95" fmla="*/ 3176692 h 3482342"/>
              <a:gd name="connsiteX96" fmla="*/ 1190384 w 12192000"/>
              <a:gd name="connsiteY96" fmla="*/ 3203504 h 3482342"/>
              <a:gd name="connsiteX97" fmla="*/ 1094537 w 12192000"/>
              <a:gd name="connsiteY97" fmla="*/ 3229469 h 3482342"/>
              <a:gd name="connsiteX98" fmla="*/ 779276 w 12192000"/>
              <a:gd name="connsiteY98" fmla="*/ 3327290 h 3482342"/>
              <a:gd name="connsiteX99" fmla="*/ 600378 w 12192000"/>
              <a:gd name="connsiteY99" fmla="*/ 3335250 h 3482342"/>
              <a:gd name="connsiteX100" fmla="*/ 493457 w 12192000"/>
              <a:gd name="connsiteY100" fmla="*/ 3365044 h 3482342"/>
              <a:gd name="connsiteX101" fmla="*/ 349402 w 12192000"/>
              <a:gd name="connsiteY101" fmla="*/ 3380897 h 3482342"/>
              <a:gd name="connsiteX102" fmla="*/ 192183 w 12192000"/>
              <a:gd name="connsiteY102" fmla="*/ 3460075 h 3482342"/>
              <a:gd name="connsiteX103" fmla="*/ 46713 w 12192000"/>
              <a:gd name="connsiteY103" fmla="*/ 3462986 h 3482342"/>
              <a:gd name="connsiteX104" fmla="*/ 2765 w 12192000"/>
              <a:gd name="connsiteY104" fmla="*/ 3480770 h 3482342"/>
              <a:gd name="connsiteX105" fmla="*/ 0 w 12192000"/>
              <a:gd name="connsiteY105" fmla="*/ 3482342 h 3482342"/>
              <a:gd name="connsiteX106" fmla="*/ 0 w 12192000"/>
              <a:gd name="connsiteY106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444344 w 12192000"/>
              <a:gd name="connsiteY67" fmla="*/ 1969663 h 3482342"/>
              <a:gd name="connsiteX68" fmla="*/ 6333446 w 12192000"/>
              <a:gd name="connsiteY68" fmla="*/ 1997163 h 3482342"/>
              <a:gd name="connsiteX69" fmla="*/ 6294933 w 12192000"/>
              <a:gd name="connsiteY69" fmla="*/ 2019412 h 3482342"/>
              <a:gd name="connsiteX70" fmla="*/ 6238719 w 12192000"/>
              <a:gd name="connsiteY70" fmla="*/ 2042547 h 3482342"/>
              <a:gd name="connsiteX71" fmla="*/ 6142310 w 12192000"/>
              <a:gd name="connsiteY71" fmla="*/ 2092510 h 3482342"/>
              <a:gd name="connsiteX72" fmla="*/ 6056576 w 12192000"/>
              <a:gd name="connsiteY72" fmla="*/ 2134188 h 3482342"/>
              <a:gd name="connsiteX73" fmla="*/ 6007916 w 12192000"/>
              <a:gd name="connsiteY73" fmla="*/ 2143752 h 3482342"/>
              <a:gd name="connsiteX74" fmla="*/ 5947131 w 12192000"/>
              <a:gd name="connsiteY74" fmla="*/ 2148310 h 3482342"/>
              <a:gd name="connsiteX75" fmla="*/ 5898141 w 12192000"/>
              <a:gd name="connsiteY75" fmla="*/ 2144806 h 3482342"/>
              <a:gd name="connsiteX76" fmla="*/ 5855337 w 12192000"/>
              <a:gd name="connsiteY76" fmla="*/ 2137719 h 3482342"/>
              <a:gd name="connsiteX77" fmla="*/ 5817682 w 12192000"/>
              <a:gd name="connsiteY77" fmla="*/ 2157358 h 3482342"/>
              <a:gd name="connsiteX78" fmla="*/ 5735300 w 12192000"/>
              <a:gd name="connsiteY78" fmla="*/ 2158902 h 3482342"/>
              <a:gd name="connsiteX79" fmla="*/ 5591469 w 12192000"/>
              <a:gd name="connsiteY79" fmla="*/ 2178389 h 3482342"/>
              <a:gd name="connsiteX80" fmla="*/ 5452860 w 12192000"/>
              <a:gd name="connsiteY80" fmla="*/ 2180085 h 3482342"/>
              <a:gd name="connsiteX81" fmla="*/ 5414282 w 12192000"/>
              <a:gd name="connsiteY81" fmla="*/ 2183070 h 3482342"/>
              <a:gd name="connsiteX82" fmla="*/ 5368369 w 12192000"/>
              <a:gd name="connsiteY82" fmla="*/ 2204272 h 3482342"/>
              <a:gd name="connsiteX83" fmla="*/ 5336354 w 12192000"/>
              <a:gd name="connsiteY83" fmla="*/ 2218920 h 3482342"/>
              <a:gd name="connsiteX84" fmla="*/ 5291263 w 12192000"/>
              <a:gd name="connsiteY84" fmla="*/ 2239182 h 3482342"/>
              <a:gd name="connsiteX85" fmla="*/ 5255152 w 12192000"/>
              <a:gd name="connsiteY85" fmla="*/ 2247164 h 3482342"/>
              <a:gd name="connsiteX86" fmla="*/ 5233796 w 12192000"/>
              <a:gd name="connsiteY86" fmla="*/ 2268260 h 3482342"/>
              <a:gd name="connsiteX87" fmla="*/ 5212786 w 12192000"/>
              <a:gd name="connsiteY87" fmla="*/ 2296592 h 3482342"/>
              <a:gd name="connsiteX88" fmla="*/ 5173523 w 12192000"/>
              <a:gd name="connsiteY88" fmla="*/ 2309057 h 3482342"/>
              <a:gd name="connsiteX89" fmla="*/ 5123830 w 12192000"/>
              <a:gd name="connsiteY89" fmla="*/ 2307070 h 3482342"/>
              <a:gd name="connsiteX90" fmla="*/ 5065426 w 12192000"/>
              <a:gd name="connsiteY90" fmla="*/ 2324076 h 3482342"/>
              <a:gd name="connsiteX91" fmla="*/ 4975908 w 12192000"/>
              <a:gd name="connsiteY91" fmla="*/ 2364128 h 3482342"/>
              <a:gd name="connsiteX92" fmla="*/ 4913723 w 12192000"/>
              <a:gd name="connsiteY92" fmla="*/ 2385265 h 3482342"/>
              <a:gd name="connsiteX93" fmla="*/ 4746485 w 12192000"/>
              <a:gd name="connsiteY93" fmla="*/ 2451769 h 3482342"/>
              <a:gd name="connsiteX94" fmla="*/ 4681588 w 12192000"/>
              <a:gd name="connsiteY94" fmla="*/ 2467494 h 3482342"/>
              <a:gd name="connsiteX95" fmla="*/ 1783655 w 12192000"/>
              <a:gd name="connsiteY95" fmla="*/ 3163860 h 3482342"/>
              <a:gd name="connsiteX96" fmla="*/ 1325955 w 12192000"/>
              <a:gd name="connsiteY96" fmla="*/ 3176692 h 3482342"/>
              <a:gd name="connsiteX97" fmla="*/ 1190384 w 12192000"/>
              <a:gd name="connsiteY97" fmla="*/ 3203504 h 3482342"/>
              <a:gd name="connsiteX98" fmla="*/ 1094537 w 12192000"/>
              <a:gd name="connsiteY98" fmla="*/ 3229469 h 3482342"/>
              <a:gd name="connsiteX99" fmla="*/ 779276 w 12192000"/>
              <a:gd name="connsiteY99" fmla="*/ 3327290 h 3482342"/>
              <a:gd name="connsiteX100" fmla="*/ 600378 w 12192000"/>
              <a:gd name="connsiteY100" fmla="*/ 3335250 h 3482342"/>
              <a:gd name="connsiteX101" fmla="*/ 493457 w 12192000"/>
              <a:gd name="connsiteY101" fmla="*/ 3365044 h 3482342"/>
              <a:gd name="connsiteX102" fmla="*/ 349402 w 12192000"/>
              <a:gd name="connsiteY102" fmla="*/ 3380897 h 3482342"/>
              <a:gd name="connsiteX103" fmla="*/ 192183 w 12192000"/>
              <a:gd name="connsiteY103" fmla="*/ 3460075 h 3482342"/>
              <a:gd name="connsiteX104" fmla="*/ 46713 w 12192000"/>
              <a:gd name="connsiteY104" fmla="*/ 3462986 h 3482342"/>
              <a:gd name="connsiteX105" fmla="*/ 2765 w 12192000"/>
              <a:gd name="connsiteY105" fmla="*/ 3480770 h 3482342"/>
              <a:gd name="connsiteX106" fmla="*/ 0 w 12192000"/>
              <a:gd name="connsiteY106" fmla="*/ 3482342 h 3482342"/>
              <a:gd name="connsiteX107" fmla="*/ 0 w 12192000"/>
              <a:gd name="connsiteY107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522602 w 12192000"/>
              <a:gd name="connsiteY67" fmla="*/ 1954133 h 3482342"/>
              <a:gd name="connsiteX68" fmla="*/ 6444344 w 12192000"/>
              <a:gd name="connsiteY68" fmla="*/ 1969663 h 3482342"/>
              <a:gd name="connsiteX69" fmla="*/ 6333446 w 12192000"/>
              <a:gd name="connsiteY69" fmla="*/ 1997163 h 3482342"/>
              <a:gd name="connsiteX70" fmla="*/ 6294933 w 12192000"/>
              <a:gd name="connsiteY70" fmla="*/ 2019412 h 3482342"/>
              <a:gd name="connsiteX71" fmla="*/ 6238719 w 12192000"/>
              <a:gd name="connsiteY71" fmla="*/ 2042547 h 3482342"/>
              <a:gd name="connsiteX72" fmla="*/ 6142310 w 12192000"/>
              <a:gd name="connsiteY72" fmla="*/ 2092510 h 3482342"/>
              <a:gd name="connsiteX73" fmla="*/ 6056576 w 12192000"/>
              <a:gd name="connsiteY73" fmla="*/ 2134188 h 3482342"/>
              <a:gd name="connsiteX74" fmla="*/ 6007916 w 12192000"/>
              <a:gd name="connsiteY74" fmla="*/ 2143752 h 3482342"/>
              <a:gd name="connsiteX75" fmla="*/ 5947131 w 12192000"/>
              <a:gd name="connsiteY75" fmla="*/ 2148310 h 3482342"/>
              <a:gd name="connsiteX76" fmla="*/ 5898141 w 12192000"/>
              <a:gd name="connsiteY76" fmla="*/ 2144806 h 3482342"/>
              <a:gd name="connsiteX77" fmla="*/ 5855337 w 12192000"/>
              <a:gd name="connsiteY77" fmla="*/ 2137719 h 3482342"/>
              <a:gd name="connsiteX78" fmla="*/ 5817682 w 12192000"/>
              <a:gd name="connsiteY78" fmla="*/ 2157358 h 3482342"/>
              <a:gd name="connsiteX79" fmla="*/ 5735300 w 12192000"/>
              <a:gd name="connsiteY79" fmla="*/ 2158902 h 3482342"/>
              <a:gd name="connsiteX80" fmla="*/ 5591469 w 12192000"/>
              <a:gd name="connsiteY80" fmla="*/ 2178389 h 3482342"/>
              <a:gd name="connsiteX81" fmla="*/ 5452860 w 12192000"/>
              <a:gd name="connsiteY81" fmla="*/ 2180085 h 3482342"/>
              <a:gd name="connsiteX82" fmla="*/ 5414282 w 12192000"/>
              <a:gd name="connsiteY82" fmla="*/ 2183070 h 3482342"/>
              <a:gd name="connsiteX83" fmla="*/ 5368369 w 12192000"/>
              <a:gd name="connsiteY83" fmla="*/ 2204272 h 3482342"/>
              <a:gd name="connsiteX84" fmla="*/ 5336354 w 12192000"/>
              <a:gd name="connsiteY84" fmla="*/ 2218920 h 3482342"/>
              <a:gd name="connsiteX85" fmla="*/ 5291263 w 12192000"/>
              <a:gd name="connsiteY85" fmla="*/ 2239182 h 3482342"/>
              <a:gd name="connsiteX86" fmla="*/ 5255152 w 12192000"/>
              <a:gd name="connsiteY86" fmla="*/ 2247164 h 3482342"/>
              <a:gd name="connsiteX87" fmla="*/ 5233796 w 12192000"/>
              <a:gd name="connsiteY87" fmla="*/ 2268260 h 3482342"/>
              <a:gd name="connsiteX88" fmla="*/ 5212786 w 12192000"/>
              <a:gd name="connsiteY88" fmla="*/ 2296592 h 3482342"/>
              <a:gd name="connsiteX89" fmla="*/ 5173523 w 12192000"/>
              <a:gd name="connsiteY89" fmla="*/ 2309057 h 3482342"/>
              <a:gd name="connsiteX90" fmla="*/ 5123830 w 12192000"/>
              <a:gd name="connsiteY90" fmla="*/ 2307070 h 3482342"/>
              <a:gd name="connsiteX91" fmla="*/ 5065426 w 12192000"/>
              <a:gd name="connsiteY91" fmla="*/ 2324076 h 3482342"/>
              <a:gd name="connsiteX92" fmla="*/ 4975908 w 12192000"/>
              <a:gd name="connsiteY92" fmla="*/ 2364128 h 3482342"/>
              <a:gd name="connsiteX93" fmla="*/ 4913723 w 12192000"/>
              <a:gd name="connsiteY93" fmla="*/ 2385265 h 3482342"/>
              <a:gd name="connsiteX94" fmla="*/ 4746485 w 12192000"/>
              <a:gd name="connsiteY94" fmla="*/ 2451769 h 3482342"/>
              <a:gd name="connsiteX95" fmla="*/ 4681588 w 12192000"/>
              <a:gd name="connsiteY95" fmla="*/ 2467494 h 3482342"/>
              <a:gd name="connsiteX96" fmla="*/ 1783655 w 12192000"/>
              <a:gd name="connsiteY96" fmla="*/ 3163860 h 3482342"/>
              <a:gd name="connsiteX97" fmla="*/ 1325955 w 12192000"/>
              <a:gd name="connsiteY97" fmla="*/ 3176692 h 3482342"/>
              <a:gd name="connsiteX98" fmla="*/ 1190384 w 12192000"/>
              <a:gd name="connsiteY98" fmla="*/ 3203504 h 3482342"/>
              <a:gd name="connsiteX99" fmla="*/ 1094537 w 12192000"/>
              <a:gd name="connsiteY99" fmla="*/ 3229469 h 3482342"/>
              <a:gd name="connsiteX100" fmla="*/ 779276 w 12192000"/>
              <a:gd name="connsiteY100" fmla="*/ 3327290 h 3482342"/>
              <a:gd name="connsiteX101" fmla="*/ 600378 w 12192000"/>
              <a:gd name="connsiteY101" fmla="*/ 3335250 h 3482342"/>
              <a:gd name="connsiteX102" fmla="*/ 493457 w 12192000"/>
              <a:gd name="connsiteY102" fmla="*/ 3365044 h 3482342"/>
              <a:gd name="connsiteX103" fmla="*/ 349402 w 12192000"/>
              <a:gd name="connsiteY103" fmla="*/ 3380897 h 3482342"/>
              <a:gd name="connsiteX104" fmla="*/ 192183 w 12192000"/>
              <a:gd name="connsiteY104" fmla="*/ 3460075 h 3482342"/>
              <a:gd name="connsiteX105" fmla="*/ 46713 w 12192000"/>
              <a:gd name="connsiteY105" fmla="*/ 3462986 h 3482342"/>
              <a:gd name="connsiteX106" fmla="*/ 2765 w 12192000"/>
              <a:gd name="connsiteY106" fmla="*/ 3480770 h 3482342"/>
              <a:gd name="connsiteX107" fmla="*/ 0 w 12192000"/>
              <a:gd name="connsiteY107" fmla="*/ 3482342 h 3482342"/>
              <a:gd name="connsiteX108" fmla="*/ 0 w 12192000"/>
              <a:gd name="connsiteY10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522602 w 12192000"/>
              <a:gd name="connsiteY67" fmla="*/ 1954133 h 3482342"/>
              <a:gd name="connsiteX68" fmla="*/ 6444344 w 12192000"/>
              <a:gd name="connsiteY68" fmla="*/ 1969663 h 3482342"/>
              <a:gd name="connsiteX69" fmla="*/ 6409626 w 12192000"/>
              <a:gd name="connsiteY69" fmla="*/ 1978846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42310 w 12192000"/>
              <a:gd name="connsiteY73" fmla="*/ 2092510 h 3482342"/>
              <a:gd name="connsiteX74" fmla="*/ 6056576 w 12192000"/>
              <a:gd name="connsiteY74" fmla="*/ 2134188 h 3482342"/>
              <a:gd name="connsiteX75" fmla="*/ 6007916 w 12192000"/>
              <a:gd name="connsiteY75" fmla="*/ 2143752 h 3482342"/>
              <a:gd name="connsiteX76" fmla="*/ 5947131 w 12192000"/>
              <a:gd name="connsiteY76" fmla="*/ 2148310 h 3482342"/>
              <a:gd name="connsiteX77" fmla="*/ 5898141 w 12192000"/>
              <a:gd name="connsiteY77" fmla="*/ 2144806 h 3482342"/>
              <a:gd name="connsiteX78" fmla="*/ 5855337 w 12192000"/>
              <a:gd name="connsiteY78" fmla="*/ 2137719 h 3482342"/>
              <a:gd name="connsiteX79" fmla="*/ 5817682 w 12192000"/>
              <a:gd name="connsiteY79" fmla="*/ 2157358 h 3482342"/>
              <a:gd name="connsiteX80" fmla="*/ 5735300 w 12192000"/>
              <a:gd name="connsiteY80" fmla="*/ 2158902 h 3482342"/>
              <a:gd name="connsiteX81" fmla="*/ 5591469 w 12192000"/>
              <a:gd name="connsiteY81" fmla="*/ 2178389 h 3482342"/>
              <a:gd name="connsiteX82" fmla="*/ 5452860 w 12192000"/>
              <a:gd name="connsiteY82" fmla="*/ 2180085 h 3482342"/>
              <a:gd name="connsiteX83" fmla="*/ 5414282 w 12192000"/>
              <a:gd name="connsiteY83" fmla="*/ 2183070 h 3482342"/>
              <a:gd name="connsiteX84" fmla="*/ 5368369 w 12192000"/>
              <a:gd name="connsiteY84" fmla="*/ 2204272 h 3482342"/>
              <a:gd name="connsiteX85" fmla="*/ 5336354 w 12192000"/>
              <a:gd name="connsiteY85" fmla="*/ 2218920 h 3482342"/>
              <a:gd name="connsiteX86" fmla="*/ 5291263 w 12192000"/>
              <a:gd name="connsiteY86" fmla="*/ 2239182 h 3482342"/>
              <a:gd name="connsiteX87" fmla="*/ 5255152 w 12192000"/>
              <a:gd name="connsiteY87" fmla="*/ 2247164 h 3482342"/>
              <a:gd name="connsiteX88" fmla="*/ 5233796 w 12192000"/>
              <a:gd name="connsiteY88" fmla="*/ 2268260 h 3482342"/>
              <a:gd name="connsiteX89" fmla="*/ 5212786 w 12192000"/>
              <a:gd name="connsiteY89" fmla="*/ 2296592 h 3482342"/>
              <a:gd name="connsiteX90" fmla="*/ 5173523 w 12192000"/>
              <a:gd name="connsiteY90" fmla="*/ 2309057 h 3482342"/>
              <a:gd name="connsiteX91" fmla="*/ 5123830 w 12192000"/>
              <a:gd name="connsiteY91" fmla="*/ 2307070 h 3482342"/>
              <a:gd name="connsiteX92" fmla="*/ 5065426 w 12192000"/>
              <a:gd name="connsiteY92" fmla="*/ 2324076 h 3482342"/>
              <a:gd name="connsiteX93" fmla="*/ 4975908 w 12192000"/>
              <a:gd name="connsiteY93" fmla="*/ 2364128 h 3482342"/>
              <a:gd name="connsiteX94" fmla="*/ 4913723 w 12192000"/>
              <a:gd name="connsiteY94" fmla="*/ 2385265 h 3482342"/>
              <a:gd name="connsiteX95" fmla="*/ 4746485 w 12192000"/>
              <a:gd name="connsiteY95" fmla="*/ 2451769 h 3482342"/>
              <a:gd name="connsiteX96" fmla="*/ 4681588 w 12192000"/>
              <a:gd name="connsiteY96" fmla="*/ 2467494 h 3482342"/>
              <a:gd name="connsiteX97" fmla="*/ 1783655 w 12192000"/>
              <a:gd name="connsiteY97" fmla="*/ 3163860 h 3482342"/>
              <a:gd name="connsiteX98" fmla="*/ 1325955 w 12192000"/>
              <a:gd name="connsiteY98" fmla="*/ 3176692 h 3482342"/>
              <a:gd name="connsiteX99" fmla="*/ 1190384 w 12192000"/>
              <a:gd name="connsiteY99" fmla="*/ 3203504 h 3482342"/>
              <a:gd name="connsiteX100" fmla="*/ 1094537 w 12192000"/>
              <a:gd name="connsiteY100" fmla="*/ 3229469 h 3482342"/>
              <a:gd name="connsiteX101" fmla="*/ 779276 w 12192000"/>
              <a:gd name="connsiteY101" fmla="*/ 3327290 h 3482342"/>
              <a:gd name="connsiteX102" fmla="*/ 600378 w 12192000"/>
              <a:gd name="connsiteY102" fmla="*/ 3335250 h 3482342"/>
              <a:gd name="connsiteX103" fmla="*/ 493457 w 12192000"/>
              <a:gd name="connsiteY103" fmla="*/ 3365044 h 3482342"/>
              <a:gd name="connsiteX104" fmla="*/ 349402 w 12192000"/>
              <a:gd name="connsiteY104" fmla="*/ 3380897 h 3482342"/>
              <a:gd name="connsiteX105" fmla="*/ 192183 w 12192000"/>
              <a:gd name="connsiteY105" fmla="*/ 3460075 h 3482342"/>
              <a:gd name="connsiteX106" fmla="*/ 46713 w 12192000"/>
              <a:gd name="connsiteY106" fmla="*/ 3462986 h 3482342"/>
              <a:gd name="connsiteX107" fmla="*/ 2765 w 12192000"/>
              <a:gd name="connsiteY107" fmla="*/ 3480770 h 3482342"/>
              <a:gd name="connsiteX108" fmla="*/ 0 w 12192000"/>
              <a:gd name="connsiteY108" fmla="*/ 3482342 h 3482342"/>
              <a:gd name="connsiteX109" fmla="*/ 0 w 12192000"/>
              <a:gd name="connsiteY10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522602 w 12192000"/>
              <a:gd name="connsiteY67" fmla="*/ 1954133 h 3482342"/>
              <a:gd name="connsiteX68" fmla="*/ 6444344 w 12192000"/>
              <a:gd name="connsiteY68" fmla="*/ 1969663 h 3482342"/>
              <a:gd name="connsiteX69" fmla="*/ 6409626 w 12192000"/>
              <a:gd name="connsiteY69" fmla="*/ 1978846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38780 w 12192000"/>
              <a:gd name="connsiteY73" fmla="*/ 2081918 h 3482342"/>
              <a:gd name="connsiteX74" fmla="*/ 6056576 w 12192000"/>
              <a:gd name="connsiteY74" fmla="*/ 2134188 h 3482342"/>
              <a:gd name="connsiteX75" fmla="*/ 6007916 w 12192000"/>
              <a:gd name="connsiteY75" fmla="*/ 2143752 h 3482342"/>
              <a:gd name="connsiteX76" fmla="*/ 5947131 w 12192000"/>
              <a:gd name="connsiteY76" fmla="*/ 2148310 h 3482342"/>
              <a:gd name="connsiteX77" fmla="*/ 5898141 w 12192000"/>
              <a:gd name="connsiteY77" fmla="*/ 2144806 h 3482342"/>
              <a:gd name="connsiteX78" fmla="*/ 5855337 w 12192000"/>
              <a:gd name="connsiteY78" fmla="*/ 2137719 h 3482342"/>
              <a:gd name="connsiteX79" fmla="*/ 5817682 w 12192000"/>
              <a:gd name="connsiteY79" fmla="*/ 2157358 h 3482342"/>
              <a:gd name="connsiteX80" fmla="*/ 5735300 w 12192000"/>
              <a:gd name="connsiteY80" fmla="*/ 2158902 h 3482342"/>
              <a:gd name="connsiteX81" fmla="*/ 5591469 w 12192000"/>
              <a:gd name="connsiteY81" fmla="*/ 2178389 h 3482342"/>
              <a:gd name="connsiteX82" fmla="*/ 5452860 w 12192000"/>
              <a:gd name="connsiteY82" fmla="*/ 2180085 h 3482342"/>
              <a:gd name="connsiteX83" fmla="*/ 5414282 w 12192000"/>
              <a:gd name="connsiteY83" fmla="*/ 2183070 h 3482342"/>
              <a:gd name="connsiteX84" fmla="*/ 5368369 w 12192000"/>
              <a:gd name="connsiteY84" fmla="*/ 2204272 h 3482342"/>
              <a:gd name="connsiteX85" fmla="*/ 5336354 w 12192000"/>
              <a:gd name="connsiteY85" fmla="*/ 2218920 h 3482342"/>
              <a:gd name="connsiteX86" fmla="*/ 5291263 w 12192000"/>
              <a:gd name="connsiteY86" fmla="*/ 2239182 h 3482342"/>
              <a:gd name="connsiteX87" fmla="*/ 5255152 w 12192000"/>
              <a:gd name="connsiteY87" fmla="*/ 2247164 h 3482342"/>
              <a:gd name="connsiteX88" fmla="*/ 5233796 w 12192000"/>
              <a:gd name="connsiteY88" fmla="*/ 2268260 h 3482342"/>
              <a:gd name="connsiteX89" fmla="*/ 5212786 w 12192000"/>
              <a:gd name="connsiteY89" fmla="*/ 2296592 h 3482342"/>
              <a:gd name="connsiteX90" fmla="*/ 5173523 w 12192000"/>
              <a:gd name="connsiteY90" fmla="*/ 2309057 h 3482342"/>
              <a:gd name="connsiteX91" fmla="*/ 5123830 w 12192000"/>
              <a:gd name="connsiteY91" fmla="*/ 2307070 h 3482342"/>
              <a:gd name="connsiteX92" fmla="*/ 5065426 w 12192000"/>
              <a:gd name="connsiteY92" fmla="*/ 2324076 h 3482342"/>
              <a:gd name="connsiteX93" fmla="*/ 4975908 w 12192000"/>
              <a:gd name="connsiteY93" fmla="*/ 2364128 h 3482342"/>
              <a:gd name="connsiteX94" fmla="*/ 4913723 w 12192000"/>
              <a:gd name="connsiteY94" fmla="*/ 2385265 h 3482342"/>
              <a:gd name="connsiteX95" fmla="*/ 4746485 w 12192000"/>
              <a:gd name="connsiteY95" fmla="*/ 2451769 h 3482342"/>
              <a:gd name="connsiteX96" fmla="*/ 4681588 w 12192000"/>
              <a:gd name="connsiteY96" fmla="*/ 2467494 h 3482342"/>
              <a:gd name="connsiteX97" fmla="*/ 1783655 w 12192000"/>
              <a:gd name="connsiteY97" fmla="*/ 3163860 h 3482342"/>
              <a:gd name="connsiteX98" fmla="*/ 1325955 w 12192000"/>
              <a:gd name="connsiteY98" fmla="*/ 3176692 h 3482342"/>
              <a:gd name="connsiteX99" fmla="*/ 1190384 w 12192000"/>
              <a:gd name="connsiteY99" fmla="*/ 3203504 h 3482342"/>
              <a:gd name="connsiteX100" fmla="*/ 1094537 w 12192000"/>
              <a:gd name="connsiteY100" fmla="*/ 3229469 h 3482342"/>
              <a:gd name="connsiteX101" fmla="*/ 779276 w 12192000"/>
              <a:gd name="connsiteY101" fmla="*/ 3327290 h 3482342"/>
              <a:gd name="connsiteX102" fmla="*/ 600378 w 12192000"/>
              <a:gd name="connsiteY102" fmla="*/ 3335250 h 3482342"/>
              <a:gd name="connsiteX103" fmla="*/ 493457 w 12192000"/>
              <a:gd name="connsiteY103" fmla="*/ 3365044 h 3482342"/>
              <a:gd name="connsiteX104" fmla="*/ 349402 w 12192000"/>
              <a:gd name="connsiteY104" fmla="*/ 3380897 h 3482342"/>
              <a:gd name="connsiteX105" fmla="*/ 192183 w 12192000"/>
              <a:gd name="connsiteY105" fmla="*/ 3460075 h 3482342"/>
              <a:gd name="connsiteX106" fmla="*/ 46713 w 12192000"/>
              <a:gd name="connsiteY106" fmla="*/ 3462986 h 3482342"/>
              <a:gd name="connsiteX107" fmla="*/ 2765 w 12192000"/>
              <a:gd name="connsiteY107" fmla="*/ 3480770 h 3482342"/>
              <a:gd name="connsiteX108" fmla="*/ 0 w 12192000"/>
              <a:gd name="connsiteY108" fmla="*/ 3482342 h 3482342"/>
              <a:gd name="connsiteX109" fmla="*/ 0 w 12192000"/>
              <a:gd name="connsiteY10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522602 w 12192000"/>
              <a:gd name="connsiteY67" fmla="*/ 1954133 h 3482342"/>
              <a:gd name="connsiteX68" fmla="*/ 6444344 w 12192000"/>
              <a:gd name="connsiteY68" fmla="*/ 1969663 h 3482342"/>
              <a:gd name="connsiteX69" fmla="*/ 6409626 w 12192000"/>
              <a:gd name="connsiteY69" fmla="*/ 1978846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87205 w 12192000"/>
              <a:gd name="connsiteY73" fmla="*/ 2060048 h 3482342"/>
              <a:gd name="connsiteX74" fmla="*/ 6138780 w 12192000"/>
              <a:gd name="connsiteY74" fmla="*/ 2081918 h 3482342"/>
              <a:gd name="connsiteX75" fmla="*/ 6056576 w 12192000"/>
              <a:gd name="connsiteY75" fmla="*/ 2134188 h 3482342"/>
              <a:gd name="connsiteX76" fmla="*/ 6007916 w 12192000"/>
              <a:gd name="connsiteY76" fmla="*/ 2143752 h 3482342"/>
              <a:gd name="connsiteX77" fmla="*/ 5947131 w 12192000"/>
              <a:gd name="connsiteY77" fmla="*/ 2148310 h 3482342"/>
              <a:gd name="connsiteX78" fmla="*/ 5898141 w 12192000"/>
              <a:gd name="connsiteY78" fmla="*/ 2144806 h 3482342"/>
              <a:gd name="connsiteX79" fmla="*/ 5855337 w 12192000"/>
              <a:gd name="connsiteY79" fmla="*/ 2137719 h 3482342"/>
              <a:gd name="connsiteX80" fmla="*/ 5817682 w 12192000"/>
              <a:gd name="connsiteY80" fmla="*/ 2157358 h 3482342"/>
              <a:gd name="connsiteX81" fmla="*/ 5735300 w 12192000"/>
              <a:gd name="connsiteY81" fmla="*/ 2158902 h 3482342"/>
              <a:gd name="connsiteX82" fmla="*/ 5591469 w 12192000"/>
              <a:gd name="connsiteY82" fmla="*/ 2178389 h 3482342"/>
              <a:gd name="connsiteX83" fmla="*/ 5452860 w 12192000"/>
              <a:gd name="connsiteY83" fmla="*/ 2180085 h 3482342"/>
              <a:gd name="connsiteX84" fmla="*/ 5414282 w 12192000"/>
              <a:gd name="connsiteY84" fmla="*/ 2183070 h 3482342"/>
              <a:gd name="connsiteX85" fmla="*/ 5368369 w 12192000"/>
              <a:gd name="connsiteY85" fmla="*/ 2204272 h 3482342"/>
              <a:gd name="connsiteX86" fmla="*/ 5336354 w 12192000"/>
              <a:gd name="connsiteY86" fmla="*/ 2218920 h 3482342"/>
              <a:gd name="connsiteX87" fmla="*/ 5291263 w 12192000"/>
              <a:gd name="connsiteY87" fmla="*/ 2239182 h 3482342"/>
              <a:gd name="connsiteX88" fmla="*/ 5255152 w 12192000"/>
              <a:gd name="connsiteY88" fmla="*/ 2247164 h 3482342"/>
              <a:gd name="connsiteX89" fmla="*/ 5233796 w 12192000"/>
              <a:gd name="connsiteY89" fmla="*/ 2268260 h 3482342"/>
              <a:gd name="connsiteX90" fmla="*/ 5212786 w 12192000"/>
              <a:gd name="connsiteY90" fmla="*/ 2296592 h 3482342"/>
              <a:gd name="connsiteX91" fmla="*/ 5173523 w 12192000"/>
              <a:gd name="connsiteY91" fmla="*/ 2309057 h 3482342"/>
              <a:gd name="connsiteX92" fmla="*/ 5123830 w 12192000"/>
              <a:gd name="connsiteY92" fmla="*/ 2307070 h 3482342"/>
              <a:gd name="connsiteX93" fmla="*/ 5065426 w 12192000"/>
              <a:gd name="connsiteY93" fmla="*/ 2324076 h 3482342"/>
              <a:gd name="connsiteX94" fmla="*/ 4975908 w 12192000"/>
              <a:gd name="connsiteY94" fmla="*/ 2364128 h 3482342"/>
              <a:gd name="connsiteX95" fmla="*/ 4913723 w 12192000"/>
              <a:gd name="connsiteY95" fmla="*/ 2385265 h 3482342"/>
              <a:gd name="connsiteX96" fmla="*/ 4746485 w 12192000"/>
              <a:gd name="connsiteY96" fmla="*/ 2451769 h 3482342"/>
              <a:gd name="connsiteX97" fmla="*/ 4681588 w 12192000"/>
              <a:gd name="connsiteY97" fmla="*/ 2467494 h 3482342"/>
              <a:gd name="connsiteX98" fmla="*/ 1783655 w 12192000"/>
              <a:gd name="connsiteY98" fmla="*/ 3163860 h 3482342"/>
              <a:gd name="connsiteX99" fmla="*/ 1325955 w 12192000"/>
              <a:gd name="connsiteY99" fmla="*/ 3176692 h 3482342"/>
              <a:gd name="connsiteX100" fmla="*/ 1190384 w 12192000"/>
              <a:gd name="connsiteY100" fmla="*/ 3203504 h 3482342"/>
              <a:gd name="connsiteX101" fmla="*/ 1094537 w 12192000"/>
              <a:gd name="connsiteY101" fmla="*/ 3229469 h 3482342"/>
              <a:gd name="connsiteX102" fmla="*/ 779276 w 12192000"/>
              <a:gd name="connsiteY102" fmla="*/ 3327290 h 3482342"/>
              <a:gd name="connsiteX103" fmla="*/ 600378 w 12192000"/>
              <a:gd name="connsiteY103" fmla="*/ 3335250 h 3482342"/>
              <a:gd name="connsiteX104" fmla="*/ 493457 w 12192000"/>
              <a:gd name="connsiteY104" fmla="*/ 3365044 h 3482342"/>
              <a:gd name="connsiteX105" fmla="*/ 349402 w 12192000"/>
              <a:gd name="connsiteY105" fmla="*/ 3380897 h 3482342"/>
              <a:gd name="connsiteX106" fmla="*/ 192183 w 12192000"/>
              <a:gd name="connsiteY106" fmla="*/ 3460075 h 3482342"/>
              <a:gd name="connsiteX107" fmla="*/ 46713 w 12192000"/>
              <a:gd name="connsiteY107" fmla="*/ 3462986 h 3482342"/>
              <a:gd name="connsiteX108" fmla="*/ 2765 w 12192000"/>
              <a:gd name="connsiteY108" fmla="*/ 3480770 h 3482342"/>
              <a:gd name="connsiteX109" fmla="*/ 0 w 12192000"/>
              <a:gd name="connsiteY109" fmla="*/ 3482342 h 3482342"/>
              <a:gd name="connsiteX110" fmla="*/ 0 w 12192000"/>
              <a:gd name="connsiteY11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522602 w 12192000"/>
              <a:gd name="connsiteY67" fmla="*/ 1954133 h 3482342"/>
              <a:gd name="connsiteX68" fmla="*/ 6444344 w 12192000"/>
              <a:gd name="connsiteY68" fmla="*/ 1969663 h 3482342"/>
              <a:gd name="connsiteX69" fmla="*/ 6409626 w 12192000"/>
              <a:gd name="connsiteY69" fmla="*/ 1978846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87205 w 12192000"/>
              <a:gd name="connsiteY73" fmla="*/ 2060048 h 3482342"/>
              <a:gd name="connsiteX74" fmla="*/ 6138780 w 12192000"/>
              <a:gd name="connsiteY74" fmla="*/ 2081918 h 3482342"/>
              <a:gd name="connsiteX75" fmla="*/ 6120125 w 12192000"/>
              <a:gd name="connsiteY75" fmla="*/ 2109475 h 3482342"/>
              <a:gd name="connsiteX76" fmla="*/ 6056576 w 12192000"/>
              <a:gd name="connsiteY76" fmla="*/ 2134188 h 3482342"/>
              <a:gd name="connsiteX77" fmla="*/ 6007916 w 12192000"/>
              <a:gd name="connsiteY77" fmla="*/ 2143752 h 3482342"/>
              <a:gd name="connsiteX78" fmla="*/ 5947131 w 12192000"/>
              <a:gd name="connsiteY78" fmla="*/ 2148310 h 3482342"/>
              <a:gd name="connsiteX79" fmla="*/ 5898141 w 12192000"/>
              <a:gd name="connsiteY79" fmla="*/ 2144806 h 3482342"/>
              <a:gd name="connsiteX80" fmla="*/ 5855337 w 12192000"/>
              <a:gd name="connsiteY80" fmla="*/ 2137719 h 3482342"/>
              <a:gd name="connsiteX81" fmla="*/ 5817682 w 12192000"/>
              <a:gd name="connsiteY81" fmla="*/ 2157358 h 3482342"/>
              <a:gd name="connsiteX82" fmla="*/ 5735300 w 12192000"/>
              <a:gd name="connsiteY82" fmla="*/ 2158902 h 3482342"/>
              <a:gd name="connsiteX83" fmla="*/ 5591469 w 12192000"/>
              <a:gd name="connsiteY83" fmla="*/ 2178389 h 3482342"/>
              <a:gd name="connsiteX84" fmla="*/ 5452860 w 12192000"/>
              <a:gd name="connsiteY84" fmla="*/ 2180085 h 3482342"/>
              <a:gd name="connsiteX85" fmla="*/ 5414282 w 12192000"/>
              <a:gd name="connsiteY85" fmla="*/ 2183070 h 3482342"/>
              <a:gd name="connsiteX86" fmla="*/ 5368369 w 12192000"/>
              <a:gd name="connsiteY86" fmla="*/ 2204272 h 3482342"/>
              <a:gd name="connsiteX87" fmla="*/ 5336354 w 12192000"/>
              <a:gd name="connsiteY87" fmla="*/ 2218920 h 3482342"/>
              <a:gd name="connsiteX88" fmla="*/ 5291263 w 12192000"/>
              <a:gd name="connsiteY88" fmla="*/ 2239182 h 3482342"/>
              <a:gd name="connsiteX89" fmla="*/ 5255152 w 12192000"/>
              <a:gd name="connsiteY89" fmla="*/ 2247164 h 3482342"/>
              <a:gd name="connsiteX90" fmla="*/ 5233796 w 12192000"/>
              <a:gd name="connsiteY90" fmla="*/ 2268260 h 3482342"/>
              <a:gd name="connsiteX91" fmla="*/ 5212786 w 12192000"/>
              <a:gd name="connsiteY91" fmla="*/ 2296592 h 3482342"/>
              <a:gd name="connsiteX92" fmla="*/ 5173523 w 12192000"/>
              <a:gd name="connsiteY92" fmla="*/ 2309057 h 3482342"/>
              <a:gd name="connsiteX93" fmla="*/ 5123830 w 12192000"/>
              <a:gd name="connsiteY93" fmla="*/ 2307070 h 3482342"/>
              <a:gd name="connsiteX94" fmla="*/ 5065426 w 12192000"/>
              <a:gd name="connsiteY94" fmla="*/ 2324076 h 3482342"/>
              <a:gd name="connsiteX95" fmla="*/ 4975908 w 12192000"/>
              <a:gd name="connsiteY95" fmla="*/ 2364128 h 3482342"/>
              <a:gd name="connsiteX96" fmla="*/ 4913723 w 12192000"/>
              <a:gd name="connsiteY96" fmla="*/ 2385265 h 3482342"/>
              <a:gd name="connsiteX97" fmla="*/ 4746485 w 12192000"/>
              <a:gd name="connsiteY97" fmla="*/ 2451769 h 3482342"/>
              <a:gd name="connsiteX98" fmla="*/ 4681588 w 12192000"/>
              <a:gd name="connsiteY98" fmla="*/ 2467494 h 3482342"/>
              <a:gd name="connsiteX99" fmla="*/ 1783655 w 12192000"/>
              <a:gd name="connsiteY99" fmla="*/ 3163860 h 3482342"/>
              <a:gd name="connsiteX100" fmla="*/ 1325955 w 12192000"/>
              <a:gd name="connsiteY100" fmla="*/ 3176692 h 3482342"/>
              <a:gd name="connsiteX101" fmla="*/ 1190384 w 12192000"/>
              <a:gd name="connsiteY101" fmla="*/ 3203504 h 3482342"/>
              <a:gd name="connsiteX102" fmla="*/ 1094537 w 12192000"/>
              <a:gd name="connsiteY102" fmla="*/ 3229469 h 3482342"/>
              <a:gd name="connsiteX103" fmla="*/ 779276 w 12192000"/>
              <a:gd name="connsiteY103" fmla="*/ 3327290 h 3482342"/>
              <a:gd name="connsiteX104" fmla="*/ 600378 w 12192000"/>
              <a:gd name="connsiteY104" fmla="*/ 3335250 h 3482342"/>
              <a:gd name="connsiteX105" fmla="*/ 493457 w 12192000"/>
              <a:gd name="connsiteY105" fmla="*/ 3365044 h 3482342"/>
              <a:gd name="connsiteX106" fmla="*/ 349402 w 12192000"/>
              <a:gd name="connsiteY106" fmla="*/ 3380897 h 3482342"/>
              <a:gd name="connsiteX107" fmla="*/ 192183 w 12192000"/>
              <a:gd name="connsiteY107" fmla="*/ 3460075 h 3482342"/>
              <a:gd name="connsiteX108" fmla="*/ 46713 w 12192000"/>
              <a:gd name="connsiteY108" fmla="*/ 3462986 h 3482342"/>
              <a:gd name="connsiteX109" fmla="*/ 2765 w 12192000"/>
              <a:gd name="connsiteY109" fmla="*/ 3480770 h 3482342"/>
              <a:gd name="connsiteX110" fmla="*/ 0 w 12192000"/>
              <a:gd name="connsiteY110" fmla="*/ 3482342 h 3482342"/>
              <a:gd name="connsiteX111" fmla="*/ 0 w 12192000"/>
              <a:gd name="connsiteY11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522602 w 12192000"/>
              <a:gd name="connsiteY67" fmla="*/ 1954133 h 3482342"/>
              <a:gd name="connsiteX68" fmla="*/ 6444344 w 12192000"/>
              <a:gd name="connsiteY68" fmla="*/ 1969663 h 3482342"/>
              <a:gd name="connsiteX69" fmla="*/ 6409626 w 12192000"/>
              <a:gd name="connsiteY69" fmla="*/ 1978846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87205 w 12192000"/>
              <a:gd name="connsiteY73" fmla="*/ 2060048 h 3482342"/>
              <a:gd name="connsiteX74" fmla="*/ 6138780 w 12192000"/>
              <a:gd name="connsiteY74" fmla="*/ 2081918 h 3482342"/>
              <a:gd name="connsiteX75" fmla="*/ 6120125 w 12192000"/>
              <a:gd name="connsiteY75" fmla="*/ 2109475 h 3482342"/>
              <a:gd name="connsiteX76" fmla="*/ 6056576 w 12192000"/>
              <a:gd name="connsiteY76" fmla="*/ 2120066 h 3482342"/>
              <a:gd name="connsiteX77" fmla="*/ 6007916 w 12192000"/>
              <a:gd name="connsiteY77" fmla="*/ 2143752 h 3482342"/>
              <a:gd name="connsiteX78" fmla="*/ 5947131 w 12192000"/>
              <a:gd name="connsiteY78" fmla="*/ 2148310 h 3482342"/>
              <a:gd name="connsiteX79" fmla="*/ 5898141 w 12192000"/>
              <a:gd name="connsiteY79" fmla="*/ 2144806 h 3482342"/>
              <a:gd name="connsiteX80" fmla="*/ 5855337 w 12192000"/>
              <a:gd name="connsiteY80" fmla="*/ 2137719 h 3482342"/>
              <a:gd name="connsiteX81" fmla="*/ 5817682 w 12192000"/>
              <a:gd name="connsiteY81" fmla="*/ 2157358 h 3482342"/>
              <a:gd name="connsiteX82" fmla="*/ 5735300 w 12192000"/>
              <a:gd name="connsiteY82" fmla="*/ 2158902 h 3482342"/>
              <a:gd name="connsiteX83" fmla="*/ 5591469 w 12192000"/>
              <a:gd name="connsiteY83" fmla="*/ 2178389 h 3482342"/>
              <a:gd name="connsiteX84" fmla="*/ 5452860 w 12192000"/>
              <a:gd name="connsiteY84" fmla="*/ 2180085 h 3482342"/>
              <a:gd name="connsiteX85" fmla="*/ 5414282 w 12192000"/>
              <a:gd name="connsiteY85" fmla="*/ 2183070 h 3482342"/>
              <a:gd name="connsiteX86" fmla="*/ 5368369 w 12192000"/>
              <a:gd name="connsiteY86" fmla="*/ 2204272 h 3482342"/>
              <a:gd name="connsiteX87" fmla="*/ 5336354 w 12192000"/>
              <a:gd name="connsiteY87" fmla="*/ 2218920 h 3482342"/>
              <a:gd name="connsiteX88" fmla="*/ 5291263 w 12192000"/>
              <a:gd name="connsiteY88" fmla="*/ 2239182 h 3482342"/>
              <a:gd name="connsiteX89" fmla="*/ 5255152 w 12192000"/>
              <a:gd name="connsiteY89" fmla="*/ 2247164 h 3482342"/>
              <a:gd name="connsiteX90" fmla="*/ 5233796 w 12192000"/>
              <a:gd name="connsiteY90" fmla="*/ 2268260 h 3482342"/>
              <a:gd name="connsiteX91" fmla="*/ 5212786 w 12192000"/>
              <a:gd name="connsiteY91" fmla="*/ 2296592 h 3482342"/>
              <a:gd name="connsiteX92" fmla="*/ 5173523 w 12192000"/>
              <a:gd name="connsiteY92" fmla="*/ 2309057 h 3482342"/>
              <a:gd name="connsiteX93" fmla="*/ 5123830 w 12192000"/>
              <a:gd name="connsiteY93" fmla="*/ 2307070 h 3482342"/>
              <a:gd name="connsiteX94" fmla="*/ 5065426 w 12192000"/>
              <a:gd name="connsiteY94" fmla="*/ 2324076 h 3482342"/>
              <a:gd name="connsiteX95" fmla="*/ 4975908 w 12192000"/>
              <a:gd name="connsiteY95" fmla="*/ 2364128 h 3482342"/>
              <a:gd name="connsiteX96" fmla="*/ 4913723 w 12192000"/>
              <a:gd name="connsiteY96" fmla="*/ 2385265 h 3482342"/>
              <a:gd name="connsiteX97" fmla="*/ 4746485 w 12192000"/>
              <a:gd name="connsiteY97" fmla="*/ 2451769 h 3482342"/>
              <a:gd name="connsiteX98" fmla="*/ 4681588 w 12192000"/>
              <a:gd name="connsiteY98" fmla="*/ 2467494 h 3482342"/>
              <a:gd name="connsiteX99" fmla="*/ 1783655 w 12192000"/>
              <a:gd name="connsiteY99" fmla="*/ 3163860 h 3482342"/>
              <a:gd name="connsiteX100" fmla="*/ 1325955 w 12192000"/>
              <a:gd name="connsiteY100" fmla="*/ 3176692 h 3482342"/>
              <a:gd name="connsiteX101" fmla="*/ 1190384 w 12192000"/>
              <a:gd name="connsiteY101" fmla="*/ 3203504 h 3482342"/>
              <a:gd name="connsiteX102" fmla="*/ 1094537 w 12192000"/>
              <a:gd name="connsiteY102" fmla="*/ 3229469 h 3482342"/>
              <a:gd name="connsiteX103" fmla="*/ 779276 w 12192000"/>
              <a:gd name="connsiteY103" fmla="*/ 3327290 h 3482342"/>
              <a:gd name="connsiteX104" fmla="*/ 600378 w 12192000"/>
              <a:gd name="connsiteY104" fmla="*/ 3335250 h 3482342"/>
              <a:gd name="connsiteX105" fmla="*/ 493457 w 12192000"/>
              <a:gd name="connsiteY105" fmla="*/ 3365044 h 3482342"/>
              <a:gd name="connsiteX106" fmla="*/ 349402 w 12192000"/>
              <a:gd name="connsiteY106" fmla="*/ 3380897 h 3482342"/>
              <a:gd name="connsiteX107" fmla="*/ 192183 w 12192000"/>
              <a:gd name="connsiteY107" fmla="*/ 3460075 h 3482342"/>
              <a:gd name="connsiteX108" fmla="*/ 46713 w 12192000"/>
              <a:gd name="connsiteY108" fmla="*/ 3462986 h 3482342"/>
              <a:gd name="connsiteX109" fmla="*/ 2765 w 12192000"/>
              <a:gd name="connsiteY109" fmla="*/ 3480770 h 3482342"/>
              <a:gd name="connsiteX110" fmla="*/ 0 w 12192000"/>
              <a:gd name="connsiteY110" fmla="*/ 3482342 h 3482342"/>
              <a:gd name="connsiteX111" fmla="*/ 0 w 12192000"/>
              <a:gd name="connsiteY11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522602 w 12192000"/>
              <a:gd name="connsiteY67" fmla="*/ 1954133 h 3482342"/>
              <a:gd name="connsiteX68" fmla="*/ 6444344 w 12192000"/>
              <a:gd name="connsiteY68" fmla="*/ 1969663 h 3482342"/>
              <a:gd name="connsiteX69" fmla="*/ 6409626 w 12192000"/>
              <a:gd name="connsiteY69" fmla="*/ 1978846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87205 w 12192000"/>
              <a:gd name="connsiteY73" fmla="*/ 2060048 h 3482342"/>
              <a:gd name="connsiteX74" fmla="*/ 6138780 w 12192000"/>
              <a:gd name="connsiteY74" fmla="*/ 2081918 h 3482342"/>
              <a:gd name="connsiteX75" fmla="*/ 6120125 w 12192000"/>
              <a:gd name="connsiteY75" fmla="*/ 2109475 h 3482342"/>
              <a:gd name="connsiteX76" fmla="*/ 6056576 w 12192000"/>
              <a:gd name="connsiteY76" fmla="*/ 2120066 h 3482342"/>
              <a:gd name="connsiteX77" fmla="*/ 5993794 w 12192000"/>
              <a:gd name="connsiteY77" fmla="*/ 2122569 h 3482342"/>
              <a:gd name="connsiteX78" fmla="*/ 5947131 w 12192000"/>
              <a:gd name="connsiteY78" fmla="*/ 2148310 h 3482342"/>
              <a:gd name="connsiteX79" fmla="*/ 5898141 w 12192000"/>
              <a:gd name="connsiteY79" fmla="*/ 2144806 h 3482342"/>
              <a:gd name="connsiteX80" fmla="*/ 5855337 w 12192000"/>
              <a:gd name="connsiteY80" fmla="*/ 2137719 h 3482342"/>
              <a:gd name="connsiteX81" fmla="*/ 5817682 w 12192000"/>
              <a:gd name="connsiteY81" fmla="*/ 2157358 h 3482342"/>
              <a:gd name="connsiteX82" fmla="*/ 5735300 w 12192000"/>
              <a:gd name="connsiteY82" fmla="*/ 2158902 h 3482342"/>
              <a:gd name="connsiteX83" fmla="*/ 5591469 w 12192000"/>
              <a:gd name="connsiteY83" fmla="*/ 2178389 h 3482342"/>
              <a:gd name="connsiteX84" fmla="*/ 5452860 w 12192000"/>
              <a:gd name="connsiteY84" fmla="*/ 2180085 h 3482342"/>
              <a:gd name="connsiteX85" fmla="*/ 5414282 w 12192000"/>
              <a:gd name="connsiteY85" fmla="*/ 2183070 h 3482342"/>
              <a:gd name="connsiteX86" fmla="*/ 5368369 w 12192000"/>
              <a:gd name="connsiteY86" fmla="*/ 2204272 h 3482342"/>
              <a:gd name="connsiteX87" fmla="*/ 5336354 w 12192000"/>
              <a:gd name="connsiteY87" fmla="*/ 2218920 h 3482342"/>
              <a:gd name="connsiteX88" fmla="*/ 5291263 w 12192000"/>
              <a:gd name="connsiteY88" fmla="*/ 2239182 h 3482342"/>
              <a:gd name="connsiteX89" fmla="*/ 5255152 w 12192000"/>
              <a:gd name="connsiteY89" fmla="*/ 2247164 h 3482342"/>
              <a:gd name="connsiteX90" fmla="*/ 5233796 w 12192000"/>
              <a:gd name="connsiteY90" fmla="*/ 2268260 h 3482342"/>
              <a:gd name="connsiteX91" fmla="*/ 5212786 w 12192000"/>
              <a:gd name="connsiteY91" fmla="*/ 2296592 h 3482342"/>
              <a:gd name="connsiteX92" fmla="*/ 5173523 w 12192000"/>
              <a:gd name="connsiteY92" fmla="*/ 2309057 h 3482342"/>
              <a:gd name="connsiteX93" fmla="*/ 5123830 w 12192000"/>
              <a:gd name="connsiteY93" fmla="*/ 2307070 h 3482342"/>
              <a:gd name="connsiteX94" fmla="*/ 5065426 w 12192000"/>
              <a:gd name="connsiteY94" fmla="*/ 2324076 h 3482342"/>
              <a:gd name="connsiteX95" fmla="*/ 4975908 w 12192000"/>
              <a:gd name="connsiteY95" fmla="*/ 2364128 h 3482342"/>
              <a:gd name="connsiteX96" fmla="*/ 4913723 w 12192000"/>
              <a:gd name="connsiteY96" fmla="*/ 2385265 h 3482342"/>
              <a:gd name="connsiteX97" fmla="*/ 4746485 w 12192000"/>
              <a:gd name="connsiteY97" fmla="*/ 2451769 h 3482342"/>
              <a:gd name="connsiteX98" fmla="*/ 4681588 w 12192000"/>
              <a:gd name="connsiteY98" fmla="*/ 2467494 h 3482342"/>
              <a:gd name="connsiteX99" fmla="*/ 1783655 w 12192000"/>
              <a:gd name="connsiteY99" fmla="*/ 3163860 h 3482342"/>
              <a:gd name="connsiteX100" fmla="*/ 1325955 w 12192000"/>
              <a:gd name="connsiteY100" fmla="*/ 3176692 h 3482342"/>
              <a:gd name="connsiteX101" fmla="*/ 1190384 w 12192000"/>
              <a:gd name="connsiteY101" fmla="*/ 3203504 h 3482342"/>
              <a:gd name="connsiteX102" fmla="*/ 1094537 w 12192000"/>
              <a:gd name="connsiteY102" fmla="*/ 3229469 h 3482342"/>
              <a:gd name="connsiteX103" fmla="*/ 779276 w 12192000"/>
              <a:gd name="connsiteY103" fmla="*/ 3327290 h 3482342"/>
              <a:gd name="connsiteX104" fmla="*/ 600378 w 12192000"/>
              <a:gd name="connsiteY104" fmla="*/ 3335250 h 3482342"/>
              <a:gd name="connsiteX105" fmla="*/ 493457 w 12192000"/>
              <a:gd name="connsiteY105" fmla="*/ 3365044 h 3482342"/>
              <a:gd name="connsiteX106" fmla="*/ 349402 w 12192000"/>
              <a:gd name="connsiteY106" fmla="*/ 3380897 h 3482342"/>
              <a:gd name="connsiteX107" fmla="*/ 192183 w 12192000"/>
              <a:gd name="connsiteY107" fmla="*/ 3460075 h 3482342"/>
              <a:gd name="connsiteX108" fmla="*/ 46713 w 12192000"/>
              <a:gd name="connsiteY108" fmla="*/ 3462986 h 3482342"/>
              <a:gd name="connsiteX109" fmla="*/ 2765 w 12192000"/>
              <a:gd name="connsiteY109" fmla="*/ 3480770 h 3482342"/>
              <a:gd name="connsiteX110" fmla="*/ 0 w 12192000"/>
              <a:gd name="connsiteY110" fmla="*/ 3482342 h 3482342"/>
              <a:gd name="connsiteX111" fmla="*/ 0 w 12192000"/>
              <a:gd name="connsiteY11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522602 w 12192000"/>
              <a:gd name="connsiteY67" fmla="*/ 1954133 h 3482342"/>
              <a:gd name="connsiteX68" fmla="*/ 6444344 w 12192000"/>
              <a:gd name="connsiteY68" fmla="*/ 1969663 h 3482342"/>
              <a:gd name="connsiteX69" fmla="*/ 6409626 w 12192000"/>
              <a:gd name="connsiteY69" fmla="*/ 1978846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87205 w 12192000"/>
              <a:gd name="connsiteY73" fmla="*/ 2060048 h 3482342"/>
              <a:gd name="connsiteX74" fmla="*/ 6138780 w 12192000"/>
              <a:gd name="connsiteY74" fmla="*/ 2081918 h 3482342"/>
              <a:gd name="connsiteX75" fmla="*/ 6120125 w 12192000"/>
              <a:gd name="connsiteY75" fmla="*/ 2109475 h 3482342"/>
              <a:gd name="connsiteX76" fmla="*/ 6056576 w 12192000"/>
              <a:gd name="connsiteY76" fmla="*/ 2120066 h 3482342"/>
              <a:gd name="connsiteX77" fmla="*/ 5993794 w 12192000"/>
              <a:gd name="connsiteY77" fmla="*/ 2122569 h 3482342"/>
              <a:gd name="connsiteX78" fmla="*/ 5943601 w 12192000"/>
              <a:gd name="connsiteY78" fmla="*/ 2137719 h 3482342"/>
              <a:gd name="connsiteX79" fmla="*/ 5898141 w 12192000"/>
              <a:gd name="connsiteY79" fmla="*/ 2144806 h 3482342"/>
              <a:gd name="connsiteX80" fmla="*/ 5855337 w 12192000"/>
              <a:gd name="connsiteY80" fmla="*/ 2137719 h 3482342"/>
              <a:gd name="connsiteX81" fmla="*/ 5817682 w 12192000"/>
              <a:gd name="connsiteY81" fmla="*/ 2157358 h 3482342"/>
              <a:gd name="connsiteX82" fmla="*/ 5735300 w 12192000"/>
              <a:gd name="connsiteY82" fmla="*/ 2158902 h 3482342"/>
              <a:gd name="connsiteX83" fmla="*/ 5591469 w 12192000"/>
              <a:gd name="connsiteY83" fmla="*/ 2178389 h 3482342"/>
              <a:gd name="connsiteX84" fmla="*/ 5452860 w 12192000"/>
              <a:gd name="connsiteY84" fmla="*/ 2180085 h 3482342"/>
              <a:gd name="connsiteX85" fmla="*/ 5414282 w 12192000"/>
              <a:gd name="connsiteY85" fmla="*/ 2183070 h 3482342"/>
              <a:gd name="connsiteX86" fmla="*/ 5368369 w 12192000"/>
              <a:gd name="connsiteY86" fmla="*/ 2204272 h 3482342"/>
              <a:gd name="connsiteX87" fmla="*/ 5336354 w 12192000"/>
              <a:gd name="connsiteY87" fmla="*/ 2218920 h 3482342"/>
              <a:gd name="connsiteX88" fmla="*/ 5291263 w 12192000"/>
              <a:gd name="connsiteY88" fmla="*/ 2239182 h 3482342"/>
              <a:gd name="connsiteX89" fmla="*/ 5255152 w 12192000"/>
              <a:gd name="connsiteY89" fmla="*/ 2247164 h 3482342"/>
              <a:gd name="connsiteX90" fmla="*/ 5233796 w 12192000"/>
              <a:gd name="connsiteY90" fmla="*/ 2268260 h 3482342"/>
              <a:gd name="connsiteX91" fmla="*/ 5212786 w 12192000"/>
              <a:gd name="connsiteY91" fmla="*/ 2296592 h 3482342"/>
              <a:gd name="connsiteX92" fmla="*/ 5173523 w 12192000"/>
              <a:gd name="connsiteY92" fmla="*/ 2309057 h 3482342"/>
              <a:gd name="connsiteX93" fmla="*/ 5123830 w 12192000"/>
              <a:gd name="connsiteY93" fmla="*/ 2307070 h 3482342"/>
              <a:gd name="connsiteX94" fmla="*/ 5065426 w 12192000"/>
              <a:gd name="connsiteY94" fmla="*/ 2324076 h 3482342"/>
              <a:gd name="connsiteX95" fmla="*/ 4975908 w 12192000"/>
              <a:gd name="connsiteY95" fmla="*/ 2364128 h 3482342"/>
              <a:gd name="connsiteX96" fmla="*/ 4913723 w 12192000"/>
              <a:gd name="connsiteY96" fmla="*/ 2385265 h 3482342"/>
              <a:gd name="connsiteX97" fmla="*/ 4746485 w 12192000"/>
              <a:gd name="connsiteY97" fmla="*/ 2451769 h 3482342"/>
              <a:gd name="connsiteX98" fmla="*/ 4681588 w 12192000"/>
              <a:gd name="connsiteY98" fmla="*/ 2467494 h 3482342"/>
              <a:gd name="connsiteX99" fmla="*/ 1783655 w 12192000"/>
              <a:gd name="connsiteY99" fmla="*/ 3163860 h 3482342"/>
              <a:gd name="connsiteX100" fmla="*/ 1325955 w 12192000"/>
              <a:gd name="connsiteY100" fmla="*/ 3176692 h 3482342"/>
              <a:gd name="connsiteX101" fmla="*/ 1190384 w 12192000"/>
              <a:gd name="connsiteY101" fmla="*/ 3203504 h 3482342"/>
              <a:gd name="connsiteX102" fmla="*/ 1094537 w 12192000"/>
              <a:gd name="connsiteY102" fmla="*/ 3229469 h 3482342"/>
              <a:gd name="connsiteX103" fmla="*/ 779276 w 12192000"/>
              <a:gd name="connsiteY103" fmla="*/ 3327290 h 3482342"/>
              <a:gd name="connsiteX104" fmla="*/ 600378 w 12192000"/>
              <a:gd name="connsiteY104" fmla="*/ 3335250 h 3482342"/>
              <a:gd name="connsiteX105" fmla="*/ 493457 w 12192000"/>
              <a:gd name="connsiteY105" fmla="*/ 3365044 h 3482342"/>
              <a:gd name="connsiteX106" fmla="*/ 349402 w 12192000"/>
              <a:gd name="connsiteY106" fmla="*/ 3380897 h 3482342"/>
              <a:gd name="connsiteX107" fmla="*/ 192183 w 12192000"/>
              <a:gd name="connsiteY107" fmla="*/ 3460075 h 3482342"/>
              <a:gd name="connsiteX108" fmla="*/ 46713 w 12192000"/>
              <a:gd name="connsiteY108" fmla="*/ 3462986 h 3482342"/>
              <a:gd name="connsiteX109" fmla="*/ 2765 w 12192000"/>
              <a:gd name="connsiteY109" fmla="*/ 3480770 h 3482342"/>
              <a:gd name="connsiteX110" fmla="*/ 0 w 12192000"/>
              <a:gd name="connsiteY110" fmla="*/ 3482342 h 3482342"/>
              <a:gd name="connsiteX111" fmla="*/ 0 w 12192000"/>
              <a:gd name="connsiteY11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522602 w 12192000"/>
              <a:gd name="connsiteY67" fmla="*/ 1954133 h 3482342"/>
              <a:gd name="connsiteX68" fmla="*/ 6444344 w 12192000"/>
              <a:gd name="connsiteY68" fmla="*/ 1969663 h 3482342"/>
              <a:gd name="connsiteX69" fmla="*/ 6409626 w 12192000"/>
              <a:gd name="connsiteY69" fmla="*/ 1978846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87205 w 12192000"/>
              <a:gd name="connsiteY73" fmla="*/ 2060048 h 3482342"/>
              <a:gd name="connsiteX74" fmla="*/ 6138780 w 12192000"/>
              <a:gd name="connsiteY74" fmla="*/ 2081918 h 3482342"/>
              <a:gd name="connsiteX75" fmla="*/ 6120125 w 12192000"/>
              <a:gd name="connsiteY75" fmla="*/ 2109475 h 3482342"/>
              <a:gd name="connsiteX76" fmla="*/ 6056576 w 12192000"/>
              <a:gd name="connsiteY76" fmla="*/ 2120066 h 3482342"/>
              <a:gd name="connsiteX77" fmla="*/ 5993794 w 12192000"/>
              <a:gd name="connsiteY77" fmla="*/ 2122569 h 3482342"/>
              <a:gd name="connsiteX78" fmla="*/ 5943601 w 12192000"/>
              <a:gd name="connsiteY78" fmla="*/ 2137719 h 3482342"/>
              <a:gd name="connsiteX79" fmla="*/ 5898141 w 12192000"/>
              <a:gd name="connsiteY79" fmla="*/ 2144806 h 3482342"/>
              <a:gd name="connsiteX80" fmla="*/ 5855337 w 12192000"/>
              <a:gd name="connsiteY80" fmla="*/ 2137719 h 3482342"/>
              <a:gd name="connsiteX81" fmla="*/ 5817682 w 12192000"/>
              <a:gd name="connsiteY81" fmla="*/ 2157358 h 3482342"/>
              <a:gd name="connsiteX82" fmla="*/ 5735300 w 12192000"/>
              <a:gd name="connsiteY82" fmla="*/ 2158902 h 3482342"/>
              <a:gd name="connsiteX83" fmla="*/ 5591469 w 12192000"/>
              <a:gd name="connsiteY83" fmla="*/ 2178389 h 3482342"/>
              <a:gd name="connsiteX84" fmla="*/ 5505818 w 12192000"/>
              <a:gd name="connsiteY84" fmla="*/ 2194207 h 3482342"/>
              <a:gd name="connsiteX85" fmla="*/ 5452860 w 12192000"/>
              <a:gd name="connsiteY85" fmla="*/ 2180085 h 3482342"/>
              <a:gd name="connsiteX86" fmla="*/ 5414282 w 12192000"/>
              <a:gd name="connsiteY86" fmla="*/ 2183070 h 3482342"/>
              <a:gd name="connsiteX87" fmla="*/ 5368369 w 12192000"/>
              <a:gd name="connsiteY87" fmla="*/ 2204272 h 3482342"/>
              <a:gd name="connsiteX88" fmla="*/ 5336354 w 12192000"/>
              <a:gd name="connsiteY88" fmla="*/ 2218920 h 3482342"/>
              <a:gd name="connsiteX89" fmla="*/ 5291263 w 12192000"/>
              <a:gd name="connsiteY89" fmla="*/ 2239182 h 3482342"/>
              <a:gd name="connsiteX90" fmla="*/ 5255152 w 12192000"/>
              <a:gd name="connsiteY90" fmla="*/ 2247164 h 3482342"/>
              <a:gd name="connsiteX91" fmla="*/ 5233796 w 12192000"/>
              <a:gd name="connsiteY91" fmla="*/ 2268260 h 3482342"/>
              <a:gd name="connsiteX92" fmla="*/ 5212786 w 12192000"/>
              <a:gd name="connsiteY92" fmla="*/ 2296592 h 3482342"/>
              <a:gd name="connsiteX93" fmla="*/ 5173523 w 12192000"/>
              <a:gd name="connsiteY93" fmla="*/ 2309057 h 3482342"/>
              <a:gd name="connsiteX94" fmla="*/ 5123830 w 12192000"/>
              <a:gd name="connsiteY94" fmla="*/ 2307070 h 3482342"/>
              <a:gd name="connsiteX95" fmla="*/ 5065426 w 12192000"/>
              <a:gd name="connsiteY95" fmla="*/ 2324076 h 3482342"/>
              <a:gd name="connsiteX96" fmla="*/ 4975908 w 12192000"/>
              <a:gd name="connsiteY96" fmla="*/ 2364128 h 3482342"/>
              <a:gd name="connsiteX97" fmla="*/ 4913723 w 12192000"/>
              <a:gd name="connsiteY97" fmla="*/ 2385265 h 3482342"/>
              <a:gd name="connsiteX98" fmla="*/ 4746485 w 12192000"/>
              <a:gd name="connsiteY98" fmla="*/ 2451769 h 3482342"/>
              <a:gd name="connsiteX99" fmla="*/ 4681588 w 12192000"/>
              <a:gd name="connsiteY99" fmla="*/ 2467494 h 3482342"/>
              <a:gd name="connsiteX100" fmla="*/ 1783655 w 12192000"/>
              <a:gd name="connsiteY100" fmla="*/ 3163860 h 3482342"/>
              <a:gd name="connsiteX101" fmla="*/ 1325955 w 12192000"/>
              <a:gd name="connsiteY101" fmla="*/ 3176692 h 3482342"/>
              <a:gd name="connsiteX102" fmla="*/ 1190384 w 12192000"/>
              <a:gd name="connsiteY102" fmla="*/ 3203504 h 3482342"/>
              <a:gd name="connsiteX103" fmla="*/ 1094537 w 12192000"/>
              <a:gd name="connsiteY103" fmla="*/ 3229469 h 3482342"/>
              <a:gd name="connsiteX104" fmla="*/ 779276 w 12192000"/>
              <a:gd name="connsiteY104" fmla="*/ 3327290 h 3482342"/>
              <a:gd name="connsiteX105" fmla="*/ 600378 w 12192000"/>
              <a:gd name="connsiteY105" fmla="*/ 3335250 h 3482342"/>
              <a:gd name="connsiteX106" fmla="*/ 493457 w 12192000"/>
              <a:gd name="connsiteY106" fmla="*/ 3365044 h 3482342"/>
              <a:gd name="connsiteX107" fmla="*/ 349402 w 12192000"/>
              <a:gd name="connsiteY107" fmla="*/ 3380897 h 3482342"/>
              <a:gd name="connsiteX108" fmla="*/ 192183 w 12192000"/>
              <a:gd name="connsiteY108" fmla="*/ 3460075 h 3482342"/>
              <a:gd name="connsiteX109" fmla="*/ 46713 w 12192000"/>
              <a:gd name="connsiteY109" fmla="*/ 3462986 h 3482342"/>
              <a:gd name="connsiteX110" fmla="*/ 2765 w 12192000"/>
              <a:gd name="connsiteY110" fmla="*/ 3480770 h 3482342"/>
              <a:gd name="connsiteX111" fmla="*/ 0 w 12192000"/>
              <a:gd name="connsiteY111" fmla="*/ 3482342 h 3482342"/>
              <a:gd name="connsiteX112" fmla="*/ 0 w 12192000"/>
              <a:gd name="connsiteY11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15658 w 12192000"/>
              <a:gd name="connsiteY21" fmla="*/ 1287849 h 3482342"/>
              <a:gd name="connsiteX22" fmla="*/ 10679906 w 12192000"/>
              <a:gd name="connsiteY22" fmla="*/ 1324988 h 3482342"/>
              <a:gd name="connsiteX23" fmla="*/ 10636304 w 12192000"/>
              <a:gd name="connsiteY23" fmla="*/ 1317928 h 3482342"/>
              <a:gd name="connsiteX24" fmla="*/ 10573203 w 12192000"/>
              <a:gd name="connsiteY24" fmla="*/ 1351996 h 3482342"/>
              <a:gd name="connsiteX25" fmla="*/ 10513263 w 12192000"/>
              <a:gd name="connsiteY25" fmla="*/ 1350756 h 3482342"/>
              <a:gd name="connsiteX26" fmla="*/ 10464012 w 12192000"/>
              <a:gd name="connsiteY26" fmla="*/ 1391778 h 3482342"/>
              <a:gd name="connsiteX27" fmla="*/ 10405409 w 12192000"/>
              <a:gd name="connsiteY27" fmla="*/ 1422789 h 3482342"/>
              <a:gd name="connsiteX28" fmla="*/ 10370530 w 12192000"/>
              <a:gd name="connsiteY28" fmla="*/ 1441596 h 3482342"/>
              <a:gd name="connsiteX29" fmla="*/ 10264922 w 12192000"/>
              <a:gd name="connsiteY29" fmla="*/ 1472107 h 3482342"/>
              <a:gd name="connsiteX30" fmla="*/ 10058690 w 12192000"/>
              <a:gd name="connsiteY30" fmla="*/ 1474888 h 3482342"/>
              <a:gd name="connsiteX31" fmla="*/ 10004424 w 12192000"/>
              <a:gd name="connsiteY31" fmla="*/ 1489801 h 3482342"/>
              <a:gd name="connsiteX32" fmla="*/ 9999951 w 12192000"/>
              <a:gd name="connsiteY32" fmla="*/ 1499127 h 3482342"/>
              <a:gd name="connsiteX33" fmla="*/ 9845462 w 12192000"/>
              <a:gd name="connsiteY33" fmla="*/ 1548192 h 3482342"/>
              <a:gd name="connsiteX34" fmla="*/ 9736156 w 12192000"/>
              <a:gd name="connsiteY34" fmla="*/ 1581928 h 3482342"/>
              <a:gd name="connsiteX35" fmla="*/ 9693355 w 12192000"/>
              <a:gd name="connsiteY35" fmla="*/ 1602632 h 3482342"/>
              <a:gd name="connsiteX36" fmla="*/ 9664242 w 12192000"/>
              <a:gd name="connsiteY36" fmla="*/ 1622075 h 3482342"/>
              <a:gd name="connsiteX37" fmla="*/ 9579195 w 12192000"/>
              <a:gd name="connsiteY37" fmla="*/ 1648017 h 3482342"/>
              <a:gd name="connsiteX38" fmla="*/ 9433652 w 12192000"/>
              <a:gd name="connsiteY38" fmla="*/ 1681174 h 3482342"/>
              <a:gd name="connsiteX39" fmla="*/ 9403775 w 12192000"/>
              <a:gd name="connsiteY39" fmla="*/ 1690403 h 3482342"/>
              <a:gd name="connsiteX40" fmla="*/ 9382503 w 12192000"/>
              <a:gd name="connsiteY40" fmla="*/ 1706957 h 3482342"/>
              <a:gd name="connsiteX41" fmla="*/ 9381410 w 12192000"/>
              <a:gd name="connsiteY41" fmla="*/ 1718312 h 3482342"/>
              <a:gd name="connsiteX42" fmla="*/ 9365685 w 12192000"/>
              <a:gd name="connsiteY42" fmla="*/ 1724772 h 3482342"/>
              <a:gd name="connsiteX43" fmla="*/ 9278020 w 12192000"/>
              <a:gd name="connsiteY43" fmla="*/ 1741161 h 3482342"/>
              <a:gd name="connsiteX44" fmla="*/ 9217145 w 12192000"/>
              <a:gd name="connsiteY44" fmla="*/ 1771195 h 3482342"/>
              <a:gd name="connsiteX45" fmla="*/ 8955875 w 12192000"/>
              <a:gd name="connsiteY45" fmla="*/ 1796806 h 3482342"/>
              <a:gd name="connsiteX46" fmla="*/ 8648415 w 12192000"/>
              <a:gd name="connsiteY46" fmla="*/ 1878623 h 3482342"/>
              <a:gd name="connsiteX47" fmla="*/ 8495949 w 12192000"/>
              <a:gd name="connsiteY47" fmla="*/ 1902425 h 3482342"/>
              <a:gd name="connsiteX48" fmla="*/ 8236214 w 12192000"/>
              <a:gd name="connsiteY48" fmla="*/ 1909725 h 3482342"/>
              <a:gd name="connsiteX49" fmla="*/ 8132104 w 12192000"/>
              <a:gd name="connsiteY49" fmla="*/ 1895727 h 3482342"/>
              <a:gd name="connsiteX50" fmla="*/ 7918078 w 12192000"/>
              <a:gd name="connsiteY50" fmla="*/ 1862668 h 3482342"/>
              <a:gd name="connsiteX51" fmla="*/ 7817899 w 12192000"/>
              <a:gd name="connsiteY51" fmla="*/ 1862176 h 3482342"/>
              <a:gd name="connsiteX52" fmla="*/ 7768994 w 12192000"/>
              <a:gd name="connsiteY52" fmla="*/ 1855721 h 3482342"/>
              <a:gd name="connsiteX53" fmla="*/ 7618027 w 12192000"/>
              <a:gd name="connsiteY53" fmla="*/ 1830959 h 3482342"/>
              <a:gd name="connsiteX54" fmla="*/ 7449425 w 12192000"/>
              <a:gd name="connsiteY54" fmla="*/ 1810910 h 3482342"/>
              <a:gd name="connsiteX55" fmla="*/ 7342915 w 12192000"/>
              <a:gd name="connsiteY55" fmla="*/ 1819827 h 3482342"/>
              <a:gd name="connsiteX56" fmla="*/ 7255191 w 12192000"/>
              <a:gd name="connsiteY56" fmla="*/ 1834354 h 3482342"/>
              <a:gd name="connsiteX57" fmla="*/ 7131205 w 12192000"/>
              <a:gd name="connsiteY57" fmla="*/ 1845557 h 3482342"/>
              <a:gd name="connsiteX58" fmla="*/ 6941837 w 12192000"/>
              <a:gd name="connsiteY58" fmla="*/ 1840640 h 3482342"/>
              <a:gd name="connsiteX59" fmla="*/ 6837145 w 12192000"/>
              <a:gd name="connsiteY59" fmla="*/ 1870724 h 3482342"/>
              <a:gd name="connsiteX60" fmla="*/ 6753991 w 12192000"/>
              <a:gd name="connsiteY60" fmla="*/ 1860969 h 3482342"/>
              <a:gd name="connsiteX61" fmla="*/ 6727754 w 12192000"/>
              <a:gd name="connsiteY61" fmla="*/ 1882372 h 3482342"/>
              <a:gd name="connsiteX62" fmla="*/ 6723371 w 12192000"/>
              <a:gd name="connsiteY62" fmla="*/ 1886494 h 3482342"/>
              <a:gd name="connsiteX63" fmla="*/ 6702779 w 12192000"/>
              <a:gd name="connsiteY63" fmla="*/ 1893601 h 3482342"/>
              <a:gd name="connsiteX64" fmla="*/ 6686657 w 12192000"/>
              <a:gd name="connsiteY64" fmla="*/ 1907344 h 3482342"/>
              <a:gd name="connsiteX65" fmla="*/ 6651330 w 12192000"/>
              <a:gd name="connsiteY65" fmla="*/ 1922921 h 3482342"/>
              <a:gd name="connsiteX66" fmla="*/ 6622958 w 12192000"/>
              <a:gd name="connsiteY66" fmla="*/ 1936255 h 3482342"/>
              <a:gd name="connsiteX67" fmla="*/ 6522602 w 12192000"/>
              <a:gd name="connsiteY67" fmla="*/ 1954133 h 3482342"/>
              <a:gd name="connsiteX68" fmla="*/ 6444344 w 12192000"/>
              <a:gd name="connsiteY68" fmla="*/ 1969663 h 3482342"/>
              <a:gd name="connsiteX69" fmla="*/ 6409626 w 12192000"/>
              <a:gd name="connsiteY69" fmla="*/ 1978846 h 3482342"/>
              <a:gd name="connsiteX70" fmla="*/ 6333446 w 12192000"/>
              <a:gd name="connsiteY70" fmla="*/ 1997163 h 3482342"/>
              <a:gd name="connsiteX71" fmla="*/ 6294933 w 12192000"/>
              <a:gd name="connsiteY71" fmla="*/ 2019412 h 3482342"/>
              <a:gd name="connsiteX72" fmla="*/ 6238719 w 12192000"/>
              <a:gd name="connsiteY72" fmla="*/ 2042547 h 3482342"/>
              <a:gd name="connsiteX73" fmla="*/ 6187205 w 12192000"/>
              <a:gd name="connsiteY73" fmla="*/ 2060048 h 3482342"/>
              <a:gd name="connsiteX74" fmla="*/ 6138780 w 12192000"/>
              <a:gd name="connsiteY74" fmla="*/ 2081918 h 3482342"/>
              <a:gd name="connsiteX75" fmla="*/ 6120125 w 12192000"/>
              <a:gd name="connsiteY75" fmla="*/ 2109475 h 3482342"/>
              <a:gd name="connsiteX76" fmla="*/ 6056576 w 12192000"/>
              <a:gd name="connsiteY76" fmla="*/ 2120066 h 3482342"/>
              <a:gd name="connsiteX77" fmla="*/ 5993794 w 12192000"/>
              <a:gd name="connsiteY77" fmla="*/ 2122569 h 3482342"/>
              <a:gd name="connsiteX78" fmla="*/ 5943601 w 12192000"/>
              <a:gd name="connsiteY78" fmla="*/ 2137719 h 3482342"/>
              <a:gd name="connsiteX79" fmla="*/ 5898141 w 12192000"/>
              <a:gd name="connsiteY79" fmla="*/ 2144806 h 3482342"/>
              <a:gd name="connsiteX80" fmla="*/ 5855337 w 12192000"/>
              <a:gd name="connsiteY80" fmla="*/ 2137719 h 3482342"/>
              <a:gd name="connsiteX81" fmla="*/ 5817682 w 12192000"/>
              <a:gd name="connsiteY81" fmla="*/ 2157358 h 3482342"/>
              <a:gd name="connsiteX82" fmla="*/ 5735300 w 12192000"/>
              <a:gd name="connsiteY82" fmla="*/ 2158902 h 3482342"/>
              <a:gd name="connsiteX83" fmla="*/ 5591469 w 12192000"/>
              <a:gd name="connsiteY83" fmla="*/ 2178389 h 3482342"/>
              <a:gd name="connsiteX84" fmla="*/ 5505818 w 12192000"/>
              <a:gd name="connsiteY84" fmla="*/ 2194207 h 3482342"/>
              <a:gd name="connsiteX85" fmla="*/ 5452860 w 12192000"/>
              <a:gd name="connsiteY85" fmla="*/ 2180085 h 3482342"/>
              <a:gd name="connsiteX86" fmla="*/ 5414282 w 12192000"/>
              <a:gd name="connsiteY86" fmla="*/ 2183070 h 3482342"/>
              <a:gd name="connsiteX87" fmla="*/ 5368369 w 12192000"/>
              <a:gd name="connsiteY87" fmla="*/ 2204272 h 3482342"/>
              <a:gd name="connsiteX88" fmla="*/ 5336354 w 12192000"/>
              <a:gd name="connsiteY88" fmla="*/ 2218920 h 3482342"/>
              <a:gd name="connsiteX89" fmla="*/ 5291263 w 12192000"/>
              <a:gd name="connsiteY89" fmla="*/ 2239182 h 3482342"/>
              <a:gd name="connsiteX90" fmla="*/ 5255152 w 12192000"/>
              <a:gd name="connsiteY90" fmla="*/ 2247164 h 3482342"/>
              <a:gd name="connsiteX91" fmla="*/ 5233796 w 12192000"/>
              <a:gd name="connsiteY91" fmla="*/ 2268260 h 3482342"/>
              <a:gd name="connsiteX92" fmla="*/ 5212786 w 12192000"/>
              <a:gd name="connsiteY92" fmla="*/ 2296592 h 3482342"/>
              <a:gd name="connsiteX93" fmla="*/ 5173523 w 12192000"/>
              <a:gd name="connsiteY93" fmla="*/ 2309057 h 3482342"/>
              <a:gd name="connsiteX94" fmla="*/ 5123830 w 12192000"/>
              <a:gd name="connsiteY94" fmla="*/ 2307070 h 3482342"/>
              <a:gd name="connsiteX95" fmla="*/ 5065426 w 12192000"/>
              <a:gd name="connsiteY95" fmla="*/ 2324076 h 3482342"/>
              <a:gd name="connsiteX96" fmla="*/ 4975908 w 12192000"/>
              <a:gd name="connsiteY96" fmla="*/ 2364128 h 3482342"/>
              <a:gd name="connsiteX97" fmla="*/ 4913723 w 12192000"/>
              <a:gd name="connsiteY97" fmla="*/ 2385265 h 3482342"/>
              <a:gd name="connsiteX98" fmla="*/ 4746485 w 12192000"/>
              <a:gd name="connsiteY98" fmla="*/ 2451769 h 3482342"/>
              <a:gd name="connsiteX99" fmla="*/ 4681588 w 12192000"/>
              <a:gd name="connsiteY99" fmla="*/ 2467494 h 3482342"/>
              <a:gd name="connsiteX100" fmla="*/ 1783655 w 12192000"/>
              <a:gd name="connsiteY100" fmla="*/ 3163860 h 3482342"/>
              <a:gd name="connsiteX101" fmla="*/ 1325955 w 12192000"/>
              <a:gd name="connsiteY101" fmla="*/ 3176692 h 3482342"/>
              <a:gd name="connsiteX102" fmla="*/ 1190384 w 12192000"/>
              <a:gd name="connsiteY102" fmla="*/ 3203504 h 3482342"/>
              <a:gd name="connsiteX103" fmla="*/ 1094537 w 12192000"/>
              <a:gd name="connsiteY103" fmla="*/ 3229469 h 3482342"/>
              <a:gd name="connsiteX104" fmla="*/ 779276 w 12192000"/>
              <a:gd name="connsiteY104" fmla="*/ 3327290 h 3482342"/>
              <a:gd name="connsiteX105" fmla="*/ 600378 w 12192000"/>
              <a:gd name="connsiteY105" fmla="*/ 3335250 h 3482342"/>
              <a:gd name="connsiteX106" fmla="*/ 493457 w 12192000"/>
              <a:gd name="connsiteY106" fmla="*/ 3365044 h 3482342"/>
              <a:gd name="connsiteX107" fmla="*/ 349402 w 12192000"/>
              <a:gd name="connsiteY107" fmla="*/ 3380897 h 3482342"/>
              <a:gd name="connsiteX108" fmla="*/ 192183 w 12192000"/>
              <a:gd name="connsiteY108" fmla="*/ 3460075 h 3482342"/>
              <a:gd name="connsiteX109" fmla="*/ 46713 w 12192000"/>
              <a:gd name="connsiteY109" fmla="*/ 3462986 h 3482342"/>
              <a:gd name="connsiteX110" fmla="*/ 2765 w 12192000"/>
              <a:gd name="connsiteY110" fmla="*/ 3480770 h 3482342"/>
              <a:gd name="connsiteX111" fmla="*/ 0 w 12192000"/>
              <a:gd name="connsiteY111" fmla="*/ 3482342 h 3482342"/>
              <a:gd name="connsiteX112" fmla="*/ 0 w 12192000"/>
              <a:gd name="connsiteY11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850998 w 12192000"/>
              <a:gd name="connsiteY21" fmla="*/ 1269215 h 3482342"/>
              <a:gd name="connsiteX22" fmla="*/ 10815658 w 12192000"/>
              <a:gd name="connsiteY22" fmla="*/ 1287849 h 3482342"/>
              <a:gd name="connsiteX23" fmla="*/ 10679906 w 12192000"/>
              <a:gd name="connsiteY23" fmla="*/ 1324988 h 3482342"/>
              <a:gd name="connsiteX24" fmla="*/ 10636304 w 12192000"/>
              <a:gd name="connsiteY24" fmla="*/ 1317928 h 3482342"/>
              <a:gd name="connsiteX25" fmla="*/ 10573203 w 12192000"/>
              <a:gd name="connsiteY25" fmla="*/ 1351996 h 3482342"/>
              <a:gd name="connsiteX26" fmla="*/ 10513263 w 12192000"/>
              <a:gd name="connsiteY26" fmla="*/ 1350756 h 3482342"/>
              <a:gd name="connsiteX27" fmla="*/ 10464012 w 12192000"/>
              <a:gd name="connsiteY27" fmla="*/ 1391778 h 3482342"/>
              <a:gd name="connsiteX28" fmla="*/ 10405409 w 12192000"/>
              <a:gd name="connsiteY28" fmla="*/ 1422789 h 3482342"/>
              <a:gd name="connsiteX29" fmla="*/ 10370530 w 12192000"/>
              <a:gd name="connsiteY29" fmla="*/ 1441596 h 3482342"/>
              <a:gd name="connsiteX30" fmla="*/ 10264922 w 12192000"/>
              <a:gd name="connsiteY30" fmla="*/ 1472107 h 3482342"/>
              <a:gd name="connsiteX31" fmla="*/ 10058690 w 12192000"/>
              <a:gd name="connsiteY31" fmla="*/ 1474888 h 3482342"/>
              <a:gd name="connsiteX32" fmla="*/ 10004424 w 12192000"/>
              <a:gd name="connsiteY32" fmla="*/ 1489801 h 3482342"/>
              <a:gd name="connsiteX33" fmla="*/ 9999951 w 12192000"/>
              <a:gd name="connsiteY33" fmla="*/ 1499127 h 3482342"/>
              <a:gd name="connsiteX34" fmla="*/ 9845462 w 12192000"/>
              <a:gd name="connsiteY34" fmla="*/ 1548192 h 3482342"/>
              <a:gd name="connsiteX35" fmla="*/ 9736156 w 12192000"/>
              <a:gd name="connsiteY35" fmla="*/ 1581928 h 3482342"/>
              <a:gd name="connsiteX36" fmla="*/ 9693355 w 12192000"/>
              <a:gd name="connsiteY36" fmla="*/ 1602632 h 3482342"/>
              <a:gd name="connsiteX37" fmla="*/ 9664242 w 12192000"/>
              <a:gd name="connsiteY37" fmla="*/ 1622075 h 3482342"/>
              <a:gd name="connsiteX38" fmla="*/ 9579195 w 12192000"/>
              <a:gd name="connsiteY38" fmla="*/ 1648017 h 3482342"/>
              <a:gd name="connsiteX39" fmla="*/ 9433652 w 12192000"/>
              <a:gd name="connsiteY39" fmla="*/ 1681174 h 3482342"/>
              <a:gd name="connsiteX40" fmla="*/ 9403775 w 12192000"/>
              <a:gd name="connsiteY40" fmla="*/ 1690403 h 3482342"/>
              <a:gd name="connsiteX41" fmla="*/ 9382503 w 12192000"/>
              <a:gd name="connsiteY41" fmla="*/ 1706957 h 3482342"/>
              <a:gd name="connsiteX42" fmla="*/ 9381410 w 12192000"/>
              <a:gd name="connsiteY42" fmla="*/ 1718312 h 3482342"/>
              <a:gd name="connsiteX43" fmla="*/ 9365685 w 12192000"/>
              <a:gd name="connsiteY43" fmla="*/ 1724772 h 3482342"/>
              <a:gd name="connsiteX44" fmla="*/ 9278020 w 12192000"/>
              <a:gd name="connsiteY44" fmla="*/ 1741161 h 3482342"/>
              <a:gd name="connsiteX45" fmla="*/ 9217145 w 12192000"/>
              <a:gd name="connsiteY45" fmla="*/ 1771195 h 3482342"/>
              <a:gd name="connsiteX46" fmla="*/ 8955875 w 12192000"/>
              <a:gd name="connsiteY46" fmla="*/ 1796806 h 3482342"/>
              <a:gd name="connsiteX47" fmla="*/ 8648415 w 12192000"/>
              <a:gd name="connsiteY47" fmla="*/ 1878623 h 3482342"/>
              <a:gd name="connsiteX48" fmla="*/ 8495949 w 12192000"/>
              <a:gd name="connsiteY48" fmla="*/ 1902425 h 3482342"/>
              <a:gd name="connsiteX49" fmla="*/ 8236214 w 12192000"/>
              <a:gd name="connsiteY49" fmla="*/ 1909725 h 3482342"/>
              <a:gd name="connsiteX50" fmla="*/ 8132104 w 12192000"/>
              <a:gd name="connsiteY50" fmla="*/ 1895727 h 3482342"/>
              <a:gd name="connsiteX51" fmla="*/ 7918078 w 12192000"/>
              <a:gd name="connsiteY51" fmla="*/ 1862668 h 3482342"/>
              <a:gd name="connsiteX52" fmla="*/ 7817899 w 12192000"/>
              <a:gd name="connsiteY52" fmla="*/ 1862176 h 3482342"/>
              <a:gd name="connsiteX53" fmla="*/ 7768994 w 12192000"/>
              <a:gd name="connsiteY53" fmla="*/ 1855721 h 3482342"/>
              <a:gd name="connsiteX54" fmla="*/ 7618027 w 12192000"/>
              <a:gd name="connsiteY54" fmla="*/ 1830959 h 3482342"/>
              <a:gd name="connsiteX55" fmla="*/ 7449425 w 12192000"/>
              <a:gd name="connsiteY55" fmla="*/ 1810910 h 3482342"/>
              <a:gd name="connsiteX56" fmla="*/ 7342915 w 12192000"/>
              <a:gd name="connsiteY56" fmla="*/ 1819827 h 3482342"/>
              <a:gd name="connsiteX57" fmla="*/ 7255191 w 12192000"/>
              <a:gd name="connsiteY57" fmla="*/ 1834354 h 3482342"/>
              <a:gd name="connsiteX58" fmla="*/ 7131205 w 12192000"/>
              <a:gd name="connsiteY58" fmla="*/ 1845557 h 3482342"/>
              <a:gd name="connsiteX59" fmla="*/ 6941837 w 12192000"/>
              <a:gd name="connsiteY59" fmla="*/ 1840640 h 3482342"/>
              <a:gd name="connsiteX60" fmla="*/ 6837145 w 12192000"/>
              <a:gd name="connsiteY60" fmla="*/ 1870724 h 3482342"/>
              <a:gd name="connsiteX61" fmla="*/ 6753991 w 12192000"/>
              <a:gd name="connsiteY61" fmla="*/ 1860969 h 3482342"/>
              <a:gd name="connsiteX62" fmla="*/ 6727754 w 12192000"/>
              <a:gd name="connsiteY62" fmla="*/ 1882372 h 3482342"/>
              <a:gd name="connsiteX63" fmla="*/ 6723371 w 12192000"/>
              <a:gd name="connsiteY63" fmla="*/ 1886494 h 3482342"/>
              <a:gd name="connsiteX64" fmla="*/ 6702779 w 12192000"/>
              <a:gd name="connsiteY64" fmla="*/ 1893601 h 3482342"/>
              <a:gd name="connsiteX65" fmla="*/ 6686657 w 12192000"/>
              <a:gd name="connsiteY65" fmla="*/ 1907344 h 3482342"/>
              <a:gd name="connsiteX66" fmla="*/ 6651330 w 12192000"/>
              <a:gd name="connsiteY66" fmla="*/ 1922921 h 3482342"/>
              <a:gd name="connsiteX67" fmla="*/ 6622958 w 12192000"/>
              <a:gd name="connsiteY67" fmla="*/ 1936255 h 3482342"/>
              <a:gd name="connsiteX68" fmla="*/ 6522602 w 12192000"/>
              <a:gd name="connsiteY68" fmla="*/ 1954133 h 3482342"/>
              <a:gd name="connsiteX69" fmla="*/ 6444344 w 12192000"/>
              <a:gd name="connsiteY69" fmla="*/ 1969663 h 3482342"/>
              <a:gd name="connsiteX70" fmla="*/ 6409626 w 12192000"/>
              <a:gd name="connsiteY70" fmla="*/ 1978846 h 3482342"/>
              <a:gd name="connsiteX71" fmla="*/ 6333446 w 12192000"/>
              <a:gd name="connsiteY71" fmla="*/ 1997163 h 3482342"/>
              <a:gd name="connsiteX72" fmla="*/ 6294933 w 12192000"/>
              <a:gd name="connsiteY72" fmla="*/ 2019412 h 3482342"/>
              <a:gd name="connsiteX73" fmla="*/ 6238719 w 12192000"/>
              <a:gd name="connsiteY73" fmla="*/ 2042547 h 3482342"/>
              <a:gd name="connsiteX74" fmla="*/ 6187205 w 12192000"/>
              <a:gd name="connsiteY74" fmla="*/ 2060048 h 3482342"/>
              <a:gd name="connsiteX75" fmla="*/ 6138780 w 12192000"/>
              <a:gd name="connsiteY75" fmla="*/ 2081918 h 3482342"/>
              <a:gd name="connsiteX76" fmla="*/ 6120125 w 12192000"/>
              <a:gd name="connsiteY76" fmla="*/ 2109475 h 3482342"/>
              <a:gd name="connsiteX77" fmla="*/ 6056576 w 12192000"/>
              <a:gd name="connsiteY77" fmla="*/ 2120066 h 3482342"/>
              <a:gd name="connsiteX78" fmla="*/ 5993794 w 12192000"/>
              <a:gd name="connsiteY78" fmla="*/ 2122569 h 3482342"/>
              <a:gd name="connsiteX79" fmla="*/ 5943601 w 12192000"/>
              <a:gd name="connsiteY79" fmla="*/ 2137719 h 3482342"/>
              <a:gd name="connsiteX80" fmla="*/ 5898141 w 12192000"/>
              <a:gd name="connsiteY80" fmla="*/ 2144806 h 3482342"/>
              <a:gd name="connsiteX81" fmla="*/ 5855337 w 12192000"/>
              <a:gd name="connsiteY81" fmla="*/ 2137719 h 3482342"/>
              <a:gd name="connsiteX82" fmla="*/ 5817682 w 12192000"/>
              <a:gd name="connsiteY82" fmla="*/ 2157358 h 3482342"/>
              <a:gd name="connsiteX83" fmla="*/ 5735300 w 12192000"/>
              <a:gd name="connsiteY83" fmla="*/ 2158902 h 3482342"/>
              <a:gd name="connsiteX84" fmla="*/ 5591469 w 12192000"/>
              <a:gd name="connsiteY84" fmla="*/ 2178389 h 3482342"/>
              <a:gd name="connsiteX85" fmla="*/ 5505818 w 12192000"/>
              <a:gd name="connsiteY85" fmla="*/ 2194207 h 3482342"/>
              <a:gd name="connsiteX86" fmla="*/ 5452860 w 12192000"/>
              <a:gd name="connsiteY86" fmla="*/ 2180085 h 3482342"/>
              <a:gd name="connsiteX87" fmla="*/ 5414282 w 12192000"/>
              <a:gd name="connsiteY87" fmla="*/ 2183070 h 3482342"/>
              <a:gd name="connsiteX88" fmla="*/ 5368369 w 12192000"/>
              <a:gd name="connsiteY88" fmla="*/ 2204272 h 3482342"/>
              <a:gd name="connsiteX89" fmla="*/ 5336354 w 12192000"/>
              <a:gd name="connsiteY89" fmla="*/ 2218920 h 3482342"/>
              <a:gd name="connsiteX90" fmla="*/ 5291263 w 12192000"/>
              <a:gd name="connsiteY90" fmla="*/ 2239182 h 3482342"/>
              <a:gd name="connsiteX91" fmla="*/ 5255152 w 12192000"/>
              <a:gd name="connsiteY91" fmla="*/ 2247164 h 3482342"/>
              <a:gd name="connsiteX92" fmla="*/ 5233796 w 12192000"/>
              <a:gd name="connsiteY92" fmla="*/ 2268260 h 3482342"/>
              <a:gd name="connsiteX93" fmla="*/ 5212786 w 12192000"/>
              <a:gd name="connsiteY93" fmla="*/ 2296592 h 3482342"/>
              <a:gd name="connsiteX94" fmla="*/ 5173523 w 12192000"/>
              <a:gd name="connsiteY94" fmla="*/ 2309057 h 3482342"/>
              <a:gd name="connsiteX95" fmla="*/ 5123830 w 12192000"/>
              <a:gd name="connsiteY95" fmla="*/ 2307070 h 3482342"/>
              <a:gd name="connsiteX96" fmla="*/ 5065426 w 12192000"/>
              <a:gd name="connsiteY96" fmla="*/ 2324076 h 3482342"/>
              <a:gd name="connsiteX97" fmla="*/ 4975908 w 12192000"/>
              <a:gd name="connsiteY97" fmla="*/ 2364128 h 3482342"/>
              <a:gd name="connsiteX98" fmla="*/ 4913723 w 12192000"/>
              <a:gd name="connsiteY98" fmla="*/ 2385265 h 3482342"/>
              <a:gd name="connsiteX99" fmla="*/ 4746485 w 12192000"/>
              <a:gd name="connsiteY99" fmla="*/ 2451769 h 3482342"/>
              <a:gd name="connsiteX100" fmla="*/ 4681588 w 12192000"/>
              <a:gd name="connsiteY100" fmla="*/ 2467494 h 3482342"/>
              <a:gd name="connsiteX101" fmla="*/ 1783655 w 12192000"/>
              <a:gd name="connsiteY101" fmla="*/ 3163860 h 3482342"/>
              <a:gd name="connsiteX102" fmla="*/ 1325955 w 12192000"/>
              <a:gd name="connsiteY102" fmla="*/ 3176692 h 3482342"/>
              <a:gd name="connsiteX103" fmla="*/ 1190384 w 12192000"/>
              <a:gd name="connsiteY103" fmla="*/ 3203504 h 3482342"/>
              <a:gd name="connsiteX104" fmla="*/ 1094537 w 12192000"/>
              <a:gd name="connsiteY104" fmla="*/ 3229469 h 3482342"/>
              <a:gd name="connsiteX105" fmla="*/ 779276 w 12192000"/>
              <a:gd name="connsiteY105" fmla="*/ 3327290 h 3482342"/>
              <a:gd name="connsiteX106" fmla="*/ 600378 w 12192000"/>
              <a:gd name="connsiteY106" fmla="*/ 3335250 h 3482342"/>
              <a:gd name="connsiteX107" fmla="*/ 493457 w 12192000"/>
              <a:gd name="connsiteY107" fmla="*/ 3365044 h 3482342"/>
              <a:gd name="connsiteX108" fmla="*/ 349402 w 12192000"/>
              <a:gd name="connsiteY108" fmla="*/ 3380897 h 3482342"/>
              <a:gd name="connsiteX109" fmla="*/ 192183 w 12192000"/>
              <a:gd name="connsiteY109" fmla="*/ 3460075 h 3482342"/>
              <a:gd name="connsiteX110" fmla="*/ 46713 w 12192000"/>
              <a:gd name="connsiteY110" fmla="*/ 3462986 h 3482342"/>
              <a:gd name="connsiteX111" fmla="*/ 2765 w 12192000"/>
              <a:gd name="connsiteY111" fmla="*/ 3480770 h 3482342"/>
              <a:gd name="connsiteX112" fmla="*/ 0 w 12192000"/>
              <a:gd name="connsiteY112" fmla="*/ 3482342 h 3482342"/>
              <a:gd name="connsiteX113" fmla="*/ 0 w 12192000"/>
              <a:gd name="connsiteY11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960443 w 12192000"/>
              <a:gd name="connsiteY21" fmla="*/ 1244502 h 3482342"/>
              <a:gd name="connsiteX22" fmla="*/ 10850998 w 12192000"/>
              <a:gd name="connsiteY22" fmla="*/ 1269215 h 3482342"/>
              <a:gd name="connsiteX23" fmla="*/ 10815658 w 12192000"/>
              <a:gd name="connsiteY23" fmla="*/ 1287849 h 3482342"/>
              <a:gd name="connsiteX24" fmla="*/ 10679906 w 12192000"/>
              <a:gd name="connsiteY24" fmla="*/ 1324988 h 3482342"/>
              <a:gd name="connsiteX25" fmla="*/ 10636304 w 12192000"/>
              <a:gd name="connsiteY25" fmla="*/ 1317928 h 3482342"/>
              <a:gd name="connsiteX26" fmla="*/ 10573203 w 12192000"/>
              <a:gd name="connsiteY26" fmla="*/ 1351996 h 3482342"/>
              <a:gd name="connsiteX27" fmla="*/ 10513263 w 12192000"/>
              <a:gd name="connsiteY27" fmla="*/ 1350756 h 3482342"/>
              <a:gd name="connsiteX28" fmla="*/ 10464012 w 12192000"/>
              <a:gd name="connsiteY28" fmla="*/ 1391778 h 3482342"/>
              <a:gd name="connsiteX29" fmla="*/ 10405409 w 12192000"/>
              <a:gd name="connsiteY29" fmla="*/ 1422789 h 3482342"/>
              <a:gd name="connsiteX30" fmla="*/ 10370530 w 12192000"/>
              <a:gd name="connsiteY30" fmla="*/ 1441596 h 3482342"/>
              <a:gd name="connsiteX31" fmla="*/ 10264922 w 12192000"/>
              <a:gd name="connsiteY31" fmla="*/ 1472107 h 3482342"/>
              <a:gd name="connsiteX32" fmla="*/ 10058690 w 12192000"/>
              <a:gd name="connsiteY32" fmla="*/ 1474888 h 3482342"/>
              <a:gd name="connsiteX33" fmla="*/ 10004424 w 12192000"/>
              <a:gd name="connsiteY33" fmla="*/ 1489801 h 3482342"/>
              <a:gd name="connsiteX34" fmla="*/ 9999951 w 12192000"/>
              <a:gd name="connsiteY34" fmla="*/ 1499127 h 3482342"/>
              <a:gd name="connsiteX35" fmla="*/ 9845462 w 12192000"/>
              <a:gd name="connsiteY35" fmla="*/ 1548192 h 3482342"/>
              <a:gd name="connsiteX36" fmla="*/ 9736156 w 12192000"/>
              <a:gd name="connsiteY36" fmla="*/ 1581928 h 3482342"/>
              <a:gd name="connsiteX37" fmla="*/ 9693355 w 12192000"/>
              <a:gd name="connsiteY37" fmla="*/ 1602632 h 3482342"/>
              <a:gd name="connsiteX38" fmla="*/ 9664242 w 12192000"/>
              <a:gd name="connsiteY38" fmla="*/ 1622075 h 3482342"/>
              <a:gd name="connsiteX39" fmla="*/ 9579195 w 12192000"/>
              <a:gd name="connsiteY39" fmla="*/ 1648017 h 3482342"/>
              <a:gd name="connsiteX40" fmla="*/ 9433652 w 12192000"/>
              <a:gd name="connsiteY40" fmla="*/ 1681174 h 3482342"/>
              <a:gd name="connsiteX41" fmla="*/ 9403775 w 12192000"/>
              <a:gd name="connsiteY41" fmla="*/ 1690403 h 3482342"/>
              <a:gd name="connsiteX42" fmla="*/ 9382503 w 12192000"/>
              <a:gd name="connsiteY42" fmla="*/ 1706957 h 3482342"/>
              <a:gd name="connsiteX43" fmla="*/ 9381410 w 12192000"/>
              <a:gd name="connsiteY43" fmla="*/ 1718312 h 3482342"/>
              <a:gd name="connsiteX44" fmla="*/ 9365685 w 12192000"/>
              <a:gd name="connsiteY44" fmla="*/ 1724772 h 3482342"/>
              <a:gd name="connsiteX45" fmla="*/ 9278020 w 12192000"/>
              <a:gd name="connsiteY45" fmla="*/ 1741161 h 3482342"/>
              <a:gd name="connsiteX46" fmla="*/ 9217145 w 12192000"/>
              <a:gd name="connsiteY46" fmla="*/ 1771195 h 3482342"/>
              <a:gd name="connsiteX47" fmla="*/ 8955875 w 12192000"/>
              <a:gd name="connsiteY47" fmla="*/ 1796806 h 3482342"/>
              <a:gd name="connsiteX48" fmla="*/ 8648415 w 12192000"/>
              <a:gd name="connsiteY48" fmla="*/ 1878623 h 3482342"/>
              <a:gd name="connsiteX49" fmla="*/ 8495949 w 12192000"/>
              <a:gd name="connsiteY49" fmla="*/ 1902425 h 3482342"/>
              <a:gd name="connsiteX50" fmla="*/ 8236214 w 12192000"/>
              <a:gd name="connsiteY50" fmla="*/ 1909725 h 3482342"/>
              <a:gd name="connsiteX51" fmla="*/ 8132104 w 12192000"/>
              <a:gd name="connsiteY51" fmla="*/ 1895727 h 3482342"/>
              <a:gd name="connsiteX52" fmla="*/ 7918078 w 12192000"/>
              <a:gd name="connsiteY52" fmla="*/ 1862668 h 3482342"/>
              <a:gd name="connsiteX53" fmla="*/ 7817899 w 12192000"/>
              <a:gd name="connsiteY53" fmla="*/ 1862176 h 3482342"/>
              <a:gd name="connsiteX54" fmla="*/ 7768994 w 12192000"/>
              <a:gd name="connsiteY54" fmla="*/ 1855721 h 3482342"/>
              <a:gd name="connsiteX55" fmla="*/ 7618027 w 12192000"/>
              <a:gd name="connsiteY55" fmla="*/ 1830959 h 3482342"/>
              <a:gd name="connsiteX56" fmla="*/ 7449425 w 12192000"/>
              <a:gd name="connsiteY56" fmla="*/ 1810910 h 3482342"/>
              <a:gd name="connsiteX57" fmla="*/ 7342915 w 12192000"/>
              <a:gd name="connsiteY57" fmla="*/ 1819827 h 3482342"/>
              <a:gd name="connsiteX58" fmla="*/ 7255191 w 12192000"/>
              <a:gd name="connsiteY58" fmla="*/ 1834354 h 3482342"/>
              <a:gd name="connsiteX59" fmla="*/ 7131205 w 12192000"/>
              <a:gd name="connsiteY59" fmla="*/ 1845557 h 3482342"/>
              <a:gd name="connsiteX60" fmla="*/ 6941837 w 12192000"/>
              <a:gd name="connsiteY60" fmla="*/ 1840640 h 3482342"/>
              <a:gd name="connsiteX61" fmla="*/ 6837145 w 12192000"/>
              <a:gd name="connsiteY61" fmla="*/ 1870724 h 3482342"/>
              <a:gd name="connsiteX62" fmla="*/ 6753991 w 12192000"/>
              <a:gd name="connsiteY62" fmla="*/ 1860969 h 3482342"/>
              <a:gd name="connsiteX63" fmla="*/ 6727754 w 12192000"/>
              <a:gd name="connsiteY63" fmla="*/ 1882372 h 3482342"/>
              <a:gd name="connsiteX64" fmla="*/ 6723371 w 12192000"/>
              <a:gd name="connsiteY64" fmla="*/ 1886494 h 3482342"/>
              <a:gd name="connsiteX65" fmla="*/ 6702779 w 12192000"/>
              <a:gd name="connsiteY65" fmla="*/ 1893601 h 3482342"/>
              <a:gd name="connsiteX66" fmla="*/ 6686657 w 12192000"/>
              <a:gd name="connsiteY66" fmla="*/ 1907344 h 3482342"/>
              <a:gd name="connsiteX67" fmla="*/ 6651330 w 12192000"/>
              <a:gd name="connsiteY67" fmla="*/ 1922921 h 3482342"/>
              <a:gd name="connsiteX68" fmla="*/ 6622958 w 12192000"/>
              <a:gd name="connsiteY68" fmla="*/ 1936255 h 3482342"/>
              <a:gd name="connsiteX69" fmla="*/ 6522602 w 12192000"/>
              <a:gd name="connsiteY69" fmla="*/ 1954133 h 3482342"/>
              <a:gd name="connsiteX70" fmla="*/ 6444344 w 12192000"/>
              <a:gd name="connsiteY70" fmla="*/ 1969663 h 3482342"/>
              <a:gd name="connsiteX71" fmla="*/ 6409626 w 12192000"/>
              <a:gd name="connsiteY71" fmla="*/ 1978846 h 3482342"/>
              <a:gd name="connsiteX72" fmla="*/ 6333446 w 12192000"/>
              <a:gd name="connsiteY72" fmla="*/ 1997163 h 3482342"/>
              <a:gd name="connsiteX73" fmla="*/ 6294933 w 12192000"/>
              <a:gd name="connsiteY73" fmla="*/ 2019412 h 3482342"/>
              <a:gd name="connsiteX74" fmla="*/ 6238719 w 12192000"/>
              <a:gd name="connsiteY74" fmla="*/ 2042547 h 3482342"/>
              <a:gd name="connsiteX75" fmla="*/ 6187205 w 12192000"/>
              <a:gd name="connsiteY75" fmla="*/ 2060048 h 3482342"/>
              <a:gd name="connsiteX76" fmla="*/ 6138780 w 12192000"/>
              <a:gd name="connsiteY76" fmla="*/ 2081918 h 3482342"/>
              <a:gd name="connsiteX77" fmla="*/ 6120125 w 12192000"/>
              <a:gd name="connsiteY77" fmla="*/ 2109475 h 3482342"/>
              <a:gd name="connsiteX78" fmla="*/ 6056576 w 12192000"/>
              <a:gd name="connsiteY78" fmla="*/ 2120066 h 3482342"/>
              <a:gd name="connsiteX79" fmla="*/ 5993794 w 12192000"/>
              <a:gd name="connsiteY79" fmla="*/ 2122569 h 3482342"/>
              <a:gd name="connsiteX80" fmla="*/ 5943601 w 12192000"/>
              <a:gd name="connsiteY80" fmla="*/ 2137719 h 3482342"/>
              <a:gd name="connsiteX81" fmla="*/ 5898141 w 12192000"/>
              <a:gd name="connsiteY81" fmla="*/ 2144806 h 3482342"/>
              <a:gd name="connsiteX82" fmla="*/ 5855337 w 12192000"/>
              <a:gd name="connsiteY82" fmla="*/ 2137719 h 3482342"/>
              <a:gd name="connsiteX83" fmla="*/ 5817682 w 12192000"/>
              <a:gd name="connsiteY83" fmla="*/ 2157358 h 3482342"/>
              <a:gd name="connsiteX84" fmla="*/ 5735300 w 12192000"/>
              <a:gd name="connsiteY84" fmla="*/ 2158902 h 3482342"/>
              <a:gd name="connsiteX85" fmla="*/ 5591469 w 12192000"/>
              <a:gd name="connsiteY85" fmla="*/ 2178389 h 3482342"/>
              <a:gd name="connsiteX86" fmla="*/ 5505818 w 12192000"/>
              <a:gd name="connsiteY86" fmla="*/ 2194207 h 3482342"/>
              <a:gd name="connsiteX87" fmla="*/ 5452860 w 12192000"/>
              <a:gd name="connsiteY87" fmla="*/ 2180085 h 3482342"/>
              <a:gd name="connsiteX88" fmla="*/ 5414282 w 12192000"/>
              <a:gd name="connsiteY88" fmla="*/ 2183070 h 3482342"/>
              <a:gd name="connsiteX89" fmla="*/ 5368369 w 12192000"/>
              <a:gd name="connsiteY89" fmla="*/ 2204272 h 3482342"/>
              <a:gd name="connsiteX90" fmla="*/ 5336354 w 12192000"/>
              <a:gd name="connsiteY90" fmla="*/ 2218920 h 3482342"/>
              <a:gd name="connsiteX91" fmla="*/ 5291263 w 12192000"/>
              <a:gd name="connsiteY91" fmla="*/ 2239182 h 3482342"/>
              <a:gd name="connsiteX92" fmla="*/ 5255152 w 12192000"/>
              <a:gd name="connsiteY92" fmla="*/ 2247164 h 3482342"/>
              <a:gd name="connsiteX93" fmla="*/ 5233796 w 12192000"/>
              <a:gd name="connsiteY93" fmla="*/ 2268260 h 3482342"/>
              <a:gd name="connsiteX94" fmla="*/ 5212786 w 12192000"/>
              <a:gd name="connsiteY94" fmla="*/ 2296592 h 3482342"/>
              <a:gd name="connsiteX95" fmla="*/ 5173523 w 12192000"/>
              <a:gd name="connsiteY95" fmla="*/ 2309057 h 3482342"/>
              <a:gd name="connsiteX96" fmla="*/ 5123830 w 12192000"/>
              <a:gd name="connsiteY96" fmla="*/ 2307070 h 3482342"/>
              <a:gd name="connsiteX97" fmla="*/ 5065426 w 12192000"/>
              <a:gd name="connsiteY97" fmla="*/ 2324076 h 3482342"/>
              <a:gd name="connsiteX98" fmla="*/ 4975908 w 12192000"/>
              <a:gd name="connsiteY98" fmla="*/ 2364128 h 3482342"/>
              <a:gd name="connsiteX99" fmla="*/ 4913723 w 12192000"/>
              <a:gd name="connsiteY99" fmla="*/ 2385265 h 3482342"/>
              <a:gd name="connsiteX100" fmla="*/ 4746485 w 12192000"/>
              <a:gd name="connsiteY100" fmla="*/ 2451769 h 3482342"/>
              <a:gd name="connsiteX101" fmla="*/ 4681588 w 12192000"/>
              <a:gd name="connsiteY101" fmla="*/ 2467494 h 3482342"/>
              <a:gd name="connsiteX102" fmla="*/ 1783655 w 12192000"/>
              <a:gd name="connsiteY102" fmla="*/ 3163860 h 3482342"/>
              <a:gd name="connsiteX103" fmla="*/ 1325955 w 12192000"/>
              <a:gd name="connsiteY103" fmla="*/ 3176692 h 3482342"/>
              <a:gd name="connsiteX104" fmla="*/ 1190384 w 12192000"/>
              <a:gd name="connsiteY104" fmla="*/ 3203504 h 3482342"/>
              <a:gd name="connsiteX105" fmla="*/ 1094537 w 12192000"/>
              <a:gd name="connsiteY105" fmla="*/ 3229469 h 3482342"/>
              <a:gd name="connsiteX106" fmla="*/ 779276 w 12192000"/>
              <a:gd name="connsiteY106" fmla="*/ 3327290 h 3482342"/>
              <a:gd name="connsiteX107" fmla="*/ 600378 w 12192000"/>
              <a:gd name="connsiteY107" fmla="*/ 3335250 h 3482342"/>
              <a:gd name="connsiteX108" fmla="*/ 493457 w 12192000"/>
              <a:gd name="connsiteY108" fmla="*/ 3365044 h 3482342"/>
              <a:gd name="connsiteX109" fmla="*/ 349402 w 12192000"/>
              <a:gd name="connsiteY109" fmla="*/ 3380897 h 3482342"/>
              <a:gd name="connsiteX110" fmla="*/ 192183 w 12192000"/>
              <a:gd name="connsiteY110" fmla="*/ 3460075 h 3482342"/>
              <a:gd name="connsiteX111" fmla="*/ 46713 w 12192000"/>
              <a:gd name="connsiteY111" fmla="*/ 3462986 h 3482342"/>
              <a:gd name="connsiteX112" fmla="*/ 2765 w 12192000"/>
              <a:gd name="connsiteY112" fmla="*/ 3480770 h 3482342"/>
              <a:gd name="connsiteX113" fmla="*/ 0 w 12192000"/>
              <a:gd name="connsiteY113" fmla="*/ 3482342 h 3482342"/>
              <a:gd name="connsiteX114" fmla="*/ 0 w 12192000"/>
              <a:gd name="connsiteY114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960443 w 12192000"/>
              <a:gd name="connsiteY21" fmla="*/ 1244502 h 3482342"/>
              <a:gd name="connsiteX22" fmla="*/ 10850998 w 12192000"/>
              <a:gd name="connsiteY22" fmla="*/ 1269215 h 3482342"/>
              <a:gd name="connsiteX23" fmla="*/ 10815658 w 12192000"/>
              <a:gd name="connsiteY23" fmla="*/ 1287849 h 3482342"/>
              <a:gd name="connsiteX24" fmla="*/ 10679906 w 12192000"/>
              <a:gd name="connsiteY24" fmla="*/ 1324988 h 3482342"/>
              <a:gd name="connsiteX25" fmla="*/ 10636304 w 12192000"/>
              <a:gd name="connsiteY25" fmla="*/ 1317928 h 3482342"/>
              <a:gd name="connsiteX26" fmla="*/ 10573203 w 12192000"/>
              <a:gd name="connsiteY26" fmla="*/ 1351996 h 3482342"/>
              <a:gd name="connsiteX27" fmla="*/ 10513263 w 12192000"/>
              <a:gd name="connsiteY27" fmla="*/ 1350756 h 3482342"/>
              <a:gd name="connsiteX28" fmla="*/ 10464012 w 12192000"/>
              <a:gd name="connsiteY28" fmla="*/ 1391778 h 3482342"/>
              <a:gd name="connsiteX29" fmla="*/ 10405409 w 12192000"/>
              <a:gd name="connsiteY29" fmla="*/ 1422789 h 3482342"/>
              <a:gd name="connsiteX30" fmla="*/ 10370530 w 12192000"/>
              <a:gd name="connsiteY30" fmla="*/ 1441596 h 3482342"/>
              <a:gd name="connsiteX31" fmla="*/ 10264922 w 12192000"/>
              <a:gd name="connsiteY31" fmla="*/ 1472107 h 3482342"/>
              <a:gd name="connsiteX32" fmla="*/ 10058690 w 12192000"/>
              <a:gd name="connsiteY32" fmla="*/ 1474888 h 3482342"/>
              <a:gd name="connsiteX33" fmla="*/ 10004424 w 12192000"/>
              <a:gd name="connsiteY33" fmla="*/ 1489801 h 3482342"/>
              <a:gd name="connsiteX34" fmla="*/ 9999951 w 12192000"/>
              <a:gd name="connsiteY34" fmla="*/ 1499127 h 3482342"/>
              <a:gd name="connsiteX35" fmla="*/ 9845462 w 12192000"/>
              <a:gd name="connsiteY35" fmla="*/ 1548192 h 3482342"/>
              <a:gd name="connsiteX36" fmla="*/ 9736156 w 12192000"/>
              <a:gd name="connsiteY36" fmla="*/ 1581928 h 3482342"/>
              <a:gd name="connsiteX37" fmla="*/ 9693355 w 12192000"/>
              <a:gd name="connsiteY37" fmla="*/ 1602632 h 3482342"/>
              <a:gd name="connsiteX38" fmla="*/ 9664242 w 12192000"/>
              <a:gd name="connsiteY38" fmla="*/ 1622075 h 3482342"/>
              <a:gd name="connsiteX39" fmla="*/ 9579195 w 12192000"/>
              <a:gd name="connsiteY39" fmla="*/ 1648017 h 3482342"/>
              <a:gd name="connsiteX40" fmla="*/ 9433652 w 12192000"/>
              <a:gd name="connsiteY40" fmla="*/ 1681174 h 3482342"/>
              <a:gd name="connsiteX41" fmla="*/ 9403775 w 12192000"/>
              <a:gd name="connsiteY41" fmla="*/ 1690403 h 3482342"/>
              <a:gd name="connsiteX42" fmla="*/ 9382503 w 12192000"/>
              <a:gd name="connsiteY42" fmla="*/ 1706957 h 3482342"/>
              <a:gd name="connsiteX43" fmla="*/ 9381410 w 12192000"/>
              <a:gd name="connsiteY43" fmla="*/ 1718312 h 3482342"/>
              <a:gd name="connsiteX44" fmla="*/ 9365685 w 12192000"/>
              <a:gd name="connsiteY44" fmla="*/ 1724772 h 3482342"/>
              <a:gd name="connsiteX45" fmla="*/ 9278020 w 12192000"/>
              <a:gd name="connsiteY45" fmla="*/ 1741161 h 3482342"/>
              <a:gd name="connsiteX46" fmla="*/ 9217145 w 12192000"/>
              <a:gd name="connsiteY46" fmla="*/ 1771195 h 3482342"/>
              <a:gd name="connsiteX47" fmla="*/ 8955875 w 12192000"/>
              <a:gd name="connsiteY47" fmla="*/ 1796806 h 3482342"/>
              <a:gd name="connsiteX48" fmla="*/ 8648415 w 12192000"/>
              <a:gd name="connsiteY48" fmla="*/ 1878623 h 3482342"/>
              <a:gd name="connsiteX49" fmla="*/ 8495949 w 12192000"/>
              <a:gd name="connsiteY49" fmla="*/ 1902425 h 3482342"/>
              <a:gd name="connsiteX50" fmla="*/ 8236214 w 12192000"/>
              <a:gd name="connsiteY50" fmla="*/ 1909725 h 3482342"/>
              <a:gd name="connsiteX51" fmla="*/ 8132104 w 12192000"/>
              <a:gd name="connsiteY51" fmla="*/ 1895727 h 3482342"/>
              <a:gd name="connsiteX52" fmla="*/ 7918078 w 12192000"/>
              <a:gd name="connsiteY52" fmla="*/ 1862668 h 3482342"/>
              <a:gd name="connsiteX53" fmla="*/ 7817899 w 12192000"/>
              <a:gd name="connsiteY53" fmla="*/ 1862176 h 3482342"/>
              <a:gd name="connsiteX54" fmla="*/ 7768994 w 12192000"/>
              <a:gd name="connsiteY54" fmla="*/ 1855721 h 3482342"/>
              <a:gd name="connsiteX55" fmla="*/ 7618027 w 12192000"/>
              <a:gd name="connsiteY55" fmla="*/ 1830959 h 3482342"/>
              <a:gd name="connsiteX56" fmla="*/ 7449425 w 12192000"/>
              <a:gd name="connsiteY56" fmla="*/ 1810910 h 3482342"/>
              <a:gd name="connsiteX57" fmla="*/ 7342915 w 12192000"/>
              <a:gd name="connsiteY57" fmla="*/ 1819827 h 3482342"/>
              <a:gd name="connsiteX58" fmla="*/ 7255191 w 12192000"/>
              <a:gd name="connsiteY58" fmla="*/ 1834354 h 3482342"/>
              <a:gd name="connsiteX59" fmla="*/ 7131205 w 12192000"/>
              <a:gd name="connsiteY59" fmla="*/ 1845557 h 3482342"/>
              <a:gd name="connsiteX60" fmla="*/ 6941837 w 12192000"/>
              <a:gd name="connsiteY60" fmla="*/ 1840640 h 3482342"/>
              <a:gd name="connsiteX61" fmla="*/ 6837145 w 12192000"/>
              <a:gd name="connsiteY61" fmla="*/ 1870724 h 3482342"/>
              <a:gd name="connsiteX62" fmla="*/ 6753991 w 12192000"/>
              <a:gd name="connsiteY62" fmla="*/ 1860969 h 3482342"/>
              <a:gd name="connsiteX63" fmla="*/ 6727754 w 12192000"/>
              <a:gd name="connsiteY63" fmla="*/ 1882372 h 3482342"/>
              <a:gd name="connsiteX64" fmla="*/ 6723371 w 12192000"/>
              <a:gd name="connsiteY64" fmla="*/ 1886494 h 3482342"/>
              <a:gd name="connsiteX65" fmla="*/ 6702779 w 12192000"/>
              <a:gd name="connsiteY65" fmla="*/ 1893601 h 3482342"/>
              <a:gd name="connsiteX66" fmla="*/ 6686657 w 12192000"/>
              <a:gd name="connsiteY66" fmla="*/ 1907344 h 3482342"/>
              <a:gd name="connsiteX67" fmla="*/ 6651330 w 12192000"/>
              <a:gd name="connsiteY67" fmla="*/ 1922921 h 3482342"/>
              <a:gd name="connsiteX68" fmla="*/ 6622958 w 12192000"/>
              <a:gd name="connsiteY68" fmla="*/ 1936255 h 3482342"/>
              <a:gd name="connsiteX69" fmla="*/ 6522602 w 12192000"/>
              <a:gd name="connsiteY69" fmla="*/ 1954133 h 3482342"/>
              <a:gd name="connsiteX70" fmla="*/ 6444344 w 12192000"/>
              <a:gd name="connsiteY70" fmla="*/ 1969663 h 3482342"/>
              <a:gd name="connsiteX71" fmla="*/ 6409626 w 12192000"/>
              <a:gd name="connsiteY71" fmla="*/ 1978846 h 3482342"/>
              <a:gd name="connsiteX72" fmla="*/ 6333446 w 12192000"/>
              <a:gd name="connsiteY72" fmla="*/ 1997163 h 3482342"/>
              <a:gd name="connsiteX73" fmla="*/ 6294933 w 12192000"/>
              <a:gd name="connsiteY73" fmla="*/ 2019412 h 3482342"/>
              <a:gd name="connsiteX74" fmla="*/ 6238719 w 12192000"/>
              <a:gd name="connsiteY74" fmla="*/ 2042547 h 3482342"/>
              <a:gd name="connsiteX75" fmla="*/ 6187205 w 12192000"/>
              <a:gd name="connsiteY75" fmla="*/ 2060048 h 3482342"/>
              <a:gd name="connsiteX76" fmla="*/ 6138780 w 12192000"/>
              <a:gd name="connsiteY76" fmla="*/ 2081918 h 3482342"/>
              <a:gd name="connsiteX77" fmla="*/ 6120125 w 12192000"/>
              <a:gd name="connsiteY77" fmla="*/ 2109475 h 3482342"/>
              <a:gd name="connsiteX78" fmla="*/ 6056576 w 12192000"/>
              <a:gd name="connsiteY78" fmla="*/ 2120066 h 3482342"/>
              <a:gd name="connsiteX79" fmla="*/ 5993794 w 12192000"/>
              <a:gd name="connsiteY79" fmla="*/ 2122569 h 3482342"/>
              <a:gd name="connsiteX80" fmla="*/ 5943601 w 12192000"/>
              <a:gd name="connsiteY80" fmla="*/ 2137719 h 3482342"/>
              <a:gd name="connsiteX81" fmla="*/ 5898141 w 12192000"/>
              <a:gd name="connsiteY81" fmla="*/ 2144806 h 3482342"/>
              <a:gd name="connsiteX82" fmla="*/ 5855337 w 12192000"/>
              <a:gd name="connsiteY82" fmla="*/ 2137719 h 3482342"/>
              <a:gd name="connsiteX83" fmla="*/ 5817682 w 12192000"/>
              <a:gd name="connsiteY83" fmla="*/ 2157358 h 3482342"/>
              <a:gd name="connsiteX84" fmla="*/ 5735300 w 12192000"/>
              <a:gd name="connsiteY84" fmla="*/ 2158902 h 3482342"/>
              <a:gd name="connsiteX85" fmla="*/ 5591469 w 12192000"/>
              <a:gd name="connsiteY85" fmla="*/ 2178389 h 3482342"/>
              <a:gd name="connsiteX86" fmla="*/ 5505818 w 12192000"/>
              <a:gd name="connsiteY86" fmla="*/ 2194207 h 3482342"/>
              <a:gd name="connsiteX87" fmla="*/ 5452860 w 12192000"/>
              <a:gd name="connsiteY87" fmla="*/ 2180085 h 3482342"/>
              <a:gd name="connsiteX88" fmla="*/ 5414282 w 12192000"/>
              <a:gd name="connsiteY88" fmla="*/ 2183070 h 3482342"/>
              <a:gd name="connsiteX89" fmla="*/ 5368369 w 12192000"/>
              <a:gd name="connsiteY89" fmla="*/ 2204272 h 3482342"/>
              <a:gd name="connsiteX90" fmla="*/ 5336354 w 12192000"/>
              <a:gd name="connsiteY90" fmla="*/ 2218920 h 3482342"/>
              <a:gd name="connsiteX91" fmla="*/ 5291263 w 12192000"/>
              <a:gd name="connsiteY91" fmla="*/ 2239182 h 3482342"/>
              <a:gd name="connsiteX92" fmla="*/ 5255152 w 12192000"/>
              <a:gd name="connsiteY92" fmla="*/ 2247164 h 3482342"/>
              <a:gd name="connsiteX93" fmla="*/ 5233796 w 12192000"/>
              <a:gd name="connsiteY93" fmla="*/ 2268260 h 3482342"/>
              <a:gd name="connsiteX94" fmla="*/ 5212786 w 12192000"/>
              <a:gd name="connsiteY94" fmla="*/ 2296592 h 3482342"/>
              <a:gd name="connsiteX95" fmla="*/ 5173523 w 12192000"/>
              <a:gd name="connsiteY95" fmla="*/ 2309057 h 3482342"/>
              <a:gd name="connsiteX96" fmla="*/ 5123830 w 12192000"/>
              <a:gd name="connsiteY96" fmla="*/ 2307070 h 3482342"/>
              <a:gd name="connsiteX97" fmla="*/ 5065426 w 12192000"/>
              <a:gd name="connsiteY97" fmla="*/ 2324076 h 3482342"/>
              <a:gd name="connsiteX98" fmla="*/ 4975908 w 12192000"/>
              <a:gd name="connsiteY98" fmla="*/ 2364128 h 3482342"/>
              <a:gd name="connsiteX99" fmla="*/ 4913723 w 12192000"/>
              <a:gd name="connsiteY99" fmla="*/ 2385265 h 3482342"/>
              <a:gd name="connsiteX100" fmla="*/ 4746485 w 12192000"/>
              <a:gd name="connsiteY100" fmla="*/ 2451769 h 3482342"/>
              <a:gd name="connsiteX101" fmla="*/ 4681588 w 12192000"/>
              <a:gd name="connsiteY101" fmla="*/ 2467494 h 3482342"/>
              <a:gd name="connsiteX102" fmla="*/ 1783655 w 12192000"/>
              <a:gd name="connsiteY102" fmla="*/ 3163860 h 3482342"/>
              <a:gd name="connsiteX103" fmla="*/ 1325955 w 12192000"/>
              <a:gd name="connsiteY103" fmla="*/ 3176692 h 3482342"/>
              <a:gd name="connsiteX104" fmla="*/ 1190384 w 12192000"/>
              <a:gd name="connsiteY104" fmla="*/ 3203504 h 3482342"/>
              <a:gd name="connsiteX105" fmla="*/ 1094537 w 12192000"/>
              <a:gd name="connsiteY105" fmla="*/ 3229469 h 3482342"/>
              <a:gd name="connsiteX106" fmla="*/ 779276 w 12192000"/>
              <a:gd name="connsiteY106" fmla="*/ 3327290 h 3482342"/>
              <a:gd name="connsiteX107" fmla="*/ 600378 w 12192000"/>
              <a:gd name="connsiteY107" fmla="*/ 3335250 h 3482342"/>
              <a:gd name="connsiteX108" fmla="*/ 493457 w 12192000"/>
              <a:gd name="connsiteY108" fmla="*/ 3365044 h 3482342"/>
              <a:gd name="connsiteX109" fmla="*/ 349402 w 12192000"/>
              <a:gd name="connsiteY109" fmla="*/ 3380897 h 3482342"/>
              <a:gd name="connsiteX110" fmla="*/ 192183 w 12192000"/>
              <a:gd name="connsiteY110" fmla="*/ 3460075 h 3482342"/>
              <a:gd name="connsiteX111" fmla="*/ 46713 w 12192000"/>
              <a:gd name="connsiteY111" fmla="*/ 3462986 h 3482342"/>
              <a:gd name="connsiteX112" fmla="*/ 2765 w 12192000"/>
              <a:gd name="connsiteY112" fmla="*/ 3480770 h 3482342"/>
              <a:gd name="connsiteX113" fmla="*/ 0 w 12192000"/>
              <a:gd name="connsiteY113" fmla="*/ 3482342 h 3482342"/>
              <a:gd name="connsiteX114" fmla="*/ 0 w 12192000"/>
              <a:gd name="connsiteY114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960443 w 12192000"/>
              <a:gd name="connsiteY21" fmla="*/ 1244502 h 3482342"/>
              <a:gd name="connsiteX22" fmla="*/ 10850998 w 12192000"/>
              <a:gd name="connsiteY22" fmla="*/ 1269215 h 3482342"/>
              <a:gd name="connsiteX23" fmla="*/ 10815658 w 12192000"/>
              <a:gd name="connsiteY23" fmla="*/ 1287849 h 3482342"/>
              <a:gd name="connsiteX24" fmla="*/ 10679906 w 12192000"/>
              <a:gd name="connsiteY24" fmla="*/ 1324988 h 3482342"/>
              <a:gd name="connsiteX25" fmla="*/ 10636304 w 12192000"/>
              <a:gd name="connsiteY25" fmla="*/ 1317928 h 3482342"/>
              <a:gd name="connsiteX26" fmla="*/ 10603863 w 12192000"/>
              <a:gd name="connsiteY26" fmla="*/ 1346886 h 3482342"/>
              <a:gd name="connsiteX27" fmla="*/ 10573203 w 12192000"/>
              <a:gd name="connsiteY27" fmla="*/ 1351996 h 3482342"/>
              <a:gd name="connsiteX28" fmla="*/ 10513263 w 12192000"/>
              <a:gd name="connsiteY28" fmla="*/ 1350756 h 3482342"/>
              <a:gd name="connsiteX29" fmla="*/ 10464012 w 12192000"/>
              <a:gd name="connsiteY29" fmla="*/ 1391778 h 3482342"/>
              <a:gd name="connsiteX30" fmla="*/ 10405409 w 12192000"/>
              <a:gd name="connsiteY30" fmla="*/ 1422789 h 3482342"/>
              <a:gd name="connsiteX31" fmla="*/ 10370530 w 12192000"/>
              <a:gd name="connsiteY31" fmla="*/ 1441596 h 3482342"/>
              <a:gd name="connsiteX32" fmla="*/ 10264922 w 12192000"/>
              <a:gd name="connsiteY32" fmla="*/ 1472107 h 3482342"/>
              <a:gd name="connsiteX33" fmla="*/ 10058690 w 12192000"/>
              <a:gd name="connsiteY33" fmla="*/ 1474888 h 3482342"/>
              <a:gd name="connsiteX34" fmla="*/ 10004424 w 12192000"/>
              <a:gd name="connsiteY34" fmla="*/ 1489801 h 3482342"/>
              <a:gd name="connsiteX35" fmla="*/ 9999951 w 12192000"/>
              <a:gd name="connsiteY35" fmla="*/ 1499127 h 3482342"/>
              <a:gd name="connsiteX36" fmla="*/ 9845462 w 12192000"/>
              <a:gd name="connsiteY36" fmla="*/ 1548192 h 3482342"/>
              <a:gd name="connsiteX37" fmla="*/ 9736156 w 12192000"/>
              <a:gd name="connsiteY37" fmla="*/ 1581928 h 3482342"/>
              <a:gd name="connsiteX38" fmla="*/ 9693355 w 12192000"/>
              <a:gd name="connsiteY38" fmla="*/ 1602632 h 3482342"/>
              <a:gd name="connsiteX39" fmla="*/ 9664242 w 12192000"/>
              <a:gd name="connsiteY39" fmla="*/ 1622075 h 3482342"/>
              <a:gd name="connsiteX40" fmla="*/ 9579195 w 12192000"/>
              <a:gd name="connsiteY40" fmla="*/ 1648017 h 3482342"/>
              <a:gd name="connsiteX41" fmla="*/ 9433652 w 12192000"/>
              <a:gd name="connsiteY41" fmla="*/ 1681174 h 3482342"/>
              <a:gd name="connsiteX42" fmla="*/ 9403775 w 12192000"/>
              <a:gd name="connsiteY42" fmla="*/ 1690403 h 3482342"/>
              <a:gd name="connsiteX43" fmla="*/ 9382503 w 12192000"/>
              <a:gd name="connsiteY43" fmla="*/ 1706957 h 3482342"/>
              <a:gd name="connsiteX44" fmla="*/ 9381410 w 12192000"/>
              <a:gd name="connsiteY44" fmla="*/ 1718312 h 3482342"/>
              <a:gd name="connsiteX45" fmla="*/ 9365685 w 12192000"/>
              <a:gd name="connsiteY45" fmla="*/ 1724772 h 3482342"/>
              <a:gd name="connsiteX46" fmla="*/ 9278020 w 12192000"/>
              <a:gd name="connsiteY46" fmla="*/ 1741161 h 3482342"/>
              <a:gd name="connsiteX47" fmla="*/ 9217145 w 12192000"/>
              <a:gd name="connsiteY47" fmla="*/ 1771195 h 3482342"/>
              <a:gd name="connsiteX48" fmla="*/ 8955875 w 12192000"/>
              <a:gd name="connsiteY48" fmla="*/ 1796806 h 3482342"/>
              <a:gd name="connsiteX49" fmla="*/ 8648415 w 12192000"/>
              <a:gd name="connsiteY49" fmla="*/ 1878623 h 3482342"/>
              <a:gd name="connsiteX50" fmla="*/ 8495949 w 12192000"/>
              <a:gd name="connsiteY50" fmla="*/ 1902425 h 3482342"/>
              <a:gd name="connsiteX51" fmla="*/ 8236214 w 12192000"/>
              <a:gd name="connsiteY51" fmla="*/ 1909725 h 3482342"/>
              <a:gd name="connsiteX52" fmla="*/ 8132104 w 12192000"/>
              <a:gd name="connsiteY52" fmla="*/ 1895727 h 3482342"/>
              <a:gd name="connsiteX53" fmla="*/ 7918078 w 12192000"/>
              <a:gd name="connsiteY53" fmla="*/ 1862668 h 3482342"/>
              <a:gd name="connsiteX54" fmla="*/ 7817899 w 12192000"/>
              <a:gd name="connsiteY54" fmla="*/ 1862176 h 3482342"/>
              <a:gd name="connsiteX55" fmla="*/ 7768994 w 12192000"/>
              <a:gd name="connsiteY55" fmla="*/ 1855721 h 3482342"/>
              <a:gd name="connsiteX56" fmla="*/ 7618027 w 12192000"/>
              <a:gd name="connsiteY56" fmla="*/ 1830959 h 3482342"/>
              <a:gd name="connsiteX57" fmla="*/ 7449425 w 12192000"/>
              <a:gd name="connsiteY57" fmla="*/ 1810910 h 3482342"/>
              <a:gd name="connsiteX58" fmla="*/ 7342915 w 12192000"/>
              <a:gd name="connsiteY58" fmla="*/ 1819827 h 3482342"/>
              <a:gd name="connsiteX59" fmla="*/ 7255191 w 12192000"/>
              <a:gd name="connsiteY59" fmla="*/ 1834354 h 3482342"/>
              <a:gd name="connsiteX60" fmla="*/ 7131205 w 12192000"/>
              <a:gd name="connsiteY60" fmla="*/ 1845557 h 3482342"/>
              <a:gd name="connsiteX61" fmla="*/ 6941837 w 12192000"/>
              <a:gd name="connsiteY61" fmla="*/ 1840640 h 3482342"/>
              <a:gd name="connsiteX62" fmla="*/ 6837145 w 12192000"/>
              <a:gd name="connsiteY62" fmla="*/ 1870724 h 3482342"/>
              <a:gd name="connsiteX63" fmla="*/ 6753991 w 12192000"/>
              <a:gd name="connsiteY63" fmla="*/ 1860969 h 3482342"/>
              <a:gd name="connsiteX64" fmla="*/ 6727754 w 12192000"/>
              <a:gd name="connsiteY64" fmla="*/ 1882372 h 3482342"/>
              <a:gd name="connsiteX65" fmla="*/ 6723371 w 12192000"/>
              <a:gd name="connsiteY65" fmla="*/ 1886494 h 3482342"/>
              <a:gd name="connsiteX66" fmla="*/ 6702779 w 12192000"/>
              <a:gd name="connsiteY66" fmla="*/ 1893601 h 3482342"/>
              <a:gd name="connsiteX67" fmla="*/ 6686657 w 12192000"/>
              <a:gd name="connsiteY67" fmla="*/ 1907344 h 3482342"/>
              <a:gd name="connsiteX68" fmla="*/ 6651330 w 12192000"/>
              <a:gd name="connsiteY68" fmla="*/ 1922921 h 3482342"/>
              <a:gd name="connsiteX69" fmla="*/ 6622958 w 12192000"/>
              <a:gd name="connsiteY69" fmla="*/ 1936255 h 3482342"/>
              <a:gd name="connsiteX70" fmla="*/ 6522602 w 12192000"/>
              <a:gd name="connsiteY70" fmla="*/ 1954133 h 3482342"/>
              <a:gd name="connsiteX71" fmla="*/ 6444344 w 12192000"/>
              <a:gd name="connsiteY71" fmla="*/ 1969663 h 3482342"/>
              <a:gd name="connsiteX72" fmla="*/ 6409626 w 12192000"/>
              <a:gd name="connsiteY72" fmla="*/ 1978846 h 3482342"/>
              <a:gd name="connsiteX73" fmla="*/ 6333446 w 12192000"/>
              <a:gd name="connsiteY73" fmla="*/ 1997163 h 3482342"/>
              <a:gd name="connsiteX74" fmla="*/ 6294933 w 12192000"/>
              <a:gd name="connsiteY74" fmla="*/ 2019412 h 3482342"/>
              <a:gd name="connsiteX75" fmla="*/ 6238719 w 12192000"/>
              <a:gd name="connsiteY75" fmla="*/ 2042547 h 3482342"/>
              <a:gd name="connsiteX76" fmla="*/ 6187205 w 12192000"/>
              <a:gd name="connsiteY76" fmla="*/ 2060048 h 3482342"/>
              <a:gd name="connsiteX77" fmla="*/ 6138780 w 12192000"/>
              <a:gd name="connsiteY77" fmla="*/ 2081918 h 3482342"/>
              <a:gd name="connsiteX78" fmla="*/ 6120125 w 12192000"/>
              <a:gd name="connsiteY78" fmla="*/ 2109475 h 3482342"/>
              <a:gd name="connsiteX79" fmla="*/ 6056576 w 12192000"/>
              <a:gd name="connsiteY79" fmla="*/ 2120066 h 3482342"/>
              <a:gd name="connsiteX80" fmla="*/ 5993794 w 12192000"/>
              <a:gd name="connsiteY80" fmla="*/ 2122569 h 3482342"/>
              <a:gd name="connsiteX81" fmla="*/ 5943601 w 12192000"/>
              <a:gd name="connsiteY81" fmla="*/ 2137719 h 3482342"/>
              <a:gd name="connsiteX82" fmla="*/ 5898141 w 12192000"/>
              <a:gd name="connsiteY82" fmla="*/ 2144806 h 3482342"/>
              <a:gd name="connsiteX83" fmla="*/ 5855337 w 12192000"/>
              <a:gd name="connsiteY83" fmla="*/ 2137719 h 3482342"/>
              <a:gd name="connsiteX84" fmla="*/ 5817682 w 12192000"/>
              <a:gd name="connsiteY84" fmla="*/ 2157358 h 3482342"/>
              <a:gd name="connsiteX85" fmla="*/ 5735300 w 12192000"/>
              <a:gd name="connsiteY85" fmla="*/ 2158902 h 3482342"/>
              <a:gd name="connsiteX86" fmla="*/ 5591469 w 12192000"/>
              <a:gd name="connsiteY86" fmla="*/ 2178389 h 3482342"/>
              <a:gd name="connsiteX87" fmla="*/ 5505818 w 12192000"/>
              <a:gd name="connsiteY87" fmla="*/ 2194207 h 3482342"/>
              <a:gd name="connsiteX88" fmla="*/ 5452860 w 12192000"/>
              <a:gd name="connsiteY88" fmla="*/ 2180085 h 3482342"/>
              <a:gd name="connsiteX89" fmla="*/ 5414282 w 12192000"/>
              <a:gd name="connsiteY89" fmla="*/ 2183070 h 3482342"/>
              <a:gd name="connsiteX90" fmla="*/ 5368369 w 12192000"/>
              <a:gd name="connsiteY90" fmla="*/ 2204272 h 3482342"/>
              <a:gd name="connsiteX91" fmla="*/ 5336354 w 12192000"/>
              <a:gd name="connsiteY91" fmla="*/ 2218920 h 3482342"/>
              <a:gd name="connsiteX92" fmla="*/ 5291263 w 12192000"/>
              <a:gd name="connsiteY92" fmla="*/ 2239182 h 3482342"/>
              <a:gd name="connsiteX93" fmla="*/ 5255152 w 12192000"/>
              <a:gd name="connsiteY93" fmla="*/ 2247164 h 3482342"/>
              <a:gd name="connsiteX94" fmla="*/ 5233796 w 12192000"/>
              <a:gd name="connsiteY94" fmla="*/ 2268260 h 3482342"/>
              <a:gd name="connsiteX95" fmla="*/ 5212786 w 12192000"/>
              <a:gd name="connsiteY95" fmla="*/ 2296592 h 3482342"/>
              <a:gd name="connsiteX96" fmla="*/ 5173523 w 12192000"/>
              <a:gd name="connsiteY96" fmla="*/ 2309057 h 3482342"/>
              <a:gd name="connsiteX97" fmla="*/ 5123830 w 12192000"/>
              <a:gd name="connsiteY97" fmla="*/ 2307070 h 3482342"/>
              <a:gd name="connsiteX98" fmla="*/ 5065426 w 12192000"/>
              <a:gd name="connsiteY98" fmla="*/ 2324076 h 3482342"/>
              <a:gd name="connsiteX99" fmla="*/ 4975908 w 12192000"/>
              <a:gd name="connsiteY99" fmla="*/ 2364128 h 3482342"/>
              <a:gd name="connsiteX100" fmla="*/ 4913723 w 12192000"/>
              <a:gd name="connsiteY100" fmla="*/ 2385265 h 3482342"/>
              <a:gd name="connsiteX101" fmla="*/ 4746485 w 12192000"/>
              <a:gd name="connsiteY101" fmla="*/ 2451769 h 3482342"/>
              <a:gd name="connsiteX102" fmla="*/ 4681588 w 12192000"/>
              <a:gd name="connsiteY102" fmla="*/ 2467494 h 3482342"/>
              <a:gd name="connsiteX103" fmla="*/ 1783655 w 12192000"/>
              <a:gd name="connsiteY103" fmla="*/ 3163860 h 3482342"/>
              <a:gd name="connsiteX104" fmla="*/ 1325955 w 12192000"/>
              <a:gd name="connsiteY104" fmla="*/ 3176692 h 3482342"/>
              <a:gd name="connsiteX105" fmla="*/ 1190384 w 12192000"/>
              <a:gd name="connsiteY105" fmla="*/ 3203504 h 3482342"/>
              <a:gd name="connsiteX106" fmla="*/ 1094537 w 12192000"/>
              <a:gd name="connsiteY106" fmla="*/ 3229469 h 3482342"/>
              <a:gd name="connsiteX107" fmla="*/ 779276 w 12192000"/>
              <a:gd name="connsiteY107" fmla="*/ 3327290 h 3482342"/>
              <a:gd name="connsiteX108" fmla="*/ 600378 w 12192000"/>
              <a:gd name="connsiteY108" fmla="*/ 3335250 h 3482342"/>
              <a:gd name="connsiteX109" fmla="*/ 493457 w 12192000"/>
              <a:gd name="connsiteY109" fmla="*/ 3365044 h 3482342"/>
              <a:gd name="connsiteX110" fmla="*/ 349402 w 12192000"/>
              <a:gd name="connsiteY110" fmla="*/ 3380897 h 3482342"/>
              <a:gd name="connsiteX111" fmla="*/ 192183 w 12192000"/>
              <a:gd name="connsiteY111" fmla="*/ 3460075 h 3482342"/>
              <a:gd name="connsiteX112" fmla="*/ 46713 w 12192000"/>
              <a:gd name="connsiteY112" fmla="*/ 3462986 h 3482342"/>
              <a:gd name="connsiteX113" fmla="*/ 2765 w 12192000"/>
              <a:gd name="connsiteY113" fmla="*/ 3480770 h 3482342"/>
              <a:gd name="connsiteX114" fmla="*/ 0 w 12192000"/>
              <a:gd name="connsiteY114" fmla="*/ 3482342 h 3482342"/>
              <a:gd name="connsiteX115" fmla="*/ 0 w 12192000"/>
              <a:gd name="connsiteY115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960443 w 12192000"/>
              <a:gd name="connsiteY21" fmla="*/ 1244502 h 3482342"/>
              <a:gd name="connsiteX22" fmla="*/ 10850998 w 12192000"/>
              <a:gd name="connsiteY22" fmla="*/ 1269215 h 3482342"/>
              <a:gd name="connsiteX23" fmla="*/ 10815658 w 12192000"/>
              <a:gd name="connsiteY23" fmla="*/ 1287849 h 3482342"/>
              <a:gd name="connsiteX24" fmla="*/ 10679906 w 12192000"/>
              <a:gd name="connsiteY24" fmla="*/ 1324988 h 3482342"/>
              <a:gd name="connsiteX25" fmla="*/ 10636304 w 12192000"/>
              <a:gd name="connsiteY25" fmla="*/ 1317928 h 3482342"/>
              <a:gd name="connsiteX26" fmla="*/ 10603863 w 12192000"/>
              <a:gd name="connsiteY26" fmla="*/ 1346886 h 3482342"/>
              <a:gd name="connsiteX27" fmla="*/ 10573203 w 12192000"/>
              <a:gd name="connsiteY27" fmla="*/ 1351996 h 3482342"/>
              <a:gd name="connsiteX28" fmla="*/ 10513263 w 12192000"/>
              <a:gd name="connsiteY28" fmla="*/ 1350756 h 3482342"/>
              <a:gd name="connsiteX29" fmla="*/ 10464012 w 12192000"/>
              <a:gd name="connsiteY29" fmla="*/ 1391778 h 3482342"/>
              <a:gd name="connsiteX30" fmla="*/ 10405409 w 12192000"/>
              <a:gd name="connsiteY30" fmla="*/ 1422789 h 3482342"/>
              <a:gd name="connsiteX31" fmla="*/ 10370530 w 12192000"/>
              <a:gd name="connsiteY31" fmla="*/ 1441596 h 3482342"/>
              <a:gd name="connsiteX32" fmla="*/ 10314361 w 12192000"/>
              <a:gd name="connsiteY32" fmla="*/ 1466924 h 3482342"/>
              <a:gd name="connsiteX33" fmla="*/ 10264922 w 12192000"/>
              <a:gd name="connsiteY33" fmla="*/ 1472107 h 3482342"/>
              <a:gd name="connsiteX34" fmla="*/ 10058690 w 12192000"/>
              <a:gd name="connsiteY34" fmla="*/ 1474888 h 3482342"/>
              <a:gd name="connsiteX35" fmla="*/ 10004424 w 12192000"/>
              <a:gd name="connsiteY35" fmla="*/ 1489801 h 3482342"/>
              <a:gd name="connsiteX36" fmla="*/ 9999951 w 12192000"/>
              <a:gd name="connsiteY36" fmla="*/ 1499127 h 3482342"/>
              <a:gd name="connsiteX37" fmla="*/ 9845462 w 12192000"/>
              <a:gd name="connsiteY37" fmla="*/ 1548192 h 3482342"/>
              <a:gd name="connsiteX38" fmla="*/ 9736156 w 12192000"/>
              <a:gd name="connsiteY38" fmla="*/ 1581928 h 3482342"/>
              <a:gd name="connsiteX39" fmla="*/ 9693355 w 12192000"/>
              <a:gd name="connsiteY39" fmla="*/ 1602632 h 3482342"/>
              <a:gd name="connsiteX40" fmla="*/ 9664242 w 12192000"/>
              <a:gd name="connsiteY40" fmla="*/ 1622075 h 3482342"/>
              <a:gd name="connsiteX41" fmla="*/ 9579195 w 12192000"/>
              <a:gd name="connsiteY41" fmla="*/ 1648017 h 3482342"/>
              <a:gd name="connsiteX42" fmla="*/ 9433652 w 12192000"/>
              <a:gd name="connsiteY42" fmla="*/ 1681174 h 3482342"/>
              <a:gd name="connsiteX43" fmla="*/ 9403775 w 12192000"/>
              <a:gd name="connsiteY43" fmla="*/ 1690403 h 3482342"/>
              <a:gd name="connsiteX44" fmla="*/ 9382503 w 12192000"/>
              <a:gd name="connsiteY44" fmla="*/ 1706957 h 3482342"/>
              <a:gd name="connsiteX45" fmla="*/ 9381410 w 12192000"/>
              <a:gd name="connsiteY45" fmla="*/ 1718312 h 3482342"/>
              <a:gd name="connsiteX46" fmla="*/ 9365685 w 12192000"/>
              <a:gd name="connsiteY46" fmla="*/ 1724772 h 3482342"/>
              <a:gd name="connsiteX47" fmla="*/ 9278020 w 12192000"/>
              <a:gd name="connsiteY47" fmla="*/ 1741161 h 3482342"/>
              <a:gd name="connsiteX48" fmla="*/ 9217145 w 12192000"/>
              <a:gd name="connsiteY48" fmla="*/ 1771195 h 3482342"/>
              <a:gd name="connsiteX49" fmla="*/ 8955875 w 12192000"/>
              <a:gd name="connsiteY49" fmla="*/ 1796806 h 3482342"/>
              <a:gd name="connsiteX50" fmla="*/ 8648415 w 12192000"/>
              <a:gd name="connsiteY50" fmla="*/ 1878623 h 3482342"/>
              <a:gd name="connsiteX51" fmla="*/ 8495949 w 12192000"/>
              <a:gd name="connsiteY51" fmla="*/ 1902425 h 3482342"/>
              <a:gd name="connsiteX52" fmla="*/ 8236214 w 12192000"/>
              <a:gd name="connsiteY52" fmla="*/ 1909725 h 3482342"/>
              <a:gd name="connsiteX53" fmla="*/ 8132104 w 12192000"/>
              <a:gd name="connsiteY53" fmla="*/ 1895727 h 3482342"/>
              <a:gd name="connsiteX54" fmla="*/ 7918078 w 12192000"/>
              <a:gd name="connsiteY54" fmla="*/ 1862668 h 3482342"/>
              <a:gd name="connsiteX55" fmla="*/ 7817899 w 12192000"/>
              <a:gd name="connsiteY55" fmla="*/ 1862176 h 3482342"/>
              <a:gd name="connsiteX56" fmla="*/ 7768994 w 12192000"/>
              <a:gd name="connsiteY56" fmla="*/ 1855721 h 3482342"/>
              <a:gd name="connsiteX57" fmla="*/ 7618027 w 12192000"/>
              <a:gd name="connsiteY57" fmla="*/ 1830959 h 3482342"/>
              <a:gd name="connsiteX58" fmla="*/ 7449425 w 12192000"/>
              <a:gd name="connsiteY58" fmla="*/ 1810910 h 3482342"/>
              <a:gd name="connsiteX59" fmla="*/ 7342915 w 12192000"/>
              <a:gd name="connsiteY59" fmla="*/ 1819827 h 3482342"/>
              <a:gd name="connsiteX60" fmla="*/ 7255191 w 12192000"/>
              <a:gd name="connsiteY60" fmla="*/ 1834354 h 3482342"/>
              <a:gd name="connsiteX61" fmla="*/ 7131205 w 12192000"/>
              <a:gd name="connsiteY61" fmla="*/ 1845557 h 3482342"/>
              <a:gd name="connsiteX62" fmla="*/ 6941837 w 12192000"/>
              <a:gd name="connsiteY62" fmla="*/ 1840640 h 3482342"/>
              <a:gd name="connsiteX63" fmla="*/ 6837145 w 12192000"/>
              <a:gd name="connsiteY63" fmla="*/ 1870724 h 3482342"/>
              <a:gd name="connsiteX64" fmla="*/ 6753991 w 12192000"/>
              <a:gd name="connsiteY64" fmla="*/ 1860969 h 3482342"/>
              <a:gd name="connsiteX65" fmla="*/ 6727754 w 12192000"/>
              <a:gd name="connsiteY65" fmla="*/ 1882372 h 3482342"/>
              <a:gd name="connsiteX66" fmla="*/ 6723371 w 12192000"/>
              <a:gd name="connsiteY66" fmla="*/ 1886494 h 3482342"/>
              <a:gd name="connsiteX67" fmla="*/ 6702779 w 12192000"/>
              <a:gd name="connsiteY67" fmla="*/ 1893601 h 3482342"/>
              <a:gd name="connsiteX68" fmla="*/ 6686657 w 12192000"/>
              <a:gd name="connsiteY68" fmla="*/ 1907344 h 3482342"/>
              <a:gd name="connsiteX69" fmla="*/ 6651330 w 12192000"/>
              <a:gd name="connsiteY69" fmla="*/ 1922921 h 3482342"/>
              <a:gd name="connsiteX70" fmla="*/ 6622958 w 12192000"/>
              <a:gd name="connsiteY70" fmla="*/ 1936255 h 3482342"/>
              <a:gd name="connsiteX71" fmla="*/ 6522602 w 12192000"/>
              <a:gd name="connsiteY71" fmla="*/ 1954133 h 3482342"/>
              <a:gd name="connsiteX72" fmla="*/ 6444344 w 12192000"/>
              <a:gd name="connsiteY72" fmla="*/ 1969663 h 3482342"/>
              <a:gd name="connsiteX73" fmla="*/ 6409626 w 12192000"/>
              <a:gd name="connsiteY73" fmla="*/ 1978846 h 3482342"/>
              <a:gd name="connsiteX74" fmla="*/ 6333446 w 12192000"/>
              <a:gd name="connsiteY74" fmla="*/ 1997163 h 3482342"/>
              <a:gd name="connsiteX75" fmla="*/ 6294933 w 12192000"/>
              <a:gd name="connsiteY75" fmla="*/ 2019412 h 3482342"/>
              <a:gd name="connsiteX76" fmla="*/ 6238719 w 12192000"/>
              <a:gd name="connsiteY76" fmla="*/ 2042547 h 3482342"/>
              <a:gd name="connsiteX77" fmla="*/ 6187205 w 12192000"/>
              <a:gd name="connsiteY77" fmla="*/ 2060048 h 3482342"/>
              <a:gd name="connsiteX78" fmla="*/ 6138780 w 12192000"/>
              <a:gd name="connsiteY78" fmla="*/ 2081918 h 3482342"/>
              <a:gd name="connsiteX79" fmla="*/ 6120125 w 12192000"/>
              <a:gd name="connsiteY79" fmla="*/ 2109475 h 3482342"/>
              <a:gd name="connsiteX80" fmla="*/ 6056576 w 12192000"/>
              <a:gd name="connsiteY80" fmla="*/ 2120066 h 3482342"/>
              <a:gd name="connsiteX81" fmla="*/ 5993794 w 12192000"/>
              <a:gd name="connsiteY81" fmla="*/ 2122569 h 3482342"/>
              <a:gd name="connsiteX82" fmla="*/ 5943601 w 12192000"/>
              <a:gd name="connsiteY82" fmla="*/ 2137719 h 3482342"/>
              <a:gd name="connsiteX83" fmla="*/ 5898141 w 12192000"/>
              <a:gd name="connsiteY83" fmla="*/ 2144806 h 3482342"/>
              <a:gd name="connsiteX84" fmla="*/ 5855337 w 12192000"/>
              <a:gd name="connsiteY84" fmla="*/ 2137719 h 3482342"/>
              <a:gd name="connsiteX85" fmla="*/ 5817682 w 12192000"/>
              <a:gd name="connsiteY85" fmla="*/ 2157358 h 3482342"/>
              <a:gd name="connsiteX86" fmla="*/ 5735300 w 12192000"/>
              <a:gd name="connsiteY86" fmla="*/ 2158902 h 3482342"/>
              <a:gd name="connsiteX87" fmla="*/ 5591469 w 12192000"/>
              <a:gd name="connsiteY87" fmla="*/ 2178389 h 3482342"/>
              <a:gd name="connsiteX88" fmla="*/ 5505818 w 12192000"/>
              <a:gd name="connsiteY88" fmla="*/ 2194207 h 3482342"/>
              <a:gd name="connsiteX89" fmla="*/ 5452860 w 12192000"/>
              <a:gd name="connsiteY89" fmla="*/ 2180085 h 3482342"/>
              <a:gd name="connsiteX90" fmla="*/ 5414282 w 12192000"/>
              <a:gd name="connsiteY90" fmla="*/ 2183070 h 3482342"/>
              <a:gd name="connsiteX91" fmla="*/ 5368369 w 12192000"/>
              <a:gd name="connsiteY91" fmla="*/ 2204272 h 3482342"/>
              <a:gd name="connsiteX92" fmla="*/ 5336354 w 12192000"/>
              <a:gd name="connsiteY92" fmla="*/ 2218920 h 3482342"/>
              <a:gd name="connsiteX93" fmla="*/ 5291263 w 12192000"/>
              <a:gd name="connsiteY93" fmla="*/ 2239182 h 3482342"/>
              <a:gd name="connsiteX94" fmla="*/ 5255152 w 12192000"/>
              <a:gd name="connsiteY94" fmla="*/ 2247164 h 3482342"/>
              <a:gd name="connsiteX95" fmla="*/ 5233796 w 12192000"/>
              <a:gd name="connsiteY95" fmla="*/ 2268260 h 3482342"/>
              <a:gd name="connsiteX96" fmla="*/ 5212786 w 12192000"/>
              <a:gd name="connsiteY96" fmla="*/ 2296592 h 3482342"/>
              <a:gd name="connsiteX97" fmla="*/ 5173523 w 12192000"/>
              <a:gd name="connsiteY97" fmla="*/ 2309057 h 3482342"/>
              <a:gd name="connsiteX98" fmla="*/ 5123830 w 12192000"/>
              <a:gd name="connsiteY98" fmla="*/ 2307070 h 3482342"/>
              <a:gd name="connsiteX99" fmla="*/ 5065426 w 12192000"/>
              <a:gd name="connsiteY99" fmla="*/ 2324076 h 3482342"/>
              <a:gd name="connsiteX100" fmla="*/ 4975908 w 12192000"/>
              <a:gd name="connsiteY100" fmla="*/ 2364128 h 3482342"/>
              <a:gd name="connsiteX101" fmla="*/ 4913723 w 12192000"/>
              <a:gd name="connsiteY101" fmla="*/ 2385265 h 3482342"/>
              <a:gd name="connsiteX102" fmla="*/ 4746485 w 12192000"/>
              <a:gd name="connsiteY102" fmla="*/ 2451769 h 3482342"/>
              <a:gd name="connsiteX103" fmla="*/ 4681588 w 12192000"/>
              <a:gd name="connsiteY103" fmla="*/ 2467494 h 3482342"/>
              <a:gd name="connsiteX104" fmla="*/ 1783655 w 12192000"/>
              <a:gd name="connsiteY104" fmla="*/ 3163860 h 3482342"/>
              <a:gd name="connsiteX105" fmla="*/ 1325955 w 12192000"/>
              <a:gd name="connsiteY105" fmla="*/ 3176692 h 3482342"/>
              <a:gd name="connsiteX106" fmla="*/ 1190384 w 12192000"/>
              <a:gd name="connsiteY106" fmla="*/ 3203504 h 3482342"/>
              <a:gd name="connsiteX107" fmla="*/ 1094537 w 12192000"/>
              <a:gd name="connsiteY107" fmla="*/ 3229469 h 3482342"/>
              <a:gd name="connsiteX108" fmla="*/ 779276 w 12192000"/>
              <a:gd name="connsiteY108" fmla="*/ 3327290 h 3482342"/>
              <a:gd name="connsiteX109" fmla="*/ 600378 w 12192000"/>
              <a:gd name="connsiteY109" fmla="*/ 3335250 h 3482342"/>
              <a:gd name="connsiteX110" fmla="*/ 493457 w 12192000"/>
              <a:gd name="connsiteY110" fmla="*/ 3365044 h 3482342"/>
              <a:gd name="connsiteX111" fmla="*/ 349402 w 12192000"/>
              <a:gd name="connsiteY111" fmla="*/ 3380897 h 3482342"/>
              <a:gd name="connsiteX112" fmla="*/ 192183 w 12192000"/>
              <a:gd name="connsiteY112" fmla="*/ 3460075 h 3482342"/>
              <a:gd name="connsiteX113" fmla="*/ 46713 w 12192000"/>
              <a:gd name="connsiteY113" fmla="*/ 3462986 h 3482342"/>
              <a:gd name="connsiteX114" fmla="*/ 2765 w 12192000"/>
              <a:gd name="connsiteY114" fmla="*/ 3480770 h 3482342"/>
              <a:gd name="connsiteX115" fmla="*/ 0 w 12192000"/>
              <a:gd name="connsiteY115" fmla="*/ 3482342 h 3482342"/>
              <a:gd name="connsiteX116" fmla="*/ 0 w 12192000"/>
              <a:gd name="connsiteY116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960443 w 12192000"/>
              <a:gd name="connsiteY21" fmla="*/ 1244502 h 3482342"/>
              <a:gd name="connsiteX22" fmla="*/ 10850998 w 12192000"/>
              <a:gd name="connsiteY22" fmla="*/ 1269215 h 3482342"/>
              <a:gd name="connsiteX23" fmla="*/ 10815658 w 12192000"/>
              <a:gd name="connsiteY23" fmla="*/ 1287849 h 3482342"/>
              <a:gd name="connsiteX24" fmla="*/ 10679906 w 12192000"/>
              <a:gd name="connsiteY24" fmla="*/ 1324988 h 3482342"/>
              <a:gd name="connsiteX25" fmla="*/ 10636304 w 12192000"/>
              <a:gd name="connsiteY25" fmla="*/ 1317928 h 3482342"/>
              <a:gd name="connsiteX26" fmla="*/ 10603863 w 12192000"/>
              <a:gd name="connsiteY26" fmla="*/ 1346886 h 3482342"/>
              <a:gd name="connsiteX27" fmla="*/ 10573203 w 12192000"/>
              <a:gd name="connsiteY27" fmla="*/ 1351996 h 3482342"/>
              <a:gd name="connsiteX28" fmla="*/ 10513263 w 12192000"/>
              <a:gd name="connsiteY28" fmla="*/ 1350756 h 3482342"/>
              <a:gd name="connsiteX29" fmla="*/ 10464012 w 12192000"/>
              <a:gd name="connsiteY29" fmla="*/ 1391778 h 3482342"/>
              <a:gd name="connsiteX30" fmla="*/ 10405409 w 12192000"/>
              <a:gd name="connsiteY30" fmla="*/ 1422789 h 3482342"/>
              <a:gd name="connsiteX31" fmla="*/ 10370530 w 12192000"/>
              <a:gd name="connsiteY31" fmla="*/ 1441596 h 3482342"/>
              <a:gd name="connsiteX32" fmla="*/ 10314361 w 12192000"/>
              <a:gd name="connsiteY32" fmla="*/ 1466924 h 3482342"/>
              <a:gd name="connsiteX33" fmla="*/ 10264922 w 12192000"/>
              <a:gd name="connsiteY33" fmla="*/ 1472107 h 3482342"/>
              <a:gd name="connsiteX34" fmla="*/ 10226099 w 12192000"/>
              <a:gd name="connsiteY34" fmla="*/ 1463393 h 3482342"/>
              <a:gd name="connsiteX35" fmla="*/ 10058690 w 12192000"/>
              <a:gd name="connsiteY35" fmla="*/ 1474888 h 3482342"/>
              <a:gd name="connsiteX36" fmla="*/ 10004424 w 12192000"/>
              <a:gd name="connsiteY36" fmla="*/ 1489801 h 3482342"/>
              <a:gd name="connsiteX37" fmla="*/ 9999951 w 12192000"/>
              <a:gd name="connsiteY37" fmla="*/ 1499127 h 3482342"/>
              <a:gd name="connsiteX38" fmla="*/ 9845462 w 12192000"/>
              <a:gd name="connsiteY38" fmla="*/ 1548192 h 3482342"/>
              <a:gd name="connsiteX39" fmla="*/ 9736156 w 12192000"/>
              <a:gd name="connsiteY39" fmla="*/ 1581928 h 3482342"/>
              <a:gd name="connsiteX40" fmla="*/ 9693355 w 12192000"/>
              <a:gd name="connsiteY40" fmla="*/ 1602632 h 3482342"/>
              <a:gd name="connsiteX41" fmla="*/ 9664242 w 12192000"/>
              <a:gd name="connsiteY41" fmla="*/ 1622075 h 3482342"/>
              <a:gd name="connsiteX42" fmla="*/ 9579195 w 12192000"/>
              <a:gd name="connsiteY42" fmla="*/ 1648017 h 3482342"/>
              <a:gd name="connsiteX43" fmla="*/ 9433652 w 12192000"/>
              <a:gd name="connsiteY43" fmla="*/ 1681174 h 3482342"/>
              <a:gd name="connsiteX44" fmla="*/ 9403775 w 12192000"/>
              <a:gd name="connsiteY44" fmla="*/ 1690403 h 3482342"/>
              <a:gd name="connsiteX45" fmla="*/ 9382503 w 12192000"/>
              <a:gd name="connsiteY45" fmla="*/ 1706957 h 3482342"/>
              <a:gd name="connsiteX46" fmla="*/ 9381410 w 12192000"/>
              <a:gd name="connsiteY46" fmla="*/ 1718312 h 3482342"/>
              <a:gd name="connsiteX47" fmla="*/ 9365685 w 12192000"/>
              <a:gd name="connsiteY47" fmla="*/ 1724772 h 3482342"/>
              <a:gd name="connsiteX48" fmla="*/ 9278020 w 12192000"/>
              <a:gd name="connsiteY48" fmla="*/ 1741161 h 3482342"/>
              <a:gd name="connsiteX49" fmla="*/ 9217145 w 12192000"/>
              <a:gd name="connsiteY49" fmla="*/ 1771195 h 3482342"/>
              <a:gd name="connsiteX50" fmla="*/ 8955875 w 12192000"/>
              <a:gd name="connsiteY50" fmla="*/ 1796806 h 3482342"/>
              <a:gd name="connsiteX51" fmla="*/ 8648415 w 12192000"/>
              <a:gd name="connsiteY51" fmla="*/ 1878623 h 3482342"/>
              <a:gd name="connsiteX52" fmla="*/ 8495949 w 12192000"/>
              <a:gd name="connsiteY52" fmla="*/ 1902425 h 3482342"/>
              <a:gd name="connsiteX53" fmla="*/ 8236214 w 12192000"/>
              <a:gd name="connsiteY53" fmla="*/ 1909725 h 3482342"/>
              <a:gd name="connsiteX54" fmla="*/ 8132104 w 12192000"/>
              <a:gd name="connsiteY54" fmla="*/ 1895727 h 3482342"/>
              <a:gd name="connsiteX55" fmla="*/ 7918078 w 12192000"/>
              <a:gd name="connsiteY55" fmla="*/ 1862668 h 3482342"/>
              <a:gd name="connsiteX56" fmla="*/ 7817899 w 12192000"/>
              <a:gd name="connsiteY56" fmla="*/ 1862176 h 3482342"/>
              <a:gd name="connsiteX57" fmla="*/ 7768994 w 12192000"/>
              <a:gd name="connsiteY57" fmla="*/ 1855721 h 3482342"/>
              <a:gd name="connsiteX58" fmla="*/ 7618027 w 12192000"/>
              <a:gd name="connsiteY58" fmla="*/ 1830959 h 3482342"/>
              <a:gd name="connsiteX59" fmla="*/ 7449425 w 12192000"/>
              <a:gd name="connsiteY59" fmla="*/ 1810910 h 3482342"/>
              <a:gd name="connsiteX60" fmla="*/ 7342915 w 12192000"/>
              <a:gd name="connsiteY60" fmla="*/ 1819827 h 3482342"/>
              <a:gd name="connsiteX61" fmla="*/ 7255191 w 12192000"/>
              <a:gd name="connsiteY61" fmla="*/ 1834354 h 3482342"/>
              <a:gd name="connsiteX62" fmla="*/ 7131205 w 12192000"/>
              <a:gd name="connsiteY62" fmla="*/ 1845557 h 3482342"/>
              <a:gd name="connsiteX63" fmla="*/ 6941837 w 12192000"/>
              <a:gd name="connsiteY63" fmla="*/ 1840640 h 3482342"/>
              <a:gd name="connsiteX64" fmla="*/ 6837145 w 12192000"/>
              <a:gd name="connsiteY64" fmla="*/ 1870724 h 3482342"/>
              <a:gd name="connsiteX65" fmla="*/ 6753991 w 12192000"/>
              <a:gd name="connsiteY65" fmla="*/ 1860969 h 3482342"/>
              <a:gd name="connsiteX66" fmla="*/ 6727754 w 12192000"/>
              <a:gd name="connsiteY66" fmla="*/ 1882372 h 3482342"/>
              <a:gd name="connsiteX67" fmla="*/ 6723371 w 12192000"/>
              <a:gd name="connsiteY67" fmla="*/ 1886494 h 3482342"/>
              <a:gd name="connsiteX68" fmla="*/ 6702779 w 12192000"/>
              <a:gd name="connsiteY68" fmla="*/ 1893601 h 3482342"/>
              <a:gd name="connsiteX69" fmla="*/ 6686657 w 12192000"/>
              <a:gd name="connsiteY69" fmla="*/ 1907344 h 3482342"/>
              <a:gd name="connsiteX70" fmla="*/ 6651330 w 12192000"/>
              <a:gd name="connsiteY70" fmla="*/ 1922921 h 3482342"/>
              <a:gd name="connsiteX71" fmla="*/ 6622958 w 12192000"/>
              <a:gd name="connsiteY71" fmla="*/ 1936255 h 3482342"/>
              <a:gd name="connsiteX72" fmla="*/ 6522602 w 12192000"/>
              <a:gd name="connsiteY72" fmla="*/ 1954133 h 3482342"/>
              <a:gd name="connsiteX73" fmla="*/ 6444344 w 12192000"/>
              <a:gd name="connsiteY73" fmla="*/ 1969663 h 3482342"/>
              <a:gd name="connsiteX74" fmla="*/ 6409626 w 12192000"/>
              <a:gd name="connsiteY74" fmla="*/ 1978846 h 3482342"/>
              <a:gd name="connsiteX75" fmla="*/ 6333446 w 12192000"/>
              <a:gd name="connsiteY75" fmla="*/ 1997163 h 3482342"/>
              <a:gd name="connsiteX76" fmla="*/ 6294933 w 12192000"/>
              <a:gd name="connsiteY76" fmla="*/ 2019412 h 3482342"/>
              <a:gd name="connsiteX77" fmla="*/ 6238719 w 12192000"/>
              <a:gd name="connsiteY77" fmla="*/ 2042547 h 3482342"/>
              <a:gd name="connsiteX78" fmla="*/ 6187205 w 12192000"/>
              <a:gd name="connsiteY78" fmla="*/ 2060048 h 3482342"/>
              <a:gd name="connsiteX79" fmla="*/ 6138780 w 12192000"/>
              <a:gd name="connsiteY79" fmla="*/ 2081918 h 3482342"/>
              <a:gd name="connsiteX80" fmla="*/ 6120125 w 12192000"/>
              <a:gd name="connsiteY80" fmla="*/ 2109475 h 3482342"/>
              <a:gd name="connsiteX81" fmla="*/ 6056576 w 12192000"/>
              <a:gd name="connsiteY81" fmla="*/ 2120066 h 3482342"/>
              <a:gd name="connsiteX82" fmla="*/ 5993794 w 12192000"/>
              <a:gd name="connsiteY82" fmla="*/ 2122569 h 3482342"/>
              <a:gd name="connsiteX83" fmla="*/ 5943601 w 12192000"/>
              <a:gd name="connsiteY83" fmla="*/ 2137719 h 3482342"/>
              <a:gd name="connsiteX84" fmla="*/ 5898141 w 12192000"/>
              <a:gd name="connsiteY84" fmla="*/ 2144806 h 3482342"/>
              <a:gd name="connsiteX85" fmla="*/ 5855337 w 12192000"/>
              <a:gd name="connsiteY85" fmla="*/ 2137719 h 3482342"/>
              <a:gd name="connsiteX86" fmla="*/ 5817682 w 12192000"/>
              <a:gd name="connsiteY86" fmla="*/ 2157358 h 3482342"/>
              <a:gd name="connsiteX87" fmla="*/ 5735300 w 12192000"/>
              <a:gd name="connsiteY87" fmla="*/ 2158902 h 3482342"/>
              <a:gd name="connsiteX88" fmla="*/ 5591469 w 12192000"/>
              <a:gd name="connsiteY88" fmla="*/ 2178389 h 3482342"/>
              <a:gd name="connsiteX89" fmla="*/ 5505818 w 12192000"/>
              <a:gd name="connsiteY89" fmla="*/ 2194207 h 3482342"/>
              <a:gd name="connsiteX90" fmla="*/ 5452860 w 12192000"/>
              <a:gd name="connsiteY90" fmla="*/ 2180085 h 3482342"/>
              <a:gd name="connsiteX91" fmla="*/ 5414282 w 12192000"/>
              <a:gd name="connsiteY91" fmla="*/ 2183070 h 3482342"/>
              <a:gd name="connsiteX92" fmla="*/ 5368369 w 12192000"/>
              <a:gd name="connsiteY92" fmla="*/ 2204272 h 3482342"/>
              <a:gd name="connsiteX93" fmla="*/ 5336354 w 12192000"/>
              <a:gd name="connsiteY93" fmla="*/ 2218920 h 3482342"/>
              <a:gd name="connsiteX94" fmla="*/ 5291263 w 12192000"/>
              <a:gd name="connsiteY94" fmla="*/ 2239182 h 3482342"/>
              <a:gd name="connsiteX95" fmla="*/ 5255152 w 12192000"/>
              <a:gd name="connsiteY95" fmla="*/ 2247164 h 3482342"/>
              <a:gd name="connsiteX96" fmla="*/ 5233796 w 12192000"/>
              <a:gd name="connsiteY96" fmla="*/ 2268260 h 3482342"/>
              <a:gd name="connsiteX97" fmla="*/ 5212786 w 12192000"/>
              <a:gd name="connsiteY97" fmla="*/ 2296592 h 3482342"/>
              <a:gd name="connsiteX98" fmla="*/ 5173523 w 12192000"/>
              <a:gd name="connsiteY98" fmla="*/ 2309057 h 3482342"/>
              <a:gd name="connsiteX99" fmla="*/ 5123830 w 12192000"/>
              <a:gd name="connsiteY99" fmla="*/ 2307070 h 3482342"/>
              <a:gd name="connsiteX100" fmla="*/ 5065426 w 12192000"/>
              <a:gd name="connsiteY100" fmla="*/ 2324076 h 3482342"/>
              <a:gd name="connsiteX101" fmla="*/ 4975908 w 12192000"/>
              <a:gd name="connsiteY101" fmla="*/ 2364128 h 3482342"/>
              <a:gd name="connsiteX102" fmla="*/ 4913723 w 12192000"/>
              <a:gd name="connsiteY102" fmla="*/ 2385265 h 3482342"/>
              <a:gd name="connsiteX103" fmla="*/ 4746485 w 12192000"/>
              <a:gd name="connsiteY103" fmla="*/ 2451769 h 3482342"/>
              <a:gd name="connsiteX104" fmla="*/ 4681588 w 12192000"/>
              <a:gd name="connsiteY104" fmla="*/ 2467494 h 3482342"/>
              <a:gd name="connsiteX105" fmla="*/ 1783655 w 12192000"/>
              <a:gd name="connsiteY105" fmla="*/ 3163860 h 3482342"/>
              <a:gd name="connsiteX106" fmla="*/ 1325955 w 12192000"/>
              <a:gd name="connsiteY106" fmla="*/ 3176692 h 3482342"/>
              <a:gd name="connsiteX107" fmla="*/ 1190384 w 12192000"/>
              <a:gd name="connsiteY107" fmla="*/ 3203504 h 3482342"/>
              <a:gd name="connsiteX108" fmla="*/ 1094537 w 12192000"/>
              <a:gd name="connsiteY108" fmla="*/ 3229469 h 3482342"/>
              <a:gd name="connsiteX109" fmla="*/ 779276 w 12192000"/>
              <a:gd name="connsiteY109" fmla="*/ 3327290 h 3482342"/>
              <a:gd name="connsiteX110" fmla="*/ 600378 w 12192000"/>
              <a:gd name="connsiteY110" fmla="*/ 3335250 h 3482342"/>
              <a:gd name="connsiteX111" fmla="*/ 493457 w 12192000"/>
              <a:gd name="connsiteY111" fmla="*/ 3365044 h 3482342"/>
              <a:gd name="connsiteX112" fmla="*/ 349402 w 12192000"/>
              <a:gd name="connsiteY112" fmla="*/ 3380897 h 3482342"/>
              <a:gd name="connsiteX113" fmla="*/ 192183 w 12192000"/>
              <a:gd name="connsiteY113" fmla="*/ 3460075 h 3482342"/>
              <a:gd name="connsiteX114" fmla="*/ 46713 w 12192000"/>
              <a:gd name="connsiteY114" fmla="*/ 3462986 h 3482342"/>
              <a:gd name="connsiteX115" fmla="*/ 2765 w 12192000"/>
              <a:gd name="connsiteY115" fmla="*/ 3480770 h 3482342"/>
              <a:gd name="connsiteX116" fmla="*/ 0 w 12192000"/>
              <a:gd name="connsiteY116" fmla="*/ 3482342 h 3482342"/>
              <a:gd name="connsiteX117" fmla="*/ 0 w 12192000"/>
              <a:gd name="connsiteY117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960443 w 12192000"/>
              <a:gd name="connsiteY21" fmla="*/ 1244502 h 3482342"/>
              <a:gd name="connsiteX22" fmla="*/ 10850998 w 12192000"/>
              <a:gd name="connsiteY22" fmla="*/ 1269215 h 3482342"/>
              <a:gd name="connsiteX23" fmla="*/ 10815658 w 12192000"/>
              <a:gd name="connsiteY23" fmla="*/ 1287849 h 3482342"/>
              <a:gd name="connsiteX24" fmla="*/ 10679906 w 12192000"/>
              <a:gd name="connsiteY24" fmla="*/ 1324988 h 3482342"/>
              <a:gd name="connsiteX25" fmla="*/ 10636304 w 12192000"/>
              <a:gd name="connsiteY25" fmla="*/ 1317928 h 3482342"/>
              <a:gd name="connsiteX26" fmla="*/ 10603863 w 12192000"/>
              <a:gd name="connsiteY26" fmla="*/ 1346886 h 3482342"/>
              <a:gd name="connsiteX27" fmla="*/ 10573203 w 12192000"/>
              <a:gd name="connsiteY27" fmla="*/ 1351996 h 3482342"/>
              <a:gd name="connsiteX28" fmla="*/ 10513263 w 12192000"/>
              <a:gd name="connsiteY28" fmla="*/ 1350756 h 3482342"/>
              <a:gd name="connsiteX29" fmla="*/ 10464012 w 12192000"/>
              <a:gd name="connsiteY29" fmla="*/ 1391778 h 3482342"/>
              <a:gd name="connsiteX30" fmla="*/ 10405409 w 12192000"/>
              <a:gd name="connsiteY30" fmla="*/ 1422789 h 3482342"/>
              <a:gd name="connsiteX31" fmla="*/ 10370530 w 12192000"/>
              <a:gd name="connsiteY31" fmla="*/ 1441596 h 3482342"/>
              <a:gd name="connsiteX32" fmla="*/ 10314361 w 12192000"/>
              <a:gd name="connsiteY32" fmla="*/ 1466924 h 3482342"/>
              <a:gd name="connsiteX33" fmla="*/ 10264922 w 12192000"/>
              <a:gd name="connsiteY33" fmla="*/ 1472107 h 3482342"/>
              <a:gd name="connsiteX34" fmla="*/ 10226099 w 12192000"/>
              <a:gd name="connsiteY34" fmla="*/ 1463393 h 3482342"/>
              <a:gd name="connsiteX35" fmla="*/ 10058690 w 12192000"/>
              <a:gd name="connsiteY35" fmla="*/ 1474888 h 3482342"/>
              <a:gd name="connsiteX36" fmla="*/ 10004424 w 12192000"/>
              <a:gd name="connsiteY36" fmla="*/ 1489801 h 3482342"/>
              <a:gd name="connsiteX37" fmla="*/ 9999951 w 12192000"/>
              <a:gd name="connsiteY37" fmla="*/ 1499127 h 3482342"/>
              <a:gd name="connsiteX38" fmla="*/ 9845462 w 12192000"/>
              <a:gd name="connsiteY38" fmla="*/ 1548192 h 3482342"/>
              <a:gd name="connsiteX39" fmla="*/ 9736156 w 12192000"/>
              <a:gd name="connsiteY39" fmla="*/ 1581928 h 3482342"/>
              <a:gd name="connsiteX40" fmla="*/ 9693355 w 12192000"/>
              <a:gd name="connsiteY40" fmla="*/ 1602632 h 3482342"/>
              <a:gd name="connsiteX41" fmla="*/ 9664242 w 12192000"/>
              <a:gd name="connsiteY41" fmla="*/ 1622075 h 3482342"/>
              <a:gd name="connsiteX42" fmla="*/ 9579195 w 12192000"/>
              <a:gd name="connsiteY42" fmla="*/ 1648017 h 3482342"/>
              <a:gd name="connsiteX43" fmla="*/ 9433652 w 12192000"/>
              <a:gd name="connsiteY43" fmla="*/ 1681174 h 3482342"/>
              <a:gd name="connsiteX44" fmla="*/ 9403775 w 12192000"/>
              <a:gd name="connsiteY44" fmla="*/ 1690403 h 3482342"/>
              <a:gd name="connsiteX45" fmla="*/ 9382503 w 12192000"/>
              <a:gd name="connsiteY45" fmla="*/ 1706957 h 3482342"/>
              <a:gd name="connsiteX46" fmla="*/ 9381410 w 12192000"/>
              <a:gd name="connsiteY46" fmla="*/ 1718312 h 3482342"/>
              <a:gd name="connsiteX47" fmla="*/ 9365685 w 12192000"/>
              <a:gd name="connsiteY47" fmla="*/ 1724772 h 3482342"/>
              <a:gd name="connsiteX48" fmla="*/ 9278020 w 12192000"/>
              <a:gd name="connsiteY48" fmla="*/ 1741161 h 3482342"/>
              <a:gd name="connsiteX49" fmla="*/ 9217145 w 12192000"/>
              <a:gd name="connsiteY49" fmla="*/ 1771195 h 3482342"/>
              <a:gd name="connsiteX50" fmla="*/ 8955875 w 12192000"/>
              <a:gd name="connsiteY50" fmla="*/ 1796806 h 3482342"/>
              <a:gd name="connsiteX51" fmla="*/ 8648415 w 12192000"/>
              <a:gd name="connsiteY51" fmla="*/ 1878623 h 3482342"/>
              <a:gd name="connsiteX52" fmla="*/ 8495949 w 12192000"/>
              <a:gd name="connsiteY52" fmla="*/ 1902425 h 3482342"/>
              <a:gd name="connsiteX53" fmla="*/ 8236214 w 12192000"/>
              <a:gd name="connsiteY53" fmla="*/ 1909725 h 3482342"/>
              <a:gd name="connsiteX54" fmla="*/ 8132104 w 12192000"/>
              <a:gd name="connsiteY54" fmla="*/ 1895727 h 3482342"/>
              <a:gd name="connsiteX55" fmla="*/ 7918078 w 12192000"/>
              <a:gd name="connsiteY55" fmla="*/ 1862668 h 3482342"/>
              <a:gd name="connsiteX56" fmla="*/ 7817899 w 12192000"/>
              <a:gd name="connsiteY56" fmla="*/ 1862176 h 3482342"/>
              <a:gd name="connsiteX57" fmla="*/ 7768994 w 12192000"/>
              <a:gd name="connsiteY57" fmla="*/ 1855721 h 3482342"/>
              <a:gd name="connsiteX58" fmla="*/ 7618027 w 12192000"/>
              <a:gd name="connsiteY58" fmla="*/ 1830959 h 3482342"/>
              <a:gd name="connsiteX59" fmla="*/ 7449425 w 12192000"/>
              <a:gd name="connsiteY59" fmla="*/ 1810910 h 3482342"/>
              <a:gd name="connsiteX60" fmla="*/ 7342915 w 12192000"/>
              <a:gd name="connsiteY60" fmla="*/ 1819827 h 3482342"/>
              <a:gd name="connsiteX61" fmla="*/ 7255191 w 12192000"/>
              <a:gd name="connsiteY61" fmla="*/ 1834354 h 3482342"/>
              <a:gd name="connsiteX62" fmla="*/ 7131205 w 12192000"/>
              <a:gd name="connsiteY62" fmla="*/ 1845557 h 3482342"/>
              <a:gd name="connsiteX63" fmla="*/ 6941837 w 12192000"/>
              <a:gd name="connsiteY63" fmla="*/ 1840640 h 3482342"/>
              <a:gd name="connsiteX64" fmla="*/ 6837145 w 12192000"/>
              <a:gd name="connsiteY64" fmla="*/ 1870724 h 3482342"/>
              <a:gd name="connsiteX65" fmla="*/ 6753991 w 12192000"/>
              <a:gd name="connsiteY65" fmla="*/ 1860969 h 3482342"/>
              <a:gd name="connsiteX66" fmla="*/ 6727754 w 12192000"/>
              <a:gd name="connsiteY66" fmla="*/ 1882372 h 3482342"/>
              <a:gd name="connsiteX67" fmla="*/ 6723371 w 12192000"/>
              <a:gd name="connsiteY67" fmla="*/ 1886494 h 3482342"/>
              <a:gd name="connsiteX68" fmla="*/ 6702779 w 12192000"/>
              <a:gd name="connsiteY68" fmla="*/ 1893601 h 3482342"/>
              <a:gd name="connsiteX69" fmla="*/ 6686657 w 12192000"/>
              <a:gd name="connsiteY69" fmla="*/ 1907344 h 3482342"/>
              <a:gd name="connsiteX70" fmla="*/ 6651330 w 12192000"/>
              <a:gd name="connsiteY70" fmla="*/ 1922921 h 3482342"/>
              <a:gd name="connsiteX71" fmla="*/ 6622958 w 12192000"/>
              <a:gd name="connsiteY71" fmla="*/ 1936255 h 3482342"/>
              <a:gd name="connsiteX72" fmla="*/ 6522602 w 12192000"/>
              <a:gd name="connsiteY72" fmla="*/ 1954133 h 3482342"/>
              <a:gd name="connsiteX73" fmla="*/ 6444344 w 12192000"/>
              <a:gd name="connsiteY73" fmla="*/ 1969663 h 3482342"/>
              <a:gd name="connsiteX74" fmla="*/ 6409626 w 12192000"/>
              <a:gd name="connsiteY74" fmla="*/ 1978846 h 3482342"/>
              <a:gd name="connsiteX75" fmla="*/ 6333446 w 12192000"/>
              <a:gd name="connsiteY75" fmla="*/ 1997163 h 3482342"/>
              <a:gd name="connsiteX76" fmla="*/ 6294933 w 12192000"/>
              <a:gd name="connsiteY76" fmla="*/ 2019412 h 3482342"/>
              <a:gd name="connsiteX77" fmla="*/ 6238719 w 12192000"/>
              <a:gd name="connsiteY77" fmla="*/ 2042547 h 3482342"/>
              <a:gd name="connsiteX78" fmla="*/ 6187205 w 12192000"/>
              <a:gd name="connsiteY78" fmla="*/ 2060048 h 3482342"/>
              <a:gd name="connsiteX79" fmla="*/ 6138780 w 12192000"/>
              <a:gd name="connsiteY79" fmla="*/ 2081918 h 3482342"/>
              <a:gd name="connsiteX80" fmla="*/ 6120125 w 12192000"/>
              <a:gd name="connsiteY80" fmla="*/ 2109475 h 3482342"/>
              <a:gd name="connsiteX81" fmla="*/ 6056576 w 12192000"/>
              <a:gd name="connsiteY81" fmla="*/ 2120066 h 3482342"/>
              <a:gd name="connsiteX82" fmla="*/ 5993794 w 12192000"/>
              <a:gd name="connsiteY82" fmla="*/ 2122569 h 3482342"/>
              <a:gd name="connsiteX83" fmla="*/ 5943601 w 12192000"/>
              <a:gd name="connsiteY83" fmla="*/ 2137719 h 3482342"/>
              <a:gd name="connsiteX84" fmla="*/ 5898141 w 12192000"/>
              <a:gd name="connsiteY84" fmla="*/ 2144806 h 3482342"/>
              <a:gd name="connsiteX85" fmla="*/ 5855337 w 12192000"/>
              <a:gd name="connsiteY85" fmla="*/ 2137719 h 3482342"/>
              <a:gd name="connsiteX86" fmla="*/ 5817682 w 12192000"/>
              <a:gd name="connsiteY86" fmla="*/ 2157358 h 3482342"/>
              <a:gd name="connsiteX87" fmla="*/ 5735300 w 12192000"/>
              <a:gd name="connsiteY87" fmla="*/ 2158902 h 3482342"/>
              <a:gd name="connsiteX88" fmla="*/ 5591469 w 12192000"/>
              <a:gd name="connsiteY88" fmla="*/ 2178389 h 3482342"/>
              <a:gd name="connsiteX89" fmla="*/ 5505818 w 12192000"/>
              <a:gd name="connsiteY89" fmla="*/ 2194207 h 3482342"/>
              <a:gd name="connsiteX90" fmla="*/ 5452860 w 12192000"/>
              <a:gd name="connsiteY90" fmla="*/ 2180085 h 3482342"/>
              <a:gd name="connsiteX91" fmla="*/ 5414282 w 12192000"/>
              <a:gd name="connsiteY91" fmla="*/ 2183070 h 3482342"/>
              <a:gd name="connsiteX92" fmla="*/ 5368369 w 12192000"/>
              <a:gd name="connsiteY92" fmla="*/ 2204272 h 3482342"/>
              <a:gd name="connsiteX93" fmla="*/ 5336354 w 12192000"/>
              <a:gd name="connsiteY93" fmla="*/ 2218920 h 3482342"/>
              <a:gd name="connsiteX94" fmla="*/ 5291263 w 12192000"/>
              <a:gd name="connsiteY94" fmla="*/ 2239182 h 3482342"/>
              <a:gd name="connsiteX95" fmla="*/ 5255152 w 12192000"/>
              <a:gd name="connsiteY95" fmla="*/ 2247164 h 3482342"/>
              <a:gd name="connsiteX96" fmla="*/ 5233796 w 12192000"/>
              <a:gd name="connsiteY96" fmla="*/ 2268260 h 3482342"/>
              <a:gd name="connsiteX97" fmla="*/ 5212786 w 12192000"/>
              <a:gd name="connsiteY97" fmla="*/ 2296592 h 3482342"/>
              <a:gd name="connsiteX98" fmla="*/ 5173523 w 12192000"/>
              <a:gd name="connsiteY98" fmla="*/ 2309057 h 3482342"/>
              <a:gd name="connsiteX99" fmla="*/ 5123830 w 12192000"/>
              <a:gd name="connsiteY99" fmla="*/ 2307070 h 3482342"/>
              <a:gd name="connsiteX100" fmla="*/ 5065426 w 12192000"/>
              <a:gd name="connsiteY100" fmla="*/ 2324076 h 3482342"/>
              <a:gd name="connsiteX101" fmla="*/ 4975908 w 12192000"/>
              <a:gd name="connsiteY101" fmla="*/ 2364128 h 3482342"/>
              <a:gd name="connsiteX102" fmla="*/ 4913723 w 12192000"/>
              <a:gd name="connsiteY102" fmla="*/ 2385265 h 3482342"/>
              <a:gd name="connsiteX103" fmla="*/ 4746485 w 12192000"/>
              <a:gd name="connsiteY103" fmla="*/ 2451769 h 3482342"/>
              <a:gd name="connsiteX104" fmla="*/ 4681588 w 12192000"/>
              <a:gd name="connsiteY104" fmla="*/ 2467494 h 3482342"/>
              <a:gd name="connsiteX105" fmla="*/ 1783655 w 12192000"/>
              <a:gd name="connsiteY105" fmla="*/ 3163860 h 3482342"/>
              <a:gd name="connsiteX106" fmla="*/ 1325955 w 12192000"/>
              <a:gd name="connsiteY106" fmla="*/ 3176692 h 3482342"/>
              <a:gd name="connsiteX107" fmla="*/ 1190384 w 12192000"/>
              <a:gd name="connsiteY107" fmla="*/ 3203504 h 3482342"/>
              <a:gd name="connsiteX108" fmla="*/ 1094537 w 12192000"/>
              <a:gd name="connsiteY108" fmla="*/ 3229469 h 3482342"/>
              <a:gd name="connsiteX109" fmla="*/ 779276 w 12192000"/>
              <a:gd name="connsiteY109" fmla="*/ 3327290 h 3482342"/>
              <a:gd name="connsiteX110" fmla="*/ 600378 w 12192000"/>
              <a:gd name="connsiteY110" fmla="*/ 3335250 h 3482342"/>
              <a:gd name="connsiteX111" fmla="*/ 493457 w 12192000"/>
              <a:gd name="connsiteY111" fmla="*/ 3365044 h 3482342"/>
              <a:gd name="connsiteX112" fmla="*/ 349402 w 12192000"/>
              <a:gd name="connsiteY112" fmla="*/ 3380897 h 3482342"/>
              <a:gd name="connsiteX113" fmla="*/ 192183 w 12192000"/>
              <a:gd name="connsiteY113" fmla="*/ 3460075 h 3482342"/>
              <a:gd name="connsiteX114" fmla="*/ 46713 w 12192000"/>
              <a:gd name="connsiteY114" fmla="*/ 3462986 h 3482342"/>
              <a:gd name="connsiteX115" fmla="*/ 2765 w 12192000"/>
              <a:gd name="connsiteY115" fmla="*/ 3480770 h 3482342"/>
              <a:gd name="connsiteX116" fmla="*/ 0 w 12192000"/>
              <a:gd name="connsiteY116" fmla="*/ 3482342 h 3482342"/>
              <a:gd name="connsiteX117" fmla="*/ 0 w 12192000"/>
              <a:gd name="connsiteY117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960443 w 12192000"/>
              <a:gd name="connsiteY21" fmla="*/ 1244502 h 3482342"/>
              <a:gd name="connsiteX22" fmla="*/ 10850998 w 12192000"/>
              <a:gd name="connsiteY22" fmla="*/ 1269215 h 3482342"/>
              <a:gd name="connsiteX23" fmla="*/ 10815658 w 12192000"/>
              <a:gd name="connsiteY23" fmla="*/ 1287849 h 3482342"/>
              <a:gd name="connsiteX24" fmla="*/ 10679906 w 12192000"/>
              <a:gd name="connsiteY24" fmla="*/ 1324988 h 3482342"/>
              <a:gd name="connsiteX25" fmla="*/ 10636304 w 12192000"/>
              <a:gd name="connsiteY25" fmla="*/ 1317928 h 3482342"/>
              <a:gd name="connsiteX26" fmla="*/ 10603863 w 12192000"/>
              <a:gd name="connsiteY26" fmla="*/ 1346886 h 3482342"/>
              <a:gd name="connsiteX27" fmla="*/ 10573203 w 12192000"/>
              <a:gd name="connsiteY27" fmla="*/ 1351996 h 3482342"/>
              <a:gd name="connsiteX28" fmla="*/ 10513263 w 12192000"/>
              <a:gd name="connsiteY28" fmla="*/ 1350756 h 3482342"/>
              <a:gd name="connsiteX29" fmla="*/ 10464012 w 12192000"/>
              <a:gd name="connsiteY29" fmla="*/ 1391778 h 3482342"/>
              <a:gd name="connsiteX30" fmla="*/ 10405409 w 12192000"/>
              <a:gd name="connsiteY30" fmla="*/ 1422789 h 3482342"/>
              <a:gd name="connsiteX31" fmla="*/ 10370530 w 12192000"/>
              <a:gd name="connsiteY31" fmla="*/ 1441596 h 3482342"/>
              <a:gd name="connsiteX32" fmla="*/ 10314361 w 12192000"/>
              <a:gd name="connsiteY32" fmla="*/ 1466924 h 3482342"/>
              <a:gd name="connsiteX33" fmla="*/ 10264922 w 12192000"/>
              <a:gd name="connsiteY33" fmla="*/ 1472107 h 3482342"/>
              <a:gd name="connsiteX34" fmla="*/ 10226099 w 12192000"/>
              <a:gd name="connsiteY34" fmla="*/ 1463393 h 3482342"/>
              <a:gd name="connsiteX35" fmla="*/ 10120184 w 12192000"/>
              <a:gd name="connsiteY35" fmla="*/ 1466924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495949 w 12192000"/>
              <a:gd name="connsiteY53" fmla="*/ 1902425 h 3482342"/>
              <a:gd name="connsiteX54" fmla="*/ 8236214 w 12192000"/>
              <a:gd name="connsiteY54" fmla="*/ 1909725 h 3482342"/>
              <a:gd name="connsiteX55" fmla="*/ 8132104 w 12192000"/>
              <a:gd name="connsiteY55" fmla="*/ 1895727 h 3482342"/>
              <a:gd name="connsiteX56" fmla="*/ 7918078 w 12192000"/>
              <a:gd name="connsiteY56" fmla="*/ 1862668 h 3482342"/>
              <a:gd name="connsiteX57" fmla="*/ 7817899 w 12192000"/>
              <a:gd name="connsiteY57" fmla="*/ 1862176 h 3482342"/>
              <a:gd name="connsiteX58" fmla="*/ 7768994 w 12192000"/>
              <a:gd name="connsiteY58" fmla="*/ 1855721 h 3482342"/>
              <a:gd name="connsiteX59" fmla="*/ 7618027 w 12192000"/>
              <a:gd name="connsiteY59" fmla="*/ 1830959 h 3482342"/>
              <a:gd name="connsiteX60" fmla="*/ 7449425 w 12192000"/>
              <a:gd name="connsiteY60" fmla="*/ 1810910 h 3482342"/>
              <a:gd name="connsiteX61" fmla="*/ 7342915 w 12192000"/>
              <a:gd name="connsiteY61" fmla="*/ 1819827 h 3482342"/>
              <a:gd name="connsiteX62" fmla="*/ 7255191 w 12192000"/>
              <a:gd name="connsiteY62" fmla="*/ 1834354 h 3482342"/>
              <a:gd name="connsiteX63" fmla="*/ 7131205 w 12192000"/>
              <a:gd name="connsiteY63" fmla="*/ 1845557 h 3482342"/>
              <a:gd name="connsiteX64" fmla="*/ 6941837 w 12192000"/>
              <a:gd name="connsiteY64" fmla="*/ 1840640 h 3482342"/>
              <a:gd name="connsiteX65" fmla="*/ 6837145 w 12192000"/>
              <a:gd name="connsiteY65" fmla="*/ 1870724 h 3482342"/>
              <a:gd name="connsiteX66" fmla="*/ 6753991 w 12192000"/>
              <a:gd name="connsiteY66" fmla="*/ 1860969 h 3482342"/>
              <a:gd name="connsiteX67" fmla="*/ 6727754 w 12192000"/>
              <a:gd name="connsiteY67" fmla="*/ 1882372 h 3482342"/>
              <a:gd name="connsiteX68" fmla="*/ 6723371 w 12192000"/>
              <a:gd name="connsiteY68" fmla="*/ 1886494 h 3482342"/>
              <a:gd name="connsiteX69" fmla="*/ 6702779 w 12192000"/>
              <a:gd name="connsiteY69" fmla="*/ 1893601 h 3482342"/>
              <a:gd name="connsiteX70" fmla="*/ 6686657 w 12192000"/>
              <a:gd name="connsiteY70" fmla="*/ 1907344 h 3482342"/>
              <a:gd name="connsiteX71" fmla="*/ 6651330 w 12192000"/>
              <a:gd name="connsiteY71" fmla="*/ 1922921 h 3482342"/>
              <a:gd name="connsiteX72" fmla="*/ 6622958 w 12192000"/>
              <a:gd name="connsiteY72" fmla="*/ 1936255 h 3482342"/>
              <a:gd name="connsiteX73" fmla="*/ 6522602 w 12192000"/>
              <a:gd name="connsiteY73" fmla="*/ 1954133 h 3482342"/>
              <a:gd name="connsiteX74" fmla="*/ 6444344 w 12192000"/>
              <a:gd name="connsiteY74" fmla="*/ 1969663 h 3482342"/>
              <a:gd name="connsiteX75" fmla="*/ 6409626 w 12192000"/>
              <a:gd name="connsiteY75" fmla="*/ 1978846 h 3482342"/>
              <a:gd name="connsiteX76" fmla="*/ 6333446 w 12192000"/>
              <a:gd name="connsiteY76" fmla="*/ 1997163 h 3482342"/>
              <a:gd name="connsiteX77" fmla="*/ 6294933 w 12192000"/>
              <a:gd name="connsiteY77" fmla="*/ 2019412 h 3482342"/>
              <a:gd name="connsiteX78" fmla="*/ 6238719 w 12192000"/>
              <a:gd name="connsiteY78" fmla="*/ 2042547 h 3482342"/>
              <a:gd name="connsiteX79" fmla="*/ 6187205 w 12192000"/>
              <a:gd name="connsiteY79" fmla="*/ 2060048 h 3482342"/>
              <a:gd name="connsiteX80" fmla="*/ 6138780 w 12192000"/>
              <a:gd name="connsiteY80" fmla="*/ 2081918 h 3482342"/>
              <a:gd name="connsiteX81" fmla="*/ 6120125 w 12192000"/>
              <a:gd name="connsiteY81" fmla="*/ 2109475 h 3482342"/>
              <a:gd name="connsiteX82" fmla="*/ 6056576 w 12192000"/>
              <a:gd name="connsiteY82" fmla="*/ 2120066 h 3482342"/>
              <a:gd name="connsiteX83" fmla="*/ 5993794 w 12192000"/>
              <a:gd name="connsiteY83" fmla="*/ 2122569 h 3482342"/>
              <a:gd name="connsiteX84" fmla="*/ 5943601 w 12192000"/>
              <a:gd name="connsiteY84" fmla="*/ 2137719 h 3482342"/>
              <a:gd name="connsiteX85" fmla="*/ 5898141 w 12192000"/>
              <a:gd name="connsiteY85" fmla="*/ 2144806 h 3482342"/>
              <a:gd name="connsiteX86" fmla="*/ 5855337 w 12192000"/>
              <a:gd name="connsiteY86" fmla="*/ 2137719 h 3482342"/>
              <a:gd name="connsiteX87" fmla="*/ 5817682 w 12192000"/>
              <a:gd name="connsiteY87" fmla="*/ 2157358 h 3482342"/>
              <a:gd name="connsiteX88" fmla="*/ 5735300 w 12192000"/>
              <a:gd name="connsiteY88" fmla="*/ 2158902 h 3482342"/>
              <a:gd name="connsiteX89" fmla="*/ 5591469 w 12192000"/>
              <a:gd name="connsiteY89" fmla="*/ 2178389 h 3482342"/>
              <a:gd name="connsiteX90" fmla="*/ 5505818 w 12192000"/>
              <a:gd name="connsiteY90" fmla="*/ 2194207 h 3482342"/>
              <a:gd name="connsiteX91" fmla="*/ 5452860 w 12192000"/>
              <a:gd name="connsiteY91" fmla="*/ 2180085 h 3482342"/>
              <a:gd name="connsiteX92" fmla="*/ 5414282 w 12192000"/>
              <a:gd name="connsiteY92" fmla="*/ 2183070 h 3482342"/>
              <a:gd name="connsiteX93" fmla="*/ 5368369 w 12192000"/>
              <a:gd name="connsiteY93" fmla="*/ 2204272 h 3482342"/>
              <a:gd name="connsiteX94" fmla="*/ 5336354 w 12192000"/>
              <a:gd name="connsiteY94" fmla="*/ 2218920 h 3482342"/>
              <a:gd name="connsiteX95" fmla="*/ 5291263 w 12192000"/>
              <a:gd name="connsiteY95" fmla="*/ 2239182 h 3482342"/>
              <a:gd name="connsiteX96" fmla="*/ 5255152 w 12192000"/>
              <a:gd name="connsiteY96" fmla="*/ 2247164 h 3482342"/>
              <a:gd name="connsiteX97" fmla="*/ 5233796 w 12192000"/>
              <a:gd name="connsiteY97" fmla="*/ 2268260 h 3482342"/>
              <a:gd name="connsiteX98" fmla="*/ 5212786 w 12192000"/>
              <a:gd name="connsiteY98" fmla="*/ 2296592 h 3482342"/>
              <a:gd name="connsiteX99" fmla="*/ 5173523 w 12192000"/>
              <a:gd name="connsiteY99" fmla="*/ 2309057 h 3482342"/>
              <a:gd name="connsiteX100" fmla="*/ 5123830 w 12192000"/>
              <a:gd name="connsiteY100" fmla="*/ 2307070 h 3482342"/>
              <a:gd name="connsiteX101" fmla="*/ 5065426 w 12192000"/>
              <a:gd name="connsiteY101" fmla="*/ 2324076 h 3482342"/>
              <a:gd name="connsiteX102" fmla="*/ 4975908 w 12192000"/>
              <a:gd name="connsiteY102" fmla="*/ 2364128 h 3482342"/>
              <a:gd name="connsiteX103" fmla="*/ 4913723 w 12192000"/>
              <a:gd name="connsiteY103" fmla="*/ 2385265 h 3482342"/>
              <a:gd name="connsiteX104" fmla="*/ 4746485 w 12192000"/>
              <a:gd name="connsiteY104" fmla="*/ 2451769 h 3482342"/>
              <a:gd name="connsiteX105" fmla="*/ 4681588 w 12192000"/>
              <a:gd name="connsiteY105" fmla="*/ 2467494 h 3482342"/>
              <a:gd name="connsiteX106" fmla="*/ 1783655 w 12192000"/>
              <a:gd name="connsiteY106" fmla="*/ 3163860 h 3482342"/>
              <a:gd name="connsiteX107" fmla="*/ 1325955 w 12192000"/>
              <a:gd name="connsiteY107" fmla="*/ 3176692 h 3482342"/>
              <a:gd name="connsiteX108" fmla="*/ 1190384 w 12192000"/>
              <a:gd name="connsiteY108" fmla="*/ 3203504 h 3482342"/>
              <a:gd name="connsiteX109" fmla="*/ 1094537 w 12192000"/>
              <a:gd name="connsiteY109" fmla="*/ 3229469 h 3482342"/>
              <a:gd name="connsiteX110" fmla="*/ 779276 w 12192000"/>
              <a:gd name="connsiteY110" fmla="*/ 3327290 h 3482342"/>
              <a:gd name="connsiteX111" fmla="*/ 600378 w 12192000"/>
              <a:gd name="connsiteY111" fmla="*/ 3335250 h 3482342"/>
              <a:gd name="connsiteX112" fmla="*/ 493457 w 12192000"/>
              <a:gd name="connsiteY112" fmla="*/ 3365044 h 3482342"/>
              <a:gd name="connsiteX113" fmla="*/ 349402 w 12192000"/>
              <a:gd name="connsiteY113" fmla="*/ 3380897 h 3482342"/>
              <a:gd name="connsiteX114" fmla="*/ 192183 w 12192000"/>
              <a:gd name="connsiteY114" fmla="*/ 3460075 h 3482342"/>
              <a:gd name="connsiteX115" fmla="*/ 46713 w 12192000"/>
              <a:gd name="connsiteY115" fmla="*/ 3462986 h 3482342"/>
              <a:gd name="connsiteX116" fmla="*/ 2765 w 12192000"/>
              <a:gd name="connsiteY116" fmla="*/ 3480770 h 3482342"/>
              <a:gd name="connsiteX117" fmla="*/ 0 w 12192000"/>
              <a:gd name="connsiteY117" fmla="*/ 3482342 h 3482342"/>
              <a:gd name="connsiteX118" fmla="*/ 0 w 12192000"/>
              <a:gd name="connsiteY11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960443 w 12192000"/>
              <a:gd name="connsiteY21" fmla="*/ 1244502 h 3482342"/>
              <a:gd name="connsiteX22" fmla="*/ 10850998 w 12192000"/>
              <a:gd name="connsiteY22" fmla="*/ 1269215 h 3482342"/>
              <a:gd name="connsiteX23" fmla="*/ 10815658 w 12192000"/>
              <a:gd name="connsiteY23" fmla="*/ 1287849 h 3482342"/>
              <a:gd name="connsiteX24" fmla="*/ 10679906 w 12192000"/>
              <a:gd name="connsiteY24" fmla="*/ 1324988 h 3482342"/>
              <a:gd name="connsiteX25" fmla="*/ 10636304 w 12192000"/>
              <a:gd name="connsiteY25" fmla="*/ 1317928 h 3482342"/>
              <a:gd name="connsiteX26" fmla="*/ 10603863 w 12192000"/>
              <a:gd name="connsiteY26" fmla="*/ 1346886 h 3482342"/>
              <a:gd name="connsiteX27" fmla="*/ 10573203 w 12192000"/>
              <a:gd name="connsiteY27" fmla="*/ 1351996 h 3482342"/>
              <a:gd name="connsiteX28" fmla="*/ 10513263 w 12192000"/>
              <a:gd name="connsiteY28" fmla="*/ 1350756 h 3482342"/>
              <a:gd name="connsiteX29" fmla="*/ 10464012 w 12192000"/>
              <a:gd name="connsiteY29" fmla="*/ 1391778 h 3482342"/>
              <a:gd name="connsiteX30" fmla="*/ 10405409 w 12192000"/>
              <a:gd name="connsiteY30" fmla="*/ 1422789 h 3482342"/>
              <a:gd name="connsiteX31" fmla="*/ 10370530 w 12192000"/>
              <a:gd name="connsiteY31" fmla="*/ 1441596 h 3482342"/>
              <a:gd name="connsiteX32" fmla="*/ 10314361 w 12192000"/>
              <a:gd name="connsiteY32" fmla="*/ 1466924 h 3482342"/>
              <a:gd name="connsiteX33" fmla="*/ 10264922 w 12192000"/>
              <a:gd name="connsiteY33" fmla="*/ 1472107 h 3482342"/>
              <a:gd name="connsiteX34" fmla="*/ 10226099 w 12192000"/>
              <a:gd name="connsiteY34" fmla="*/ 1463393 h 3482342"/>
              <a:gd name="connsiteX35" fmla="*/ 10120184 w 12192000"/>
              <a:gd name="connsiteY35" fmla="*/ 1466924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495949 w 12192000"/>
              <a:gd name="connsiteY53" fmla="*/ 1902425 h 3482342"/>
              <a:gd name="connsiteX54" fmla="*/ 8236214 w 12192000"/>
              <a:gd name="connsiteY54" fmla="*/ 1909725 h 3482342"/>
              <a:gd name="connsiteX55" fmla="*/ 8132104 w 12192000"/>
              <a:gd name="connsiteY55" fmla="*/ 1895727 h 3482342"/>
              <a:gd name="connsiteX56" fmla="*/ 7918078 w 12192000"/>
              <a:gd name="connsiteY56" fmla="*/ 1862668 h 3482342"/>
              <a:gd name="connsiteX57" fmla="*/ 7817899 w 12192000"/>
              <a:gd name="connsiteY57" fmla="*/ 1862176 h 3482342"/>
              <a:gd name="connsiteX58" fmla="*/ 7768994 w 12192000"/>
              <a:gd name="connsiteY58" fmla="*/ 1855721 h 3482342"/>
              <a:gd name="connsiteX59" fmla="*/ 7618027 w 12192000"/>
              <a:gd name="connsiteY59" fmla="*/ 1830959 h 3482342"/>
              <a:gd name="connsiteX60" fmla="*/ 7449425 w 12192000"/>
              <a:gd name="connsiteY60" fmla="*/ 1810910 h 3482342"/>
              <a:gd name="connsiteX61" fmla="*/ 7342915 w 12192000"/>
              <a:gd name="connsiteY61" fmla="*/ 1819827 h 3482342"/>
              <a:gd name="connsiteX62" fmla="*/ 7255191 w 12192000"/>
              <a:gd name="connsiteY62" fmla="*/ 1834354 h 3482342"/>
              <a:gd name="connsiteX63" fmla="*/ 7131205 w 12192000"/>
              <a:gd name="connsiteY63" fmla="*/ 1845557 h 3482342"/>
              <a:gd name="connsiteX64" fmla="*/ 6941837 w 12192000"/>
              <a:gd name="connsiteY64" fmla="*/ 1840640 h 3482342"/>
              <a:gd name="connsiteX65" fmla="*/ 6837145 w 12192000"/>
              <a:gd name="connsiteY65" fmla="*/ 1870724 h 3482342"/>
              <a:gd name="connsiteX66" fmla="*/ 6753991 w 12192000"/>
              <a:gd name="connsiteY66" fmla="*/ 1860969 h 3482342"/>
              <a:gd name="connsiteX67" fmla="*/ 6727754 w 12192000"/>
              <a:gd name="connsiteY67" fmla="*/ 1882372 h 3482342"/>
              <a:gd name="connsiteX68" fmla="*/ 6723371 w 12192000"/>
              <a:gd name="connsiteY68" fmla="*/ 1886494 h 3482342"/>
              <a:gd name="connsiteX69" fmla="*/ 6702779 w 12192000"/>
              <a:gd name="connsiteY69" fmla="*/ 1893601 h 3482342"/>
              <a:gd name="connsiteX70" fmla="*/ 6686657 w 12192000"/>
              <a:gd name="connsiteY70" fmla="*/ 1907344 h 3482342"/>
              <a:gd name="connsiteX71" fmla="*/ 6651330 w 12192000"/>
              <a:gd name="connsiteY71" fmla="*/ 1922921 h 3482342"/>
              <a:gd name="connsiteX72" fmla="*/ 6622958 w 12192000"/>
              <a:gd name="connsiteY72" fmla="*/ 1936255 h 3482342"/>
              <a:gd name="connsiteX73" fmla="*/ 6522602 w 12192000"/>
              <a:gd name="connsiteY73" fmla="*/ 1954133 h 3482342"/>
              <a:gd name="connsiteX74" fmla="*/ 6444344 w 12192000"/>
              <a:gd name="connsiteY74" fmla="*/ 1969663 h 3482342"/>
              <a:gd name="connsiteX75" fmla="*/ 6409626 w 12192000"/>
              <a:gd name="connsiteY75" fmla="*/ 1978846 h 3482342"/>
              <a:gd name="connsiteX76" fmla="*/ 6333446 w 12192000"/>
              <a:gd name="connsiteY76" fmla="*/ 1997163 h 3482342"/>
              <a:gd name="connsiteX77" fmla="*/ 6294933 w 12192000"/>
              <a:gd name="connsiteY77" fmla="*/ 2019412 h 3482342"/>
              <a:gd name="connsiteX78" fmla="*/ 6238719 w 12192000"/>
              <a:gd name="connsiteY78" fmla="*/ 2042547 h 3482342"/>
              <a:gd name="connsiteX79" fmla="*/ 6187205 w 12192000"/>
              <a:gd name="connsiteY79" fmla="*/ 2060048 h 3482342"/>
              <a:gd name="connsiteX80" fmla="*/ 6138780 w 12192000"/>
              <a:gd name="connsiteY80" fmla="*/ 2081918 h 3482342"/>
              <a:gd name="connsiteX81" fmla="*/ 6120125 w 12192000"/>
              <a:gd name="connsiteY81" fmla="*/ 2109475 h 3482342"/>
              <a:gd name="connsiteX82" fmla="*/ 6056576 w 12192000"/>
              <a:gd name="connsiteY82" fmla="*/ 2120066 h 3482342"/>
              <a:gd name="connsiteX83" fmla="*/ 5993794 w 12192000"/>
              <a:gd name="connsiteY83" fmla="*/ 2122569 h 3482342"/>
              <a:gd name="connsiteX84" fmla="*/ 5943601 w 12192000"/>
              <a:gd name="connsiteY84" fmla="*/ 2137719 h 3482342"/>
              <a:gd name="connsiteX85" fmla="*/ 5898141 w 12192000"/>
              <a:gd name="connsiteY85" fmla="*/ 2144806 h 3482342"/>
              <a:gd name="connsiteX86" fmla="*/ 5855337 w 12192000"/>
              <a:gd name="connsiteY86" fmla="*/ 2137719 h 3482342"/>
              <a:gd name="connsiteX87" fmla="*/ 5817682 w 12192000"/>
              <a:gd name="connsiteY87" fmla="*/ 2157358 h 3482342"/>
              <a:gd name="connsiteX88" fmla="*/ 5735300 w 12192000"/>
              <a:gd name="connsiteY88" fmla="*/ 2158902 h 3482342"/>
              <a:gd name="connsiteX89" fmla="*/ 5591469 w 12192000"/>
              <a:gd name="connsiteY89" fmla="*/ 2178389 h 3482342"/>
              <a:gd name="connsiteX90" fmla="*/ 5505818 w 12192000"/>
              <a:gd name="connsiteY90" fmla="*/ 2194207 h 3482342"/>
              <a:gd name="connsiteX91" fmla="*/ 5452860 w 12192000"/>
              <a:gd name="connsiteY91" fmla="*/ 2180085 h 3482342"/>
              <a:gd name="connsiteX92" fmla="*/ 5414282 w 12192000"/>
              <a:gd name="connsiteY92" fmla="*/ 2183070 h 3482342"/>
              <a:gd name="connsiteX93" fmla="*/ 5368369 w 12192000"/>
              <a:gd name="connsiteY93" fmla="*/ 2204272 h 3482342"/>
              <a:gd name="connsiteX94" fmla="*/ 5336354 w 12192000"/>
              <a:gd name="connsiteY94" fmla="*/ 2218920 h 3482342"/>
              <a:gd name="connsiteX95" fmla="*/ 5291263 w 12192000"/>
              <a:gd name="connsiteY95" fmla="*/ 2239182 h 3482342"/>
              <a:gd name="connsiteX96" fmla="*/ 5255152 w 12192000"/>
              <a:gd name="connsiteY96" fmla="*/ 2247164 h 3482342"/>
              <a:gd name="connsiteX97" fmla="*/ 5233796 w 12192000"/>
              <a:gd name="connsiteY97" fmla="*/ 2268260 h 3482342"/>
              <a:gd name="connsiteX98" fmla="*/ 5212786 w 12192000"/>
              <a:gd name="connsiteY98" fmla="*/ 2296592 h 3482342"/>
              <a:gd name="connsiteX99" fmla="*/ 5173523 w 12192000"/>
              <a:gd name="connsiteY99" fmla="*/ 2309057 h 3482342"/>
              <a:gd name="connsiteX100" fmla="*/ 5123830 w 12192000"/>
              <a:gd name="connsiteY100" fmla="*/ 2307070 h 3482342"/>
              <a:gd name="connsiteX101" fmla="*/ 5065426 w 12192000"/>
              <a:gd name="connsiteY101" fmla="*/ 2324076 h 3482342"/>
              <a:gd name="connsiteX102" fmla="*/ 4975908 w 12192000"/>
              <a:gd name="connsiteY102" fmla="*/ 2364128 h 3482342"/>
              <a:gd name="connsiteX103" fmla="*/ 4913723 w 12192000"/>
              <a:gd name="connsiteY103" fmla="*/ 2385265 h 3482342"/>
              <a:gd name="connsiteX104" fmla="*/ 4746485 w 12192000"/>
              <a:gd name="connsiteY104" fmla="*/ 2451769 h 3482342"/>
              <a:gd name="connsiteX105" fmla="*/ 4681588 w 12192000"/>
              <a:gd name="connsiteY105" fmla="*/ 2467494 h 3482342"/>
              <a:gd name="connsiteX106" fmla="*/ 1783655 w 12192000"/>
              <a:gd name="connsiteY106" fmla="*/ 3163860 h 3482342"/>
              <a:gd name="connsiteX107" fmla="*/ 1325955 w 12192000"/>
              <a:gd name="connsiteY107" fmla="*/ 3176692 h 3482342"/>
              <a:gd name="connsiteX108" fmla="*/ 1190384 w 12192000"/>
              <a:gd name="connsiteY108" fmla="*/ 3203504 h 3482342"/>
              <a:gd name="connsiteX109" fmla="*/ 1094537 w 12192000"/>
              <a:gd name="connsiteY109" fmla="*/ 3229469 h 3482342"/>
              <a:gd name="connsiteX110" fmla="*/ 779276 w 12192000"/>
              <a:gd name="connsiteY110" fmla="*/ 3327290 h 3482342"/>
              <a:gd name="connsiteX111" fmla="*/ 600378 w 12192000"/>
              <a:gd name="connsiteY111" fmla="*/ 3335250 h 3482342"/>
              <a:gd name="connsiteX112" fmla="*/ 493457 w 12192000"/>
              <a:gd name="connsiteY112" fmla="*/ 3365044 h 3482342"/>
              <a:gd name="connsiteX113" fmla="*/ 349402 w 12192000"/>
              <a:gd name="connsiteY113" fmla="*/ 3380897 h 3482342"/>
              <a:gd name="connsiteX114" fmla="*/ 192183 w 12192000"/>
              <a:gd name="connsiteY114" fmla="*/ 3460075 h 3482342"/>
              <a:gd name="connsiteX115" fmla="*/ 46713 w 12192000"/>
              <a:gd name="connsiteY115" fmla="*/ 3462986 h 3482342"/>
              <a:gd name="connsiteX116" fmla="*/ 2765 w 12192000"/>
              <a:gd name="connsiteY116" fmla="*/ 3480770 h 3482342"/>
              <a:gd name="connsiteX117" fmla="*/ 0 w 12192000"/>
              <a:gd name="connsiteY117" fmla="*/ 3482342 h 3482342"/>
              <a:gd name="connsiteX118" fmla="*/ 0 w 12192000"/>
              <a:gd name="connsiteY11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20819 w 12192000"/>
              <a:gd name="connsiteY19" fmla="*/ 1126133 h 3482342"/>
              <a:gd name="connsiteX20" fmla="*/ 11028687 w 12192000"/>
              <a:gd name="connsiteY20" fmla="*/ 1199018 h 3482342"/>
              <a:gd name="connsiteX21" fmla="*/ 10960443 w 12192000"/>
              <a:gd name="connsiteY21" fmla="*/ 1244502 h 3482342"/>
              <a:gd name="connsiteX22" fmla="*/ 10850998 w 12192000"/>
              <a:gd name="connsiteY22" fmla="*/ 1269215 h 3482342"/>
              <a:gd name="connsiteX23" fmla="*/ 10815658 w 12192000"/>
              <a:gd name="connsiteY23" fmla="*/ 1287849 h 3482342"/>
              <a:gd name="connsiteX24" fmla="*/ 10679906 w 12192000"/>
              <a:gd name="connsiteY24" fmla="*/ 1324988 h 3482342"/>
              <a:gd name="connsiteX25" fmla="*/ 10636304 w 12192000"/>
              <a:gd name="connsiteY25" fmla="*/ 1317928 h 3482342"/>
              <a:gd name="connsiteX26" fmla="*/ 10603863 w 12192000"/>
              <a:gd name="connsiteY26" fmla="*/ 1346886 h 3482342"/>
              <a:gd name="connsiteX27" fmla="*/ 10573203 w 12192000"/>
              <a:gd name="connsiteY27" fmla="*/ 1351996 h 3482342"/>
              <a:gd name="connsiteX28" fmla="*/ 10513263 w 12192000"/>
              <a:gd name="connsiteY28" fmla="*/ 1350756 h 3482342"/>
              <a:gd name="connsiteX29" fmla="*/ 10464012 w 12192000"/>
              <a:gd name="connsiteY29" fmla="*/ 1391778 h 3482342"/>
              <a:gd name="connsiteX30" fmla="*/ 10405409 w 12192000"/>
              <a:gd name="connsiteY30" fmla="*/ 1422789 h 3482342"/>
              <a:gd name="connsiteX31" fmla="*/ 10370530 w 12192000"/>
              <a:gd name="connsiteY31" fmla="*/ 1441596 h 3482342"/>
              <a:gd name="connsiteX32" fmla="*/ 10314361 w 12192000"/>
              <a:gd name="connsiteY32" fmla="*/ 1466924 h 3482342"/>
              <a:gd name="connsiteX33" fmla="*/ 10264922 w 12192000"/>
              <a:gd name="connsiteY33" fmla="*/ 1472107 h 3482342"/>
              <a:gd name="connsiteX34" fmla="*/ 10201385 w 12192000"/>
              <a:gd name="connsiteY34" fmla="*/ 1477515 h 3482342"/>
              <a:gd name="connsiteX35" fmla="*/ 10120184 w 12192000"/>
              <a:gd name="connsiteY35" fmla="*/ 1466924 h 3482342"/>
              <a:gd name="connsiteX36" fmla="*/ 10058690 w 12192000"/>
              <a:gd name="connsiteY36" fmla="*/ 1474888 h 3482342"/>
              <a:gd name="connsiteX37" fmla="*/ 10004424 w 12192000"/>
              <a:gd name="connsiteY37" fmla="*/ 1489801 h 3482342"/>
              <a:gd name="connsiteX38" fmla="*/ 9999951 w 12192000"/>
              <a:gd name="connsiteY38" fmla="*/ 1499127 h 3482342"/>
              <a:gd name="connsiteX39" fmla="*/ 9845462 w 12192000"/>
              <a:gd name="connsiteY39" fmla="*/ 1548192 h 3482342"/>
              <a:gd name="connsiteX40" fmla="*/ 9736156 w 12192000"/>
              <a:gd name="connsiteY40" fmla="*/ 1581928 h 3482342"/>
              <a:gd name="connsiteX41" fmla="*/ 9693355 w 12192000"/>
              <a:gd name="connsiteY41" fmla="*/ 1602632 h 3482342"/>
              <a:gd name="connsiteX42" fmla="*/ 9664242 w 12192000"/>
              <a:gd name="connsiteY42" fmla="*/ 1622075 h 3482342"/>
              <a:gd name="connsiteX43" fmla="*/ 9579195 w 12192000"/>
              <a:gd name="connsiteY43" fmla="*/ 1648017 h 3482342"/>
              <a:gd name="connsiteX44" fmla="*/ 9433652 w 12192000"/>
              <a:gd name="connsiteY44" fmla="*/ 1681174 h 3482342"/>
              <a:gd name="connsiteX45" fmla="*/ 9403775 w 12192000"/>
              <a:gd name="connsiteY45" fmla="*/ 1690403 h 3482342"/>
              <a:gd name="connsiteX46" fmla="*/ 9382503 w 12192000"/>
              <a:gd name="connsiteY46" fmla="*/ 1706957 h 3482342"/>
              <a:gd name="connsiteX47" fmla="*/ 9381410 w 12192000"/>
              <a:gd name="connsiteY47" fmla="*/ 1718312 h 3482342"/>
              <a:gd name="connsiteX48" fmla="*/ 9365685 w 12192000"/>
              <a:gd name="connsiteY48" fmla="*/ 1724772 h 3482342"/>
              <a:gd name="connsiteX49" fmla="*/ 9278020 w 12192000"/>
              <a:gd name="connsiteY49" fmla="*/ 1741161 h 3482342"/>
              <a:gd name="connsiteX50" fmla="*/ 9217145 w 12192000"/>
              <a:gd name="connsiteY50" fmla="*/ 1771195 h 3482342"/>
              <a:gd name="connsiteX51" fmla="*/ 8955875 w 12192000"/>
              <a:gd name="connsiteY51" fmla="*/ 1796806 h 3482342"/>
              <a:gd name="connsiteX52" fmla="*/ 8648415 w 12192000"/>
              <a:gd name="connsiteY52" fmla="*/ 1878623 h 3482342"/>
              <a:gd name="connsiteX53" fmla="*/ 8495949 w 12192000"/>
              <a:gd name="connsiteY53" fmla="*/ 1902425 h 3482342"/>
              <a:gd name="connsiteX54" fmla="*/ 8236214 w 12192000"/>
              <a:gd name="connsiteY54" fmla="*/ 1909725 h 3482342"/>
              <a:gd name="connsiteX55" fmla="*/ 8132104 w 12192000"/>
              <a:gd name="connsiteY55" fmla="*/ 1895727 h 3482342"/>
              <a:gd name="connsiteX56" fmla="*/ 7918078 w 12192000"/>
              <a:gd name="connsiteY56" fmla="*/ 1862668 h 3482342"/>
              <a:gd name="connsiteX57" fmla="*/ 7817899 w 12192000"/>
              <a:gd name="connsiteY57" fmla="*/ 1862176 h 3482342"/>
              <a:gd name="connsiteX58" fmla="*/ 7768994 w 12192000"/>
              <a:gd name="connsiteY58" fmla="*/ 1855721 h 3482342"/>
              <a:gd name="connsiteX59" fmla="*/ 7618027 w 12192000"/>
              <a:gd name="connsiteY59" fmla="*/ 1830959 h 3482342"/>
              <a:gd name="connsiteX60" fmla="*/ 7449425 w 12192000"/>
              <a:gd name="connsiteY60" fmla="*/ 1810910 h 3482342"/>
              <a:gd name="connsiteX61" fmla="*/ 7342915 w 12192000"/>
              <a:gd name="connsiteY61" fmla="*/ 1819827 h 3482342"/>
              <a:gd name="connsiteX62" fmla="*/ 7255191 w 12192000"/>
              <a:gd name="connsiteY62" fmla="*/ 1834354 h 3482342"/>
              <a:gd name="connsiteX63" fmla="*/ 7131205 w 12192000"/>
              <a:gd name="connsiteY63" fmla="*/ 1845557 h 3482342"/>
              <a:gd name="connsiteX64" fmla="*/ 6941837 w 12192000"/>
              <a:gd name="connsiteY64" fmla="*/ 1840640 h 3482342"/>
              <a:gd name="connsiteX65" fmla="*/ 6837145 w 12192000"/>
              <a:gd name="connsiteY65" fmla="*/ 1870724 h 3482342"/>
              <a:gd name="connsiteX66" fmla="*/ 6753991 w 12192000"/>
              <a:gd name="connsiteY66" fmla="*/ 1860969 h 3482342"/>
              <a:gd name="connsiteX67" fmla="*/ 6727754 w 12192000"/>
              <a:gd name="connsiteY67" fmla="*/ 1882372 h 3482342"/>
              <a:gd name="connsiteX68" fmla="*/ 6723371 w 12192000"/>
              <a:gd name="connsiteY68" fmla="*/ 1886494 h 3482342"/>
              <a:gd name="connsiteX69" fmla="*/ 6702779 w 12192000"/>
              <a:gd name="connsiteY69" fmla="*/ 1893601 h 3482342"/>
              <a:gd name="connsiteX70" fmla="*/ 6686657 w 12192000"/>
              <a:gd name="connsiteY70" fmla="*/ 1907344 h 3482342"/>
              <a:gd name="connsiteX71" fmla="*/ 6651330 w 12192000"/>
              <a:gd name="connsiteY71" fmla="*/ 1922921 h 3482342"/>
              <a:gd name="connsiteX72" fmla="*/ 6622958 w 12192000"/>
              <a:gd name="connsiteY72" fmla="*/ 1936255 h 3482342"/>
              <a:gd name="connsiteX73" fmla="*/ 6522602 w 12192000"/>
              <a:gd name="connsiteY73" fmla="*/ 1954133 h 3482342"/>
              <a:gd name="connsiteX74" fmla="*/ 6444344 w 12192000"/>
              <a:gd name="connsiteY74" fmla="*/ 1969663 h 3482342"/>
              <a:gd name="connsiteX75" fmla="*/ 6409626 w 12192000"/>
              <a:gd name="connsiteY75" fmla="*/ 1978846 h 3482342"/>
              <a:gd name="connsiteX76" fmla="*/ 6333446 w 12192000"/>
              <a:gd name="connsiteY76" fmla="*/ 1997163 h 3482342"/>
              <a:gd name="connsiteX77" fmla="*/ 6294933 w 12192000"/>
              <a:gd name="connsiteY77" fmla="*/ 2019412 h 3482342"/>
              <a:gd name="connsiteX78" fmla="*/ 6238719 w 12192000"/>
              <a:gd name="connsiteY78" fmla="*/ 2042547 h 3482342"/>
              <a:gd name="connsiteX79" fmla="*/ 6187205 w 12192000"/>
              <a:gd name="connsiteY79" fmla="*/ 2060048 h 3482342"/>
              <a:gd name="connsiteX80" fmla="*/ 6138780 w 12192000"/>
              <a:gd name="connsiteY80" fmla="*/ 2081918 h 3482342"/>
              <a:gd name="connsiteX81" fmla="*/ 6120125 w 12192000"/>
              <a:gd name="connsiteY81" fmla="*/ 2109475 h 3482342"/>
              <a:gd name="connsiteX82" fmla="*/ 6056576 w 12192000"/>
              <a:gd name="connsiteY82" fmla="*/ 2120066 h 3482342"/>
              <a:gd name="connsiteX83" fmla="*/ 5993794 w 12192000"/>
              <a:gd name="connsiteY83" fmla="*/ 2122569 h 3482342"/>
              <a:gd name="connsiteX84" fmla="*/ 5943601 w 12192000"/>
              <a:gd name="connsiteY84" fmla="*/ 2137719 h 3482342"/>
              <a:gd name="connsiteX85" fmla="*/ 5898141 w 12192000"/>
              <a:gd name="connsiteY85" fmla="*/ 2144806 h 3482342"/>
              <a:gd name="connsiteX86" fmla="*/ 5855337 w 12192000"/>
              <a:gd name="connsiteY86" fmla="*/ 2137719 h 3482342"/>
              <a:gd name="connsiteX87" fmla="*/ 5817682 w 12192000"/>
              <a:gd name="connsiteY87" fmla="*/ 2157358 h 3482342"/>
              <a:gd name="connsiteX88" fmla="*/ 5735300 w 12192000"/>
              <a:gd name="connsiteY88" fmla="*/ 2158902 h 3482342"/>
              <a:gd name="connsiteX89" fmla="*/ 5591469 w 12192000"/>
              <a:gd name="connsiteY89" fmla="*/ 2178389 h 3482342"/>
              <a:gd name="connsiteX90" fmla="*/ 5505818 w 12192000"/>
              <a:gd name="connsiteY90" fmla="*/ 2194207 h 3482342"/>
              <a:gd name="connsiteX91" fmla="*/ 5452860 w 12192000"/>
              <a:gd name="connsiteY91" fmla="*/ 2180085 h 3482342"/>
              <a:gd name="connsiteX92" fmla="*/ 5414282 w 12192000"/>
              <a:gd name="connsiteY92" fmla="*/ 2183070 h 3482342"/>
              <a:gd name="connsiteX93" fmla="*/ 5368369 w 12192000"/>
              <a:gd name="connsiteY93" fmla="*/ 2204272 h 3482342"/>
              <a:gd name="connsiteX94" fmla="*/ 5336354 w 12192000"/>
              <a:gd name="connsiteY94" fmla="*/ 2218920 h 3482342"/>
              <a:gd name="connsiteX95" fmla="*/ 5291263 w 12192000"/>
              <a:gd name="connsiteY95" fmla="*/ 2239182 h 3482342"/>
              <a:gd name="connsiteX96" fmla="*/ 5255152 w 12192000"/>
              <a:gd name="connsiteY96" fmla="*/ 2247164 h 3482342"/>
              <a:gd name="connsiteX97" fmla="*/ 5233796 w 12192000"/>
              <a:gd name="connsiteY97" fmla="*/ 2268260 h 3482342"/>
              <a:gd name="connsiteX98" fmla="*/ 5212786 w 12192000"/>
              <a:gd name="connsiteY98" fmla="*/ 2296592 h 3482342"/>
              <a:gd name="connsiteX99" fmla="*/ 5173523 w 12192000"/>
              <a:gd name="connsiteY99" fmla="*/ 2309057 h 3482342"/>
              <a:gd name="connsiteX100" fmla="*/ 5123830 w 12192000"/>
              <a:gd name="connsiteY100" fmla="*/ 2307070 h 3482342"/>
              <a:gd name="connsiteX101" fmla="*/ 5065426 w 12192000"/>
              <a:gd name="connsiteY101" fmla="*/ 2324076 h 3482342"/>
              <a:gd name="connsiteX102" fmla="*/ 4975908 w 12192000"/>
              <a:gd name="connsiteY102" fmla="*/ 2364128 h 3482342"/>
              <a:gd name="connsiteX103" fmla="*/ 4913723 w 12192000"/>
              <a:gd name="connsiteY103" fmla="*/ 2385265 h 3482342"/>
              <a:gd name="connsiteX104" fmla="*/ 4746485 w 12192000"/>
              <a:gd name="connsiteY104" fmla="*/ 2451769 h 3482342"/>
              <a:gd name="connsiteX105" fmla="*/ 4681588 w 12192000"/>
              <a:gd name="connsiteY105" fmla="*/ 2467494 h 3482342"/>
              <a:gd name="connsiteX106" fmla="*/ 1783655 w 12192000"/>
              <a:gd name="connsiteY106" fmla="*/ 3163860 h 3482342"/>
              <a:gd name="connsiteX107" fmla="*/ 1325955 w 12192000"/>
              <a:gd name="connsiteY107" fmla="*/ 3176692 h 3482342"/>
              <a:gd name="connsiteX108" fmla="*/ 1190384 w 12192000"/>
              <a:gd name="connsiteY108" fmla="*/ 3203504 h 3482342"/>
              <a:gd name="connsiteX109" fmla="*/ 1094537 w 12192000"/>
              <a:gd name="connsiteY109" fmla="*/ 3229469 h 3482342"/>
              <a:gd name="connsiteX110" fmla="*/ 779276 w 12192000"/>
              <a:gd name="connsiteY110" fmla="*/ 3327290 h 3482342"/>
              <a:gd name="connsiteX111" fmla="*/ 600378 w 12192000"/>
              <a:gd name="connsiteY111" fmla="*/ 3335250 h 3482342"/>
              <a:gd name="connsiteX112" fmla="*/ 493457 w 12192000"/>
              <a:gd name="connsiteY112" fmla="*/ 3365044 h 3482342"/>
              <a:gd name="connsiteX113" fmla="*/ 349402 w 12192000"/>
              <a:gd name="connsiteY113" fmla="*/ 3380897 h 3482342"/>
              <a:gd name="connsiteX114" fmla="*/ 192183 w 12192000"/>
              <a:gd name="connsiteY114" fmla="*/ 3460075 h 3482342"/>
              <a:gd name="connsiteX115" fmla="*/ 46713 w 12192000"/>
              <a:gd name="connsiteY115" fmla="*/ 3462986 h 3482342"/>
              <a:gd name="connsiteX116" fmla="*/ 2765 w 12192000"/>
              <a:gd name="connsiteY116" fmla="*/ 3480770 h 3482342"/>
              <a:gd name="connsiteX117" fmla="*/ 0 w 12192000"/>
              <a:gd name="connsiteY117" fmla="*/ 3482342 h 3482342"/>
              <a:gd name="connsiteX118" fmla="*/ 0 w 12192000"/>
              <a:gd name="connsiteY11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3568 w 12192000"/>
              <a:gd name="connsiteY18" fmla="*/ 1039464 h 3482342"/>
              <a:gd name="connsiteX19" fmla="*/ 11175804 w 12192000"/>
              <a:gd name="connsiteY19" fmla="*/ 1067977 h 3482342"/>
              <a:gd name="connsiteX20" fmla="*/ 11120819 w 12192000"/>
              <a:gd name="connsiteY20" fmla="*/ 1126133 h 3482342"/>
              <a:gd name="connsiteX21" fmla="*/ 11028687 w 12192000"/>
              <a:gd name="connsiteY21" fmla="*/ 1199018 h 3482342"/>
              <a:gd name="connsiteX22" fmla="*/ 10960443 w 12192000"/>
              <a:gd name="connsiteY22" fmla="*/ 1244502 h 3482342"/>
              <a:gd name="connsiteX23" fmla="*/ 10850998 w 12192000"/>
              <a:gd name="connsiteY23" fmla="*/ 1269215 h 3482342"/>
              <a:gd name="connsiteX24" fmla="*/ 10815658 w 12192000"/>
              <a:gd name="connsiteY24" fmla="*/ 1287849 h 3482342"/>
              <a:gd name="connsiteX25" fmla="*/ 10679906 w 12192000"/>
              <a:gd name="connsiteY25" fmla="*/ 1324988 h 3482342"/>
              <a:gd name="connsiteX26" fmla="*/ 10636304 w 12192000"/>
              <a:gd name="connsiteY26" fmla="*/ 1317928 h 3482342"/>
              <a:gd name="connsiteX27" fmla="*/ 10603863 w 12192000"/>
              <a:gd name="connsiteY27" fmla="*/ 1346886 h 3482342"/>
              <a:gd name="connsiteX28" fmla="*/ 10573203 w 12192000"/>
              <a:gd name="connsiteY28" fmla="*/ 1351996 h 3482342"/>
              <a:gd name="connsiteX29" fmla="*/ 10513263 w 12192000"/>
              <a:gd name="connsiteY29" fmla="*/ 1350756 h 3482342"/>
              <a:gd name="connsiteX30" fmla="*/ 10464012 w 12192000"/>
              <a:gd name="connsiteY30" fmla="*/ 1391778 h 3482342"/>
              <a:gd name="connsiteX31" fmla="*/ 10405409 w 12192000"/>
              <a:gd name="connsiteY31" fmla="*/ 1422789 h 3482342"/>
              <a:gd name="connsiteX32" fmla="*/ 10370530 w 12192000"/>
              <a:gd name="connsiteY32" fmla="*/ 1441596 h 3482342"/>
              <a:gd name="connsiteX33" fmla="*/ 10314361 w 12192000"/>
              <a:gd name="connsiteY33" fmla="*/ 1466924 h 3482342"/>
              <a:gd name="connsiteX34" fmla="*/ 10264922 w 12192000"/>
              <a:gd name="connsiteY34" fmla="*/ 1472107 h 3482342"/>
              <a:gd name="connsiteX35" fmla="*/ 10201385 w 12192000"/>
              <a:gd name="connsiteY35" fmla="*/ 1477515 h 3482342"/>
              <a:gd name="connsiteX36" fmla="*/ 10120184 w 12192000"/>
              <a:gd name="connsiteY36" fmla="*/ 1466924 h 3482342"/>
              <a:gd name="connsiteX37" fmla="*/ 10058690 w 12192000"/>
              <a:gd name="connsiteY37" fmla="*/ 1474888 h 3482342"/>
              <a:gd name="connsiteX38" fmla="*/ 10004424 w 12192000"/>
              <a:gd name="connsiteY38" fmla="*/ 1489801 h 3482342"/>
              <a:gd name="connsiteX39" fmla="*/ 9999951 w 12192000"/>
              <a:gd name="connsiteY39" fmla="*/ 1499127 h 3482342"/>
              <a:gd name="connsiteX40" fmla="*/ 9845462 w 12192000"/>
              <a:gd name="connsiteY40" fmla="*/ 1548192 h 3482342"/>
              <a:gd name="connsiteX41" fmla="*/ 9736156 w 12192000"/>
              <a:gd name="connsiteY41" fmla="*/ 1581928 h 3482342"/>
              <a:gd name="connsiteX42" fmla="*/ 9693355 w 12192000"/>
              <a:gd name="connsiteY42" fmla="*/ 1602632 h 3482342"/>
              <a:gd name="connsiteX43" fmla="*/ 9664242 w 12192000"/>
              <a:gd name="connsiteY43" fmla="*/ 1622075 h 3482342"/>
              <a:gd name="connsiteX44" fmla="*/ 9579195 w 12192000"/>
              <a:gd name="connsiteY44" fmla="*/ 1648017 h 3482342"/>
              <a:gd name="connsiteX45" fmla="*/ 9433652 w 12192000"/>
              <a:gd name="connsiteY45" fmla="*/ 1681174 h 3482342"/>
              <a:gd name="connsiteX46" fmla="*/ 9403775 w 12192000"/>
              <a:gd name="connsiteY46" fmla="*/ 1690403 h 3482342"/>
              <a:gd name="connsiteX47" fmla="*/ 9382503 w 12192000"/>
              <a:gd name="connsiteY47" fmla="*/ 1706957 h 3482342"/>
              <a:gd name="connsiteX48" fmla="*/ 9381410 w 12192000"/>
              <a:gd name="connsiteY48" fmla="*/ 1718312 h 3482342"/>
              <a:gd name="connsiteX49" fmla="*/ 9365685 w 12192000"/>
              <a:gd name="connsiteY49" fmla="*/ 1724772 h 3482342"/>
              <a:gd name="connsiteX50" fmla="*/ 9278020 w 12192000"/>
              <a:gd name="connsiteY50" fmla="*/ 1741161 h 3482342"/>
              <a:gd name="connsiteX51" fmla="*/ 9217145 w 12192000"/>
              <a:gd name="connsiteY51" fmla="*/ 1771195 h 3482342"/>
              <a:gd name="connsiteX52" fmla="*/ 8955875 w 12192000"/>
              <a:gd name="connsiteY52" fmla="*/ 1796806 h 3482342"/>
              <a:gd name="connsiteX53" fmla="*/ 8648415 w 12192000"/>
              <a:gd name="connsiteY53" fmla="*/ 1878623 h 3482342"/>
              <a:gd name="connsiteX54" fmla="*/ 8495949 w 12192000"/>
              <a:gd name="connsiteY54" fmla="*/ 1902425 h 3482342"/>
              <a:gd name="connsiteX55" fmla="*/ 8236214 w 12192000"/>
              <a:gd name="connsiteY55" fmla="*/ 1909725 h 3482342"/>
              <a:gd name="connsiteX56" fmla="*/ 8132104 w 12192000"/>
              <a:gd name="connsiteY56" fmla="*/ 1895727 h 3482342"/>
              <a:gd name="connsiteX57" fmla="*/ 7918078 w 12192000"/>
              <a:gd name="connsiteY57" fmla="*/ 1862668 h 3482342"/>
              <a:gd name="connsiteX58" fmla="*/ 7817899 w 12192000"/>
              <a:gd name="connsiteY58" fmla="*/ 1862176 h 3482342"/>
              <a:gd name="connsiteX59" fmla="*/ 7768994 w 12192000"/>
              <a:gd name="connsiteY59" fmla="*/ 1855721 h 3482342"/>
              <a:gd name="connsiteX60" fmla="*/ 7618027 w 12192000"/>
              <a:gd name="connsiteY60" fmla="*/ 1830959 h 3482342"/>
              <a:gd name="connsiteX61" fmla="*/ 7449425 w 12192000"/>
              <a:gd name="connsiteY61" fmla="*/ 1810910 h 3482342"/>
              <a:gd name="connsiteX62" fmla="*/ 7342915 w 12192000"/>
              <a:gd name="connsiteY62" fmla="*/ 1819827 h 3482342"/>
              <a:gd name="connsiteX63" fmla="*/ 7255191 w 12192000"/>
              <a:gd name="connsiteY63" fmla="*/ 1834354 h 3482342"/>
              <a:gd name="connsiteX64" fmla="*/ 7131205 w 12192000"/>
              <a:gd name="connsiteY64" fmla="*/ 1845557 h 3482342"/>
              <a:gd name="connsiteX65" fmla="*/ 6941837 w 12192000"/>
              <a:gd name="connsiteY65" fmla="*/ 1840640 h 3482342"/>
              <a:gd name="connsiteX66" fmla="*/ 6837145 w 12192000"/>
              <a:gd name="connsiteY66" fmla="*/ 1870724 h 3482342"/>
              <a:gd name="connsiteX67" fmla="*/ 6753991 w 12192000"/>
              <a:gd name="connsiteY67" fmla="*/ 1860969 h 3482342"/>
              <a:gd name="connsiteX68" fmla="*/ 6727754 w 12192000"/>
              <a:gd name="connsiteY68" fmla="*/ 1882372 h 3482342"/>
              <a:gd name="connsiteX69" fmla="*/ 6723371 w 12192000"/>
              <a:gd name="connsiteY69" fmla="*/ 1886494 h 3482342"/>
              <a:gd name="connsiteX70" fmla="*/ 6702779 w 12192000"/>
              <a:gd name="connsiteY70" fmla="*/ 1893601 h 3482342"/>
              <a:gd name="connsiteX71" fmla="*/ 6686657 w 12192000"/>
              <a:gd name="connsiteY71" fmla="*/ 1907344 h 3482342"/>
              <a:gd name="connsiteX72" fmla="*/ 6651330 w 12192000"/>
              <a:gd name="connsiteY72" fmla="*/ 1922921 h 3482342"/>
              <a:gd name="connsiteX73" fmla="*/ 6622958 w 12192000"/>
              <a:gd name="connsiteY73" fmla="*/ 1936255 h 3482342"/>
              <a:gd name="connsiteX74" fmla="*/ 6522602 w 12192000"/>
              <a:gd name="connsiteY74" fmla="*/ 1954133 h 3482342"/>
              <a:gd name="connsiteX75" fmla="*/ 6444344 w 12192000"/>
              <a:gd name="connsiteY75" fmla="*/ 1969663 h 3482342"/>
              <a:gd name="connsiteX76" fmla="*/ 6409626 w 12192000"/>
              <a:gd name="connsiteY76" fmla="*/ 1978846 h 3482342"/>
              <a:gd name="connsiteX77" fmla="*/ 6333446 w 12192000"/>
              <a:gd name="connsiteY77" fmla="*/ 1997163 h 3482342"/>
              <a:gd name="connsiteX78" fmla="*/ 6294933 w 12192000"/>
              <a:gd name="connsiteY78" fmla="*/ 2019412 h 3482342"/>
              <a:gd name="connsiteX79" fmla="*/ 6238719 w 12192000"/>
              <a:gd name="connsiteY79" fmla="*/ 2042547 h 3482342"/>
              <a:gd name="connsiteX80" fmla="*/ 6187205 w 12192000"/>
              <a:gd name="connsiteY80" fmla="*/ 2060048 h 3482342"/>
              <a:gd name="connsiteX81" fmla="*/ 6138780 w 12192000"/>
              <a:gd name="connsiteY81" fmla="*/ 2081918 h 3482342"/>
              <a:gd name="connsiteX82" fmla="*/ 6120125 w 12192000"/>
              <a:gd name="connsiteY82" fmla="*/ 2109475 h 3482342"/>
              <a:gd name="connsiteX83" fmla="*/ 6056576 w 12192000"/>
              <a:gd name="connsiteY83" fmla="*/ 2120066 h 3482342"/>
              <a:gd name="connsiteX84" fmla="*/ 5993794 w 12192000"/>
              <a:gd name="connsiteY84" fmla="*/ 2122569 h 3482342"/>
              <a:gd name="connsiteX85" fmla="*/ 5943601 w 12192000"/>
              <a:gd name="connsiteY85" fmla="*/ 2137719 h 3482342"/>
              <a:gd name="connsiteX86" fmla="*/ 5898141 w 12192000"/>
              <a:gd name="connsiteY86" fmla="*/ 2144806 h 3482342"/>
              <a:gd name="connsiteX87" fmla="*/ 5855337 w 12192000"/>
              <a:gd name="connsiteY87" fmla="*/ 2137719 h 3482342"/>
              <a:gd name="connsiteX88" fmla="*/ 5817682 w 12192000"/>
              <a:gd name="connsiteY88" fmla="*/ 2157358 h 3482342"/>
              <a:gd name="connsiteX89" fmla="*/ 5735300 w 12192000"/>
              <a:gd name="connsiteY89" fmla="*/ 2158902 h 3482342"/>
              <a:gd name="connsiteX90" fmla="*/ 5591469 w 12192000"/>
              <a:gd name="connsiteY90" fmla="*/ 2178389 h 3482342"/>
              <a:gd name="connsiteX91" fmla="*/ 5505818 w 12192000"/>
              <a:gd name="connsiteY91" fmla="*/ 2194207 h 3482342"/>
              <a:gd name="connsiteX92" fmla="*/ 5452860 w 12192000"/>
              <a:gd name="connsiteY92" fmla="*/ 2180085 h 3482342"/>
              <a:gd name="connsiteX93" fmla="*/ 5414282 w 12192000"/>
              <a:gd name="connsiteY93" fmla="*/ 2183070 h 3482342"/>
              <a:gd name="connsiteX94" fmla="*/ 5368369 w 12192000"/>
              <a:gd name="connsiteY94" fmla="*/ 2204272 h 3482342"/>
              <a:gd name="connsiteX95" fmla="*/ 5336354 w 12192000"/>
              <a:gd name="connsiteY95" fmla="*/ 2218920 h 3482342"/>
              <a:gd name="connsiteX96" fmla="*/ 5291263 w 12192000"/>
              <a:gd name="connsiteY96" fmla="*/ 2239182 h 3482342"/>
              <a:gd name="connsiteX97" fmla="*/ 5255152 w 12192000"/>
              <a:gd name="connsiteY97" fmla="*/ 2247164 h 3482342"/>
              <a:gd name="connsiteX98" fmla="*/ 5233796 w 12192000"/>
              <a:gd name="connsiteY98" fmla="*/ 2268260 h 3482342"/>
              <a:gd name="connsiteX99" fmla="*/ 5212786 w 12192000"/>
              <a:gd name="connsiteY99" fmla="*/ 2296592 h 3482342"/>
              <a:gd name="connsiteX100" fmla="*/ 5173523 w 12192000"/>
              <a:gd name="connsiteY100" fmla="*/ 2309057 h 3482342"/>
              <a:gd name="connsiteX101" fmla="*/ 5123830 w 12192000"/>
              <a:gd name="connsiteY101" fmla="*/ 2307070 h 3482342"/>
              <a:gd name="connsiteX102" fmla="*/ 5065426 w 12192000"/>
              <a:gd name="connsiteY102" fmla="*/ 2324076 h 3482342"/>
              <a:gd name="connsiteX103" fmla="*/ 4975908 w 12192000"/>
              <a:gd name="connsiteY103" fmla="*/ 2364128 h 3482342"/>
              <a:gd name="connsiteX104" fmla="*/ 4913723 w 12192000"/>
              <a:gd name="connsiteY104" fmla="*/ 2385265 h 3482342"/>
              <a:gd name="connsiteX105" fmla="*/ 4746485 w 12192000"/>
              <a:gd name="connsiteY105" fmla="*/ 2451769 h 3482342"/>
              <a:gd name="connsiteX106" fmla="*/ 4681588 w 12192000"/>
              <a:gd name="connsiteY106" fmla="*/ 2467494 h 3482342"/>
              <a:gd name="connsiteX107" fmla="*/ 1783655 w 12192000"/>
              <a:gd name="connsiteY107" fmla="*/ 3163860 h 3482342"/>
              <a:gd name="connsiteX108" fmla="*/ 1325955 w 12192000"/>
              <a:gd name="connsiteY108" fmla="*/ 3176692 h 3482342"/>
              <a:gd name="connsiteX109" fmla="*/ 1190384 w 12192000"/>
              <a:gd name="connsiteY109" fmla="*/ 3203504 h 3482342"/>
              <a:gd name="connsiteX110" fmla="*/ 1094537 w 12192000"/>
              <a:gd name="connsiteY110" fmla="*/ 3229469 h 3482342"/>
              <a:gd name="connsiteX111" fmla="*/ 779276 w 12192000"/>
              <a:gd name="connsiteY111" fmla="*/ 3327290 h 3482342"/>
              <a:gd name="connsiteX112" fmla="*/ 600378 w 12192000"/>
              <a:gd name="connsiteY112" fmla="*/ 3335250 h 3482342"/>
              <a:gd name="connsiteX113" fmla="*/ 493457 w 12192000"/>
              <a:gd name="connsiteY113" fmla="*/ 3365044 h 3482342"/>
              <a:gd name="connsiteX114" fmla="*/ 349402 w 12192000"/>
              <a:gd name="connsiteY114" fmla="*/ 3380897 h 3482342"/>
              <a:gd name="connsiteX115" fmla="*/ 192183 w 12192000"/>
              <a:gd name="connsiteY115" fmla="*/ 3460075 h 3482342"/>
              <a:gd name="connsiteX116" fmla="*/ 46713 w 12192000"/>
              <a:gd name="connsiteY116" fmla="*/ 3462986 h 3482342"/>
              <a:gd name="connsiteX117" fmla="*/ 2765 w 12192000"/>
              <a:gd name="connsiteY117" fmla="*/ 3480770 h 3482342"/>
              <a:gd name="connsiteX118" fmla="*/ 0 w 12192000"/>
              <a:gd name="connsiteY118" fmla="*/ 3482342 h 3482342"/>
              <a:gd name="connsiteX119" fmla="*/ 0 w 12192000"/>
              <a:gd name="connsiteY11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228040 w 12192000"/>
              <a:gd name="connsiteY17" fmla="*/ 958953 h 3482342"/>
              <a:gd name="connsiteX18" fmla="*/ 11196987 w 12192000"/>
              <a:gd name="connsiteY18" fmla="*/ 1000897 h 3482342"/>
              <a:gd name="connsiteX19" fmla="*/ 11193568 w 12192000"/>
              <a:gd name="connsiteY19" fmla="*/ 1039464 h 3482342"/>
              <a:gd name="connsiteX20" fmla="*/ 11175804 w 12192000"/>
              <a:gd name="connsiteY20" fmla="*/ 1067977 h 3482342"/>
              <a:gd name="connsiteX21" fmla="*/ 11120819 w 12192000"/>
              <a:gd name="connsiteY21" fmla="*/ 1126133 h 3482342"/>
              <a:gd name="connsiteX22" fmla="*/ 11028687 w 12192000"/>
              <a:gd name="connsiteY22" fmla="*/ 1199018 h 3482342"/>
              <a:gd name="connsiteX23" fmla="*/ 10960443 w 12192000"/>
              <a:gd name="connsiteY23" fmla="*/ 1244502 h 3482342"/>
              <a:gd name="connsiteX24" fmla="*/ 10850998 w 12192000"/>
              <a:gd name="connsiteY24" fmla="*/ 1269215 h 3482342"/>
              <a:gd name="connsiteX25" fmla="*/ 10815658 w 12192000"/>
              <a:gd name="connsiteY25" fmla="*/ 1287849 h 3482342"/>
              <a:gd name="connsiteX26" fmla="*/ 10679906 w 12192000"/>
              <a:gd name="connsiteY26" fmla="*/ 1324988 h 3482342"/>
              <a:gd name="connsiteX27" fmla="*/ 10636304 w 12192000"/>
              <a:gd name="connsiteY27" fmla="*/ 1317928 h 3482342"/>
              <a:gd name="connsiteX28" fmla="*/ 10603863 w 12192000"/>
              <a:gd name="connsiteY28" fmla="*/ 1346886 h 3482342"/>
              <a:gd name="connsiteX29" fmla="*/ 10573203 w 12192000"/>
              <a:gd name="connsiteY29" fmla="*/ 1351996 h 3482342"/>
              <a:gd name="connsiteX30" fmla="*/ 10513263 w 12192000"/>
              <a:gd name="connsiteY30" fmla="*/ 1350756 h 3482342"/>
              <a:gd name="connsiteX31" fmla="*/ 10464012 w 12192000"/>
              <a:gd name="connsiteY31" fmla="*/ 1391778 h 3482342"/>
              <a:gd name="connsiteX32" fmla="*/ 10405409 w 12192000"/>
              <a:gd name="connsiteY32" fmla="*/ 1422789 h 3482342"/>
              <a:gd name="connsiteX33" fmla="*/ 10370530 w 12192000"/>
              <a:gd name="connsiteY33" fmla="*/ 1441596 h 3482342"/>
              <a:gd name="connsiteX34" fmla="*/ 10314361 w 12192000"/>
              <a:gd name="connsiteY34" fmla="*/ 1466924 h 3482342"/>
              <a:gd name="connsiteX35" fmla="*/ 10264922 w 12192000"/>
              <a:gd name="connsiteY35" fmla="*/ 1472107 h 3482342"/>
              <a:gd name="connsiteX36" fmla="*/ 10201385 w 12192000"/>
              <a:gd name="connsiteY36" fmla="*/ 1477515 h 3482342"/>
              <a:gd name="connsiteX37" fmla="*/ 10120184 w 12192000"/>
              <a:gd name="connsiteY37" fmla="*/ 1466924 h 3482342"/>
              <a:gd name="connsiteX38" fmla="*/ 10058690 w 12192000"/>
              <a:gd name="connsiteY38" fmla="*/ 1474888 h 3482342"/>
              <a:gd name="connsiteX39" fmla="*/ 10004424 w 12192000"/>
              <a:gd name="connsiteY39" fmla="*/ 1489801 h 3482342"/>
              <a:gd name="connsiteX40" fmla="*/ 9999951 w 12192000"/>
              <a:gd name="connsiteY40" fmla="*/ 1499127 h 3482342"/>
              <a:gd name="connsiteX41" fmla="*/ 9845462 w 12192000"/>
              <a:gd name="connsiteY41" fmla="*/ 1548192 h 3482342"/>
              <a:gd name="connsiteX42" fmla="*/ 9736156 w 12192000"/>
              <a:gd name="connsiteY42" fmla="*/ 1581928 h 3482342"/>
              <a:gd name="connsiteX43" fmla="*/ 9693355 w 12192000"/>
              <a:gd name="connsiteY43" fmla="*/ 1602632 h 3482342"/>
              <a:gd name="connsiteX44" fmla="*/ 9664242 w 12192000"/>
              <a:gd name="connsiteY44" fmla="*/ 1622075 h 3482342"/>
              <a:gd name="connsiteX45" fmla="*/ 9579195 w 12192000"/>
              <a:gd name="connsiteY45" fmla="*/ 1648017 h 3482342"/>
              <a:gd name="connsiteX46" fmla="*/ 9433652 w 12192000"/>
              <a:gd name="connsiteY46" fmla="*/ 1681174 h 3482342"/>
              <a:gd name="connsiteX47" fmla="*/ 9403775 w 12192000"/>
              <a:gd name="connsiteY47" fmla="*/ 1690403 h 3482342"/>
              <a:gd name="connsiteX48" fmla="*/ 9382503 w 12192000"/>
              <a:gd name="connsiteY48" fmla="*/ 1706957 h 3482342"/>
              <a:gd name="connsiteX49" fmla="*/ 9381410 w 12192000"/>
              <a:gd name="connsiteY49" fmla="*/ 1718312 h 3482342"/>
              <a:gd name="connsiteX50" fmla="*/ 9365685 w 12192000"/>
              <a:gd name="connsiteY50" fmla="*/ 1724772 h 3482342"/>
              <a:gd name="connsiteX51" fmla="*/ 9278020 w 12192000"/>
              <a:gd name="connsiteY51" fmla="*/ 1741161 h 3482342"/>
              <a:gd name="connsiteX52" fmla="*/ 9217145 w 12192000"/>
              <a:gd name="connsiteY52" fmla="*/ 1771195 h 3482342"/>
              <a:gd name="connsiteX53" fmla="*/ 8955875 w 12192000"/>
              <a:gd name="connsiteY53" fmla="*/ 1796806 h 3482342"/>
              <a:gd name="connsiteX54" fmla="*/ 8648415 w 12192000"/>
              <a:gd name="connsiteY54" fmla="*/ 1878623 h 3482342"/>
              <a:gd name="connsiteX55" fmla="*/ 8495949 w 12192000"/>
              <a:gd name="connsiteY55" fmla="*/ 1902425 h 3482342"/>
              <a:gd name="connsiteX56" fmla="*/ 8236214 w 12192000"/>
              <a:gd name="connsiteY56" fmla="*/ 1909725 h 3482342"/>
              <a:gd name="connsiteX57" fmla="*/ 8132104 w 12192000"/>
              <a:gd name="connsiteY57" fmla="*/ 1895727 h 3482342"/>
              <a:gd name="connsiteX58" fmla="*/ 7918078 w 12192000"/>
              <a:gd name="connsiteY58" fmla="*/ 1862668 h 3482342"/>
              <a:gd name="connsiteX59" fmla="*/ 7817899 w 12192000"/>
              <a:gd name="connsiteY59" fmla="*/ 1862176 h 3482342"/>
              <a:gd name="connsiteX60" fmla="*/ 7768994 w 12192000"/>
              <a:gd name="connsiteY60" fmla="*/ 1855721 h 3482342"/>
              <a:gd name="connsiteX61" fmla="*/ 7618027 w 12192000"/>
              <a:gd name="connsiteY61" fmla="*/ 1830959 h 3482342"/>
              <a:gd name="connsiteX62" fmla="*/ 7449425 w 12192000"/>
              <a:gd name="connsiteY62" fmla="*/ 1810910 h 3482342"/>
              <a:gd name="connsiteX63" fmla="*/ 7342915 w 12192000"/>
              <a:gd name="connsiteY63" fmla="*/ 1819827 h 3482342"/>
              <a:gd name="connsiteX64" fmla="*/ 7255191 w 12192000"/>
              <a:gd name="connsiteY64" fmla="*/ 1834354 h 3482342"/>
              <a:gd name="connsiteX65" fmla="*/ 7131205 w 12192000"/>
              <a:gd name="connsiteY65" fmla="*/ 1845557 h 3482342"/>
              <a:gd name="connsiteX66" fmla="*/ 6941837 w 12192000"/>
              <a:gd name="connsiteY66" fmla="*/ 1840640 h 3482342"/>
              <a:gd name="connsiteX67" fmla="*/ 6837145 w 12192000"/>
              <a:gd name="connsiteY67" fmla="*/ 1870724 h 3482342"/>
              <a:gd name="connsiteX68" fmla="*/ 6753991 w 12192000"/>
              <a:gd name="connsiteY68" fmla="*/ 1860969 h 3482342"/>
              <a:gd name="connsiteX69" fmla="*/ 6727754 w 12192000"/>
              <a:gd name="connsiteY69" fmla="*/ 1882372 h 3482342"/>
              <a:gd name="connsiteX70" fmla="*/ 6723371 w 12192000"/>
              <a:gd name="connsiteY70" fmla="*/ 1886494 h 3482342"/>
              <a:gd name="connsiteX71" fmla="*/ 6702779 w 12192000"/>
              <a:gd name="connsiteY71" fmla="*/ 1893601 h 3482342"/>
              <a:gd name="connsiteX72" fmla="*/ 6686657 w 12192000"/>
              <a:gd name="connsiteY72" fmla="*/ 1907344 h 3482342"/>
              <a:gd name="connsiteX73" fmla="*/ 6651330 w 12192000"/>
              <a:gd name="connsiteY73" fmla="*/ 1922921 h 3482342"/>
              <a:gd name="connsiteX74" fmla="*/ 6622958 w 12192000"/>
              <a:gd name="connsiteY74" fmla="*/ 1936255 h 3482342"/>
              <a:gd name="connsiteX75" fmla="*/ 6522602 w 12192000"/>
              <a:gd name="connsiteY75" fmla="*/ 1954133 h 3482342"/>
              <a:gd name="connsiteX76" fmla="*/ 6444344 w 12192000"/>
              <a:gd name="connsiteY76" fmla="*/ 1969663 h 3482342"/>
              <a:gd name="connsiteX77" fmla="*/ 6409626 w 12192000"/>
              <a:gd name="connsiteY77" fmla="*/ 1978846 h 3482342"/>
              <a:gd name="connsiteX78" fmla="*/ 6333446 w 12192000"/>
              <a:gd name="connsiteY78" fmla="*/ 1997163 h 3482342"/>
              <a:gd name="connsiteX79" fmla="*/ 6294933 w 12192000"/>
              <a:gd name="connsiteY79" fmla="*/ 2019412 h 3482342"/>
              <a:gd name="connsiteX80" fmla="*/ 6238719 w 12192000"/>
              <a:gd name="connsiteY80" fmla="*/ 2042547 h 3482342"/>
              <a:gd name="connsiteX81" fmla="*/ 6187205 w 12192000"/>
              <a:gd name="connsiteY81" fmla="*/ 2060048 h 3482342"/>
              <a:gd name="connsiteX82" fmla="*/ 6138780 w 12192000"/>
              <a:gd name="connsiteY82" fmla="*/ 2081918 h 3482342"/>
              <a:gd name="connsiteX83" fmla="*/ 6120125 w 12192000"/>
              <a:gd name="connsiteY83" fmla="*/ 2109475 h 3482342"/>
              <a:gd name="connsiteX84" fmla="*/ 6056576 w 12192000"/>
              <a:gd name="connsiteY84" fmla="*/ 2120066 h 3482342"/>
              <a:gd name="connsiteX85" fmla="*/ 5993794 w 12192000"/>
              <a:gd name="connsiteY85" fmla="*/ 2122569 h 3482342"/>
              <a:gd name="connsiteX86" fmla="*/ 5943601 w 12192000"/>
              <a:gd name="connsiteY86" fmla="*/ 2137719 h 3482342"/>
              <a:gd name="connsiteX87" fmla="*/ 5898141 w 12192000"/>
              <a:gd name="connsiteY87" fmla="*/ 2144806 h 3482342"/>
              <a:gd name="connsiteX88" fmla="*/ 5855337 w 12192000"/>
              <a:gd name="connsiteY88" fmla="*/ 2137719 h 3482342"/>
              <a:gd name="connsiteX89" fmla="*/ 5817682 w 12192000"/>
              <a:gd name="connsiteY89" fmla="*/ 2157358 h 3482342"/>
              <a:gd name="connsiteX90" fmla="*/ 5735300 w 12192000"/>
              <a:gd name="connsiteY90" fmla="*/ 2158902 h 3482342"/>
              <a:gd name="connsiteX91" fmla="*/ 5591469 w 12192000"/>
              <a:gd name="connsiteY91" fmla="*/ 2178389 h 3482342"/>
              <a:gd name="connsiteX92" fmla="*/ 5505818 w 12192000"/>
              <a:gd name="connsiteY92" fmla="*/ 2194207 h 3482342"/>
              <a:gd name="connsiteX93" fmla="*/ 5452860 w 12192000"/>
              <a:gd name="connsiteY93" fmla="*/ 2180085 h 3482342"/>
              <a:gd name="connsiteX94" fmla="*/ 5414282 w 12192000"/>
              <a:gd name="connsiteY94" fmla="*/ 2183070 h 3482342"/>
              <a:gd name="connsiteX95" fmla="*/ 5368369 w 12192000"/>
              <a:gd name="connsiteY95" fmla="*/ 2204272 h 3482342"/>
              <a:gd name="connsiteX96" fmla="*/ 5336354 w 12192000"/>
              <a:gd name="connsiteY96" fmla="*/ 2218920 h 3482342"/>
              <a:gd name="connsiteX97" fmla="*/ 5291263 w 12192000"/>
              <a:gd name="connsiteY97" fmla="*/ 2239182 h 3482342"/>
              <a:gd name="connsiteX98" fmla="*/ 5255152 w 12192000"/>
              <a:gd name="connsiteY98" fmla="*/ 2247164 h 3482342"/>
              <a:gd name="connsiteX99" fmla="*/ 5233796 w 12192000"/>
              <a:gd name="connsiteY99" fmla="*/ 2268260 h 3482342"/>
              <a:gd name="connsiteX100" fmla="*/ 5212786 w 12192000"/>
              <a:gd name="connsiteY100" fmla="*/ 2296592 h 3482342"/>
              <a:gd name="connsiteX101" fmla="*/ 5173523 w 12192000"/>
              <a:gd name="connsiteY101" fmla="*/ 2309057 h 3482342"/>
              <a:gd name="connsiteX102" fmla="*/ 5123830 w 12192000"/>
              <a:gd name="connsiteY102" fmla="*/ 2307070 h 3482342"/>
              <a:gd name="connsiteX103" fmla="*/ 5065426 w 12192000"/>
              <a:gd name="connsiteY103" fmla="*/ 2324076 h 3482342"/>
              <a:gd name="connsiteX104" fmla="*/ 4975908 w 12192000"/>
              <a:gd name="connsiteY104" fmla="*/ 2364128 h 3482342"/>
              <a:gd name="connsiteX105" fmla="*/ 4913723 w 12192000"/>
              <a:gd name="connsiteY105" fmla="*/ 2385265 h 3482342"/>
              <a:gd name="connsiteX106" fmla="*/ 4746485 w 12192000"/>
              <a:gd name="connsiteY106" fmla="*/ 2451769 h 3482342"/>
              <a:gd name="connsiteX107" fmla="*/ 4681588 w 12192000"/>
              <a:gd name="connsiteY107" fmla="*/ 2467494 h 3482342"/>
              <a:gd name="connsiteX108" fmla="*/ 1783655 w 12192000"/>
              <a:gd name="connsiteY108" fmla="*/ 3163860 h 3482342"/>
              <a:gd name="connsiteX109" fmla="*/ 1325955 w 12192000"/>
              <a:gd name="connsiteY109" fmla="*/ 3176692 h 3482342"/>
              <a:gd name="connsiteX110" fmla="*/ 1190384 w 12192000"/>
              <a:gd name="connsiteY110" fmla="*/ 3203504 h 3482342"/>
              <a:gd name="connsiteX111" fmla="*/ 1094537 w 12192000"/>
              <a:gd name="connsiteY111" fmla="*/ 3229469 h 3482342"/>
              <a:gd name="connsiteX112" fmla="*/ 779276 w 12192000"/>
              <a:gd name="connsiteY112" fmla="*/ 3327290 h 3482342"/>
              <a:gd name="connsiteX113" fmla="*/ 600378 w 12192000"/>
              <a:gd name="connsiteY113" fmla="*/ 3335250 h 3482342"/>
              <a:gd name="connsiteX114" fmla="*/ 493457 w 12192000"/>
              <a:gd name="connsiteY114" fmla="*/ 3365044 h 3482342"/>
              <a:gd name="connsiteX115" fmla="*/ 349402 w 12192000"/>
              <a:gd name="connsiteY115" fmla="*/ 3380897 h 3482342"/>
              <a:gd name="connsiteX116" fmla="*/ 192183 w 12192000"/>
              <a:gd name="connsiteY116" fmla="*/ 3460075 h 3482342"/>
              <a:gd name="connsiteX117" fmla="*/ 46713 w 12192000"/>
              <a:gd name="connsiteY117" fmla="*/ 3462986 h 3482342"/>
              <a:gd name="connsiteX118" fmla="*/ 2765 w 12192000"/>
              <a:gd name="connsiteY118" fmla="*/ 3480770 h 3482342"/>
              <a:gd name="connsiteX119" fmla="*/ 0 w 12192000"/>
              <a:gd name="connsiteY119" fmla="*/ 3482342 h 3482342"/>
              <a:gd name="connsiteX120" fmla="*/ 0 w 12192000"/>
              <a:gd name="connsiteY12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313493 w 12192000"/>
              <a:gd name="connsiteY17" fmla="*/ 880860 h 3482342"/>
              <a:gd name="connsiteX18" fmla="*/ 11228040 w 12192000"/>
              <a:gd name="connsiteY18" fmla="*/ 958953 h 3482342"/>
              <a:gd name="connsiteX19" fmla="*/ 11196987 w 12192000"/>
              <a:gd name="connsiteY19" fmla="*/ 1000897 h 3482342"/>
              <a:gd name="connsiteX20" fmla="*/ 11193568 w 12192000"/>
              <a:gd name="connsiteY20" fmla="*/ 1039464 h 3482342"/>
              <a:gd name="connsiteX21" fmla="*/ 11175804 w 12192000"/>
              <a:gd name="connsiteY21" fmla="*/ 1067977 h 3482342"/>
              <a:gd name="connsiteX22" fmla="*/ 11120819 w 12192000"/>
              <a:gd name="connsiteY22" fmla="*/ 1126133 h 3482342"/>
              <a:gd name="connsiteX23" fmla="*/ 11028687 w 12192000"/>
              <a:gd name="connsiteY23" fmla="*/ 1199018 h 3482342"/>
              <a:gd name="connsiteX24" fmla="*/ 10960443 w 12192000"/>
              <a:gd name="connsiteY24" fmla="*/ 1244502 h 3482342"/>
              <a:gd name="connsiteX25" fmla="*/ 10850998 w 12192000"/>
              <a:gd name="connsiteY25" fmla="*/ 1269215 h 3482342"/>
              <a:gd name="connsiteX26" fmla="*/ 10815658 w 12192000"/>
              <a:gd name="connsiteY26" fmla="*/ 1287849 h 3482342"/>
              <a:gd name="connsiteX27" fmla="*/ 10679906 w 12192000"/>
              <a:gd name="connsiteY27" fmla="*/ 1324988 h 3482342"/>
              <a:gd name="connsiteX28" fmla="*/ 10636304 w 12192000"/>
              <a:gd name="connsiteY28" fmla="*/ 1317928 h 3482342"/>
              <a:gd name="connsiteX29" fmla="*/ 10603863 w 12192000"/>
              <a:gd name="connsiteY29" fmla="*/ 1346886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314361 w 12192000"/>
              <a:gd name="connsiteY35" fmla="*/ 1466924 h 3482342"/>
              <a:gd name="connsiteX36" fmla="*/ 10264922 w 12192000"/>
              <a:gd name="connsiteY36" fmla="*/ 1472107 h 3482342"/>
              <a:gd name="connsiteX37" fmla="*/ 10201385 w 12192000"/>
              <a:gd name="connsiteY37" fmla="*/ 1477515 h 3482342"/>
              <a:gd name="connsiteX38" fmla="*/ 10120184 w 12192000"/>
              <a:gd name="connsiteY38" fmla="*/ 1466924 h 3482342"/>
              <a:gd name="connsiteX39" fmla="*/ 10058690 w 12192000"/>
              <a:gd name="connsiteY39" fmla="*/ 1474888 h 3482342"/>
              <a:gd name="connsiteX40" fmla="*/ 10004424 w 12192000"/>
              <a:gd name="connsiteY40" fmla="*/ 1489801 h 3482342"/>
              <a:gd name="connsiteX41" fmla="*/ 9999951 w 12192000"/>
              <a:gd name="connsiteY41" fmla="*/ 1499127 h 3482342"/>
              <a:gd name="connsiteX42" fmla="*/ 9845462 w 12192000"/>
              <a:gd name="connsiteY42" fmla="*/ 1548192 h 3482342"/>
              <a:gd name="connsiteX43" fmla="*/ 9736156 w 12192000"/>
              <a:gd name="connsiteY43" fmla="*/ 1581928 h 3482342"/>
              <a:gd name="connsiteX44" fmla="*/ 9693355 w 12192000"/>
              <a:gd name="connsiteY44" fmla="*/ 1602632 h 3482342"/>
              <a:gd name="connsiteX45" fmla="*/ 9664242 w 12192000"/>
              <a:gd name="connsiteY45" fmla="*/ 1622075 h 3482342"/>
              <a:gd name="connsiteX46" fmla="*/ 9579195 w 12192000"/>
              <a:gd name="connsiteY46" fmla="*/ 1648017 h 3482342"/>
              <a:gd name="connsiteX47" fmla="*/ 9433652 w 12192000"/>
              <a:gd name="connsiteY47" fmla="*/ 1681174 h 3482342"/>
              <a:gd name="connsiteX48" fmla="*/ 9403775 w 12192000"/>
              <a:gd name="connsiteY48" fmla="*/ 1690403 h 3482342"/>
              <a:gd name="connsiteX49" fmla="*/ 9382503 w 12192000"/>
              <a:gd name="connsiteY49" fmla="*/ 1706957 h 3482342"/>
              <a:gd name="connsiteX50" fmla="*/ 9381410 w 12192000"/>
              <a:gd name="connsiteY50" fmla="*/ 1718312 h 3482342"/>
              <a:gd name="connsiteX51" fmla="*/ 9365685 w 12192000"/>
              <a:gd name="connsiteY51" fmla="*/ 1724772 h 3482342"/>
              <a:gd name="connsiteX52" fmla="*/ 9278020 w 12192000"/>
              <a:gd name="connsiteY52" fmla="*/ 1741161 h 3482342"/>
              <a:gd name="connsiteX53" fmla="*/ 9217145 w 12192000"/>
              <a:gd name="connsiteY53" fmla="*/ 1771195 h 3482342"/>
              <a:gd name="connsiteX54" fmla="*/ 8955875 w 12192000"/>
              <a:gd name="connsiteY54" fmla="*/ 1796806 h 3482342"/>
              <a:gd name="connsiteX55" fmla="*/ 8648415 w 12192000"/>
              <a:gd name="connsiteY55" fmla="*/ 1878623 h 3482342"/>
              <a:gd name="connsiteX56" fmla="*/ 8495949 w 12192000"/>
              <a:gd name="connsiteY56" fmla="*/ 1902425 h 3482342"/>
              <a:gd name="connsiteX57" fmla="*/ 8236214 w 12192000"/>
              <a:gd name="connsiteY57" fmla="*/ 1909725 h 3482342"/>
              <a:gd name="connsiteX58" fmla="*/ 8132104 w 12192000"/>
              <a:gd name="connsiteY58" fmla="*/ 1895727 h 3482342"/>
              <a:gd name="connsiteX59" fmla="*/ 7918078 w 12192000"/>
              <a:gd name="connsiteY59" fmla="*/ 1862668 h 3482342"/>
              <a:gd name="connsiteX60" fmla="*/ 7817899 w 12192000"/>
              <a:gd name="connsiteY60" fmla="*/ 1862176 h 3482342"/>
              <a:gd name="connsiteX61" fmla="*/ 7768994 w 12192000"/>
              <a:gd name="connsiteY61" fmla="*/ 1855721 h 3482342"/>
              <a:gd name="connsiteX62" fmla="*/ 7618027 w 12192000"/>
              <a:gd name="connsiteY62" fmla="*/ 1830959 h 3482342"/>
              <a:gd name="connsiteX63" fmla="*/ 7449425 w 12192000"/>
              <a:gd name="connsiteY63" fmla="*/ 1810910 h 3482342"/>
              <a:gd name="connsiteX64" fmla="*/ 7342915 w 12192000"/>
              <a:gd name="connsiteY64" fmla="*/ 1819827 h 3482342"/>
              <a:gd name="connsiteX65" fmla="*/ 7255191 w 12192000"/>
              <a:gd name="connsiteY65" fmla="*/ 1834354 h 3482342"/>
              <a:gd name="connsiteX66" fmla="*/ 7131205 w 12192000"/>
              <a:gd name="connsiteY66" fmla="*/ 1845557 h 3482342"/>
              <a:gd name="connsiteX67" fmla="*/ 6941837 w 12192000"/>
              <a:gd name="connsiteY67" fmla="*/ 1840640 h 3482342"/>
              <a:gd name="connsiteX68" fmla="*/ 6837145 w 12192000"/>
              <a:gd name="connsiteY68" fmla="*/ 1870724 h 3482342"/>
              <a:gd name="connsiteX69" fmla="*/ 6753991 w 12192000"/>
              <a:gd name="connsiteY69" fmla="*/ 1860969 h 3482342"/>
              <a:gd name="connsiteX70" fmla="*/ 6727754 w 12192000"/>
              <a:gd name="connsiteY70" fmla="*/ 1882372 h 3482342"/>
              <a:gd name="connsiteX71" fmla="*/ 6723371 w 12192000"/>
              <a:gd name="connsiteY71" fmla="*/ 1886494 h 3482342"/>
              <a:gd name="connsiteX72" fmla="*/ 6702779 w 12192000"/>
              <a:gd name="connsiteY72" fmla="*/ 1893601 h 3482342"/>
              <a:gd name="connsiteX73" fmla="*/ 6686657 w 12192000"/>
              <a:gd name="connsiteY73" fmla="*/ 1907344 h 3482342"/>
              <a:gd name="connsiteX74" fmla="*/ 6651330 w 12192000"/>
              <a:gd name="connsiteY74" fmla="*/ 1922921 h 3482342"/>
              <a:gd name="connsiteX75" fmla="*/ 6622958 w 12192000"/>
              <a:gd name="connsiteY75" fmla="*/ 1936255 h 3482342"/>
              <a:gd name="connsiteX76" fmla="*/ 6522602 w 12192000"/>
              <a:gd name="connsiteY76" fmla="*/ 1954133 h 3482342"/>
              <a:gd name="connsiteX77" fmla="*/ 6444344 w 12192000"/>
              <a:gd name="connsiteY77" fmla="*/ 1969663 h 3482342"/>
              <a:gd name="connsiteX78" fmla="*/ 6409626 w 12192000"/>
              <a:gd name="connsiteY78" fmla="*/ 1978846 h 3482342"/>
              <a:gd name="connsiteX79" fmla="*/ 6333446 w 12192000"/>
              <a:gd name="connsiteY79" fmla="*/ 1997163 h 3482342"/>
              <a:gd name="connsiteX80" fmla="*/ 6294933 w 12192000"/>
              <a:gd name="connsiteY80" fmla="*/ 2019412 h 3482342"/>
              <a:gd name="connsiteX81" fmla="*/ 6238719 w 12192000"/>
              <a:gd name="connsiteY81" fmla="*/ 2042547 h 3482342"/>
              <a:gd name="connsiteX82" fmla="*/ 6187205 w 12192000"/>
              <a:gd name="connsiteY82" fmla="*/ 2060048 h 3482342"/>
              <a:gd name="connsiteX83" fmla="*/ 6138780 w 12192000"/>
              <a:gd name="connsiteY83" fmla="*/ 2081918 h 3482342"/>
              <a:gd name="connsiteX84" fmla="*/ 6120125 w 12192000"/>
              <a:gd name="connsiteY84" fmla="*/ 2109475 h 3482342"/>
              <a:gd name="connsiteX85" fmla="*/ 6056576 w 12192000"/>
              <a:gd name="connsiteY85" fmla="*/ 2120066 h 3482342"/>
              <a:gd name="connsiteX86" fmla="*/ 5993794 w 12192000"/>
              <a:gd name="connsiteY86" fmla="*/ 2122569 h 3482342"/>
              <a:gd name="connsiteX87" fmla="*/ 5943601 w 12192000"/>
              <a:gd name="connsiteY87" fmla="*/ 2137719 h 3482342"/>
              <a:gd name="connsiteX88" fmla="*/ 5898141 w 12192000"/>
              <a:gd name="connsiteY88" fmla="*/ 2144806 h 3482342"/>
              <a:gd name="connsiteX89" fmla="*/ 5855337 w 12192000"/>
              <a:gd name="connsiteY89" fmla="*/ 2137719 h 3482342"/>
              <a:gd name="connsiteX90" fmla="*/ 5817682 w 12192000"/>
              <a:gd name="connsiteY90" fmla="*/ 2157358 h 3482342"/>
              <a:gd name="connsiteX91" fmla="*/ 5735300 w 12192000"/>
              <a:gd name="connsiteY91" fmla="*/ 2158902 h 3482342"/>
              <a:gd name="connsiteX92" fmla="*/ 5591469 w 12192000"/>
              <a:gd name="connsiteY92" fmla="*/ 2178389 h 3482342"/>
              <a:gd name="connsiteX93" fmla="*/ 5505818 w 12192000"/>
              <a:gd name="connsiteY93" fmla="*/ 2194207 h 3482342"/>
              <a:gd name="connsiteX94" fmla="*/ 5452860 w 12192000"/>
              <a:gd name="connsiteY94" fmla="*/ 2180085 h 3482342"/>
              <a:gd name="connsiteX95" fmla="*/ 5414282 w 12192000"/>
              <a:gd name="connsiteY95" fmla="*/ 2183070 h 3482342"/>
              <a:gd name="connsiteX96" fmla="*/ 5368369 w 12192000"/>
              <a:gd name="connsiteY96" fmla="*/ 2204272 h 3482342"/>
              <a:gd name="connsiteX97" fmla="*/ 5336354 w 12192000"/>
              <a:gd name="connsiteY97" fmla="*/ 2218920 h 3482342"/>
              <a:gd name="connsiteX98" fmla="*/ 5291263 w 12192000"/>
              <a:gd name="connsiteY98" fmla="*/ 2239182 h 3482342"/>
              <a:gd name="connsiteX99" fmla="*/ 5255152 w 12192000"/>
              <a:gd name="connsiteY99" fmla="*/ 2247164 h 3482342"/>
              <a:gd name="connsiteX100" fmla="*/ 5233796 w 12192000"/>
              <a:gd name="connsiteY100" fmla="*/ 2268260 h 3482342"/>
              <a:gd name="connsiteX101" fmla="*/ 5212786 w 12192000"/>
              <a:gd name="connsiteY101" fmla="*/ 2296592 h 3482342"/>
              <a:gd name="connsiteX102" fmla="*/ 5173523 w 12192000"/>
              <a:gd name="connsiteY102" fmla="*/ 2309057 h 3482342"/>
              <a:gd name="connsiteX103" fmla="*/ 5123830 w 12192000"/>
              <a:gd name="connsiteY103" fmla="*/ 2307070 h 3482342"/>
              <a:gd name="connsiteX104" fmla="*/ 5065426 w 12192000"/>
              <a:gd name="connsiteY104" fmla="*/ 2324076 h 3482342"/>
              <a:gd name="connsiteX105" fmla="*/ 4975908 w 12192000"/>
              <a:gd name="connsiteY105" fmla="*/ 2364128 h 3482342"/>
              <a:gd name="connsiteX106" fmla="*/ 4913723 w 12192000"/>
              <a:gd name="connsiteY106" fmla="*/ 2385265 h 3482342"/>
              <a:gd name="connsiteX107" fmla="*/ 4746485 w 12192000"/>
              <a:gd name="connsiteY107" fmla="*/ 2451769 h 3482342"/>
              <a:gd name="connsiteX108" fmla="*/ 4681588 w 12192000"/>
              <a:gd name="connsiteY108" fmla="*/ 2467494 h 3482342"/>
              <a:gd name="connsiteX109" fmla="*/ 1783655 w 12192000"/>
              <a:gd name="connsiteY109" fmla="*/ 3163860 h 3482342"/>
              <a:gd name="connsiteX110" fmla="*/ 1325955 w 12192000"/>
              <a:gd name="connsiteY110" fmla="*/ 3176692 h 3482342"/>
              <a:gd name="connsiteX111" fmla="*/ 1190384 w 12192000"/>
              <a:gd name="connsiteY111" fmla="*/ 3203504 h 3482342"/>
              <a:gd name="connsiteX112" fmla="*/ 1094537 w 12192000"/>
              <a:gd name="connsiteY112" fmla="*/ 3229469 h 3482342"/>
              <a:gd name="connsiteX113" fmla="*/ 779276 w 12192000"/>
              <a:gd name="connsiteY113" fmla="*/ 3327290 h 3482342"/>
              <a:gd name="connsiteX114" fmla="*/ 600378 w 12192000"/>
              <a:gd name="connsiteY114" fmla="*/ 3335250 h 3482342"/>
              <a:gd name="connsiteX115" fmla="*/ 493457 w 12192000"/>
              <a:gd name="connsiteY115" fmla="*/ 3365044 h 3482342"/>
              <a:gd name="connsiteX116" fmla="*/ 349402 w 12192000"/>
              <a:gd name="connsiteY116" fmla="*/ 3380897 h 3482342"/>
              <a:gd name="connsiteX117" fmla="*/ 192183 w 12192000"/>
              <a:gd name="connsiteY117" fmla="*/ 3460075 h 3482342"/>
              <a:gd name="connsiteX118" fmla="*/ 46713 w 12192000"/>
              <a:gd name="connsiteY118" fmla="*/ 3462986 h 3482342"/>
              <a:gd name="connsiteX119" fmla="*/ 2765 w 12192000"/>
              <a:gd name="connsiteY119" fmla="*/ 3480770 h 3482342"/>
              <a:gd name="connsiteX120" fmla="*/ 0 w 12192000"/>
              <a:gd name="connsiteY120" fmla="*/ 3482342 h 3482342"/>
              <a:gd name="connsiteX121" fmla="*/ 0 w 12192000"/>
              <a:gd name="connsiteY12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338523 w 12192000"/>
              <a:gd name="connsiteY16" fmla="*/ 852810 h 3482342"/>
              <a:gd name="connsiteX17" fmla="*/ 11313493 w 12192000"/>
              <a:gd name="connsiteY17" fmla="*/ 880860 h 3482342"/>
              <a:gd name="connsiteX18" fmla="*/ 11228040 w 12192000"/>
              <a:gd name="connsiteY18" fmla="*/ 958953 h 3482342"/>
              <a:gd name="connsiteX19" fmla="*/ 11196987 w 12192000"/>
              <a:gd name="connsiteY19" fmla="*/ 1000897 h 3482342"/>
              <a:gd name="connsiteX20" fmla="*/ 11193568 w 12192000"/>
              <a:gd name="connsiteY20" fmla="*/ 1039464 h 3482342"/>
              <a:gd name="connsiteX21" fmla="*/ 11175804 w 12192000"/>
              <a:gd name="connsiteY21" fmla="*/ 1067977 h 3482342"/>
              <a:gd name="connsiteX22" fmla="*/ 11120819 w 12192000"/>
              <a:gd name="connsiteY22" fmla="*/ 1126133 h 3482342"/>
              <a:gd name="connsiteX23" fmla="*/ 11028687 w 12192000"/>
              <a:gd name="connsiteY23" fmla="*/ 1199018 h 3482342"/>
              <a:gd name="connsiteX24" fmla="*/ 10960443 w 12192000"/>
              <a:gd name="connsiteY24" fmla="*/ 1244502 h 3482342"/>
              <a:gd name="connsiteX25" fmla="*/ 10850998 w 12192000"/>
              <a:gd name="connsiteY25" fmla="*/ 1269215 h 3482342"/>
              <a:gd name="connsiteX26" fmla="*/ 10815658 w 12192000"/>
              <a:gd name="connsiteY26" fmla="*/ 1287849 h 3482342"/>
              <a:gd name="connsiteX27" fmla="*/ 10679906 w 12192000"/>
              <a:gd name="connsiteY27" fmla="*/ 1324988 h 3482342"/>
              <a:gd name="connsiteX28" fmla="*/ 10636304 w 12192000"/>
              <a:gd name="connsiteY28" fmla="*/ 1317928 h 3482342"/>
              <a:gd name="connsiteX29" fmla="*/ 10603863 w 12192000"/>
              <a:gd name="connsiteY29" fmla="*/ 1346886 h 3482342"/>
              <a:gd name="connsiteX30" fmla="*/ 10573203 w 12192000"/>
              <a:gd name="connsiteY30" fmla="*/ 1351996 h 3482342"/>
              <a:gd name="connsiteX31" fmla="*/ 10513263 w 12192000"/>
              <a:gd name="connsiteY31" fmla="*/ 1350756 h 3482342"/>
              <a:gd name="connsiteX32" fmla="*/ 10464012 w 12192000"/>
              <a:gd name="connsiteY32" fmla="*/ 1391778 h 3482342"/>
              <a:gd name="connsiteX33" fmla="*/ 10405409 w 12192000"/>
              <a:gd name="connsiteY33" fmla="*/ 1422789 h 3482342"/>
              <a:gd name="connsiteX34" fmla="*/ 10370530 w 12192000"/>
              <a:gd name="connsiteY34" fmla="*/ 1441596 h 3482342"/>
              <a:gd name="connsiteX35" fmla="*/ 10314361 w 12192000"/>
              <a:gd name="connsiteY35" fmla="*/ 1466924 h 3482342"/>
              <a:gd name="connsiteX36" fmla="*/ 10264922 w 12192000"/>
              <a:gd name="connsiteY36" fmla="*/ 1472107 h 3482342"/>
              <a:gd name="connsiteX37" fmla="*/ 10201385 w 12192000"/>
              <a:gd name="connsiteY37" fmla="*/ 1477515 h 3482342"/>
              <a:gd name="connsiteX38" fmla="*/ 10120184 w 12192000"/>
              <a:gd name="connsiteY38" fmla="*/ 1466924 h 3482342"/>
              <a:gd name="connsiteX39" fmla="*/ 10058690 w 12192000"/>
              <a:gd name="connsiteY39" fmla="*/ 1474888 h 3482342"/>
              <a:gd name="connsiteX40" fmla="*/ 10004424 w 12192000"/>
              <a:gd name="connsiteY40" fmla="*/ 1489801 h 3482342"/>
              <a:gd name="connsiteX41" fmla="*/ 9999951 w 12192000"/>
              <a:gd name="connsiteY41" fmla="*/ 1499127 h 3482342"/>
              <a:gd name="connsiteX42" fmla="*/ 9845462 w 12192000"/>
              <a:gd name="connsiteY42" fmla="*/ 1548192 h 3482342"/>
              <a:gd name="connsiteX43" fmla="*/ 9736156 w 12192000"/>
              <a:gd name="connsiteY43" fmla="*/ 1581928 h 3482342"/>
              <a:gd name="connsiteX44" fmla="*/ 9693355 w 12192000"/>
              <a:gd name="connsiteY44" fmla="*/ 1602632 h 3482342"/>
              <a:gd name="connsiteX45" fmla="*/ 9664242 w 12192000"/>
              <a:gd name="connsiteY45" fmla="*/ 1622075 h 3482342"/>
              <a:gd name="connsiteX46" fmla="*/ 9579195 w 12192000"/>
              <a:gd name="connsiteY46" fmla="*/ 1648017 h 3482342"/>
              <a:gd name="connsiteX47" fmla="*/ 9433652 w 12192000"/>
              <a:gd name="connsiteY47" fmla="*/ 1681174 h 3482342"/>
              <a:gd name="connsiteX48" fmla="*/ 9403775 w 12192000"/>
              <a:gd name="connsiteY48" fmla="*/ 1690403 h 3482342"/>
              <a:gd name="connsiteX49" fmla="*/ 9382503 w 12192000"/>
              <a:gd name="connsiteY49" fmla="*/ 1706957 h 3482342"/>
              <a:gd name="connsiteX50" fmla="*/ 9381410 w 12192000"/>
              <a:gd name="connsiteY50" fmla="*/ 1718312 h 3482342"/>
              <a:gd name="connsiteX51" fmla="*/ 9365685 w 12192000"/>
              <a:gd name="connsiteY51" fmla="*/ 1724772 h 3482342"/>
              <a:gd name="connsiteX52" fmla="*/ 9278020 w 12192000"/>
              <a:gd name="connsiteY52" fmla="*/ 1741161 h 3482342"/>
              <a:gd name="connsiteX53" fmla="*/ 9217145 w 12192000"/>
              <a:gd name="connsiteY53" fmla="*/ 1771195 h 3482342"/>
              <a:gd name="connsiteX54" fmla="*/ 8955875 w 12192000"/>
              <a:gd name="connsiteY54" fmla="*/ 1796806 h 3482342"/>
              <a:gd name="connsiteX55" fmla="*/ 8648415 w 12192000"/>
              <a:gd name="connsiteY55" fmla="*/ 1878623 h 3482342"/>
              <a:gd name="connsiteX56" fmla="*/ 8495949 w 12192000"/>
              <a:gd name="connsiteY56" fmla="*/ 1902425 h 3482342"/>
              <a:gd name="connsiteX57" fmla="*/ 8236214 w 12192000"/>
              <a:gd name="connsiteY57" fmla="*/ 1909725 h 3482342"/>
              <a:gd name="connsiteX58" fmla="*/ 8132104 w 12192000"/>
              <a:gd name="connsiteY58" fmla="*/ 1895727 h 3482342"/>
              <a:gd name="connsiteX59" fmla="*/ 7918078 w 12192000"/>
              <a:gd name="connsiteY59" fmla="*/ 1862668 h 3482342"/>
              <a:gd name="connsiteX60" fmla="*/ 7817899 w 12192000"/>
              <a:gd name="connsiteY60" fmla="*/ 1862176 h 3482342"/>
              <a:gd name="connsiteX61" fmla="*/ 7768994 w 12192000"/>
              <a:gd name="connsiteY61" fmla="*/ 1855721 h 3482342"/>
              <a:gd name="connsiteX62" fmla="*/ 7618027 w 12192000"/>
              <a:gd name="connsiteY62" fmla="*/ 1830959 h 3482342"/>
              <a:gd name="connsiteX63" fmla="*/ 7449425 w 12192000"/>
              <a:gd name="connsiteY63" fmla="*/ 1810910 h 3482342"/>
              <a:gd name="connsiteX64" fmla="*/ 7342915 w 12192000"/>
              <a:gd name="connsiteY64" fmla="*/ 1819827 h 3482342"/>
              <a:gd name="connsiteX65" fmla="*/ 7255191 w 12192000"/>
              <a:gd name="connsiteY65" fmla="*/ 1834354 h 3482342"/>
              <a:gd name="connsiteX66" fmla="*/ 7131205 w 12192000"/>
              <a:gd name="connsiteY66" fmla="*/ 1845557 h 3482342"/>
              <a:gd name="connsiteX67" fmla="*/ 6941837 w 12192000"/>
              <a:gd name="connsiteY67" fmla="*/ 1840640 h 3482342"/>
              <a:gd name="connsiteX68" fmla="*/ 6837145 w 12192000"/>
              <a:gd name="connsiteY68" fmla="*/ 1870724 h 3482342"/>
              <a:gd name="connsiteX69" fmla="*/ 6753991 w 12192000"/>
              <a:gd name="connsiteY69" fmla="*/ 1860969 h 3482342"/>
              <a:gd name="connsiteX70" fmla="*/ 6727754 w 12192000"/>
              <a:gd name="connsiteY70" fmla="*/ 1882372 h 3482342"/>
              <a:gd name="connsiteX71" fmla="*/ 6723371 w 12192000"/>
              <a:gd name="connsiteY71" fmla="*/ 1886494 h 3482342"/>
              <a:gd name="connsiteX72" fmla="*/ 6702779 w 12192000"/>
              <a:gd name="connsiteY72" fmla="*/ 1893601 h 3482342"/>
              <a:gd name="connsiteX73" fmla="*/ 6686657 w 12192000"/>
              <a:gd name="connsiteY73" fmla="*/ 1907344 h 3482342"/>
              <a:gd name="connsiteX74" fmla="*/ 6651330 w 12192000"/>
              <a:gd name="connsiteY74" fmla="*/ 1922921 h 3482342"/>
              <a:gd name="connsiteX75" fmla="*/ 6622958 w 12192000"/>
              <a:gd name="connsiteY75" fmla="*/ 1936255 h 3482342"/>
              <a:gd name="connsiteX76" fmla="*/ 6522602 w 12192000"/>
              <a:gd name="connsiteY76" fmla="*/ 1954133 h 3482342"/>
              <a:gd name="connsiteX77" fmla="*/ 6444344 w 12192000"/>
              <a:gd name="connsiteY77" fmla="*/ 1969663 h 3482342"/>
              <a:gd name="connsiteX78" fmla="*/ 6409626 w 12192000"/>
              <a:gd name="connsiteY78" fmla="*/ 1978846 h 3482342"/>
              <a:gd name="connsiteX79" fmla="*/ 6333446 w 12192000"/>
              <a:gd name="connsiteY79" fmla="*/ 1997163 h 3482342"/>
              <a:gd name="connsiteX80" fmla="*/ 6294933 w 12192000"/>
              <a:gd name="connsiteY80" fmla="*/ 2019412 h 3482342"/>
              <a:gd name="connsiteX81" fmla="*/ 6238719 w 12192000"/>
              <a:gd name="connsiteY81" fmla="*/ 2042547 h 3482342"/>
              <a:gd name="connsiteX82" fmla="*/ 6187205 w 12192000"/>
              <a:gd name="connsiteY82" fmla="*/ 2060048 h 3482342"/>
              <a:gd name="connsiteX83" fmla="*/ 6138780 w 12192000"/>
              <a:gd name="connsiteY83" fmla="*/ 2081918 h 3482342"/>
              <a:gd name="connsiteX84" fmla="*/ 6120125 w 12192000"/>
              <a:gd name="connsiteY84" fmla="*/ 2109475 h 3482342"/>
              <a:gd name="connsiteX85" fmla="*/ 6056576 w 12192000"/>
              <a:gd name="connsiteY85" fmla="*/ 2120066 h 3482342"/>
              <a:gd name="connsiteX86" fmla="*/ 5993794 w 12192000"/>
              <a:gd name="connsiteY86" fmla="*/ 2122569 h 3482342"/>
              <a:gd name="connsiteX87" fmla="*/ 5943601 w 12192000"/>
              <a:gd name="connsiteY87" fmla="*/ 2137719 h 3482342"/>
              <a:gd name="connsiteX88" fmla="*/ 5898141 w 12192000"/>
              <a:gd name="connsiteY88" fmla="*/ 2144806 h 3482342"/>
              <a:gd name="connsiteX89" fmla="*/ 5855337 w 12192000"/>
              <a:gd name="connsiteY89" fmla="*/ 2137719 h 3482342"/>
              <a:gd name="connsiteX90" fmla="*/ 5817682 w 12192000"/>
              <a:gd name="connsiteY90" fmla="*/ 2157358 h 3482342"/>
              <a:gd name="connsiteX91" fmla="*/ 5735300 w 12192000"/>
              <a:gd name="connsiteY91" fmla="*/ 2158902 h 3482342"/>
              <a:gd name="connsiteX92" fmla="*/ 5591469 w 12192000"/>
              <a:gd name="connsiteY92" fmla="*/ 2178389 h 3482342"/>
              <a:gd name="connsiteX93" fmla="*/ 5505818 w 12192000"/>
              <a:gd name="connsiteY93" fmla="*/ 2194207 h 3482342"/>
              <a:gd name="connsiteX94" fmla="*/ 5452860 w 12192000"/>
              <a:gd name="connsiteY94" fmla="*/ 2180085 h 3482342"/>
              <a:gd name="connsiteX95" fmla="*/ 5414282 w 12192000"/>
              <a:gd name="connsiteY95" fmla="*/ 2183070 h 3482342"/>
              <a:gd name="connsiteX96" fmla="*/ 5368369 w 12192000"/>
              <a:gd name="connsiteY96" fmla="*/ 2204272 h 3482342"/>
              <a:gd name="connsiteX97" fmla="*/ 5336354 w 12192000"/>
              <a:gd name="connsiteY97" fmla="*/ 2218920 h 3482342"/>
              <a:gd name="connsiteX98" fmla="*/ 5291263 w 12192000"/>
              <a:gd name="connsiteY98" fmla="*/ 2239182 h 3482342"/>
              <a:gd name="connsiteX99" fmla="*/ 5255152 w 12192000"/>
              <a:gd name="connsiteY99" fmla="*/ 2247164 h 3482342"/>
              <a:gd name="connsiteX100" fmla="*/ 5233796 w 12192000"/>
              <a:gd name="connsiteY100" fmla="*/ 2268260 h 3482342"/>
              <a:gd name="connsiteX101" fmla="*/ 5212786 w 12192000"/>
              <a:gd name="connsiteY101" fmla="*/ 2296592 h 3482342"/>
              <a:gd name="connsiteX102" fmla="*/ 5173523 w 12192000"/>
              <a:gd name="connsiteY102" fmla="*/ 2309057 h 3482342"/>
              <a:gd name="connsiteX103" fmla="*/ 5123830 w 12192000"/>
              <a:gd name="connsiteY103" fmla="*/ 2307070 h 3482342"/>
              <a:gd name="connsiteX104" fmla="*/ 5065426 w 12192000"/>
              <a:gd name="connsiteY104" fmla="*/ 2324076 h 3482342"/>
              <a:gd name="connsiteX105" fmla="*/ 4975908 w 12192000"/>
              <a:gd name="connsiteY105" fmla="*/ 2364128 h 3482342"/>
              <a:gd name="connsiteX106" fmla="*/ 4913723 w 12192000"/>
              <a:gd name="connsiteY106" fmla="*/ 2385265 h 3482342"/>
              <a:gd name="connsiteX107" fmla="*/ 4746485 w 12192000"/>
              <a:gd name="connsiteY107" fmla="*/ 2451769 h 3482342"/>
              <a:gd name="connsiteX108" fmla="*/ 4681588 w 12192000"/>
              <a:gd name="connsiteY108" fmla="*/ 2467494 h 3482342"/>
              <a:gd name="connsiteX109" fmla="*/ 1783655 w 12192000"/>
              <a:gd name="connsiteY109" fmla="*/ 3163860 h 3482342"/>
              <a:gd name="connsiteX110" fmla="*/ 1325955 w 12192000"/>
              <a:gd name="connsiteY110" fmla="*/ 3176692 h 3482342"/>
              <a:gd name="connsiteX111" fmla="*/ 1190384 w 12192000"/>
              <a:gd name="connsiteY111" fmla="*/ 3203504 h 3482342"/>
              <a:gd name="connsiteX112" fmla="*/ 1094537 w 12192000"/>
              <a:gd name="connsiteY112" fmla="*/ 3229469 h 3482342"/>
              <a:gd name="connsiteX113" fmla="*/ 779276 w 12192000"/>
              <a:gd name="connsiteY113" fmla="*/ 3327290 h 3482342"/>
              <a:gd name="connsiteX114" fmla="*/ 600378 w 12192000"/>
              <a:gd name="connsiteY114" fmla="*/ 3335250 h 3482342"/>
              <a:gd name="connsiteX115" fmla="*/ 493457 w 12192000"/>
              <a:gd name="connsiteY115" fmla="*/ 3365044 h 3482342"/>
              <a:gd name="connsiteX116" fmla="*/ 349402 w 12192000"/>
              <a:gd name="connsiteY116" fmla="*/ 3380897 h 3482342"/>
              <a:gd name="connsiteX117" fmla="*/ 192183 w 12192000"/>
              <a:gd name="connsiteY117" fmla="*/ 3460075 h 3482342"/>
              <a:gd name="connsiteX118" fmla="*/ 46713 w 12192000"/>
              <a:gd name="connsiteY118" fmla="*/ 3462986 h 3482342"/>
              <a:gd name="connsiteX119" fmla="*/ 2765 w 12192000"/>
              <a:gd name="connsiteY119" fmla="*/ 3480770 h 3482342"/>
              <a:gd name="connsiteX120" fmla="*/ 0 w 12192000"/>
              <a:gd name="connsiteY120" fmla="*/ 3482342 h 3482342"/>
              <a:gd name="connsiteX121" fmla="*/ 0 w 12192000"/>
              <a:gd name="connsiteY12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20819 w 12192000"/>
              <a:gd name="connsiteY23" fmla="*/ 1126133 h 3482342"/>
              <a:gd name="connsiteX24" fmla="*/ 11028687 w 12192000"/>
              <a:gd name="connsiteY24" fmla="*/ 1199018 h 3482342"/>
              <a:gd name="connsiteX25" fmla="*/ 10960443 w 12192000"/>
              <a:gd name="connsiteY25" fmla="*/ 1244502 h 3482342"/>
              <a:gd name="connsiteX26" fmla="*/ 10850998 w 12192000"/>
              <a:gd name="connsiteY26" fmla="*/ 1269215 h 3482342"/>
              <a:gd name="connsiteX27" fmla="*/ 10815658 w 12192000"/>
              <a:gd name="connsiteY27" fmla="*/ 1287849 h 3482342"/>
              <a:gd name="connsiteX28" fmla="*/ 10679906 w 12192000"/>
              <a:gd name="connsiteY28" fmla="*/ 1324988 h 3482342"/>
              <a:gd name="connsiteX29" fmla="*/ 10636304 w 12192000"/>
              <a:gd name="connsiteY29" fmla="*/ 1317928 h 3482342"/>
              <a:gd name="connsiteX30" fmla="*/ 10603863 w 12192000"/>
              <a:gd name="connsiteY30" fmla="*/ 1346886 h 3482342"/>
              <a:gd name="connsiteX31" fmla="*/ 10573203 w 12192000"/>
              <a:gd name="connsiteY31" fmla="*/ 1351996 h 3482342"/>
              <a:gd name="connsiteX32" fmla="*/ 10513263 w 12192000"/>
              <a:gd name="connsiteY32" fmla="*/ 1350756 h 3482342"/>
              <a:gd name="connsiteX33" fmla="*/ 10464012 w 12192000"/>
              <a:gd name="connsiteY33" fmla="*/ 1391778 h 3482342"/>
              <a:gd name="connsiteX34" fmla="*/ 10405409 w 12192000"/>
              <a:gd name="connsiteY34" fmla="*/ 1422789 h 3482342"/>
              <a:gd name="connsiteX35" fmla="*/ 10370530 w 12192000"/>
              <a:gd name="connsiteY35" fmla="*/ 1441596 h 3482342"/>
              <a:gd name="connsiteX36" fmla="*/ 10314361 w 12192000"/>
              <a:gd name="connsiteY36" fmla="*/ 1466924 h 3482342"/>
              <a:gd name="connsiteX37" fmla="*/ 10264922 w 12192000"/>
              <a:gd name="connsiteY37" fmla="*/ 1472107 h 3482342"/>
              <a:gd name="connsiteX38" fmla="*/ 10201385 w 12192000"/>
              <a:gd name="connsiteY38" fmla="*/ 1477515 h 3482342"/>
              <a:gd name="connsiteX39" fmla="*/ 10120184 w 12192000"/>
              <a:gd name="connsiteY39" fmla="*/ 1466924 h 3482342"/>
              <a:gd name="connsiteX40" fmla="*/ 10058690 w 12192000"/>
              <a:gd name="connsiteY40" fmla="*/ 1474888 h 3482342"/>
              <a:gd name="connsiteX41" fmla="*/ 10004424 w 12192000"/>
              <a:gd name="connsiteY41" fmla="*/ 1489801 h 3482342"/>
              <a:gd name="connsiteX42" fmla="*/ 9999951 w 12192000"/>
              <a:gd name="connsiteY42" fmla="*/ 1499127 h 3482342"/>
              <a:gd name="connsiteX43" fmla="*/ 9845462 w 12192000"/>
              <a:gd name="connsiteY43" fmla="*/ 1548192 h 3482342"/>
              <a:gd name="connsiteX44" fmla="*/ 9736156 w 12192000"/>
              <a:gd name="connsiteY44" fmla="*/ 1581928 h 3482342"/>
              <a:gd name="connsiteX45" fmla="*/ 9693355 w 12192000"/>
              <a:gd name="connsiteY45" fmla="*/ 1602632 h 3482342"/>
              <a:gd name="connsiteX46" fmla="*/ 9664242 w 12192000"/>
              <a:gd name="connsiteY46" fmla="*/ 1622075 h 3482342"/>
              <a:gd name="connsiteX47" fmla="*/ 9579195 w 12192000"/>
              <a:gd name="connsiteY47" fmla="*/ 1648017 h 3482342"/>
              <a:gd name="connsiteX48" fmla="*/ 9433652 w 12192000"/>
              <a:gd name="connsiteY48" fmla="*/ 1681174 h 3482342"/>
              <a:gd name="connsiteX49" fmla="*/ 9403775 w 12192000"/>
              <a:gd name="connsiteY49" fmla="*/ 1690403 h 3482342"/>
              <a:gd name="connsiteX50" fmla="*/ 9382503 w 12192000"/>
              <a:gd name="connsiteY50" fmla="*/ 1706957 h 3482342"/>
              <a:gd name="connsiteX51" fmla="*/ 9381410 w 12192000"/>
              <a:gd name="connsiteY51" fmla="*/ 1718312 h 3482342"/>
              <a:gd name="connsiteX52" fmla="*/ 9365685 w 12192000"/>
              <a:gd name="connsiteY52" fmla="*/ 1724772 h 3482342"/>
              <a:gd name="connsiteX53" fmla="*/ 9278020 w 12192000"/>
              <a:gd name="connsiteY53" fmla="*/ 1741161 h 3482342"/>
              <a:gd name="connsiteX54" fmla="*/ 9217145 w 12192000"/>
              <a:gd name="connsiteY54" fmla="*/ 1771195 h 3482342"/>
              <a:gd name="connsiteX55" fmla="*/ 8955875 w 12192000"/>
              <a:gd name="connsiteY55" fmla="*/ 1796806 h 3482342"/>
              <a:gd name="connsiteX56" fmla="*/ 8648415 w 12192000"/>
              <a:gd name="connsiteY56" fmla="*/ 1878623 h 3482342"/>
              <a:gd name="connsiteX57" fmla="*/ 8495949 w 12192000"/>
              <a:gd name="connsiteY57" fmla="*/ 1902425 h 3482342"/>
              <a:gd name="connsiteX58" fmla="*/ 8236214 w 12192000"/>
              <a:gd name="connsiteY58" fmla="*/ 1909725 h 3482342"/>
              <a:gd name="connsiteX59" fmla="*/ 8132104 w 12192000"/>
              <a:gd name="connsiteY59" fmla="*/ 1895727 h 3482342"/>
              <a:gd name="connsiteX60" fmla="*/ 7918078 w 12192000"/>
              <a:gd name="connsiteY60" fmla="*/ 1862668 h 3482342"/>
              <a:gd name="connsiteX61" fmla="*/ 7817899 w 12192000"/>
              <a:gd name="connsiteY61" fmla="*/ 1862176 h 3482342"/>
              <a:gd name="connsiteX62" fmla="*/ 7768994 w 12192000"/>
              <a:gd name="connsiteY62" fmla="*/ 1855721 h 3482342"/>
              <a:gd name="connsiteX63" fmla="*/ 7618027 w 12192000"/>
              <a:gd name="connsiteY63" fmla="*/ 1830959 h 3482342"/>
              <a:gd name="connsiteX64" fmla="*/ 7449425 w 12192000"/>
              <a:gd name="connsiteY64" fmla="*/ 1810910 h 3482342"/>
              <a:gd name="connsiteX65" fmla="*/ 7342915 w 12192000"/>
              <a:gd name="connsiteY65" fmla="*/ 1819827 h 3482342"/>
              <a:gd name="connsiteX66" fmla="*/ 7255191 w 12192000"/>
              <a:gd name="connsiteY66" fmla="*/ 1834354 h 3482342"/>
              <a:gd name="connsiteX67" fmla="*/ 7131205 w 12192000"/>
              <a:gd name="connsiteY67" fmla="*/ 1845557 h 3482342"/>
              <a:gd name="connsiteX68" fmla="*/ 6941837 w 12192000"/>
              <a:gd name="connsiteY68" fmla="*/ 1840640 h 3482342"/>
              <a:gd name="connsiteX69" fmla="*/ 6837145 w 12192000"/>
              <a:gd name="connsiteY69" fmla="*/ 1870724 h 3482342"/>
              <a:gd name="connsiteX70" fmla="*/ 6753991 w 12192000"/>
              <a:gd name="connsiteY70" fmla="*/ 1860969 h 3482342"/>
              <a:gd name="connsiteX71" fmla="*/ 6727754 w 12192000"/>
              <a:gd name="connsiteY71" fmla="*/ 1882372 h 3482342"/>
              <a:gd name="connsiteX72" fmla="*/ 6723371 w 12192000"/>
              <a:gd name="connsiteY72" fmla="*/ 1886494 h 3482342"/>
              <a:gd name="connsiteX73" fmla="*/ 6702779 w 12192000"/>
              <a:gd name="connsiteY73" fmla="*/ 1893601 h 3482342"/>
              <a:gd name="connsiteX74" fmla="*/ 6686657 w 12192000"/>
              <a:gd name="connsiteY74" fmla="*/ 1907344 h 3482342"/>
              <a:gd name="connsiteX75" fmla="*/ 6651330 w 12192000"/>
              <a:gd name="connsiteY75" fmla="*/ 1922921 h 3482342"/>
              <a:gd name="connsiteX76" fmla="*/ 6622958 w 12192000"/>
              <a:gd name="connsiteY76" fmla="*/ 1936255 h 3482342"/>
              <a:gd name="connsiteX77" fmla="*/ 6522602 w 12192000"/>
              <a:gd name="connsiteY77" fmla="*/ 1954133 h 3482342"/>
              <a:gd name="connsiteX78" fmla="*/ 6444344 w 12192000"/>
              <a:gd name="connsiteY78" fmla="*/ 1969663 h 3482342"/>
              <a:gd name="connsiteX79" fmla="*/ 6409626 w 12192000"/>
              <a:gd name="connsiteY79" fmla="*/ 1978846 h 3482342"/>
              <a:gd name="connsiteX80" fmla="*/ 6333446 w 12192000"/>
              <a:gd name="connsiteY80" fmla="*/ 1997163 h 3482342"/>
              <a:gd name="connsiteX81" fmla="*/ 6294933 w 12192000"/>
              <a:gd name="connsiteY81" fmla="*/ 2019412 h 3482342"/>
              <a:gd name="connsiteX82" fmla="*/ 6238719 w 12192000"/>
              <a:gd name="connsiteY82" fmla="*/ 2042547 h 3482342"/>
              <a:gd name="connsiteX83" fmla="*/ 6187205 w 12192000"/>
              <a:gd name="connsiteY83" fmla="*/ 2060048 h 3482342"/>
              <a:gd name="connsiteX84" fmla="*/ 6138780 w 12192000"/>
              <a:gd name="connsiteY84" fmla="*/ 2081918 h 3482342"/>
              <a:gd name="connsiteX85" fmla="*/ 6120125 w 12192000"/>
              <a:gd name="connsiteY85" fmla="*/ 2109475 h 3482342"/>
              <a:gd name="connsiteX86" fmla="*/ 6056576 w 12192000"/>
              <a:gd name="connsiteY86" fmla="*/ 2120066 h 3482342"/>
              <a:gd name="connsiteX87" fmla="*/ 5993794 w 12192000"/>
              <a:gd name="connsiteY87" fmla="*/ 2122569 h 3482342"/>
              <a:gd name="connsiteX88" fmla="*/ 5943601 w 12192000"/>
              <a:gd name="connsiteY88" fmla="*/ 2137719 h 3482342"/>
              <a:gd name="connsiteX89" fmla="*/ 5898141 w 12192000"/>
              <a:gd name="connsiteY89" fmla="*/ 2144806 h 3482342"/>
              <a:gd name="connsiteX90" fmla="*/ 5855337 w 12192000"/>
              <a:gd name="connsiteY90" fmla="*/ 2137719 h 3482342"/>
              <a:gd name="connsiteX91" fmla="*/ 5817682 w 12192000"/>
              <a:gd name="connsiteY91" fmla="*/ 2157358 h 3482342"/>
              <a:gd name="connsiteX92" fmla="*/ 5735300 w 12192000"/>
              <a:gd name="connsiteY92" fmla="*/ 2158902 h 3482342"/>
              <a:gd name="connsiteX93" fmla="*/ 5591469 w 12192000"/>
              <a:gd name="connsiteY93" fmla="*/ 2178389 h 3482342"/>
              <a:gd name="connsiteX94" fmla="*/ 5505818 w 12192000"/>
              <a:gd name="connsiteY94" fmla="*/ 2194207 h 3482342"/>
              <a:gd name="connsiteX95" fmla="*/ 5452860 w 12192000"/>
              <a:gd name="connsiteY95" fmla="*/ 2180085 h 3482342"/>
              <a:gd name="connsiteX96" fmla="*/ 5414282 w 12192000"/>
              <a:gd name="connsiteY96" fmla="*/ 2183070 h 3482342"/>
              <a:gd name="connsiteX97" fmla="*/ 5368369 w 12192000"/>
              <a:gd name="connsiteY97" fmla="*/ 2204272 h 3482342"/>
              <a:gd name="connsiteX98" fmla="*/ 5336354 w 12192000"/>
              <a:gd name="connsiteY98" fmla="*/ 2218920 h 3482342"/>
              <a:gd name="connsiteX99" fmla="*/ 5291263 w 12192000"/>
              <a:gd name="connsiteY99" fmla="*/ 2239182 h 3482342"/>
              <a:gd name="connsiteX100" fmla="*/ 5255152 w 12192000"/>
              <a:gd name="connsiteY100" fmla="*/ 2247164 h 3482342"/>
              <a:gd name="connsiteX101" fmla="*/ 5233796 w 12192000"/>
              <a:gd name="connsiteY101" fmla="*/ 2268260 h 3482342"/>
              <a:gd name="connsiteX102" fmla="*/ 5212786 w 12192000"/>
              <a:gd name="connsiteY102" fmla="*/ 2296592 h 3482342"/>
              <a:gd name="connsiteX103" fmla="*/ 5173523 w 12192000"/>
              <a:gd name="connsiteY103" fmla="*/ 2309057 h 3482342"/>
              <a:gd name="connsiteX104" fmla="*/ 5123830 w 12192000"/>
              <a:gd name="connsiteY104" fmla="*/ 2307070 h 3482342"/>
              <a:gd name="connsiteX105" fmla="*/ 5065426 w 12192000"/>
              <a:gd name="connsiteY105" fmla="*/ 2324076 h 3482342"/>
              <a:gd name="connsiteX106" fmla="*/ 4975908 w 12192000"/>
              <a:gd name="connsiteY106" fmla="*/ 2364128 h 3482342"/>
              <a:gd name="connsiteX107" fmla="*/ 4913723 w 12192000"/>
              <a:gd name="connsiteY107" fmla="*/ 2385265 h 3482342"/>
              <a:gd name="connsiteX108" fmla="*/ 4746485 w 12192000"/>
              <a:gd name="connsiteY108" fmla="*/ 2451769 h 3482342"/>
              <a:gd name="connsiteX109" fmla="*/ 4681588 w 12192000"/>
              <a:gd name="connsiteY109" fmla="*/ 2467494 h 3482342"/>
              <a:gd name="connsiteX110" fmla="*/ 1783655 w 12192000"/>
              <a:gd name="connsiteY110" fmla="*/ 3163860 h 3482342"/>
              <a:gd name="connsiteX111" fmla="*/ 1325955 w 12192000"/>
              <a:gd name="connsiteY111" fmla="*/ 3176692 h 3482342"/>
              <a:gd name="connsiteX112" fmla="*/ 1190384 w 12192000"/>
              <a:gd name="connsiteY112" fmla="*/ 3203504 h 3482342"/>
              <a:gd name="connsiteX113" fmla="*/ 1094537 w 12192000"/>
              <a:gd name="connsiteY113" fmla="*/ 3229469 h 3482342"/>
              <a:gd name="connsiteX114" fmla="*/ 779276 w 12192000"/>
              <a:gd name="connsiteY114" fmla="*/ 3327290 h 3482342"/>
              <a:gd name="connsiteX115" fmla="*/ 600378 w 12192000"/>
              <a:gd name="connsiteY115" fmla="*/ 3335250 h 3482342"/>
              <a:gd name="connsiteX116" fmla="*/ 493457 w 12192000"/>
              <a:gd name="connsiteY116" fmla="*/ 3365044 h 3482342"/>
              <a:gd name="connsiteX117" fmla="*/ 349402 w 12192000"/>
              <a:gd name="connsiteY117" fmla="*/ 3380897 h 3482342"/>
              <a:gd name="connsiteX118" fmla="*/ 192183 w 12192000"/>
              <a:gd name="connsiteY118" fmla="*/ 3460075 h 3482342"/>
              <a:gd name="connsiteX119" fmla="*/ 46713 w 12192000"/>
              <a:gd name="connsiteY119" fmla="*/ 3462986 h 3482342"/>
              <a:gd name="connsiteX120" fmla="*/ 2765 w 12192000"/>
              <a:gd name="connsiteY120" fmla="*/ 3480770 h 3482342"/>
              <a:gd name="connsiteX121" fmla="*/ 0 w 12192000"/>
              <a:gd name="connsiteY121" fmla="*/ 3482342 h 3482342"/>
              <a:gd name="connsiteX122" fmla="*/ 0 w 12192000"/>
              <a:gd name="connsiteY12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20819 w 12192000"/>
              <a:gd name="connsiteY23" fmla="*/ 1126133 h 3482342"/>
              <a:gd name="connsiteX24" fmla="*/ 11028687 w 12192000"/>
              <a:gd name="connsiteY24" fmla="*/ 1199018 h 3482342"/>
              <a:gd name="connsiteX25" fmla="*/ 10960443 w 12192000"/>
              <a:gd name="connsiteY25" fmla="*/ 1244502 h 3482342"/>
              <a:gd name="connsiteX26" fmla="*/ 10850998 w 12192000"/>
              <a:gd name="connsiteY26" fmla="*/ 1269215 h 3482342"/>
              <a:gd name="connsiteX27" fmla="*/ 10815658 w 12192000"/>
              <a:gd name="connsiteY27" fmla="*/ 1287849 h 3482342"/>
              <a:gd name="connsiteX28" fmla="*/ 10679906 w 12192000"/>
              <a:gd name="connsiteY28" fmla="*/ 1324988 h 3482342"/>
              <a:gd name="connsiteX29" fmla="*/ 10636304 w 12192000"/>
              <a:gd name="connsiteY29" fmla="*/ 1317928 h 3482342"/>
              <a:gd name="connsiteX30" fmla="*/ 10603863 w 12192000"/>
              <a:gd name="connsiteY30" fmla="*/ 1346886 h 3482342"/>
              <a:gd name="connsiteX31" fmla="*/ 10573203 w 12192000"/>
              <a:gd name="connsiteY31" fmla="*/ 1351996 h 3482342"/>
              <a:gd name="connsiteX32" fmla="*/ 10513263 w 12192000"/>
              <a:gd name="connsiteY32" fmla="*/ 1350756 h 3482342"/>
              <a:gd name="connsiteX33" fmla="*/ 10464012 w 12192000"/>
              <a:gd name="connsiteY33" fmla="*/ 1391778 h 3482342"/>
              <a:gd name="connsiteX34" fmla="*/ 10405409 w 12192000"/>
              <a:gd name="connsiteY34" fmla="*/ 1422789 h 3482342"/>
              <a:gd name="connsiteX35" fmla="*/ 10370530 w 12192000"/>
              <a:gd name="connsiteY35" fmla="*/ 1441596 h 3482342"/>
              <a:gd name="connsiteX36" fmla="*/ 10314361 w 12192000"/>
              <a:gd name="connsiteY36" fmla="*/ 1466924 h 3482342"/>
              <a:gd name="connsiteX37" fmla="*/ 10264922 w 12192000"/>
              <a:gd name="connsiteY37" fmla="*/ 1472107 h 3482342"/>
              <a:gd name="connsiteX38" fmla="*/ 10201385 w 12192000"/>
              <a:gd name="connsiteY38" fmla="*/ 1477515 h 3482342"/>
              <a:gd name="connsiteX39" fmla="*/ 10120184 w 12192000"/>
              <a:gd name="connsiteY39" fmla="*/ 1466924 h 3482342"/>
              <a:gd name="connsiteX40" fmla="*/ 10058690 w 12192000"/>
              <a:gd name="connsiteY40" fmla="*/ 1474888 h 3482342"/>
              <a:gd name="connsiteX41" fmla="*/ 10004424 w 12192000"/>
              <a:gd name="connsiteY41" fmla="*/ 1489801 h 3482342"/>
              <a:gd name="connsiteX42" fmla="*/ 9999951 w 12192000"/>
              <a:gd name="connsiteY42" fmla="*/ 1499127 h 3482342"/>
              <a:gd name="connsiteX43" fmla="*/ 9845462 w 12192000"/>
              <a:gd name="connsiteY43" fmla="*/ 1548192 h 3482342"/>
              <a:gd name="connsiteX44" fmla="*/ 9736156 w 12192000"/>
              <a:gd name="connsiteY44" fmla="*/ 1581928 h 3482342"/>
              <a:gd name="connsiteX45" fmla="*/ 9693355 w 12192000"/>
              <a:gd name="connsiteY45" fmla="*/ 1602632 h 3482342"/>
              <a:gd name="connsiteX46" fmla="*/ 9664242 w 12192000"/>
              <a:gd name="connsiteY46" fmla="*/ 1622075 h 3482342"/>
              <a:gd name="connsiteX47" fmla="*/ 9579195 w 12192000"/>
              <a:gd name="connsiteY47" fmla="*/ 1648017 h 3482342"/>
              <a:gd name="connsiteX48" fmla="*/ 9433652 w 12192000"/>
              <a:gd name="connsiteY48" fmla="*/ 1681174 h 3482342"/>
              <a:gd name="connsiteX49" fmla="*/ 9403775 w 12192000"/>
              <a:gd name="connsiteY49" fmla="*/ 1690403 h 3482342"/>
              <a:gd name="connsiteX50" fmla="*/ 9382503 w 12192000"/>
              <a:gd name="connsiteY50" fmla="*/ 1706957 h 3482342"/>
              <a:gd name="connsiteX51" fmla="*/ 9381410 w 12192000"/>
              <a:gd name="connsiteY51" fmla="*/ 1718312 h 3482342"/>
              <a:gd name="connsiteX52" fmla="*/ 9365685 w 12192000"/>
              <a:gd name="connsiteY52" fmla="*/ 1724772 h 3482342"/>
              <a:gd name="connsiteX53" fmla="*/ 9278020 w 12192000"/>
              <a:gd name="connsiteY53" fmla="*/ 1741161 h 3482342"/>
              <a:gd name="connsiteX54" fmla="*/ 9217145 w 12192000"/>
              <a:gd name="connsiteY54" fmla="*/ 1771195 h 3482342"/>
              <a:gd name="connsiteX55" fmla="*/ 8955875 w 12192000"/>
              <a:gd name="connsiteY55" fmla="*/ 1796806 h 3482342"/>
              <a:gd name="connsiteX56" fmla="*/ 8648415 w 12192000"/>
              <a:gd name="connsiteY56" fmla="*/ 1878623 h 3482342"/>
              <a:gd name="connsiteX57" fmla="*/ 8495949 w 12192000"/>
              <a:gd name="connsiteY57" fmla="*/ 1902425 h 3482342"/>
              <a:gd name="connsiteX58" fmla="*/ 8236214 w 12192000"/>
              <a:gd name="connsiteY58" fmla="*/ 1909725 h 3482342"/>
              <a:gd name="connsiteX59" fmla="*/ 8132104 w 12192000"/>
              <a:gd name="connsiteY59" fmla="*/ 1895727 h 3482342"/>
              <a:gd name="connsiteX60" fmla="*/ 7918078 w 12192000"/>
              <a:gd name="connsiteY60" fmla="*/ 1862668 h 3482342"/>
              <a:gd name="connsiteX61" fmla="*/ 7817899 w 12192000"/>
              <a:gd name="connsiteY61" fmla="*/ 1862176 h 3482342"/>
              <a:gd name="connsiteX62" fmla="*/ 7768994 w 12192000"/>
              <a:gd name="connsiteY62" fmla="*/ 1855721 h 3482342"/>
              <a:gd name="connsiteX63" fmla="*/ 7618027 w 12192000"/>
              <a:gd name="connsiteY63" fmla="*/ 1830959 h 3482342"/>
              <a:gd name="connsiteX64" fmla="*/ 7449425 w 12192000"/>
              <a:gd name="connsiteY64" fmla="*/ 1810910 h 3482342"/>
              <a:gd name="connsiteX65" fmla="*/ 7342915 w 12192000"/>
              <a:gd name="connsiteY65" fmla="*/ 1819827 h 3482342"/>
              <a:gd name="connsiteX66" fmla="*/ 7255191 w 12192000"/>
              <a:gd name="connsiteY66" fmla="*/ 1834354 h 3482342"/>
              <a:gd name="connsiteX67" fmla="*/ 7131205 w 12192000"/>
              <a:gd name="connsiteY67" fmla="*/ 1845557 h 3482342"/>
              <a:gd name="connsiteX68" fmla="*/ 6941837 w 12192000"/>
              <a:gd name="connsiteY68" fmla="*/ 1840640 h 3482342"/>
              <a:gd name="connsiteX69" fmla="*/ 6837145 w 12192000"/>
              <a:gd name="connsiteY69" fmla="*/ 1870724 h 3482342"/>
              <a:gd name="connsiteX70" fmla="*/ 6753991 w 12192000"/>
              <a:gd name="connsiteY70" fmla="*/ 1860969 h 3482342"/>
              <a:gd name="connsiteX71" fmla="*/ 6727754 w 12192000"/>
              <a:gd name="connsiteY71" fmla="*/ 1882372 h 3482342"/>
              <a:gd name="connsiteX72" fmla="*/ 6723371 w 12192000"/>
              <a:gd name="connsiteY72" fmla="*/ 1886494 h 3482342"/>
              <a:gd name="connsiteX73" fmla="*/ 6702779 w 12192000"/>
              <a:gd name="connsiteY73" fmla="*/ 1893601 h 3482342"/>
              <a:gd name="connsiteX74" fmla="*/ 6686657 w 12192000"/>
              <a:gd name="connsiteY74" fmla="*/ 1907344 h 3482342"/>
              <a:gd name="connsiteX75" fmla="*/ 6651330 w 12192000"/>
              <a:gd name="connsiteY75" fmla="*/ 1922921 h 3482342"/>
              <a:gd name="connsiteX76" fmla="*/ 6622958 w 12192000"/>
              <a:gd name="connsiteY76" fmla="*/ 1936255 h 3482342"/>
              <a:gd name="connsiteX77" fmla="*/ 6522602 w 12192000"/>
              <a:gd name="connsiteY77" fmla="*/ 1954133 h 3482342"/>
              <a:gd name="connsiteX78" fmla="*/ 6444344 w 12192000"/>
              <a:gd name="connsiteY78" fmla="*/ 1969663 h 3482342"/>
              <a:gd name="connsiteX79" fmla="*/ 6409626 w 12192000"/>
              <a:gd name="connsiteY79" fmla="*/ 1978846 h 3482342"/>
              <a:gd name="connsiteX80" fmla="*/ 6333446 w 12192000"/>
              <a:gd name="connsiteY80" fmla="*/ 1997163 h 3482342"/>
              <a:gd name="connsiteX81" fmla="*/ 6294933 w 12192000"/>
              <a:gd name="connsiteY81" fmla="*/ 2019412 h 3482342"/>
              <a:gd name="connsiteX82" fmla="*/ 6238719 w 12192000"/>
              <a:gd name="connsiteY82" fmla="*/ 2042547 h 3482342"/>
              <a:gd name="connsiteX83" fmla="*/ 6187205 w 12192000"/>
              <a:gd name="connsiteY83" fmla="*/ 2060048 h 3482342"/>
              <a:gd name="connsiteX84" fmla="*/ 6138780 w 12192000"/>
              <a:gd name="connsiteY84" fmla="*/ 2081918 h 3482342"/>
              <a:gd name="connsiteX85" fmla="*/ 6120125 w 12192000"/>
              <a:gd name="connsiteY85" fmla="*/ 2109475 h 3482342"/>
              <a:gd name="connsiteX86" fmla="*/ 6056576 w 12192000"/>
              <a:gd name="connsiteY86" fmla="*/ 2120066 h 3482342"/>
              <a:gd name="connsiteX87" fmla="*/ 5993794 w 12192000"/>
              <a:gd name="connsiteY87" fmla="*/ 2122569 h 3482342"/>
              <a:gd name="connsiteX88" fmla="*/ 5943601 w 12192000"/>
              <a:gd name="connsiteY88" fmla="*/ 2137719 h 3482342"/>
              <a:gd name="connsiteX89" fmla="*/ 5898141 w 12192000"/>
              <a:gd name="connsiteY89" fmla="*/ 2144806 h 3482342"/>
              <a:gd name="connsiteX90" fmla="*/ 5855337 w 12192000"/>
              <a:gd name="connsiteY90" fmla="*/ 2137719 h 3482342"/>
              <a:gd name="connsiteX91" fmla="*/ 5817682 w 12192000"/>
              <a:gd name="connsiteY91" fmla="*/ 2157358 h 3482342"/>
              <a:gd name="connsiteX92" fmla="*/ 5735300 w 12192000"/>
              <a:gd name="connsiteY92" fmla="*/ 2158902 h 3482342"/>
              <a:gd name="connsiteX93" fmla="*/ 5591469 w 12192000"/>
              <a:gd name="connsiteY93" fmla="*/ 2178389 h 3482342"/>
              <a:gd name="connsiteX94" fmla="*/ 5505818 w 12192000"/>
              <a:gd name="connsiteY94" fmla="*/ 2194207 h 3482342"/>
              <a:gd name="connsiteX95" fmla="*/ 5452860 w 12192000"/>
              <a:gd name="connsiteY95" fmla="*/ 2180085 h 3482342"/>
              <a:gd name="connsiteX96" fmla="*/ 5414282 w 12192000"/>
              <a:gd name="connsiteY96" fmla="*/ 2183070 h 3482342"/>
              <a:gd name="connsiteX97" fmla="*/ 5368369 w 12192000"/>
              <a:gd name="connsiteY97" fmla="*/ 2204272 h 3482342"/>
              <a:gd name="connsiteX98" fmla="*/ 5336354 w 12192000"/>
              <a:gd name="connsiteY98" fmla="*/ 2218920 h 3482342"/>
              <a:gd name="connsiteX99" fmla="*/ 5291263 w 12192000"/>
              <a:gd name="connsiteY99" fmla="*/ 2239182 h 3482342"/>
              <a:gd name="connsiteX100" fmla="*/ 5255152 w 12192000"/>
              <a:gd name="connsiteY100" fmla="*/ 2247164 h 3482342"/>
              <a:gd name="connsiteX101" fmla="*/ 5233796 w 12192000"/>
              <a:gd name="connsiteY101" fmla="*/ 2268260 h 3482342"/>
              <a:gd name="connsiteX102" fmla="*/ 5212786 w 12192000"/>
              <a:gd name="connsiteY102" fmla="*/ 2296592 h 3482342"/>
              <a:gd name="connsiteX103" fmla="*/ 5173523 w 12192000"/>
              <a:gd name="connsiteY103" fmla="*/ 2309057 h 3482342"/>
              <a:gd name="connsiteX104" fmla="*/ 5123830 w 12192000"/>
              <a:gd name="connsiteY104" fmla="*/ 2307070 h 3482342"/>
              <a:gd name="connsiteX105" fmla="*/ 5065426 w 12192000"/>
              <a:gd name="connsiteY105" fmla="*/ 2324076 h 3482342"/>
              <a:gd name="connsiteX106" fmla="*/ 4975908 w 12192000"/>
              <a:gd name="connsiteY106" fmla="*/ 2364128 h 3482342"/>
              <a:gd name="connsiteX107" fmla="*/ 4913723 w 12192000"/>
              <a:gd name="connsiteY107" fmla="*/ 2385265 h 3482342"/>
              <a:gd name="connsiteX108" fmla="*/ 4746485 w 12192000"/>
              <a:gd name="connsiteY108" fmla="*/ 2451769 h 3482342"/>
              <a:gd name="connsiteX109" fmla="*/ 4681588 w 12192000"/>
              <a:gd name="connsiteY109" fmla="*/ 2467494 h 3482342"/>
              <a:gd name="connsiteX110" fmla="*/ 1783655 w 12192000"/>
              <a:gd name="connsiteY110" fmla="*/ 3163860 h 3482342"/>
              <a:gd name="connsiteX111" fmla="*/ 1325955 w 12192000"/>
              <a:gd name="connsiteY111" fmla="*/ 3176692 h 3482342"/>
              <a:gd name="connsiteX112" fmla="*/ 1190384 w 12192000"/>
              <a:gd name="connsiteY112" fmla="*/ 3203504 h 3482342"/>
              <a:gd name="connsiteX113" fmla="*/ 1094537 w 12192000"/>
              <a:gd name="connsiteY113" fmla="*/ 3229469 h 3482342"/>
              <a:gd name="connsiteX114" fmla="*/ 779276 w 12192000"/>
              <a:gd name="connsiteY114" fmla="*/ 3327290 h 3482342"/>
              <a:gd name="connsiteX115" fmla="*/ 600378 w 12192000"/>
              <a:gd name="connsiteY115" fmla="*/ 3335250 h 3482342"/>
              <a:gd name="connsiteX116" fmla="*/ 493457 w 12192000"/>
              <a:gd name="connsiteY116" fmla="*/ 3365044 h 3482342"/>
              <a:gd name="connsiteX117" fmla="*/ 349402 w 12192000"/>
              <a:gd name="connsiteY117" fmla="*/ 3380897 h 3482342"/>
              <a:gd name="connsiteX118" fmla="*/ 192183 w 12192000"/>
              <a:gd name="connsiteY118" fmla="*/ 3460075 h 3482342"/>
              <a:gd name="connsiteX119" fmla="*/ 46713 w 12192000"/>
              <a:gd name="connsiteY119" fmla="*/ 3462986 h 3482342"/>
              <a:gd name="connsiteX120" fmla="*/ 2765 w 12192000"/>
              <a:gd name="connsiteY120" fmla="*/ 3480770 h 3482342"/>
              <a:gd name="connsiteX121" fmla="*/ 0 w 12192000"/>
              <a:gd name="connsiteY121" fmla="*/ 3482342 h 3482342"/>
              <a:gd name="connsiteX122" fmla="*/ 0 w 12192000"/>
              <a:gd name="connsiteY12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60443 w 12192000"/>
              <a:gd name="connsiteY26" fmla="*/ 1244502 h 3482342"/>
              <a:gd name="connsiteX27" fmla="*/ 10850998 w 12192000"/>
              <a:gd name="connsiteY27" fmla="*/ 1269215 h 3482342"/>
              <a:gd name="connsiteX28" fmla="*/ 10815658 w 12192000"/>
              <a:gd name="connsiteY28" fmla="*/ 1287849 h 3482342"/>
              <a:gd name="connsiteX29" fmla="*/ 10679906 w 12192000"/>
              <a:gd name="connsiteY29" fmla="*/ 1324988 h 3482342"/>
              <a:gd name="connsiteX30" fmla="*/ 10636304 w 12192000"/>
              <a:gd name="connsiteY30" fmla="*/ 1317928 h 3482342"/>
              <a:gd name="connsiteX31" fmla="*/ 10603863 w 12192000"/>
              <a:gd name="connsiteY31" fmla="*/ 1346886 h 3482342"/>
              <a:gd name="connsiteX32" fmla="*/ 10573203 w 12192000"/>
              <a:gd name="connsiteY32" fmla="*/ 1351996 h 3482342"/>
              <a:gd name="connsiteX33" fmla="*/ 10513263 w 12192000"/>
              <a:gd name="connsiteY33" fmla="*/ 1350756 h 3482342"/>
              <a:gd name="connsiteX34" fmla="*/ 10464012 w 12192000"/>
              <a:gd name="connsiteY34" fmla="*/ 1391778 h 3482342"/>
              <a:gd name="connsiteX35" fmla="*/ 10405409 w 12192000"/>
              <a:gd name="connsiteY35" fmla="*/ 1422789 h 3482342"/>
              <a:gd name="connsiteX36" fmla="*/ 10370530 w 12192000"/>
              <a:gd name="connsiteY36" fmla="*/ 1441596 h 3482342"/>
              <a:gd name="connsiteX37" fmla="*/ 10314361 w 12192000"/>
              <a:gd name="connsiteY37" fmla="*/ 1466924 h 3482342"/>
              <a:gd name="connsiteX38" fmla="*/ 10264922 w 12192000"/>
              <a:gd name="connsiteY38" fmla="*/ 1472107 h 3482342"/>
              <a:gd name="connsiteX39" fmla="*/ 10201385 w 12192000"/>
              <a:gd name="connsiteY39" fmla="*/ 1477515 h 3482342"/>
              <a:gd name="connsiteX40" fmla="*/ 10120184 w 12192000"/>
              <a:gd name="connsiteY40" fmla="*/ 1466924 h 3482342"/>
              <a:gd name="connsiteX41" fmla="*/ 10058690 w 12192000"/>
              <a:gd name="connsiteY41" fmla="*/ 1474888 h 3482342"/>
              <a:gd name="connsiteX42" fmla="*/ 10004424 w 12192000"/>
              <a:gd name="connsiteY42" fmla="*/ 1489801 h 3482342"/>
              <a:gd name="connsiteX43" fmla="*/ 9999951 w 12192000"/>
              <a:gd name="connsiteY43" fmla="*/ 1499127 h 3482342"/>
              <a:gd name="connsiteX44" fmla="*/ 9845462 w 12192000"/>
              <a:gd name="connsiteY44" fmla="*/ 1548192 h 3482342"/>
              <a:gd name="connsiteX45" fmla="*/ 9736156 w 12192000"/>
              <a:gd name="connsiteY45" fmla="*/ 1581928 h 3482342"/>
              <a:gd name="connsiteX46" fmla="*/ 9693355 w 12192000"/>
              <a:gd name="connsiteY46" fmla="*/ 1602632 h 3482342"/>
              <a:gd name="connsiteX47" fmla="*/ 9664242 w 12192000"/>
              <a:gd name="connsiteY47" fmla="*/ 1622075 h 3482342"/>
              <a:gd name="connsiteX48" fmla="*/ 9579195 w 12192000"/>
              <a:gd name="connsiteY48" fmla="*/ 1648017 h 3482342"/>
              <a:gd name="connsiteX49" fmla="*/ 9433652 w 12192000"/>
              <a:gd name="connsiteY49" fmla="*/ 1681174 h 3482342"/>
              <a:gd name="connsiteX50" fmla="*/ 9403775 w 12192000"/>
              <a:gd name="connsiteY50" fmla="*/ 1690403 h 3482342"/>
              <a:gd name="connsiteX51" fmla="*/ 9382503 w 12192000"/>
              <a:gd name="connsiteY51" fmla="*/ 1706957 h 3482342"/>
              <a:gd name="connsiteX52" fmla="*/ 9381410 w 12192000"/>
              <a:gd name="connsiteY52" fmla="*/ 1718312 h 3482342"/>
              <a:gd name="connsiteX53" fmla="*/ 9365685 w 12192000"/>
              <a:gd name="connsiteY53" fmla="*/ 1724772 h 3482342"/>
              <a:gd name="connsiteX54" fmla="*/ 9278020 w 12192000"/>
              <a:gd name="connsiteY54" fmla="*/ 1741161 h 3482342"/>
              <a:gd name="connsiteX55" fmla="*/ 9217145 w 12192000"/>
              <a:gd name="connsiteY55" fmla="*/ 1771195 h 3482342"/>
              <a:gd name="connsiteX56" fmla="*/ 8955875 w 12192000"/>
              <a:gd name="connsiteY56" fmla="*/ 1796806 h 3482342"/>
              <a:gd name="connsiteX57" fmla="*/ 8648415 w 12192000"/>
              <a:gd name="connsiteY57" fmla="*/ 1878623 h 3482342"/>
              <a:gd name="connsiteX58" fmla="*/ 8495949 w 12192000"/>
              <a:gd name="connsiteY58" fmla="*/ 1902425 h 3482342"/>
              <a:gd name="connsiteX59" fmla="*/ 8236214 w 12192000"/>
              <a:gd name="connsiteY59" fmla="*/ 1909725 h 3482342"/>
              <a:gd name="connsiteX60" fmla="*/ 8132104 w 12192000"/>
              <a:gd name="connsiteY60" fmla="*/ 1895727 h 3482342"/>
              <a:gd name="connsiteX61" fmla="*/ 7918078 w 12192000"/>
              <a:gd name="connsiteY61" fmla="*/ 1862668 h 3482342"/>
              <a:gd name="connsiteX62" fmla="*/ 7817899 w 12192000"/>
              <a:gd name="connsiteY62" fmla="*/ 1862176 h 3482342"/>
              <a:gd name="connsiteX63" fmla="*/ 7768994 w 12192000"/>
              <a:gd name="connsiteY63" fmla="*/ 1855721 h 3482342"/>
              <a:gd name="connsiteX64" fmla="*/ 7618027 w 12192000"/>
              <a:gd name="connsiteY64" fmla="*/ 1830959 h 3482342"/>
              <a:gd name="connsiteX65" fmla="*/ 7449425 w 12192000"/>
              <a:gd name="connsiteY65" fmla="*/ 1810910 h 3482342"/>
              <a:gd name="connsiteX66" fmla="*/ 7342915 w 12192000"/>
              <a:gd name="connsiteY66" fmla="*/ 1819827 h 3482342"/>
              <a:gd name="connsiteX67" fmla="*/ 7255191 w 12192000"/>
              <a:gd name="connsiteY67" fmla="*/ 1834354 h 3482342"/>
              <a:gd name="connsiteX68" fmla="*/ 7131205 w 12192000"/>
              <a:gd name="connsiteY68" fmla="*/ 1845557 h 3482342"/>
              <a:gd name="connsiteX69" fmla="*/ 6941837 w 12192000"/>
              <a:gd name="connsiteY69" fmla="*/ 1840640 h 3482342"/>
              <a:gd name="connsiteX70" fmla="*/ 6837145 w 12192000"/>
              <a:gd name="connsiteY70" fmla="*/ 1870724 h 3482342"/>
              <a:gd name="connsiteX71" fmla="*/ 6753991 w 12192000"/>
              <a:gd name="connsiteY71" fmla="*/ 1860969 h 3482342"/>
              <a:gd name="connsiteX72" fmla="*/ 6727754 w 12192000"/>
              <a:gd name="connsiteY72" fmla="*/ 1882372 h 3482342"/>
              <a:gd name="connsiteX73" fmla="*/ 6723371 w 12192000"/>
              <a:gd name="connsiteY73" fmla="*/ 1886494 h 3482342"/>
              <a:gd name="connsiteX74" fmla="*/ 6702779 w 12192000"/>
              <a:gd name="connsiteY74" fmla="*/ 1893601 h 3482342"/>
              <a:gd name="connsiteX75" fmla="*/ 6686657 w 12192000"/>
              <a:gd name="connsiteY75" fmla="*/ 1907344 h 3482342"/>
              <a:gd name="connsiteX76" fmla="*/ 6651330 w 12192000"/>
              <a:gd name="connsiteY76" fmla="*/ 1922921 h 3482342"/>
              <a:gd name="connsiteX77" fmla="*/ 6622958 w 12192000"/>
              <a:gd name="connsiteY77" fmla="*/ 1936255 h 3482342"/>
              <a:gd name="connsiteX78" fmla="*/ 6522602 w 12192000"/>
              <a:gd name="connsiteY78" fmla="*/ 1954133 h 3482342"/>
              <a:gd name="connsiteX79" fmla="*/ 6444344 w 12192000"/>
              <a:gd name="connsiteY79" fmla="*/ 1969663 h 3482342"/>
              <a:gd name="connsiteX80" fmla="*/ 6409626 w 12192000"/>
              <a:gd name="connsiteY80" fmla="*/ 1978846 h 3482342"/>
              <a:gd name="connsiteX81" fmla="*/ 6333446 w 12192000"/>
              <a:gd name="connsiteY81" fmla="*/ 1997163 h 3482342"/>
              <a:gd name="connsiteX82" fmla="*/ 6294933 w 12192000"/>
              <a:gd name="connsiteY82" fmla="*/ 2019412 h 3482342"/>
              <a:gd name="connsiteX83" fmla="*/ 6238719 w 12192000"/>
              <a:gd name="connsiteY83" fmla="*/ 2042547 h 3482342"/>
              <a:gd name="connsiteX84" fmla="*/ 6187205 w 12192000"/>
              <a:gd name="connsiteY84" fmla="*/ 2060048 h 3482342"/>
              <a:gd name="connsiteX85" fmla="*/ 6138780 w 12192000"/>
              <a:gd name="connsiteY85" fmla="*/ 2081918 h 3482342"/>
              <a:gd name="connsiteX86" fmla="*/ 6120125 w 12192000"/>
              <a:gd name="connsiteY86" fmla="*/ 2109475 h 3482342"/>
              <a:gd name="connsiteX87" fmla="*/ 6056576 w 12192000"/>
              <a:gd name="connsiteY87" fmla="*/ 2120066 h 3482342"/>
              <a:gd name="connsiteX88" fmla="*/ 5993794 w 12192000"/>
              <a:gd name="connsiteY88" fmla="*/ 2122569 h 3482342"/>
              <a:gd name="connsiteX89" fmla="*/ 5943601 w 12192000"/>
              <a:gd name="connsiteY89" fmla="*/ 2137719 h 3482342"/>
              <a:gd name="connsiteX90" fmla="*/ 5898141 w 12192000"/>
              <a:gd name="connsiteY90" fmla="*/ 2144806 h 3482342"/>
              <a:gd name="connsiteX91" fmla="*/ 5855337 w 12192000"/>
              <a:gd name="connsiteY91" fmla="*/ 2137719 h 3482342"/>
              <a:gd name="connsiteX92" fmla="*/ 5817682 w 12192000"/>
              <a:gd name="connsiteY92" fmla="*/ 2157358 h 3482342"/>
              <a:gd name="connsiteX93" fmla="*/ 5735300 w 12192000"/>
              <a:gd name="connsiteY93" fmla="*/ 2158902 h 3482342"/>
              <a:gd name="connsiteX94" fmla="*/ 5591469 w 12192000"/>
              <a:gd name="connsiteY94" fmla="*/ 2178389 h 3482342"/>
              <a:gd name="connsiteX95" fmla="*/ 5505818 w 12192000"/>
              <a:gd name="connsiteY95" fmla="*/ 2194207 h 3482342"/>
              <a:gd name="connsiteX96" fmla="*/ 5452860 w 12192000"/>
              <a:gd name="connsiteY96" fmla="*/ 2180085 h 3482342"/>
              <a:gd name="connsiteX97" fmla="*/ 5414282 w 12192000"/>
              <a:gd name="connsiteY97" fmla="*/ 2183070 h 3482342"/>
              <a:gd name="connsiteX98" fmla="*/ 5368369 w 12192000"/>
              <a:gd name="connsiteY98" fmla="*/ 2204272 h 3482342"/>
              <a:gd name="connsiteX99" fmla="*/ 5336354 w 12192000"/>
              <a:gd name="connsiteY99" fmla="*/ 2218920 h 3482342"/>
              <a:gd name="connsiteX100" fmla="*/ 5291263 w 12192000"/>
              <a:gd name="connsiteY100" fmla="*/ 2239182 h 3482342"/>
              <a:gd name="connsiteX101" fmla="*/ 5255152 w 12192000"/>
              <a:gd name="connsiteY101" fmla="*/ 2247164 h 3482342"/>
              <a:gd name="connsiteX102" fmla="*/ 5233796 w 12192000"/>
              <a:gd name="connsiteY102" fmla="*/ 2268260 h 3482342"/>
              <a:gd name="connsiteX103" fmla="*/ 5212786 w 12192000"/>
              <a:gd name="connsiteY103" fmla="*/ 2296592 h 3482342"/>
              <a:gd name="connsiteX104" fmla="*/ 5173523 w 12192000"/>
              <a:gd name="connsiteY104" fmla="*/ 2309057 h 3482342"/>
              <a:gd name="connsiteX105" fmla="*/ 5123830 w 12192000"/>
              <a:gd name="connsiteY105" fmla="*/ 2307070 h 3482342"/>
              <a:gd name="connsiteX106" fmla="*/ 5065426 w 12192000"/>
              <a:gd name="connsiteY106" fmla="*/ 2324076 h 3482342"/>
              <a:gd name="connsiteX107" fmla="*/ 4975908 w 12192000"/>
              <a:gd name="connsiteY107" fmla="*/ 2364128 h 3482342"/>
              <a:gd name="connsiteX108" fmla="*/ 4913723 w 12192000"/>
              <a:gd name="connsiteY108" fmla="*/ 2385265 h 3482342"/>
              <a:gd name="connsiteX109" fmla="*/ 4746485 w 12192000"/>
              <a:gd name="connsiteY109" fmla="*/ 2451769 h 3482342"/>
              <a:gd name="connsiteX110" fmla="*/ 4681588 w 12192000"/>
              <a:gd name="connsiteY110" fmla="*/ 2467494 h 3482342"/>
              <a:gd name="connsiteX111" fmla="*/ 1783655 w 12192000"/>
              <a:gd name="connsiteY111" fmla="*/ 3163860 h 3482342"/>
              <a:gd name="connsiteX112" fmla="*/ 1325955 w 12192000"/>
              <a:gd name="connsiteY112" fmla="*/ 3176692 h 3482342"/>
              <a:gd name="connsiteX113" fmla="*/ 1190384 w 12192000"/>
              <a:gd name="connsiteY113" fmla="*/ 3203504 h 3482342"/>
              <a:gd name="connsiteX114" fmla="*/ 1094537 w 12192000"/>
              <a:gd name="connsiteY114" fmla="*/ 3229469 h 3482342"/>
              <a:gd name="connsiteX115" fmla="*/ 779276 w 12192000"/>
              <a:gd name="connsiteY115" fmla="*/ 3327290 h 3482342"/>
              <a:gd name="connsiteX116" fmla="*/ 600378 w 12192000"/>
              <a:gd name="connsiteY116" fmla="*/ 3335250 h 3482342"/>
              <a:gd name="connsiteX117" fmla="*/ 493457 w 12192000"/>
              <a:gd name="connsiteY117" fmla="*/ 3365044 h 3482342"/>
              <a:gd name="connsiteX118" fmla="*/ 349402 w 12192000"/>
              <a:gd name="connsiteY118" fmla="*/ 3380897 h 3482342"/>
              <a:gd name="connsiteX119" fmla="*/ 192183 w 12192000"/>
              <a:gd name="connsiteY119" fmla="*/ 3460075 h 3482342"/>
              <a:gd name="connsiteX120" fmla="*/ 46713 w 12192000"/>
              <a:gd name="connsiteY120" fmla="*/ 3462986 h 3482342"/>
              <a:gd name="connsiteX121" fmla="*/ 2765 w 12192000"/>
              <a:gd name="connsiteY121" fmla="*/ 3480770 h 3482342"/>
              <a:gd name="connsiteX122" fmla="*/ 0 w 12192000"/>
              <a:gd name="connsiteY122" fmla="*/ 3482342 h 3482342"/>
              <a:gd name="connsiteX123" fmla="*/ 0 w 12192000"/>
              <a:gd name="connsiteY12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60443 w 12192000"/>
              <a:gd name="connsiteY26" fmla="*/ 1244502 h 3482342"/>
              <a:gd name="connsiteX27" fmla="*/ 10850998 w 12192000"/>
              <a:gd name="connsiteY27" fmla="*/ 1269215 h 3482342"/>
              <a:gd name="connsiteX28" fmla="*/ 10815658 w 12192000"/>
              <a:gd name="connsiteY28" fmla="*/ 1287849 h 3482342"/>
              <a:gd name="connsiteX29" fmla="*/ 10679906 w 12192000"/>
              <a:gd name="connsiteY29" fmla="*/ 1332049 h 3482342"/>
              <a:gd name="connsiteX30" fmla="*/ 10636304 w 12192000"/>
              <a:gd name="connsiteY30" fmla="*/ 1317928 h 3482342"/>
              <a:gd name="connsiteX31" fmla="*/ 10603863 w 12192000"/>
              <a:gd name="connsiteY31" fmla="*/ 1346886 h 3482342"/>
              <a:gd name="connsiteX32" fmla="*/ 10573203 w 12192000"/>
              <a:gd name="connsiteY32" fmla="*/ 1351996 h 3482342"/>
              <a:gd name="connsiteX33" fmla="*/ 10513263 w 12192000"/>
              <a:gd name="connsiteY33" fmla="*/ 1350756 h 3482342"/>
              <a:gd name="connsiteX34" fmla="*/ 10464012 w 12192000"/>
              <a:gd name="connsiteY34" fmla="*/ 1391778 h 3482342"/>
              <a:gd name="connsiteX35" fmla="*/ 10405409 w 12192000"/>
              <a:gd name="connsiteY35" fmla="*/ 1422789 h 3482342"/>
              <a:gd name="connsiteX36" fmla="*/ 10370530 w 12192000"/>
              <a:gd name="connsiteY36" fmla="*/ 1441596 h 3482342"/>
              <a:gd name="connsiteX37" fmla="*/ 10314361 w 12192000"/>
              <a:gd name="connsiteY37" fmla="*/ 1466924 h 3482342"/>
              <a:gd name="connsiteX38" fmla="*/ 10264922 w 12192000"/>
              <a:gd name="connsiteY38" fmla="*/ 1472107 h 3482342"/>
              <a:gd name="connsiteX39" fmla="*/ 10201385 w 12192000"/>
              <a:gd name="connsiteY39" fmla="*/ 1477515 h 3482342"/>
              <a:gd name="connsiteX40" fmla="*/ 10120184 w 12192000"/>
              <a:gd name="connsiteY40" fmla="*/ 1466924 h 3482342"/>
              <a:gd name="connsiteX41" fmla="*/ 10058690 w 12192000"/>
              <a:gd name="connsiteY41" fmla="*/ 1474888 h 3482342"/>
              <a:gd name="connsiteX42" fmla="*/ 10004424 w 12192000"/>
              <a:gd name="connsiteY42" fmla="*/ 1489801 h 3482342"/>
              <a:gd name="connsiteX43" fmla="*/ 9999951 w 12192000"/>
              <a:gd name="connsiteY43" fmla="*/ 1499127 h 3482342"/>
              <a:gd name="connsiteX44" fmla="*/ 9845462 w 12192000"/>
              <a:gd name="connsiteY44" fmla="*/ 1548192 h 3482342"/>
              <a:gd name="connsiteX45" fmla="*/ 9736156 w 12192000"/>
              <a:gd name="connsiteY45" fmla="*/ 1581928 h 3482342"/>
              <a:gd name="connsiteX46" fmla="*/ 9693355 w 12192000"/>
              <a:gd name="connsiteY46" fmla="*/ 1602632 h 3482342"/>
              <a:gd name="connsiteX47" fmla="*/ 9664242 w 12192000"/>
              <a:gd name="connsiteY47" fmla="*/ 1622075 h 3482342"/>
              <a:gd name="connsiteX48" fmla="*/ 9579195 w 12192000"/>
              <a:gd name="connsiteY48" fmla="*/ 1648017 h 3482342"/>
              <a:gd name="connsiteX49" fmla="*/ 9433652 w 12192000"/>
              <a:gd name="connsiteY49" fmla="*/ 1681174 h 3482342"/>
              <a:gd name="connsiteX50" fmla="*/ 9403775 w 12192000"/>
              <a:gd name="connsiteY50" fmla="*/ 1690403 h 3482342"/>
              <a:gd name="connsiteX51" fmla="*/ 9382503 w 12192000"/>
              <a:gd name="connsiteY51" fmla="*/ 1706957 h 3482342"/>
              <a:gd name="connsiteX52" fmla="*/ 9381410 w 12192000"/>
              <a:gd name="connsiteY52" fmla="*/ 1718312 h 3482342"/>
              <a:gd name="connsiteX53" fmla="*/ 9365685 w 12192000"/>
              <a:gd name="connsiteY53" fmla="*/ 1724772 h 3482342"/>
              <a:gd name="connsiteX54" fmla="*/ 9278020 w 12192000"/>
              <a:gd name="connsiteY54" fmla="*/ 1741161 h 3482342"/>
              <a:gd name="connsiteX55" fmla="*/ 9217145 w 12192000"/>
              <a:gd name="connsiteY55" fmla="*/ 1771195 h 3482342"/>
              <a:gd name="connsiteX56" fmla="*/ 8955875 w 12192000"/>
              <a:gd name="connsiteY56" fmla="*/ 1796806 h 3482342"/>
              <a:gd name="connsiteX57" fmla="*/ 8648415 w 12192000"/>
              <a:gd name="connsiteY57" fmla="*/ 1878623 h 3482342"/>
              <a:gd name="connsiteX58" fmla="*/ 8495949 w 12192000"/>
              <a:gd name="connsiteY58" fmla="*/ 1902425 h 3482342"/>
              <a:gd name="connsiteX59" fmla="*/ 8236214 w 12192000"/>
              <a:gd name="connsiteY59" fmla="*/ 1909725 h 3482342"/>
              <a:gd name="connsiteX60" fmla="*/ 8132104 w 12192000"/>
              <a:gd name="connsiteY60" fmla="*/ 1895727 h 3482342"/>
              <a:gd name="connsiteX61" fmla="*/ 7918078 w 12192000"/>
              <a:gd name="connsiteY61" fmla="*/ 1862668 h 3482342"/>
              <a:gd name="connsiteX62" fmla="*/ 7817899 w 12192000"/>
              <a:gd name="connsiteY62" fmla="*/ 1862176 h 3482342"/>
              <a:gd name="connsiteX63" fmla="*/ 7768994 w 12192000"/>
              <a:gd name="connsiteY63" fmla="*/ 1855721 h 3482342"/>
              <a:gd name="connsiteX64" fmla="*/ 7618027 w 12192000"/>
              <a:gd name="connsiteY64" fmla="*/ 1830959 h 3482342"/>
              <a:gd name="connsiteX65" fmla="*/ 7449425 w 12192000"/>
              <a:gd name="connsiteY65" fmla="*/ 1810910 h 3482342"/>
              <a:gd name="connsiteX66" fmla="*/ 7342915 w 12192000"/>
              <a:gd name="connsiteY66" fmla="*/ 1819827 h 3482342"/>
              <a:gd name="connsiteX67" fmla="*/ 7255191 w 12192000"/>
              <a:gd name="connsiteY67" fmla="*/ 1834354 h 3482342"/>
              <a:gd name="connsiteX68" fmla="*/ 7131205 w 12192000"/>
              <a:gd name="connsiteY68" fmla="*/ 1845557 h 3482342"/>
              <a:gd name="connsiteX69" fmla="*/ 6941837 w 12192000"/>
              <a:gd name="connsiteY69" fmla="*/ 1840640 h 3482342"/>
              <a:gd name="connsiteX70" fmla="*/ 6837145 w 12192000"/>
              <a:gd name="connsiteY70" fmla="*/ 1870724 h 3482342"/>
              <a:gd name="connsiteX71" fmla="*/ 6753991 w 12192000"/>
              <a:gd name="connsiteY71" fmla="*/ 1860969 h 3482342"/>
              <a:gd name="connsiteX72" fmla="*/ 6727754 w 12192000"/>
              <a:gd name="connsiteY72" fmla="*/ 1882372 h 3482342"/>
              <a:gd name="connsiteX73" fmla="*/ 6723371 w 12192000"/>
              <a:gd name="connsiteY73" fmla="*/ 1886494 h 3482342"/>
              <a:gd name="connsiteX74" fmla="*/ 6702779 w 12192000"/>
              <a:gd name="connsiteY74" fmla="*/ 1893601 h 3482342"/>
              <a:gd name="connsiteX75" fmla="*/ 6686657 w 12192000"/>
              <a:gd name="connsiteY75" fmla="*/ 1907344 h 3482342"/>
              <a:gd name="connsiteX76" fmla="*/ 6651330 w 12192000"/>
              <a:gd name="connsiteY76" fmla="*/ 1922921 h 3482342"/>
              <a:gd name="connsiteX77" fmla="*/ 6622958 w 12192000"/>
              <a:gd name="connsiteY77" fmla="*/ 1936255 h 3482342"/>
              <a:gd name="connsiteX78" fmla="*/ 6522602 w 12192000"/>
              <a:gd name="connsiteY78" fmla="*/ 1954133 h 3482342"/>
              <a:gd name="connsiteX79" fmla="*/ 6444344 w 12192000"/>
              <a:gd name="connsiteY79" fmla="*/ 1969663 h 3482342"/>
              <a:gd name="connsiteX80" fmla="*/ 6409626 w 12192000"/>
              <a:gd name="connsiteY80" fmla="*/ 1978846 h 3482342"/>
              <a:gd name="connsiteX81" fmla="*/ 6333446 w 12192000"/>
              <a:gd name="connsiteY81" fmla="*/ 1997163 h 3482342"/>
              <a:gd name="connsiteX82" fmla="*/ 6294933 w 12192000"/>
              <a:gd name="connsiteY82" fmla="*/ 2019412 h 3482342"/>
              <a:gd name="connsiteX83" fmla="*/ 6238719 w 12192000"/>
              <a:gd name="connsiteY83" fmla="*/ 2042547 h 3482342"/>
              <a:gd name="connsiteX84" fmla="*/ 6187205 w 12192000"/>
              <a:gd name="connsiteY84" fmla="*/ 2060048 h 3482342"/>
              <a:gd name="connsiteX85" fmla="*/ 6138780 w 12192000"/>
              <a:gd name="connsiteY85" fmla="*/ 2081918 h 3482342"/>
              <a:gd name="connsiteX86" fmla="*/ 6120125 w 12192000"/>
              <a:gd name="connsiteY86" fmla="*/ 2109475 h 3482342"/>
              <a:gd name="connsiteX87" fmla="*/ 6056576 w 12192000"/>
              <a:gd name="connsiteY87" fmla="*/ 2120066 h 3482342"/>
              <a:gd name="connsiteX88" fmla="*/ 5993794 w 12192000"/>
              <a:gd name="connsiteY88" fmla="*/ 2122569 h 3482342"/>
              <a:gd name="connsiteX89" fmla="*/ 5943601 w 12192000"/>
              <a:gd name="connsiteY89" fmla="*/ 2137719 h 3482342"/>
              <a:gd name="connsiteX90" fmla="*/ 5898141 w 12192000"/>
              <a:gd name="connsiteY90" fmla="*/ 2144806 h 3482342"/>
              <a:gd name="connsiteX91" fmla="*/ 5855337 w 12192000"/>
              <a:gd name="connsiteY91" fmla="*/ 2137719 h 3482342"/>
              <a:gd name="connsiteX92" fmla="*/ 5817682 w 12192000"/>
              <a:gd name="connsiteY92" fmla="*/ 2157358 h 3482342"/>
              <a:gd name="connsiteX93" fmla="*/ 5735300 w 12192000"/>
              <a:gd name="connsiteY93" fmla="*/ 2158902 h 3482342"/>
              <a:gd name="connsiteX94" fmla="*/ 5591469 w 12192000"/>
              <a:gd name="connsiteY94" fmla="*/ 2178389 h 3482342"/>
              <a:gd name="connsiteX95" fmla="*/ 5505818 w 12192000"/>
              <a:gd name="connsiteY95" fmla="*/ 2194207 h 3482342"/>
              <a:gd name="connsiteX96" fmla="*/ 5452860 w 12192000"/>
              <a:gd name="connsiteY96" fmla="*/ 2180085 h 3482342"/>
              <a:gd name="connsiteX97" fmla="*/ 5414282 w 12192000"/>
              <a:gd name="connsiteY97" fmla="*/ 2183070 h 3482342"/>
              <a:gd name="connsiteX98" fmla="*/ 5368369 w 12192000"/>
              <a:gd name="connsiteY98" fmla="*/ 2204272 h 3482342"/>
              <a:gd name="connsiteX99" fmla="*/ 5336354 w 12192000"/>
              <a:gd name="connsiteY99" fmla="*/ 2218920 h 3482342"/>
              <a:gd name="connsiteX100" fmla="*/ 5291263 w 12192000"/>
              <a:gd name="connsiteY100" fmla="*/ 2239182 h 3482342"/>
              <a:gd name="connsiteX101" fmla="*/ 5255152 w 12192000"/>
              <a:gd name="connsiteY101" fmla="*/ 2247164 h 3482342"/>
              <a:gd name="connsiteX102" fmla="*/ 5233796 w 12192000"/>
              <a:gd name="connsiteY102" fmla="*/ 2268260 h 3482342"/>
              <a:gd name="connsiteX103" fmla="*/ 5212786 w 12192000"/>
              <a:gd name="connsiteY103" fmla="*/ 2296592 h 3482342"/>
              <a:gd name="connsiteX104" fmla="*/ 5173523 w 12192000"/>
              <a:gd name="connsiteY104" fmla="*/ 2309057 h 3482342"/>
              <a:gd name="connsiteX105" fmla="*/ 5123830 w 12192000"/>
              <a:gd name="connsiteY105" fmla="*/ 2307070 h 3482342"/>
              <a:gd name="connsiteX106" fmla="*/ 5065426 w 12192000"/>
              <a:gd name="connsiteY106" fmla="*/ 2324076 h 3482342"/>
              <a:gd name="connsiteX107" fmla="*/ 4975908 w 12192000"/>
              <a:gd name="connsiteY107" fmla="*/ 2364128 h 3482342"/>
              <a:gd name="connsiteX108" fmla="*/ 4913723 w 12192000"/>
              <a:gd name="connsiteY108" fmla="*/ 2385265 h 3482342"/>
              <a:gd name="connsiteX109" fmla="*/ 4746485 w 12192000"/>
              <a:gd name="connsiteY109" fmla="*/ 2451769 h 3482342"/>
              <a:gd name="connsiteX110" fmla="*/ 4681588 w 12192000"/>
              <a:gd name="connsiteY110" fmla="*/ 2467494 h 3482342"/>
              <a:gd name="connsiteX111" fmla="*/ 1783655 w 12192000"/>
              <a:gd name="connsiteY111" fmla="*/ 3163860 h 3482342"/>
              <a:gd name="connsiteX112" fmla="*/ 1325955 w 12192000"/>
              <a:gd name="connsiteY112" fmla="*/ 3176692 h 3482342"/>
              <a:gd name="connsiteX113" fmla="*/ 1190384 w 12192000"/>
              <a:gd name="connsiteY113" fmla="*/ 3203504 h 3482342"/>
              <a:gd name="connsiteX114" fmla="*/ 1094537 w 12192000"/>
              <a:gd name="connsiteY114" fmla="*/ 3229469 h 3482342"/>
              <a:gd name="connsiteX115" fmla="*/ 779276 w 12192000"/>
              <a:gd name="connsiteY115" fmla="*/ 3327290 h 3482342"/>
              <a:gd name="connsiteX116" fmla="*/ 600378 w 12192000"/>
              <a:gd name="connsiteY116" fmla="*/ 3335250 h 3482342"/>
              <a:gd name="connsiteX117" fmla="*/ 493457 w 12192000"/>
              <a:gd name="connsiteY117" fmla="*/ 3365044 h 3482342"/>
              <a:gd name="connsiteX118" fmla="*/ 349402 w 12192000"/>
              <a:gd name="connsiteY118" fmla="*/ 3380897 h 3482342"/>
              <a:gd name="connsiteX119" fmla="*/ 192183 w 12192000"/>
              <a:gd name="connsiteY119" fmla="*/ 3460075 h 3482342"/>
              <a:gd name="connsiteX120" fmla="*/ 46713 w 12192000"/>
              <a:gd name="connsiteY120" fmla="*/ 3462986 h 3482342"/>
              <a:gd name="connsiteX121" fmla="*/ 2765 w 12192000"/>
              <a:gd name="connsiteY121" fmla="*/ 3480770 h 3482342"/>
              <a:gd name="connsiteX122" fmla="*/ 0 w 12192000"/>
              <a:gd name="connsiteY122" fmla="*/ 3482342 h 3482342"/>
              <a:gd name="connsiteX123" fmla="*/ 0 w 12192000"/>
              <a:gd name="connsiteY12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60443 w 12192000"/>
              <a:gd name="connsiteY26" fmla="*/ 1244502 h 3482342"/>
              <a:gd name="connsiteX27" fmla="*/ 10850998 w 12192000"/>
              <a:gd name="connsiteY27" fmla="*/ 1269215 h 3482342"/>
              <a:gd name="connsiteX28" fmla="*/ 10815658 w 12192000"/>
              <a:gd name="connsiteY28" fmla="*/ 1287849 h 3482342"/>
              <a:gd name="connsiteX29" fmla="*/ 10679906 w 12192000"/>
              <a:gd name="connsiteY29" fmla="*/ 1332049 h 3482342"/>
              <a:gd name="connsiteX30" fmla="*/ 10639834 w 12192000"/>
              <a:gd name="connsiteY30" fmla="*/ 1324989 h 3482342"/>
              <a:gd name="connsiteX31" fmla="*/ 10603863 w 12192000"/>
              <a:gd name="connsiteY31" fmla="*/ 1346886 h 3482342"/>
              <a:gd name="connsiteX32" fmla="*/ 10573203 w 12192000"/>
              <a:gd name="connsiteY32" fmla="*/ 1351996 h 3482342"/>
              <a:gd name="connsiteX33" fmla="*/ 10513263 w 12192000"/>
              <a:gd name="connsiteY33" fmla="*/ 1350756 h 3482342"/>
              <a:gd name="connsiteX34" fmla="*/ 10464012 w 12192000"/>
              <a:gd name="connsiteY34" fmla="*/ 1391778 h 3482342"/>
              <a:gd name="connsiteX35" fmla="*/ 10405409 w 12192000"/>
              <a:gd name="connsiteY35" fmla="*/ 1422789 h 3482342"/>
              <a:gd name="connsiteX36" fmla="*/ 10370530 w 12192000"/>
              <a:gd name="connsiteY36" fmla="*/ 1441596 h 3482342"/>
              <a:gd name="connsiteX37" fmla="*/ 10314361 w 12192000"/>
              <a:gd name="connsiteY37" fmla="*/ 1466924 h 3482342"/>
              <a:gd name="connsiteX38" fmla="*/ 10264922 w 12192000"/>
              <a:gd name="connsiteY38" fmla="*/ 1472107 h 3482342"/>
              <a:gd name="connsiteX39" fmla="*/ 10201385 w 12192000"/>
              <a:gd name="connsiteY39" fmla="*/ 1477515 h 3482342"/>
              <a:gd name="connsiteX40" fmla="*/ 10120184 w 12192000"/>
              <a:gd name="connsiteY40" fmla="*/ 1466924 h 3482342"/>
              <a:gd name="connsiteX41" fmla="*/ 10058690 w 12192000"/>
              <a:gd name="connsiteY41" fmla="*/ 1474888 h 3482342"/>
              <a:gd name="connsiteX42" fmla="*/ 10004424 w 12192000"/>
              <a:gd name="connsiteY42" fmla="*/ 1489801 h 3482342"/>
              <a:gd name="connsiteX43" fmla="*/ 9999951 w 12192000"/>
              <a:gd name="connsiteY43" fmla="*/ 1499127 h 3482342"/>
              <a:gd name="connsiteX44" fmla="*/ 9845462 w 12192000"/>
              <a:gd name="connsiteY44" fmla="*/ 1548192 h 3482342"/>
              <a:gd name="connsiteX45" fmla="*/ 9736156 w 12192000"/>
              <a:gd name="connsiteY45" fmla="*/ 1581928 h 3482342"/>
              <a:gd name="connsiteX46" fmla="*/ 9693355 w 12192000"/>
              <a:gd name="connsiteY46" fmla="*/ 1602632 h 3482342"/>
              <a:gd name="connsiteX47" fmla="*/ 9664242 w 12192000"/>
              <a:gd name="connsiteY47" fmla="*/ 1622075 h 3482342"/>
              <a:gd name="connsiteX48" fmla="*/ 9579195 w 12192000"/>
              <a:gd name="connsiteY48" fmla="*/ 1648017 h 3482342"/>
              <a:gd name="connsiteX49" fmla="*/ 9433652 w 12192000"/>
              <a:gd name="connsiteY49" fmla="*/ 1681174 h 3482342"/>
              <a:gd name="connsiteX50" fmla="*/ 9403775 w 12192000"/>
              <a:gd name="connsiteY50" fmla="*/ 1690403 h 3482342"/>
              <a:gd name="connsiteX51" fmla="*/ 9382503 w 12192000"/>
              <a:gd name="connsiteY51" fmla="*/ 1706957 h 3482342"/>
              <a:gd name="connsiteX52" fmla="*/ 9381410 w 12192000"/>
              <a:gd name="connsiteY52" fmla="*/ 1718312 h 3482342"/>
              <a:gd name="connsiteX53" fmla="*/ 9365685 w 12192000"/>
              <a:gd name="connsiteY53" fmla="*/ 1724772 h 3482342"/>
              <a:gd name="connsiteX54" fmla="*/ 9278020 w 12192000"/>
              <a:gd name="connsiteY54" fmla="*/ 1741161 h 3482342"/>
              <a:gd name="connsiteX55" fmla="*/ 9217145 w 12192000"/>
              <a:gd name="connsiteY55" fmla="*/ 1771195 h 3482342"/>
              <a:gd name="connsiteX56" fmla="*/ 8955875 w 12192000"/>
              <a:gd name="connsiteY56" fmla="*/ 1796806 h 3482342"/>
              <a:gd name="connsiteX57" fmla="*/ 8648415 w 12192000"/>
              <a:gd name="connsiteY57" fmla="*/ 1878623 h 3482342"/>
              <a:gd name="connsiteX58" fmla="*/ 8495949 w 12192000"/>
              <a:gd name="connsiteY58" fmla="*/ 1902425 h 3482342"/>
              <a:gd name="connsiteX59" fmla="*/ 8236214 w 12192000"/>
              <a:gd name="connsiteY59" fmla="*/ 1909725 h 3482342"/>
              <a:gd name="connsiteX60" fmla="*/ 8132104 w 12192000"/>
              <a:gd name="connsiteY60" fmla="*/ 1895727 h 3482342"/>
              <a:gd name="connsiteX61" fmla="*/ 7918078 w 12192000"/>
              <a:gd name="connsiteY61" fmla="*/ 1862668 h 3482342"/>
              <a:gd name="connsiteX62" fmla="*/ 7817899 w 12192000"/>
              <a:gd name="connsiteY62" fmla="*/ 1862176 h 3482342"/>
              <a:gd name="connsiteX63" fmla="*/ 7768994 w 12192000"/>
              <a:gd name="connsiteY63" fmla="*/ 1855721 h 3482342"/>
              <a:gd name="connsiteX64" fmla="*/ 7618027 w 12192000"/>
              <a:gd name="connsiteY64" fmla="*/ 1830959 h 3482342"/>
              <a:gd name="connsiteX65" fmla="*/ 7449425 w 12192000"/>
              <a:gd name="connsiteY65" fmla="*/ 1810910 h 3482342"/>
              <a:gd name="connsiteX66" fmla="*/ 7342915 w 12192000"/>
              <a:gd name="connsiteY66" fmla="*/ 1819827 h 3482342"/>
              <a:gd name="connsiteX67" fmla="*/ 7255191 w 12192000"/>
              <a:gd name="connsiteY67" fmla="*/ 1834354 h 3482342"/>
              <a:gd name="connsiteX68" fmla="*/ 7131205 w 12192000"/>
              <a:gd name="connsiteY68" fmla="*/ 1845557 h 3482342"/>
              <a:gd name="connsiteX69" fmla="*/ 6941837 w 12192000"/>
              <a:gd name="connsiteY69" fmla="*/ 1840640 h 3482342"/>
              <a:gd name="connsiteX70" fmla="*/ 6837145 w 12192000"/>
              <a:gd name="connsiteY70" fmla="*/ 1870724 h 3482342"/>
              <a:gd name="connsiteX71" fmla="*/ 6753991 w 12192000"/>
              <a:gd name="connsiteY71" fmla="*/ 1860969 h 3482342"/>
              <a:gd name="connsiteX72" fmla="*/ 6727754 w 12192000"/>
              <a:gd name="connsiteY72" fmla="*/ 1882372 h 3482342"/>
              <a:gd name="connsiteX73" fmla="*/ 6723371 w 12192000"/>
              <a:gd name="connsiteY73" fmla="*/ 1886494 h 3482342"/>
              <a:gd name="connsiteX74" fmla="*/ 6702779 w 12192000"/>
              <a:gd name="connsiteY74" fmla="*/ 1893601 h 3482342"/>
              <a:gd name="connsiteX75" fmla="*/ 6686657 w 12192000"/>
              <a:gd name="connsiteY75" fmla="*/ 1907344 h 3482342"/>
              <a:gd name="connsiteX76" fmla="*/ 6651330 w 12192000"/>
              <a:gd name="connsiteY76" fmla="*/ 1922921 h 3482342"/>
              <a:gd name="connsiteX77" fmla="*/ 6622958 w 12192000"/>
              <a:gd name="connsiteY77" fmla="*/ 1936255 h 3482342"/>
              <a:gd name="connsiteX78" fmla="*/ 6522602 w 12192000"/>
              <a:gd name="connsiteY78" fmla="*/ 1954133 h 3482342"/>
              <a:gd name="connsiteX79" fmla="*/ 6444344 w 12192000"/>
              <a:gd name="connsiteY79" fmla="*/ 1969663 h 3482342"/>
              <a:gd name="connsiteX80" fmla="*/ 6409626 w 12192000"/>
              <a:gd name="connsiteY80" fmla="*/ 1978846 h 3482342"/>
              <a:gd name="connsiteX81" fmla="*/ 6333446 w 12192000"/>
              <a:gd name="connsiteY81" fmla="*/ 1997163 h 3482342"/>
              <a:gd name="connsiteX82" fmla="*/ 6294933 w 12192000"/>
              <a:gd name="connsiteY82" fmla="*/ 2019412 h 3482342"/>
              <a:gd name="connsiteX83" fmla="*/ 6238719 w 12192000"/>
              <a:gd name="connsiteY83" fmla="*/ 2042547 h 3482342"/>
              <a:gd name="connsiteX84" fmla="*/ 6187205 w 12192000"/>
              <a:gd name="connsiteY84" fmla="*/ 2060048 h 3482342"/>
              <a:gd name="connsiteX85" fmla="*/ 6138780 w 12192000"/>
              <a:gd name="connsiteY85" fmla="*/ 2081918 h 3482342"/>
              <a:gd name="connsiteX86" fmla="*/ 6120125 w 12192000"/>
              <a:gd name="connsiteY86" fmla="*/ 2109475 h 3482342"/>
              <a:gd name="connsiteX87" fmla="*/ 6056576 w 12192000"/>
              <a:gd name="connsiteY87" fmla="*/ 2120066 h 3482342"/>
              <a:gd name="connsiteX88" fmla="*/ 5993794 w 12192000"/>
              <a:gd name="connsiteY88" fmla="*/ 2122569 h 3482342"/>
              <a:gd name="connsiteX89" fmla="*/ 5943601 w 12192000"/>
              <a:gd name="connsiteY89" fmla="*/ 2137719 h 3482342"/>
              <a:gd name="connsiteX90" fmla="*/ 5898141 w 12192000"/>
              <a:gd name="connsiteY90" fmla="*/ 2144806 h 3482342"/>
              <a:gd name="connsiteX91" fmla="*/ 5855337 w 12192000"/>
              <a:gd name="connsiteY91" fmla="*/ 2137719 h 3482342"/>
              <a:gd name="connsiteX92" fmla="*/ 5817682 w 12192000"/>
              <a:gd name="connsiteY92" fmla="*/ 2157358 h 3482342"/>
              <a:gd name="connsiteX93" fmla="*/ 5735300 w 12192000"/>
              <a:gd name="connsiteY93" fmla="*/ 2158902 h 3482342"/>
              <a:gd name="connsiteX94" fmla="*/ 5591469 w 12192000"/>
              <a:gd name="connsiteY94" fmla="*/ 2178389 h 3482342"/>
              <a:gd name="connsiteX95" fmla="*/ 5505818 w 12192000"/>
              <a:gd name="connsiteY95" fmla="*/ 2194207 h 3482342"/>
              <a:gd name="connsiteX96" fmla="*/ 5452860 w 12192000"/>
              <a:gd name="connsiteY96" fmla="*/ 2180085 h 3482342"/>
              <a:gd name="connsiteX97" fmla="*/ 5414282 w 12192000"/>
              <a:gd name="connsiteY97" fmla="*/ 2183070 h 3482342"/>
              <a:gd name="connsiteX98" fmla="*/ 5368369 w 12192000"/>
              <a:gd name="connsiteY98" fmla="*/ 2204272 h 3482342"/>
              <a:gd name="connsiteX99" fmla="*/ 5336354 w 12192000"/>
              <a:gd name="connsiteY99" fmla="*/ 2218920 h 3482342"/>
              <a:gd name="connsiteX100" fmla="*/ 5291263 w 12192000"/>
              <a:gd name="connsiteY100" fmla="*/ 2239182 h 3482342"/>
              <a:gd name="connsiteX101" fmla="*/ 5255152 w 12192000"/>
              <a:gd name="connsiteY101" fmla="*/ 2247164 h 3482342"/>
              <a:gd name="connsiteX102" fmla="*/ 5233796 w 12192000"/>
              <a:gd name="connsiteY102" fmla="*/ 2268260 h 3482342"/>
              <a:gd name="connsiteX103" fmla="*/ 5212786 w 12192000"/>
              <a:gd name="connsiteY103" fmla="*/ 2296592 h 3482342"/>
              <a:gd name="connsiteX104" fmla="*/ 5173523 w 12192000"/>
              <a:gd name="connsiteY104" fmla="*/ 2309057 h 3482342"/>
              <a:gd name="connsiteX105" fmla="*/ 5123830 w 12192000"/>
              <a:gd name="connsiteY105" fmla="*/ 2307070 h 3482342"/>
              <a:gd name="connsiteX106" fmla="*/ 5065426 w 12192000"/>
              <a:gd name="connsiteY106" fmla="*/ 2324076 h 3482342"/>
              <a:gd name="connsiteX107" fmla="*/ 4975908 w 12192000"/>
              <a:gd name="connsiteY107" fmla="*/ 2364128 h 3482342"/>
              <a:gd name="connsiteX108" fmla="*/ 4913723 w 12192000"/>
              <a:gd name="connsiteY108" fmla="*/ 2385265 h 3482342"/>
              <a:gd name="connsiteX109" fmla="*/ 4746485 w 12192000"/>
              <a:gd name="connsiteY109" fmla="*/ 2451769 h 3482342"/>
              <a:gd name="connsiteX110" fmla="*/ 4681588 w 12192000"/>
              <a:gd name="connsiteY110" fmla="*/ 2467494 h 3482342"/>
              <a:gd name="connsiteX111" fmla="*/ 1783655 w 12192000"/>
              <a:gd name="connsiteY111" fmla="*/ 3163860 h 3482342"/>
              <a:gd name="connsiteX112" fmla="*/ 1325955 w 12192000"/>
              <a:gd name="connsiteY112" fmla="*/ 3176692 h 3482342"/>
              <a:gd name="connsiteX113" fmla="*/ 1190384 w 12192000"/>
              <a:gd name="connsiteY113" fmla="*/ 3203504 h 3482342"/>
              <a:gd name="connsiteX114" fmla="*/ 1094537 w 12192000"/>
              <a:gd name="connsiteY114" fmla="*/ 3229469 h 3482342"/>
              <a:gd name="connsiteX115" fmla="*/ 779276 w 12192000"/>
              <a:gd name="connsiteY115" fmla="*/ 3327290 h 3482342"/>
              <a:gd name="connsiteX116" fmla="*/ 600378 w 12192000"/>
              <a:gd name="connsiteY116" fmla="*/ 3335250 h 3482342"/>
              <a:gd name="connsiteX117" fmla="*/ 493457 w 12192000"/>
              <a:gd name="connsiteY117" fmla="*/ 3365044 h 3482342"/>
              <a:gd name="connsiteX118" fmla="*/ 349402 w 12192000"/>
              <a:gd name="connsiteY118" fmla="*/ 3380897 h 3482342"/>
              <a:gd name="connsiteX119" fmla="*/ 192183 w 12192000"/>
              <a:gd name="connsiteY119" fmla="*/ 3460075 h 3482342"/>
              <a:gd name="connsiteX120" fmla="*/ 46713 w 12192000"/>
              <a:gd name="connsiteY120" fmla="*/ 3462986 h 3482342"/>
              <a:gd name="connsiteX121" fmla="*/ 2765 w 12192000"/>
              <a:gd name="connsiteY121" fmla="*/ 3480770 h 3482342"/>
              <a:gd name="connsiteX122" fmla="*/ 0 w 12192000"/>
              <a:gd name="connsiteY122" fmla="*/ 3482342 h 3482342"/>
              <a:gd name="connsiteX123" fmla="*/ 0 w 12192000"/>
              <a:gd name="connsiteY12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60443 w 12192000"/>
              <a:gd name="connsiteY26" fmla="*/ 1244502 h 3482342"/>
              <a:gd name="connsiteX27" fmla="*/ 10850998 w 12192000"/>
              <a:gd name="connsiteY27" fmla="*/ 1269215 h 3482342"/>
              <a:gd name="connsiteX28" fmla="*/ 10815658 w 12192000"/>
              <a:gd name="connsiteY28" fmla="*/ 1287849 h 3482342"/>
              <a:gd name="connsiteX29" fmla="*/ 10723900 w 12192000"/>
              <a:gd name="connsiteY29" fmla="*/ 1318642 h 3482342"/>
              <a:gd name="connsiteX30" fmla="*/ 10679906 w 12192000"/>
              <a:gd name="connsiteY30" fmla="*/ 1332049 h 3482342"/>
              <a:gd name="connsiteX31" fmla="*/ 10639834 w 12192000"/>
              <a:gd name="connsiteY31" fmla="*/ 1324989 h 3482342"/>
              <a:gd name="connsiteX32" fmla="*/ 10603863 w 12192000"/>
              <a:gd name="connsiteY32" fmla="*/ 1346886 h 3482342"/>
              <a:gd name="connsiteX33" fmla="*/ 10573203 w 12192000"/>
              <a:gd name="connsiteY33" fmla="*/ 1351996 h 3482342"/>
              <a:gd name="connsiteX34" fmla="*/ 10513263 w 12192000"/>
              <a:gd name="connsiteY34" fmla="*/ 1350756 h 3482342"/>
              <a:gd name="connsiteX35" fmla="*/ 10464012 w 12192000"/>
              <a:gd name="connsiteY35" fmla="*/ 1391778 h 3482342"/>
              <a:gd name="connsiteX36" fmla="*/ 10405409 w 12192000"/>
              <a:gd name="connsiteY36" fmla="*/ 1422789 h 3482342"/>
              <a:gd name="connsiteX37" fmla="*/ 10370530 w 12192000"/>
              <a:gd name="connsiteY37" fmla="*/ 1441596 h 3482342"/>
              <a:gd name="connsiteX38" fmla="*/ 10314361 w 12192000"/>
              <a:gd name="connsiteY38" fmla="*/ 1466924 h 3482342"/>
              <a:gd name="connsiteX39" fmla="*/ 10264922 w 12192000"/>
              <a:gd name="connsiteY39" fmla="*/ 1472107 h 3482342"/>
              <a:gd name="connsiteX40" fmla="*/ 10201385 w 12192000"/>
              <a:gd name="connsiteY40" fmla="*/ 1477515 h 3482342"/>
              <a:gd name="connsiteX41" fmla="*/ 10120184 w 12192000"/>
              <a:gd name="connsiteY41" fmla="*/ 1466924 h 3482342"/>
              <a:gd name="connsiteX42" fmla="*/ 10058690 w 12192000"/>
              <a:gd name="connsiteY42" fmla="*/ 1474888 h 3482342"/>
              <a:gd name="connsiteX43" fmla="*/ 10004424 w 12192000"/>
              <a:gd name="connsiteY43" fmla="*/ 1489801 h 3482342"/>
              <a:gd name="connsiteX44" fmla="*/ 9999951 w 12192000"/>
              <a:gd name="connsiteY44" fmla="*/ 1499127 h 3482342"/>
              <a:gd name="connsiteX45" fmla="*/ 9845462 w 12192000"/>
              <a:gd name="connsiteY45" fmla="*/ 1548192 h 3482342"/>
              <a:gd name="connsiteX46" fmla="*/ 9736156 w 12192000"/>
              <a:gd name="connsiteY46" fmla="*/ 1581928 h 3482342"/>
              <a:gd name="connsiteX47" fmla="*/ 9693355 w 12192000"/>
              <a:gd name="connsiteY47" fmla="*/ 1602632 h 3482342"/>
              <a:gd name="connsiteX48" fmla="*/ 9664242 w 12192000"/>
              <a:gd name="connsiteY48" fmla="*/ 1622075 h 3482342"/>
              <a:gd name="connsiteX49" fmla="*/ 9579195 w 12192000"/>
              <a:gd name="connsiteY49" fmla="*/ 1648017 h 3482342"/>
              <a:gd name="connsiteX50" fmla="*/ 9433652 w 12192000"/>
              <a:gd name="connsiteY50" fmla="*/ 1681174 h 3482342"/>
              <a:gd name="connsiteX51" fmla="*/ 9403775 w 12192000"/>
              <a:gd name="connsiteY51" fmla="*/ 1690403 h 3482342"/>
              <a:gd name="connsiteX52" fmla="*/ 9382503 w 12192000"/>
              <a:gd name="connsiteY52" fmla="*/ 1706957 h 3482342"/>
              <a:gd name="connsiteX53" fmla="*/ 9381410 w 12192000"/>
              <a:gd name="connsiteY53" fmla="*/ 1718312 h 3482342"/>
              <a:gd name="connsiteX54" fmla="*/ 9365685 w 12192000"/>
              <a:gd name="connsiteY54" fmla="*/ 1724772 h 3482342"/>
              <a:gd name="connsiteX55" fmla="*/ 9278020 w 12192000"/>
              <a:gd name="connsiteY55" fmla="*/ 1741161 h 3482342"/>
              <a:gd name="connsiteX56" fmla="*/ 9217145 w 12192000"/>
              <a:gd name="connsiteY56" fmla="*/ 1771195 h 3482342"/>
              <a:gd name="connsiteX57" fmla="*/ 8955875 w 12192000"/>
              <a:gd name="connsiteY57" fmla="*/ 1796806 h 3482342"/>
              <a:gd name="connsiteX58" fmla="*/ 8648415 w 12192000"/>
              <a:gd name="connsiteY58" fmla="*/ 1878623 h 3482342"/>
              <a:gd name="connsiteX59" fmla="*/ 8495949 w 12192000"/>
              <a:gd name="connsiteY59" fmla="*/ 1902425 h 3482342"/>
              <a:gd name="connsiteX60" fmla="*/ 8236214 w 12192000"/>
              <a:gd name="connsiteY60" fmla="*/ 1909725 h 3482342"/>
              <a:gd name="connsiteX61" fmla="*/ 8132104 w 12192000"/>
              <a:gd name="connsiteY61" fmla="*/ 1895727 h 3482342"/>
              <a:gd name="connsiteX62" fmla="*/ 7918078 w 12192000"/>
              <a:gd name="connsiteY62" fmla="*/ 1862668 h 3482342"/>
              <a:gd name="connsiteX63" fmla="*/ 7817899 w 12192000"/>
              <a:gd name="connsiteY63" fmla="*/ 1862176 h 3482342"/>
              <a:gd name="connsiteX64" fmla="*/ 7768994 w 12192000"/>
              <a:gd name="connsiteY64" fmla="*/ 1855721 h 3482342"/>
              <a:gd name="connsiteX65" fmla="*/ 7618027 w 12192000"/>
              <a:gd name="connsiteY65" fmla="*/ 1830959 h 3482342"/>
              <a:gd name="connsiteX66" fmla="*/ 7449425 w 12192000"/>
              <a:gd name="connsiteY66" fmla="*/ 1810910 h 3482342"/>
              <a:gd name="connsiteX67" fmla="*/ 7342915 w 12192000"/>
              <a:gd name="connsiteY67" fmla="*/ 1819827 h 3482342"/>
              <a:gd name="connsiteX68" fmla="*/ 7255191 w 12192000"/>
              <a:gd name="connsiteY68" fmla="*/ 1834354 h 3482342"/>
              <a:gd name="connsiteX69" fmla="*/ 7131205 w 12192000"/>
              <a:gd name="connsiteY69" fmla="*/ 1845557 h 3482342"/>
              <a:gd name="connsiteX70" fmla="*/ 6941837 w 12192000"/>
              <a:gd name="connsiteY70" fmla="*/ 1840640 h 3482342"/>
              <a:gd name="connsiteX71" fmla="*/ 6837145 w 12192000"/>
              <a:gd name="connsiteY71" fmla="*/ 1870724 h 3482342"/>
              <a:gd name="connsiteX72" fmla="*/ 6753991 w 12192000"/>
              <a:gd name="connsiteY72" fmla="*/ 1860969 h 3482342"/>
              <a:gd name="connsiteX73" fmla="*/ 6727754 w 12192000"/>
              <a:gd name="connsiteY73" fmla="*/ 1882372 h 3482342"/>
              <a:gd name="connsiteX74" fmla="*/ 6723371 w 12192000"/>
              <a:gd name="connsiteY74" fmla="*/ 1886494 h 3482342"/>
              <a:gd name="connsiteX75" fmla="*/ 6702779 w 12192000"/>
              <a:gd name="connsiteY75" fmla="*/ 1893601 h 3482342"/>
              <a:gd name="connsiteX76" fmla="*/ 6686657 w 12192000"/>
              <a:gd name="connsiteY76" fmla="*/ 1907344 h 3482342"/>
              <a:gd name="connsiteX77" fmla="*/ 6651330 w 12192000"/>
              <a:gd name="connsiteY77" fmla="*/ 1922921 h 3482342"/>
              <a:gd name="connsiteX78" fmla="*/ 6622958 w 12192000"/>
              <a:gd name="connsiteY78" fmla="*/ 1936255 h 3482342"/>
              <a:gd name="connsiteX79" fmla="*/ 6522602 w 12192000"/>
              <a:gd name="connsiteY79" fmla="*/ 1954133 h 3482342"/>
              <a:gd name="connsiteX80" fmla="*/ 6444344 w 12192000"/>
              <a:gd name="connsiteY80" fmla="*/ 1969663 h 3482342"/>
              <a:gd name="connsiteX81" fmla="*/ 6409626 w 12192000"/>
              <a:gd name="connsiteY81" fmla="*/ 1978846 h 3482342"/>
              <a:gd name="connsiteX82" fmla="*/ 6333446 w 12192000"/>
              <a:gd name="connsiteY82" fmla="*/ 1997163 h 3482342"/>
              <a:gd name="connsiteX83" fmla="*/ 6294933 w 12192000"/>
              <a:gd name="connsiteY83" fmla="*/ 2019412 h 3482342"/>
              <a:gd name="connsiteX84" fmla="*/ 6238719 w 12192000"/>
              <a:gd name="connsiteY84" fmla="*/ 2042547 h 3482342"/>
              <a:gd name="connsiteX85" fmla="*/ 6187205 w 12192000"/>
              <a:gd name="connsiteY85" fmla="*/ 2060048 h 3482342"/>
              <a:gd name="connsiteX86" fmla="*/ 6138780 w 12192000"/>
              <a:gd name="connsiteY86" fmla="*/ 2081918 h 3482342"/>
              <a:gd name="connsiteX87" fmla="*/ 6120125 w 12192000"/>
              <a:gd name="connsiteY87" fmla="*/ 2109475 h 3482342"/>
              <a:gd name="connsiteX88" fmla="*/ 6056576 w 12192000"/>
              <a:gd name="connsiteY88" fmla="*/ 2120066 h 3482342"/>
              <a:gd name="connsiteX89" fmla="*/ 5993794 w 12192000"/>
              <a:gd name="connsiteY89" fmla="*/ 2122569 h 3482342"/>
              <a:gd name="connsiteX90" fmla="*/ 5943601 w 12192000"/>
              <a:gd name="connsiteY90" fmla="*/ 2137719 h 3482342"/>
              <a:gd name="connsiteX91" fmla="*/ 5898141 w 12192000"/>
              <a:gd name="connsiteY91" fmla="*/ 2144806 h 3482342"/>
              <a:gd name="connsiteX92" fmla="*/ 5855337 w 12192000"/>
              <a:gd name="connsiteY92" fmla="*/ 2137719 h 3482342"/>
              <a:gd name="connsiteX93" fmla="*/ 5817682 w 12192000"/>
              <a:gd name="connsiteY93" fmla="*/ 2157358 h 3482342"/>
              <a:gd name="connsiteX94" fmla="*/ 5735300 w 12192000"/>
              <a:gd name="connsiteY94" fmla="*/ 2158902 h 3482342"/>
              <a:gd name="connsiteX95" fmla="*/ 5591469 w 12192000"/>
              <a:gd name="connsiteY95" fmla="*/ 2178389 h 3482342"/>
              <a:gd name="connsiteX96" fmla="*/ 5505818 w 12192000"/>
              <a:gd name="connsiteY96" fmla="*/ 2194207 h 3482342"/>
              <a:gd name="connsiteX97" fmla="*/ 5452860 w 12192000"/>
              <a:gd name="connsiteY97" fmla="*/ 2180085 h 3482342"/>
              <a:gd name="connsiteX98" fmla="*/ 5414282 w 12192000"/>
              <a:gd name="connsiteY98" fmla="*/ 2183070 h 3482342"/>
              <a:gd name="connsiteX99" fmla="*/ 5368369 w 12192000"/>
              <a:gd name="connsiteY99" fmla="*/ 2204272 h 3482342"/>
              <a:gd name="connsiteX100" fmla="*/ 5336354 w 12192000"/>
              <a:gd name="connsiteY100" fmla="*/ 2218920 h 3482342"/>
              <a:gd name="connsiteX101" fmla="*/ 5291263 w 12192000"/>
              <a:gd name="connsiteY101" fmla="*/ 2239182 h 3482342"/>
              <a:gd name="connsiteX102" fmla="*/ 5255152 w 12192000"/>
              <a:gd name="connsiteY102" fmla="*/ 2247164 h 3482342"/>
              <a:gd name="connsiteX103" fmla="*/ 5233796 w 12192000"/>
              <a:gd name="connsiteY103" fmla="*/ 2268260 h 3482342"/>
              <a:gd name="connsiteX104" fmla="*/ 5212786 w 12192000"/>
              <a:gd name="connsiteY104" fmla="*/ 2296592 h 3482342"/>
              <a:gd name="connsiteX105" fmla="*/ 5173523 w 12192000"/>
              <a:gd name="connsiteY105" fmla="*/ 2309057 h 3482342"/>
              <a:gd name="connsiteX106" fmla="*/ 5123830 w 12192000"/>
              <a:gd name="connsiteY106" fmla="*/ 2307070 h 3482342"/>
              <a:gd name="connsiteX107" fmla="*/ 5065426 w 12192000"/>
              <a:gd name="connsiteY107" fmla="*/ 2324076 h 3482342"/>
              <a:gd name="connsiteX108" fmla="*/ 4975908 w 12192000"/>
              <a:gd name="connsiteY108" fmla="*/ 2364128 h 3482342"/>
              <a:gd name="connsiteX109" fmla="*/ 4913723 w 12192000"/>
              <a:gd name="connsiteY109" fmla="*/ 2385265 h 3482342"/>
              <a:gd name="connsiteX110" fmla="*/ 4746485 w 12192000"/>
              <a:gd name="connsiteY110" fmla="*/ 2451769 h 3482342"/>
              <a:gd name="connsiteX111" fmla="*/ 4681588 w 12192000"/>
              <a:gd name="connsiteY111" fmla="*/ 2467494 h 3482342"/>
              <a:gd name="connsiteX112" fmla="*/ 1783655 w 12192000"/>
              <a:gd name="connsiteY112" fmla="*/ 3163860 h 3482342"/>
              <a:gd name="connsiteX113" fmla="*/ 1325955 w 12192000"/>
              <a:gd name="connsiteY113" fmla="*/ 3176692 h 3482342"/>
              <a:gd name="connsiteX114" fmla="*/ 1190384 w 12192000"/>
              <a:gd name="connsiteY114" fmla="*/ 3203504 h 3482342"/>
              <a:gd name="connsiteX115" fmla="*/ 1094537 w 12192000"/>
              <a:gd name="connsiteY115" fmla="*/ 3229469 h 3482342"/>
              <a:gd name="connsiteX116" fmla="*/ 779276 w 12192000"/>
              <a:gd name="connsiteY116" fmla="*/ 3327290 h 3482342"/>
              <a:gd name="connsiteX117" fmla="*/ 600378 w 12192000"/>
              <a:gd name="connsiteY117" fmla="*/ 3335250 h 3482342"/>
              <a:gd name="connsiteX118" fmla="*/ 493457 w 12192000"/>
              <a:gd name="connsiteY118" fmla="*/ 3365044 h 3482342"/>
              <a:gd name="connsiteX119" fmla="*/ 349402 w 12192000"/>
              <a:gd name="connsiteY119" fmla="*/ 3380897 h 3482342"/>
              <a:gd name="connsiteX120" fmla="*/ 192183 w 12192000"/>
              <a:gd name="connsiteY120" fmla="*/ 3460075 h 3482342"/>
              <a:gd name="connsiteX121" fmla="*/ 46713 w 12192000"/>
              <a:gd name="connsiteY121" fmla="*/ 3462986 h 3482342"/>
              <a:gd name="connsiteX122" fmla="*/ 2765 w 12192000"/>
              <a:gd name="connsiteY122" fmla="*/ 3480770 h 3482342"/>
              <a:gd name="connsiteX123" fmla="*/ 0 w 12192000"/>
              <a:gd name="connsiteY123" fmla="*/ 3482342 h 3482342"/>
              <a:gd name="connsiteX124" fmla="*/ 0 w 12192000"/>
              <a:gd name="connsiteY124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60443 w 12192000"/>
              <a:gd name="connsiteY26" fmla="*/ 1244502 h 3482342"/>
              <a:gd name="connsiteX27" fmla="*/ 10879242 w 12192000"/>
              <a:gd name="connsiteY27" fmla="*/ 1269215 h 3482342"/>
              <a:gd name="connsiteX28" fmla="*/ 10850998 w 12192000"/>
              <a:gd name="connsiteY28" fmla="*/ 1269215 h 3482342"/>
              <a:gd name="connsiteX29" fmla="*/ 10815658 w 12192000"/>
              <a:gd name="connsiteY29" fmla="*/ 1287849 h 3482342"/>
              <a:gd name="connsiteX30" fmla="*/ 10723900 w 12192000"/>
              <a:gd name="connsiteY30" fmla="*/ 1318642 h 3482342"/>
              <a:gd name="connsiteX31" fmla="*/ 10679906 w 12192000"/>
              <a:gd name="connsiteY31" fmla="*/ 1332049 h 3482342"/>
              <a:gd name="connsiteX32" fmla="*/ 10639834 w 12192000"/>
              <a:gd name="connsiteY32" fmla="*/ 1324989 h 3482342"/>
              <a:gd name="connsiteX33" fmla="*/ 10603863 w 12192000"/>
              <a:gd name="connsiteY33" fmla="*/ 1346886 h 3482342"/>
              <a:gd name="connsiteX34" fmla="*/ 10573203 w 12192000"/>
              <a:gd name="connsiteY34" fmla="*/ 1351996 h 3482342"/>
              <a:gd name="connsiteX35" fmla="*/ 10513263 w 12192000"/>
              <a:gd name="connsiteY35" fmla="*/ 1350756 h 3482342"/>
              <a:gd name="connsiteX36" fmla="*/ 10464012 w 12192000"/>
              <a:gd name="connsiteY36" fmla="*/ 1391778 h 3482342"/>
              <a:gd name="connsiteX37" fmla="*/ 10405409 w 12192000"/>
              <a:gd name="connsiteY37" fmla="*/ 1422789 h 3482342"/>
              <a:gd name="connsiteX38" fmla="*/ 10370530 w 12192000"/>
              <a:gd name="connsiteY38" fmla="*/ 1441596 h 3482342"/>
              <a:gd name="connsiteX39" fmla="*/ 10314361 w 12192000"/>
              <a:gd name="connsiteY39" fmla="*/ 1466924 h 3482342"/>
              <a:gd name="connsiteX40" fmla="*/ 10264922 w 12192000"/>
              <a:gd name="connsiteY40" fmla="*/ 1472107 h 3482342"/>
              <a:gd name="connsiteX41" fmla="*/ 10201385 w 12192000"/>
              <a:gd name="connsiteY41" fmla="*/ 1477515 h 3482342"/>
              <a:gd name="connsiteX42" fmla="*/ 10120184 w 12192000"/>
              <a:gd name="connsiteY42" fmla="*/ 1466924 h 3482342"/>
              <a:gd name="connsiteX43" fmla="*/ 10058690 w 12192000"/>
              <a:gd name="connsiteY43" fmla="*/ 1474888 h 3482342"/>
              <a:gd name="connsiteX44" fmla="*/ 10004424 w 12192000"/>
              <a:gd name="connsiteY44" fmla="*/ 1489801 h 3482342"/>
              <a:gd name="connsiteX45" fmla="*/ 9999951 w 12192000"/>
              <a:gd name="connsiteY45" fmla="*/ 1499127 h 3482342"/>
              <a:gd name="connsiteX46" fmla="*/ 9845462 w 12192000"/>
              <a:gd name="connsiteY46" fmla="*/ 1548192 h 3482342"/>
              <a:gd name="connsiteX47" fmla="*/ 9736156 w 12192000"/>
              <a:gd name="connsiteY47" fmla="*/ 1581928 h 3482342"/>
              <a:gd name="connsiteX48" fmla="*/ 9693355 w 12192000"/>
              <a:gd name="connsiteY48" fmla="*/ 1602632 h 3482342"/>
              <a:gd name="connsiteX49" fmla="*/ 9664242 w 12192000"/>
              <a:gd name="connsiteY49" fmla="*/ 1622075 h 3482342"/>
              <a:gd name="connsiteX50" fmla="*/ 9579195 w 12192000"/>
              <a:gd name="connsiteY50" fmla="*/ 1648017 h 3482342"/>
              <a:gd name="connsiteX51" fmla="*/ 9433652 w 12192000"/>
              <a:gd name="connsiteY51" fmla="*/ 1681174 h 3482342"/>
              <a:gd name="connsiteX52" fmla="*/ 9403775 w 12192000"/>
              <a:gd name="connsiteY52" fmla="*/ 1690403 h 3482342"/>
              <a:gd name="connsiteX53" fmla="*/ 9382503 w 12192000"/>
              <a:gd name="connsiteY53" fmla="*/ 1706957 h 3482342"/>
              <a:gd name="connsiteX54" fmla="*/ 9381410 w 12192000"/>
              <a:gd name="connsiteY54" fmla="*/ 1718312 h 3482342"/>
              <a:gd name="connsiteX55" fmla="*/ 9365685 w 12192000"/>
              <a:gd name="connsiteY55" fmla="*/ 1724772 h 3482342"/>
              <a:gd name="connsiteX56" fmla="*/ 9278020 w 12192000"/>
              <a:gd name="connsiteY56" fmla="*/ 1741161 h 3482342"/>
              <a:gd name="connsiteX57" fmla="*/ 9217145 w 12192000"/>
              <a:gd name="connsiteY57" fmla="*/ 1771195 h 3482342"/>
              <a:gd name="connsiteX58" fmla="*/ 8955875 w 12192000"/>
              <a:gd name="connsiteY58" fmla="*/ 1796806 h 3482342"/>
              <a:gd name="connsiteX59" fmla="*/ 8648415 w 12192000"/>
              <a:gd name="connsiteY59" fmla="*/ 1878623 h 3482342"/>
              <a:gd name="connsiteX60" fmla="*/ 8495949 w 12192000"/>
              <a:gd name="connsiteY60" fmla="*/ 1902425 h 3482342"/>
              <a:gd name="connsiteX61" fmla="*/ 8236214 w 12192000"/>
              <a:gd name="connsiteY61" fmla="*/ 1909725 h 3482342"/>
              <a:gd name="connsiteX62" fmla="*/ 8132104 w 12192000"/>
              <a:gd name="connsiteY62" fmla="*/ 1895727 h 3482342"/>
              <a:gd name="connsiteX63" fmla="*/ 7918078 w 12192000"/>
              <a:gd name="connsiteY63" fmla="*/ 1862668 h 3482342"/>
              <a:gd name="connsiteX64" fmla="*/ 7817899 w 12192000"/>
              <a:gd name="connsiteY64" fmla="*/ 1862176 h 3482342"/>
              <a:gd name="connsiteX65" fmla="*/ 7768994 w 12192000"/>
              <a:gd name="connsiteY65" fmla="*/ 1855721 h 3482342"/>
              <a:gd name="connsiteX66" fmla="*/ 7618027 w 12192000"/>
              <a:gd name="connsiteY66" fmla="*/ 1830959 h 3482342"/>
              <a:gd name="connsiteX67" fmla="*/ 7449425 w 12192000"/>
              <a:gd name="connsiteY67" fmla="*/ 1810910 h 3482342"/>
              <a:gd name="connsiteX68" fmla="*/ 7342915 w 12192000"/>
              <a:gd name="connsiteY68" fmla="*/ 1819827 h 3482342"/>
              <a:gd name="connsiteX69" fmla="*/ 7255191 w 12192000"/>
              <a:gd name="connsiteY69" fmla="*/ 1834354 h 3482342"/>
              <a:gd name="connsiteX70" fmla="*/ 7131205 w 12192000"/>
              <a:gd name="connsiteY70" fmla="*/ 1845557 h 3482342"/>
              <a:gd name="connsiteX71" fmla="*/ 6941837 w 12192000"/>
              <a:gd name="connsiteY71" fmla="*/ 1840640 h 3482342"/>
              <a:gd name="connsiteX72" fmla="*/ 6837145 w 12192000"/>
              <a:gd name="connsiteY72" fmla="*/ 1870724 h 3482342"/>
              <a:gd name="connsiteX73" fmla="*/ 6753991 w 12192000"/>
              <a:gd name="connsiteY73" fmla="*/ 1860969 h 3482342"/>
              <a:gd name="connsiteX74" fmla="*/ 6727754 w 12192000"/>
              <a:gd name="connsiteY74" fmla="*/ 1882372 h 3482342"/>
              <a:gd name="connsiteX75" fmla="*/ 6723371 w 12192000"/>
              <a:gd name="connsiteY75" fmla="*/ 1886494 h 3482342"/>
              <a:gd name="connsiteX76" fmla="*/ 6702779 w 12192000"/>
              <a:gd name="connsiteY76" fmla="*/ 1893601 h 3482342"/>
              <a:gd name="connsiteX77" fmla="*/ 6686657 w 12192000"/>
              <a:gd name="connsiteY77" fmla="*/ 1907344 h 3482342"/>
              <a:gd name="connsiteX78" fmla="*/ 6651330 w 12192000"/>
              <a:gd name="connsiteY78" fmla="*/ 1922921 h 3482342"/>
              <a:gd name="connsiteX79" fmla="*/ 6622958 w 12192000"/>
              <a:gd name="connsiteY79" fmla="*/ 1936255 h 3482342"/>
              <a:gd name="connsiteX80" fmla="*/ 6522602 w 12192000"/>
              <a:gd name="connsiteY80" fmla="*/ 1954133 h 3482342"/>
              <a:gd name="connsiteX81" fmla="*/ 6444344 w 12192000"/>
              <a:gd name="connsiteY81" fmla="*/ 1969663 h 3482342"/>
              <a:gd name="connsiteX82" fmla="*/ 6409626 w 12192000"/>
              <a:gd name="connsiteY82" fmla="*/ 1978846 h 3482342"/>
              <a:gd name="connsiteX83" fmla="*/ 6333446 w 12192000"/>
              <a:gd name="connsiteY83" fmla="*/ 1997163 h 3482342"/>
              <a:gd name="connsiteX84" fmla="*/ 6294933 w 12192000"/>
              <a:gd name="connsiteY84" fmla="*/ 2019412 h 3482342"/>
              <a:gd name="connsiteX85" fmla="*/ 6238719 w 12192000"/>
              <a:gd name="connsiteY85" fmla="*/ 2042547 h 3482342"/>
              <a:gd name="connsiteX86" fmla="*/ 6187205 w 12192000"/>
              <a:gd name="connsiteY86" fmla="*/ 2060048 h 3482342"/>
              <a:gd name="connsiteX87" fmla="*/ 6138780 w 12192000"/>
              <a:gd name="connsiteY87" fmla="*/ 2081918 h 3482342"/>
              <a:gd name="connsiteX88" fmla="*/ 6120125 w 12192000"/>
              <a:gd name="connsiteY88" fmla="*/ 2109475 h 3482342"/>
              <a:gd name="connsiteX89" fmla="*/ 6056576 w 12192000"/>
              <a:gd name="connsiteY89" fmla="*/ 2120066 h 3482342"/>
              <a:gd name="connsiteX90" fmla="*/ 5993794 w 12192000"/>
              <a:gd name="connsiteY90" fmla="*/ 2122569 h 3482342"/>
              <a:gd name="connsiteX91" fmla="*/ 5943601 w 12192000"/>
              <a:gd name="connsiteY91" fmla="*/ 2137719 h 3482342"/>
              <a:gd name="connsiteX92" fmla="*/ 5898141 w 12192000"/>
              <a:gd name="connsiteY92" fmla="*/ 2144806 h 3482342"/>
              <a:gd name="connsiteX93" fmla="*/ 5855337 w 12192000"/>
              <a:gd name="connsiteY93" fmla="*/ 2137719 h 3482342"/>
              <a:gd name="connsiteX94" fmla="*/ 5817682 w 12192000"/>
              <a:gd name="connsiteY94" fmla="*/ 2157358 h 3482342"/>
              <a:gd name="connsiteX95" fmla="*/ 5735300 w 12192000"/>
              <a:gd name="connsiteY95" fmla="*/ 2158902 h 3482342"/>
              <a:gd name="connsiteX96" fmla="*/ 5591469 w 12192000"/>
              <a:gd name="connsiteY96" fmla="*/ 2178389 h 3482342"/>
              <a:gd name="connsiteX97" fmla="*/ 5505818 w 12192000"/>
              <a:gd name="connsiteY97" fmla="*/ 2194207 h 3482342"/>
              <a:gd name="connsiteX98" fmla="*/ 5452860 w 12192000"/>
              <a:gd name="connsiteY98" fmla="*/ 2180085 h 3482342"/>
              <a:gd name="connsiteX99" fmla="*/ 5414282 w 12192000"/>
              <a:gd name="connsiteY99" fmla="*/ 2183070 h 3482342"/>
              <a:gd name="connsiteX100" fmla="*/ 5368369 w 12192000"/>
              <a:gd name="connsiteY100" fmla="*/ 2204272 h 3482342"/>
              <a:gd name="connsiteX101" fmla="*/ 5336354 w 12192000"/>
              <a:gd name="connsiteY101" fmla="*/ 2218920 h 3482342"/>
              <a:gd name="connsiteX102" fmla="*/ 5291263 w 12192000"/>
              <a:gd name="connsiteY102" fmla="*/ 2239182 h 3482342"/>
              <a:gd name="connsiteX103" fmla="*/ 5255152 w 12192000"/>
              <a:gd name="connsiteY103" fmla="*/ 2247164 h 3482342"/>
              <a:gd name="connsiteX104" fmla="*/ 5233796 w 12192000"/>
              <a:gd name="connsiteY104" fmla="*/ 2268260 h 3482342"/>
              <a:gd name="connsiteX105" fmla="*/ 5212786 w 12192000"/>
              <a:gd name="connsiteY105" fmla="*/ 2296592 h 3482342"/>
              <a:gd name="connsiteX106" fmla="*/ 5173523 w 12192000"/>
              <a:gd name="connsiteY106" fmla="*/ 2309057 h 3482342"/>
              <a:gd name="connsiteX107" fmla="*/ 5123830 w 12192000"/>
              <a:gd name="connsiteY107" fmla="*/ 2307070 h 3482342"/>
              <a:gd name="connsiteX108" fmla="*/ 5065426 w 12192000"/>
              <a:gd name="connsiteY108" fmla="*/ 2324076 h 3482342"/>
              <a:gd name="connsiteX109" fmla="*/ 4975908 w 12192000"/>
              <a:gd name="connsiteY109" fmla="*/ 2364128 h 3482342"/>
              <a:gd name="connsiteX110" fmla="*/ 4913723 w 12192000"/>
              <a:gd name="connsiteY110" fmla="*/ 2385265 h 3482342"/>
              <a:gd name="connsiteX111" fmla="*/ 4746485 w 12192000"/>
              <a:gd name="connsiteY111" fmla="*/ 2451769 h 3482342"/>
              <a:gd name="connsiteX112" fmla="*/ 4681588 w 12192000"/>
              <a:gd name="connsiteY112" fmla="*/ 2467494 h 3482342"/>
              <a:gd name="connsiteX113" fmla="*/ 1783655 w 12192000"/>
              <a:gd name="connsiteY113" fmla="*/ 3163860 h 3482342"/>
              <a:gd name="connsiteX114" fmla="*/ 1325955 w 12192000"/>
              <a:gd name="connsiteY114" fmla="*/ 3176692 h 3482342"/>
              <a:gd name="connsiteX115" fmla="*/ 1190384 w 12192000"/>
              <a:gd name="connsiteY115" fmla="*/ 3203504 h 3482342"/>
              <a:gd name="connsiteX116" fmla="*/ 1094537 w 12192000"/>
              <a:gd name="connsiteY116" fmla="*/ 3229469 h 3482342"/>
              <a:gd name="connsiteX117" fmla="*/ 779276 w 12192000"/>
              <a:gd name="connsiteY117" fmla="*/ 3327290 h 3482342"/>
              <a:gd name="connsiteX118" fmla="*/ 600378 w 12192000"/>
              <a:gd name="connsiteY118" fmla="*/ 3335250 h 3482342"/>
              <a:gd name="connsiteX119" fmla="*/ 493457 w 12192000"/>
              <a:gd name="connsiteY119" fmla="*/ 3365044 h 3482342"/>
              <a:gd name="connsiteX120" fmla="*/ 349402 w 12192000"/>
              <a:gd name="connsiteY120" fmla="*/ 3380897 h 3482342"/>
              <a:gd name="connsiteX121" fmla="*/ 192183 w 12192000"/>
              <a:gd name="connsiteY121" fmla="*/ 3460075 h 3482342"/>
              <a:gd name="connsiteX122" fmla="*/ 46713 w 12192000"/>
              <a:gd name="connsiteY122" fmla="*/ 3462986 h 3482342"/>
              <a:gd name="connsiteX123" fmla="*/ 2765 w 12192000"/>
              <a:gd name="connsiteY123" fmla="*/ 3480770 h 3482342"/>
              <a:gd name="connsiteX124" fmla="*/ 0 w 12192000"/>
              <a:gd name="connsiteY124" fmla="*/ 3482342 h 3482342"/>
              <a:gd name="connsiteX125" fmla="*/ 0 w 12192000"/>
              <a:gd name="connsiteY125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79906 w 12192000"/>
              <a:gd name="connsiteY32" fmla="*/ 1332049 h 3482342"/>
              <a:gd name="connsiteX33" fmla="*/ 10639834 w 12192000"/>
              <a:gd name="connsiteY33" fmla="*/ 1324989 h 3482342"/>
              <a:gd name="connsiteX34" fmla="*/ 10603863 w 12192000"/>
              <a:gd name="connsiteY34" fmla="*/ 1346886 h 3482342"/>
              <a:gd name="connsiteX35" fmla="*/ 10573203 w 12192000"/>
              <a:gd name="connsiteY35" fmla="*/ 1351996 h 3482342"/>
              <a:gd name="connsiteX36" fmla="*/ 10513263 w 12192000"/>
              <a:gd name="connsiteY36" fmla="*/ 1350756 h 3482342"/>
              <a:gd name="connsiteX37" fmla="*/ 10464012 w 12192000"/>
              <a:gd name="connsiteY37" fmla="*/ 1391778 h 3482342"/>
              <a:gd name="connsiteX38" fmla="*/ 10405409 w 12192000"/>
              <a:gd name="connsiteY38" fmla="*/ 1422789 h 3482342"/>
              <a:gd name="connsiteX39" fmla="*/ 10370530 w 12192000"/>
              <a:gd name="connsiteY39" fmla="*/ 1441596 h 3482342"/>
              <a:gd name="connsiteX40" fmla="*/ 10314361 w 12192000"/>
              <a:gd name="connsiteY40" fmla="*/ 1466924 h 3482342"/>
              <a:gd name="connsiteX41" fmla="*/ 10264922 w 12192000"/>
              <a:gd name="connsiteY41" fmla="*/ 1472107 h 3482342"/>
              <a:gd name="connsiteX42" fmla="*/ 10201385 w 12192000"/>
              <a:gd name="connsiteY42" fmla="*/ 1477515 h 3482342"/>
              <a:gd name="connsiteX43" fmla="*/ 10120184 w 12192000"/>
              <a:gd name="connsiteY43" fmla="*/ 1466924 h 3482342"/>
              <a:gd name="connsiteX44" fmla="*/ 10058690 w 12192000"/>
              <a:gd name="connsiteY44" fmla="*/ 1474888 h 3482342"/>
              <a:gd name="connsiteX45" fmla="*/ 10004424 w 12192000"/>
              <a:gd name="connsiteY45" fmla="*/ 1489801 h 3482342"/>
              <a:gd name="connsiteX46" fmla="*/ 9999951 w 12192000"/>
              <a:gd name="connsiteY46" fmla="*/ 1499127 h 3482342"/>
              <a:gd name="connsiteX47" fmla="*/ 9845462 w 12192000"/>
              <a:gd name="connsiteY47" fmla="*/ 1548192 h 3482342"/>
              <a:gd name="connsiteX48" fmla="*/ 9736156 w 12192000"/>
              <a:gd name="connsiteY48" fmla="*/ 1581928 h 3482342"/>
              <a:gd name="connsiteX49" fmla="*/ 9693355 w 12192000"/>
              <a:gd name="connsiteY49" fmla="*/ 1602632 h 3482342"/>
              <a:gd name="connsiteX50" fmla="*/ 9664242 w 12192000"/>
              <a:gd name="connsiteY50" fmla="*/ 1622075 h 3482342"/>
              <a:gd name="connsiteX51" fmla="*/ 9579195 w 12192000"/>
              <a:gd name="connsiteY51" fmla="*/ 1648017 h 3482342"/>
              <a:gd name="connsiteX52" fmla="*/ 9433652 w 12192000"/>
              <a:gd name="connsiteY52" fmla="*/ 1681174 h 3482342"/>
              <a:gd name="connsiteX53" fmla="*/ 9403775 w 12192000"/>
              <a:gd name="connsiteY53" fmla="*/ 1690403 h 3482342"/>
              <a:gd name="connsiteX54" fmla="*/ 9382503 w 12192000"/>
              <a:gd name="connsiteY54" fmla="*/ 1706957 h 3482342"/>
              <a:gd name="connsiteX55" fmla="*/ 9381410 w 12192000"/>
              <a:gd name="connsiteY55" fmla="*/ 1718312 h 3482342"/>
              <a:gd name="connsiteX56" fmla="*/ 9365685 w 12192000"/>
              <a:gd name="connsiteY56" fmla="*/ 1724772 h 3482342"/>
              <a:gd name="connsiteX57" fmla="*/ 9278020 w 12192000"/>
              <a:gd name="connsiteY57" fmla="*/ 1741161 h 3482342"/>
              <a:gd name="connsiteX58" fmla="*/ 9217145 w 12192000"/>
              <a:gd name="connsiteY58" fmla="*/ 1771195 h 3482342"/>
              <a:gd name="connsiteX59" fmla="*/ 8955875 w 12192000"/>
              <a:gd name="connsiteY59" fmla="*/ 1796806 h 3482342"/>
              <a:gd name="connsiteX60" fmla="*/ 8648415 w 12192000"/>
              <a:gd name="connsiteY60" fmla="*/ 1878623 h 3482342"/>
              <a:gd name="connsiteX61" fmla="*/ 8495949 w 12192000"/>
              <a:gd name="connsiteY61" fmla="*/ 1902425 h 3482342"/>
              <a:gd name="connsiteX62" fmla="*/ 8236214 w 12192000"/>
              <a:gd name="connsiteY62" fmla="*/ 1909725 h 3482342"/>
              <a:gd name="connsiteX63" fmla="*/ 8132104 w 12192000"/>
              <a:gd name="connsiteY63" fmla="*/ 1895727 h 3482342"/>
              <a:gd name="connsiteX64" fmla="*/ 7918078 w 12192000"/>
              <a:gd name="connsiteY64" fmla="*/ 1862668 h 3482342"/>
              <a:gd name="connsiteX65" fmla="*/ 7817899 w 12192000"/>
              <a:gd name="connsiteY65" fmla="*/ 1862176 h 3482342"/>
              <a:gd name="connsiteX66" fmla="*/ 7768994 w 12192000"/>
              <a:gd name="connsiteY66" fmla="*/ 1855721 h 3482342"/>
              <a:gd name="connsiteX67" fmla="*/ 7618027 w 12192000"/>
              <a:gd name="connsiteY67" fmla="*/ 1830959 h 3482342"/>
              <a:gd name="connsiteX68" fmla="*/ 7449425 w 12192000"/>
              <a:gd name="connsiteY68" fmla="*/ 1810910 h 3482342"/>
              <a:gd name="connsiteX69" fmla="*/ 7342915 w 12192000"/>
              <a:gd name="connsiteY69" fmla="*/ 1819827 h 3482342"/>
              <a:gd name="connsiteX70" fmla="*/ 7255191 w 12192000"/>
              <a:gd name="connsiteY70" fmla="*/ 1834354 h 3482342"/>
              <a:gd name="connsiteX71" fmla="*/ 7131205 w 12192000"/>
              <a:gd name="connsiteY71" fmla="*/ 1845557 h 3482342"/>
              <a:gd name="connsiteX72" fmla="*/ 6941837 w 12192000"/>
              <a:gd name="connsiteY72" fmla="*/ 1840640 h 3482342"/>
              <a:gd name="connsiteX73" fmla="*/ 6837145 w 12192000"/>
              <a:gd name="connsiteY73" fmla="*/ 1870724 h 3482342"/>
              <a:gd name="connsiteX74" fmla="*/ 6753991 w 12192000"/>
              <a:gd name="connsiteY74" fmla="*/ 1860969 h 3482342"/>
              <a:gd name="connsiteX75" fmla="*/ 6727754 w 12192000"/>
              <a:gd name="connsiteY75" fmla="*/ 1882372 h 3482342"/>
              <a:gd name="connsiteX76" fmla="*/ 6723371 w 12192000"/>
              <a:gd name="connsiteY76" fmla="*/ 1886494 h 3482342"/>
              <a:gd name="connsiteX77" fmla="*/ 6702779 w 12192000"/>
              <a:gd name="connsiteY77" fmla="*/ 1893601 h 3482342"/>
              <a:gd name="connsiteX78" fmla="*/ 6686657 w 12192000"/>
              <a:gd name="connsiteY78" fmla="*/ 1907344 h 3482342"/>
              <a:gd name="connsiteX79" fmla="*/ 6651330 w 12192000"/>
              <a:gd name="connsiteY79" fmla="*/ 1922921 h 3482342"/>
              <a:gd name="connsiteX80" fmla="*/ 6622958 w 12192000"/>
              <a:gd name="connsiteY80" fmla="*/ 1936255 h 3482342"/>
              <a:gd name="connsiteX81" fmla="*/ 6522602 w 12192000"/>
              <a:gd name="connsiteY81" fmla="*/ 1954133 h 3482342"/>
              <a:gd name="connsiteX82" fmla="*/ 6444344 w 12192000"/>
              <a:gd name="connsiteY82" fmla="*/ 1969663 h 3482342"/>
              <a:gd name="connsiteX83" fmla="*/ 6409626 w 12192000"/>
              <a:gd name="connsiteY83" fmla="*/ 1978846 h 3482342"/>
              <a:gd name="connsiteX84" fmla="*/ 6333446 w 12192000"/>
              <a:gd name="connsiteY84" fmla="*/ 1997163 h 3482342"/>
              <a:gd name="connsiteX85" fmla="*/ 6294933 w 12192000"/>
              <a:gd name="connsiteY85" fmla="*/ 2019412 h 3482342"/>
              <a:gd name="connsiteX86" fmla="*/ 6238719 w 12192000"/>
              <a:gd name="connsiteY86" fmla="*/ 2042547 h 3482342"/>
              <a:gd name="connsiteX87" fmla="*/ 6187205 w 12192000"/>
              <a:gd name="connsiteY87" fmla="*/ 2060048 h 3482342"/>
              <a:gd name="connsiteX88" fmla="*/ 6138780 w 12192000"/>
              <a:gd name="connsiteY88" fmla="*/ 2081918 h 3482342"/>
              <a:gd name="connsiteX89" fmla="*/ 6120125 w 12192000"/>
              <a:gd name="connsiteY89" fmla="*/ 2109475 h 3482342"/>
              <a:gd name="connsiteX90" fmla="*/ 6056576 w 12192000"/>
              <a:gd name="connsiteY90" fmla="*/ 2120066 h 3482342"/>
              <a:gd name="connsiteX91" fmla="*/ 5993794 w 12192000"/>
              <a:gd name="connsiteY91" fmla="*/ 2122569 h 3482342"/>
              <a:gd name="connsiteX92" fmla="*/ 5943601 w 12192000"/>
              <a:gd name="connsiteY92" fmla="*/ 2137719 h 3482342"/>
              <a:gd name="connsiteX93" fmla="*/ 5898141 w 12192000"/>
              <a:gd name="connsiteY93" fmla="*/ 2144806 h 3482342"/>
              <a:gd name="connsiteX94" fmla="*/ 5855337 w 12192000"/>
              <a:gd name="connsiteY94" fmla="*/ 2137719 h 3482342"/>
              <a:gd name="connsiteX95" fmla="*/ 5817682 w 12192000"/>
              <a:gd name="connsiteY95" fmla="*/ 2157358 h 3482342"/>
              <a:gd name="connsiteX96" fmla="*/ 5735300 w 12192000"/>
              <a:gd name="connsiteY96" fmla="*/ 2158902 h 3482342"/>
              <a:gd name="connsiteX97" fmla="*/ 5591469 w 12192000"/>
              <a:gd name="connsiteY97" fmla="*/ 2178389 h 3482342"/>
              <a:gd name="connsiteX98" fmla="*/ 5505818 w 12192000"/>
              <a:gd name="connsiteY98" fmla="*/ 2194207 h 3482342"/>
              <a:gd name="connsiteX99" fmla="*/ 5452860 w 12192000"/>
              <a:gd name="connsiteY99" fmla="*/ 2180085 h 3482342"/>
              <a:gd name="connsiteX100" fmla="*/ 5414282 w 12192000"/>
              <a:gd name="connsiteY100" fmla="*/ 2183070 h 3482342"/>
              <a:gd name="connsiteX101" fmla="*/ 5368369 w 12192000"/>
              <a:gd name="connsiteY101" fmla="*/ 2204272 h 3482342"/>
              <a:gd name="connsiteX102" fmla="*/ 5336354 w 12192000"/>
              <a:gd name="connsiteY102" fmla="*/ 2218920 h 3482342"/>
              <a:gd name="connsiteX103" fmla="*/ 5291263 w 12192000"/>
              <a:gd name="connsiteY103" fmla="*/ 2239182 h 3482342"/>
              <a:gd name="connsiteX104" fmla="*/ 5255152 w 12192000"/>
              <a:gd name="connsiteY104" fmla="*/ 2247164 h 3482342"/>
              <a:gd name="connsiteX105" fmla="*/ 5233796 w 12192000"/>
              <a:gd name="connsiteY105" fmla="*/ 2268260 h 3482342"/>
              <a:gd name="connsiteX106" fmla="*/ 5212786 w 12192000"/>
              <a:gd name="connsiteY106" fmla="*/ 2296592 h 3482342"/>
              <a:gd name="connsiteX107" fmla="*/ 5173523 w 12192000"/>
              <a:gd name="connsiteY107" fmla="*/ 2309057 h 3482342"/>
              <a:gd name="connsiteX108" fmla="*/ 5123830 w 12192000"/>
              <a:gd name="connsiteY108" fmla="*/ 2307070 h 3482342"/>
              <a:gd name="connsiteX109" fmla="*/ 5065426 w 12192000"/>
              <a:gd name="connsiteY109" fmla="*/ 2324076 h 3482342"/>
              <a:gd name="connsiteX110" fmla="*/ 4975908 w 12192000"/>
              <a:gd name="connsiteY110" fmla="*/ 2364128 h 3482342"/>
              <a:gd name="connsiteX111" fmla="*/ 4913723 w 12192000"/>
              <a:gd name="connsiteY111" fmla="*/ 2385265 h 3482342"/>
              <a:gd name="connsiteX112" fmla="*/ 4746485 w 12192000"/>
              <a:gd name="connsiteY112" fmla="*/ 2451769 h 3482342"/>
              <a:gd name="connsiteX113" fmla="*/ 4681588 w 12192000"/>
              <a:gd name="connsiteY113" fmla="*/ 2467494 h 3482342"/>
              <a:gd name="connsiteX114" fmla="*/ 1783655 w 12192000"/>
              <a:gd name="connsiteY114" fmla="*/ 3163860 h 3482342"/>
              <a:gd name="connsiteX115" fmla="*/ 1325955 w 12192000"/>
              <a:gd name="connsiteY115" fmla="*/ 3176692 h 3482342"/>
              <a:gd name="connsiteX116" fmla="*/ 1190384 w 12192000"/>
              <a:gd name="connsiteY116" fmla="*/ 3203504 h 3482342"/>
              <a:gd name="connsiteX117" fmla="*/ 1094537 w 12192000"/>
              <a:gd name="connsiteY117" fmla="*/ 3229469 h 3482342"/>
              <a:gd name="connsiteX118" fmla="*/ 779276 w 12192000"/>
              <a:gd name="connsiteY118" fmla="*/ 3327290 h 3482342"/>
              <a:gd name="connsiteX119" fmla="*/ 600378 w 12192000"/>
              <a:gd name="connsiteY119" fmla="*/ 3335250 h 3482342"/>
              <a:gd name="connsiteX120" fmla="*/ 493457 w 12192000"/>
              <a:gd name="connsiteY120" fmla="*/ 3365044 h 3482342"/>
              <a:gd name="connsiteX121" fmla="*/ 349402 w 12192000"/>
              <a:gd name="connsiteY121" fmla="*/ 3380897 h 3482342"/>
              <a:gd name="connsiteX122" fmla="*/ 192183 w 12192000"/>
              <a:gd name="connsiteY122" fmla="*/ 3460075 h 3482342"/>
              <a:gd name="connsiteX123" fmla="*/ 46713 w 12192000"/>
              <a:gd name="connsiteY123" fmla="*/ 3462986 h 3482342"/>
              <a:gd name="connsiteX124" fmla="*/ 2765 w 12192000"/>
              <a:gd name="connsiteY124" fmla="*/ 3480770 h 3482342"/>
              <a:gd name="connsiteX125" fmla="*/ 0 w 12192000"/>
              <a:gd name="connsiteY125" fmla="*/ 3482342 h 3482342"/>
              <a:gd name="connsiteX126" fmla="*/ 0 w 12192000"/>
              <a:gd name="connsiteY126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79906 w 12192000"/>
              <a:gd name="connsiteY32" fmla="*/ 1332049 h 3482342"/>
              <a:gd name="connsiteX33" fmla="*/ 10639834 w 12192000"/>
              <a:gd name="connsiteY33" fmla="*/ 1324989 h 3482342"/>
              <a:gd name="connsiteX34" fmla="*/ 10603863 w 12192000"/>
              <a:gd name="connsiteY34" fmla="*/ 1346886 h 3482342"/>
              <a:gd name="connsiteX35" fmla="*/ 10573203 w 12192000"/>
              <a:gd name="connsiteY35" fmla="*/ 1351996 h 3482342"/>
              <a:gd name="connsiteX36" fmla="*/ 10513263 w 12192000"/>
              <a:gd name="connsiteY36" fmla="*/ 1350756 h 3482342"/>
              <a:gd name="connsiteX37" fmla="*/ 10464012 w 12192000"/>
              <a:gd name="connsiteY37" fmla="*/ 1391778 h 3482342"/>
              <a:gd name="connsiteX38" fmla="*/ 10405409 w 12192000"/>
              <a:gd name="connsiteY38" fmla="*/ 1422789 h 3482342"/>
              <a:gd name="connsiteX39" fmla="*/ 10370530 w 12192000"/>
              <a:gd name="connsiteY39" fmla="*/ 1441596 h 3482342"/>
              <a:gd name="connsiteX40" fmla="*/ 10300239 w 12192000"/>
              <a:gd name="connsiteY40" fmla="*/ 1456332 h 3482342"/>
              <a:gd name="connsiteX41" fmla="*/ 10264922 w 12192000"/>
              <a:gd name="connsiteY41" fmla="*/ 1472107 h 3482342"/>
              <a:gd name="connsiteX42" fmla="*/ 10201385 w 12192000"/>
              <a:gd name="connsiteY42" fmla="*/ 1477515 h 3482342"/>
              <a:gd name="connsiteX43" fmla="*/ 10120184 w 12192000"/>
              <a:gd name="connsiteY43" fmla="*/ 1466924 h 3482342"/>
              <a:gd name="connsiteX44" fmla="*/ 10058690 w 12192000"/>
              <a:gd name="connsiteY44" fmla="*/ 1474888 h 3482342"/>
              <a:gd name="connsiteX45" fmla="*/ 10004424 w 12192000"/>
              <a:gd name="connsiteY45" fmla="*/ 1489801 h 3482342"/>
              <a:gd name="connsiteX46" fmla="*/ 9999951 w 12192000"/>
              <a:gd name="connsiteY46" fmla="*/ 1499127 h 3482342"/>
              <a:gd name="connsiteX47" fmla="*/ 9845462 w 12192000"/>
              <a:gd name="connsiteY47" fmla="*/ 1548192 h 3482342"/>
              <a:gd name="connsiteX48" fmla="*/ 9736156 w 12192000"/>
              <a:gd name="connsiteY48" fmla="*/ 1581928 h 3482342"/>
              <a:gd name="connsiteX49" fmla="*/ 9693355 w 12192000"/>
              <a:gd name="connsiteY49" fmla="*/ 1602632 h 3482342"/>
              <a:gd name="connsiteX50" fmla="*/ 9664242 w 12192000"/>
              <a:gd name="connsiteY50" fmla="*/ 1622075 h 3482342"/>
              <a:gd name="connsiteX51" fmla="*/ 9579195 w 12192000"/>
              <a:gd name="connsiteY51" fmla="*/ 1648017 h 3482342"/>
              <a:gd name="connsiteX52" fmla="*/ 9433652 w 12192000"/>
              <a:gd name="connsiteY52" fmla="*/ 1681174 h 3482342"/>
              <a:gd name="connsiteX53" fmla="*/ 9403775 w 12192000"/>
              <a:gd name="connsiteY53" fmla="*/ 1690403 h 3482342"/>
              <a:gd name="connsiteX54" fmla="*/ 9382503 w 12192000"/>
              <a:gd name="connsiteY54" fmla="*/ 1706957 h 3482342"/>
              <a:gd name="connsiteX55" fmla="*/ 9381410 w 12192000"/>
              <a:gd name="connsiteY55" fmla="*/ 1718312 h 3482342"/>
              <a:gd name="connsiteX56" fmla="*/ 9365685 w 12192000"/>
              <a:gd name="connsiteY56" fmla="*/ 1724772 h 3482342"/>
              <a:gd name="connsiteX57" fmla="*/ 9278020 w 12192000"/>
              <a:gd name="connsiteY57" fmla="*/ 1741161 h 3482342"/>
              <a:gd name="connsiteX58" fmla="*/ 9217145 w 12192000"/>
              <a:gd name="connsiteY58" fmla="*/ 1771195 h 3482342"/>
              <a:gd name="connsiteX59" fmla="*/ 8955875 w 12192000"/>
              <a:gd name="connsiteY59" fmla="*/ 1796806 h 3482342"/>
              <a:gd name="connsiteX60" fmla="*/ 8648415 w 12192000"/>
              <a:gd name="connsiteY60" fmla="*/ 1878623 h 3482342"/>
              <a:gd name="connsiteX61" fmla="*/ 8495949 w 12192000"/>
              <a:gd name="connsiteY61" fmla="*/ 1902425 h 3482342"/>
              <a:gd name="connsiteX62" fmla="*/ 8236214 w 12192000"/>
              <a:gd name="connsiteY62" fmla="*/ 1909725 h 3482342"/>
              <a:gd name="connsiteX63" fmla="*/ 8132104 w 12192000"/>
              <a:gd name="connsiteY63" fmla="*/ 1895727 h 3482342"/>
              <a:gd name="connsiteX64" fmla="*/ 7918078 w 12192000"/>
              <a:gd name="connsiteY64" fmla="*/ 1862668 h 3482342"/>
              <a:gd name="connsiteX65" fmla="*/ 7817899 w 12192000"/>
              <a:gd name="connsiteY65" fmla="*/ 1862176 h 3482342"/>
              <a:gd name="connsiteX66" fmla="*/ 7768994 w 12192000"/>
              <a:gd name="connsiteY66" fmla="*/ 1855721 h 3482342"/>
              <a:gd name="connsiteX67" fmla="*/ 7618027 w 12192000"/>
              <a:gd name="connsiteY67" fmla="*/ 1830959 h 3482342"/>
              <a:gd name="connsiteX68" fmla="*/ 7449425 w 12192000"/>
              <a:gd name="connsiteY68" fmla="*/ 1810910 h 3482342"/>
              <a:gd name="connsiteX69" fmla="*/ 7342915 w 12192000"/>
              <a:gd name="connsiteY69" fmla="*/ 1819827 h 3482342"/>
              <a:gd name="connsiteX70" fmla="*/ 7255191 w 12192000"/>
              <a:gd name="connsiteY70" fmla="*/ 1834354 h 3482342"/>
              <a:gd name="connsiteX71" fmla="*/ 7131205 w 12192000"/>
              <a:gd name="connsiteY71" fmla="*/ 1845557 h 3482342"/>
              <a:gd name="connsiteX72" fmla="*/ 6941837 w 12192000"/>
              <a:gd name="connsiteY72" fmla="*/ 1840640 h 3482342"/>
              <a:gd name="connsiteX73" fmla="*/ 6837145 w 12192000"/>
              <a:gd name="connsiteY73" fmla="*/ 1870724 h 3482342"/>
              <a:gd name="connsiteX74" fmla="*/ 6753991 w 12192000"/>
              <a:gd name="connsiteY74" fmla="*/ 1860969 h 3482342"/>
              <a:gd name="connsiteX75" fmla="*/ 6727754 w 12192000"/>
              <a:gd name="connsiteY75" fmla="*/ 1882372 h 3482342"/>
              <a:gd name="connsiteX76" fmla="*/ 6723371 w 12192000"/>
              <a:gd name="connsiteY76" fmla="*/ 1886494 h 3482342"/>
              <a:gd name="connsiteX77" fmla="*/ 6702779 w 12192000"/>
              <a:gd name="connsiteY77" fmla="*/ 1893601 h 3482342"/>
              <a:gd name="connsiteX78" fmla="*/ 6686657 w 12192000"/>
              <a:gd name="connsiteY78" fmla="*/ 1907344 h 3482342"/>
              <a:gd name="connsiteX79" fmla="*/ 6651330 w 12192000"/>
              <a:gd name="connsiteY79" fmla="*/ 1922921 h 3482342"/>
              <a:gd name="connsiteX80" fmla="*/ 6622958 w 12192000"/>
              <a:gd name="connsiteY80" fmla="*/ 1936255 h 3482342"/>
              <a:gd name="connsiteX81" fmla="*/ 6522602 w 12192000"/>
              <a:gd name="connsiteY81" fmla="*/ 1954133 h 3482342"/>
              <a:gd name="connsiteX82" fmla="*/ 6444344 w 12192000"/>
              <a:gd name="connsiteY82" fmla="*/ 1969663 h 3482342"/>
              <a:gd name="connsiteX83" fmla="*/ 6409626 w 12192000"/>
              <a:gd name="connsiteY83" fmla="*/ 1978846 h 3482342"/>
              <a:gd name="connsiteX84" fmla="*/ 6333446 w 12192000"/>
              <a:gd name="connsiteY84" fmla="*/ 1997163 h 3482342"/>
              <a:gd name="connsiteX85" fmla="*/ 6294933 w 12192000"/>
              <a:gd name="connsiteY85" fmla="*/ 2019412 h 3482342"/>
              <a:gd name="connsiteX86" fmla="*/ 6238719 w 12192000"/>
              <a:gd name="connsiteY86" fmla="*/ 2042547 h 3482342"/>
              <a:gd name="connsiteX87" fmla="*/ 6187205 w 12192000"/>
              <a:gd name="connsiteY87" fmla="*/ 2060048 h 3482342"/>
              <a:gd name="connsiteX88" fmla="*/ 6138780 w 12192000"/>
              <a:gd name="connsiteY88" fmla="*/ 2081918 h 3482342"/>
              <a:gd name="connsiteX89" fmla="*/ 6120125 w 12192000"/>
              <a:gd name="connsiteY89" fmla="*/ 2109475 h 3482342"/>
              <a:gd name="connsiteX90" fmla="*/ 6056576 w 12192000"/>
              <a:gd name="connsiteY90" fmla="*/ 2120066 h 3482342"/>
              <a:gd name="connsiteX91" fmla="*/ 5993794 w 12192000"/>
              <a:gd name="connsiteY91" fmla="*/ 2122569 h 3482342"/>
              <a:gd name="connsiteX92" fmla="*/ 5943601 w 12192000"/>
              <a:gd name="connsiteY92" fmla="*/ 2137719 h 3482342"/>
              <a:gd name="connsiteX93" fmla="*/ 5898141 w 12192000"/>
              <a:gd name="connsiteY93" fmla="*/ 2144806 h 3482342"/>
              <a:gd name="connsiteX94" fmla="*/ 5855337 w 12192000"/>
              <a:gd name="connsiteY94" fmla="*/ 2137719 h 3482342"/>
              <a:gd name="connsiteX95" fmla="*/ 5817682 w 12192000"/>
              <a:gd name="connsiteY95" fmla="*/ 2157358 h 3482342"/>
              <a:gd name="connsiteX96" fmla="*/ 5735300 w 12192000"/>
              <a:gd name="connsiteY96" fmla="*/ 2158902 h 3482342"/>
              <a:gd name="connsiteX97" fmla="*/ 5591469 w 12192000"/>
              <a:gd name="connsiteY97" fmla="*/ 2178389 h 3482342"/>
              <a:gd name="connsiteX98" fmla="*/ 5505818 w 12192000"/>
              <a:gd name="connsiteY98" fmla="*/ 2194207 h 3482342"/>
              <a:gd name="connsiteX99" fmla="*/ 5452860 w 12192000"/>
              <a:gd name="connsiteY99" fmla="*/ 2180085 h 3482342"/>
              <a:gd name="connsiteX100" fmla="*/ 5414282 w 12192000"/>
              <a:gd name="connsiteY100" fmla="*/ 2183070 h 3482342"/>
              <a:gd name="connsiteX101" fmla="*/ 5368369 w 12192000"/>
              <a:gd name="connsiteY101" fmla="*/ 2204272 h 3482342"/>
              <a:gd name="connsiteX102" fmla="*/ 5336354 w 12192000"/>
              <a:gd name="connsiteY102" fmla="*/ 2218920 h 3482342"/>
              <a:gd name="connsiteX103" fmla="*/ 5291263 w 12192000"/>
              <a:gd name="connsiteY103" fmla="*/ 2239182 h 3482342"/>
              <a:gd name="connsiteX104" fmla="*/ 5255152 w 12192000"/>
              <a:gd name="connsiteY104" fmla="*/ 2247164 h 3482342"/>
              <a:gd name="connsiteX105" fmla="*/ 5233796 w 12192000"/>
              <a:gd name="connsiteY105" fmla="*/ 2268260 h 3482342"/>
              <a:gd name="connsiteX106" fmla="*/ 5212786 w 12192000"/>
              <a:gd name="connsiteY106" fmla="*/ 2296592 h 3482342"/>
              <a:gd name="connsiteX107" fmla="*/ 5173523 w 12192000"/>
              <a:gd name="connsiteY107" fmla="*/ 2309057 h 3482342"/>
              <a:gd name="connsiteX108" fmla="*/ 5123830 w 12192000"/>
              <a:gd name="connsiteY108" fmla="*/ 2307070 h 3482342"/>
              <a:gd name="connsiteX109" fmla="*/ 5065426 w 12192000"/>
              <a:gd name="connsiteY109" fmla="*/ 2324076 h 3482342"/>
              <a:gd name="connsiteX110" fmla="*/ 4975908 w 12192000"/>
              <a:gd name="connsiteY110" fmla="*/ 2364128 h 3482342"/>
              <a:gd name="connsiteX111" fmla="*/ 4913723 w 12192000"/>
              <a:gd name="connsiteY111" fmla="*/ 2385265 h 3482342"/>
              <a:gd name="connsiteX112" fmla="*/ 4746485 w 12192000"/>
              <a:gd name="connsiteY112" fmla="*/ 2451769 h 3482342"/>
              <a:gd name="connsiteX113" fmla="*/ 4681588 w 12192000"/>
              <a:gd name="connsiteY113" fmla="*/ 2467494 h 3482342"/>
              <a:gd name="connsiteX114" fmla="*/ 1783655 w 12192000"/>
              <a:gd name="connsiteY114" fmla="*/ 3163860 h 3482342"/>
              <a:gd name="connsiteX115" fmla="*/ 1325955 w 12192000"/>
              <a:gd name="connsiteY115" fmla="*/ 3176692 h 3482342"/>
              <a:gd name="connsiteX116" fmla="*/ 1190384 w 12192000"/>
              <a:gd name="connsiteY116" fmla="*/ 3203504 h 3482342"/>
              <a:gd name="connsiteX117" fmla="*/ 1094537 w 12192000"/>
              <a:gd name="connsiteY117" fmla="*/ 3229469 h 3482342"/>
              <a:gd name="connsiteX118" fmla="*/ 779276 w 12192000"/>
              <a:gd name="connsiteY118" fmla="*/ 3327290 h 3482342"/>
              <a:gd name="connsiteX119" fmla="*/ 600378 w 12192000"/>
              <a:gd name="connsiteY119" fmla="*/ 3335250 h 3482342"/>
              <a:gd name="connsiteX120" fmla="*/ 493457 w 12192000"/>
              <a:gd name="connsiteY120" fmla="*/ 3365044 h 3482342"/>
              <a:gd name="connsiteX121" fmla="*/ 349402 w 12192000"/>
              <a:gd name="connsiteY121" fmla="*/ 3380897 h 3482342"/>
              <a:gd name="connsiteX122" fmla="*/ 192183 w 12192000"/>
              <a:gd name="connsiteY122" fmla="*/ 3460075 h 3482342"/>
              <a:gd name="connsiteX123" fmla="*/ 46713 w 12192000"/>
              <a:gd name="connsiteY123" fmla="*/ 3462986 h 3482342"/>
              <a:gd name="connsiteX124" fmla="*/ 2765 w 12192000"/>
              <a:gd name="connsiteY124" fmla="*/ 3480770 h 3482342"/>
              <a:gd name="connsiteX125" fmla="*/ 0 w 12192000"/>
              <a:gd name="connsiteY125" fmla="*/ 3482342 h 3482342"/>
              <a:gd name="connsiteX126" fmla="*/ 0 w 12192000"/>
              <a:gd name="connsiteY126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79906 w 12192000"/>
              <a:gd name="connsiteY32" fmla="*/ 1332049 h 3482342"/>
              <a:gd name="connsiteX33" fmla="*/ 10639834 w 12192000"/>
              <a:gd name="connsiteY33" fmla="*/ 1324989 h 3482342"/>
              <a:gd name="connsiteX34" fmla="*/ 10603863 w 12192000"/>
              <a:gd name="connsiteY34" fmla="*/ 1346886 h 3482342"/>
              <a:gd name="connsiteX35" fmla="*/ 10573203 w 12192000"/>
              <a:gd name="connsiteY35" fmla="*/ 1351996 h 3482342"/>
              <a:gd name="connsiteX36" fmla="*/ 10513263 w 12192000"/>
              <a:gd name="connsiteY36" fmla="*/ 1350756 h 3482342"/>
              <a:gd name="connsiteX37" fmla="*/ 10464012 w 12192000"/>
              <a:gd name="connsiteY37" fmla="*/ 1391778 h 3482342"/>
              <a:gd name="connsiteX38" fmla="*/ 10405409 w 12192000"/>
              <a:gd name="connsiteY38" fmla="*/ 1422789 h 3482342"/>
              <a:gd name="connsiteX39" fmla="*/ 10370530 w 12192000"/>
              <a:gd name="connsiteY39" fmla="*/ 1441596 h 3482342"/>
              <a:gd name="connsiteX40" fmla="*/ 10300239 w 12192000"/>
              <a:gd name="connsiteY40" fmla="*/ 1456332 h 3482342"/>
              <a:gd name="connsiteX41" fmla="*/ 10264922 w 12192000"/>
              <a:gd name="connsiteY41" fmla="*/ 1472107 h 3482342"/>
              <a:gd name="connsiteX42" fmla="*/ 10201385 w 12192000"/>
              <a:gd name="connsiteY42" fmla="*/ 1477515 h 3482342"/>
              <a:gd name="connsiteX43" fmla="*/ 10151958 w 12192000"/>
              <a:gd name="connsiteY43" fmla="*/ 1477515 h 3482342"/>
              <a:gd name="connsiteX44" fmla="*/ 10120184 w 12192000"/>
              <a:gd name="connsiteY44" fmla="*/ 1466924 h 3482342"/>
              <a:gd name="connsiteX45" fmla="*/ 10058690 w 12192000"/>
              <a:gd name="connsiteY45" fmla="*/ 1474888 h 3482342"/>
              <a:gd name="connsiteX46" fmla="*/ 10004424 w 12192000"/>
              <a:gd name="connsiteY46" fmla="*/ 1489801 h 3482342"/>
              <a:gd name="connsiteX47" fmla="*/ 9999951 w 12192000"/>
              <a:gd name="connsiteY47" fmla="*/ 1499127 h 3482342"/>
              <a:gd name="connsiteX48" fmla="*/ 9845462 w 12192000"/>
              <a:gd name="connsiteY48" fmla="*/ 1548192 h 3482342"/>
              <a:gd name="connsiteX49" fmla="*/ 9736156 w 12192000"/>
              <a:gd name="connsiteY49" fmla="*/ 1581928 h 3482342"/>
              <a:gd name="connsiteX50" fmla="*/ 9693355 w 12192000"/>
              <a:gd name="connsiteY50" fmla="*/ 1602632 h 3482342"/>
              <a:gd name="connsiteX51" fmla="*/ 9664242 w 12192000"/>
              <a:gd name="connsiteY51" fmla="*/ 1622075 h 3482342"/>
              <a:gd name="connsiteX52" fmla="*/ 9579195 w 12192000"/>
              <a:gd name="connsiteY52" fmla="*/ 1648017 h 3482342"/>
              <a:gd name="connsiteX53" fmla="*/ 9433652 w 12192000"/>
              <a:gd name="connsiteY53" fmla="*/ 1681174 h 3482342"/>
              <a:gd name="connsiteX54" fmla="*/ 9403775 w 12192000"/>
              <a:gd name="connsiteY54" fmla="*/ 1690403 h 3482342"/>
              <a:gd name="connsiteX55" fmla="*/ 9382503 w 12192000"/>
              <a:gd name="connsiteY55" fmla="*/ 1706957 h 3482342"/>
              <a:gd name="connsiteX56" fmla="*/ 9381410 w 12192000"/>
              <a:gd name="connsiteY56" fmla="*/ 1718312 h 3482342"/>
              <a:gd name="connsiteX57" fmla="*/ 9365685 w 12192000"/>
              <a:gd name="connsiteY57" fmla="*/ 1724772 h 3482342"/>
              <a:gd name="connsiteX58" fmla="*/ 9278020 w 12192000"/>
              <a:gd name="connsiteY58" fmla="*/ 1741161 h 3482342"/>
              <a:gd name="connsiteX59" fmla="*/ 9217145 w 12192000"/>
              <a:gd name="connsiteY59" fmla="*/ 1771195 h 3482342"/>
              <a:gd name="connsiteX60" fmla="*/ 8955875 w 12192000"/>
              <a:gd name="connsiteY60" fmla="*/ 1796806 h 3482342"/>
              <a:gd name="connsiteX61" fmla="*/ 8648415 w 12192000"/>
              <a:gd name="connsiteY61" fmla="*/ 1878623 h 3482342"/>
              <a:gd name="connsiteX62" fmla="*/ 8495949 w 12192000"/>
              <a:gd name="connsiteY62" fmla="*/ 1902425 h 3482342"/>
              <a:gd name="connsiteX63" fmla="*/ 8236214 w 12192000"/>
              <a:gd name="connsiteY63" fmla="*/ 1909725 h 3482342"/>
              <a:gd name="connsiteX64" fmla="*/ 8132104 w 12192000"/>
              <a:gd name="connsiteY64" fmla="*/ 1895727 h 3482342"/>
              <a:gd name="connsiteX65" fmla="*/ 7918078 w 12192000"/>
              <a:gd name="connsiteY65" fmla="*/ 1862668 h 3482342"/>
              <a:gd name="connsiteX66" fmla="*/ 7817899 w 12192000"/>
              <a:gd name="connsiteY66" fmla="*/ 1862176 h 3482342"/>
              <a:gd name="connsiteX67" fmla="*/ 7768994 w 12192000"/>
              <a:gd name="connsiteY67" fmla="*/ 1855721 h 3482342"/>
              <a:gd name="connsiteX68" fmla="*/ 7618027 w 12192000"/>
              <a:gd name="connsiteY68" fmla="*/ 1830959 h 3482342"/>
              <a:gd name="connsiteX69" fmla="*/ 7449425 w 12192000"/>
              <a:gd name="connsiteY69" fmla="*/ 1810910 h 3482342"/>
              <a:gd name="connsiteX70" fmla="*/ 7342915 w 12192000"/>
              <a:gd name="connsiteY70" fmla="*/ 1819827 h 3482342"/>
              <a:gd name="connsiteX71" fmla="*/ 7255191 w 12192000"/>
              <a:gd name="connsiteY71" fmla="*/ 1834354 h 3482342"/>
              <a:gd name="connsiteX72" fmla="*/ 7131205 w 12192000"/>
              <a:gd name="connsiteY72" fmla="*/ 1845557 h 3482342"/>
              <a:gd name="connsiteX73" fmla="*/ 6941837 w 12192000"/>
              <a:gd name="connsiteY73" fmla="*/ 1840640 h 3482342"/>
              <a:gd name="connsiteX74" fmla="*/ 6837145 w 12192000"/>
              <a:gd name="connsiteY74" fmla="*/ 1870724 h 3482342"/>
              <a:gd name="connsiteX75" fmla="*/ 6753991 w 12192000"/>
              <a:gd name="connsiteY75" fmla="*/ 1860969 h 3482342"/>
              <a:gd name="connsiteX76" fmla="*/ 6727754 w 12192000"/>
              <a:gd name="connsiteY76" fmla="*/ 1882372 h 3482342"/>
              <a:gd name="connsiteX77" fmla="*/ 6723371 w 12192000"/>
              <a:gd name="connsiteY77" fmla="*/ 1886494 h 3482342"/>
              <a:gd name="connsiteX78" fmla="*/ 6702779 w 12192000"/>
              <a:gd name="connsiteY78" fmla="*/ 1893601 h 3482342"/>
              <a:gd name="connsiteX79" fmla="*/ 6686657 w 12192000"/>
              <a:gd name="connsiteY79" fmla="*/ 1907344 h 3482342"/>
              <a:gd name="connsiteX80" fmla="*/ 6651330 w 12192000"/>
              <a:gd name="connsiteY80" fmla="*/ 1922921 h 3482342"/>
              <a:gd name="connsiteX81" fmla="*/ 6622958 w 12192000"/>
              <a:gd name="connsiteY81" fmla="*/ 1936255 h 3482342"/>
              <a:gd name="connsiteX82" fmla="*/ 6522602 w 12192000"/>
              <a:gd name="connsiteY82" fmla="*/ 1954133 h 3482342"/>
              <a:gd name="connsiteX83" fmla="*/ 6444344 w 12192000"/>
              <a:gd name="connsiteY83" fmla="*/ 1969663 h 3482342"/>
              <a:gd name="connsiteX84" fmla="*/ 6409626 w 12192000"/>
              <a:gd name="connsiteY84" fmla="*/ 1978846 h 3482342"/>
              <a:gd name="connsiteX85" fmla="*/ 6333446 w 12192000"/>
              <a:gd name="connsiteY85" fmla="*/ 1997163 h 3482342"/>
              <a:gd name="connsiteX86" fmla="*/ 6294933 w 12192000"/>
              <a:gd name="connsiteY86" fmla="*/ 2019412 h 3482342"/>
              <a:gd name="connsiteX87" fmla="*/ 6238719 w 12192000"/>
              <a:gd name="connsiteY87" fmla="*/ 2042547 h 3482342"/>
              <a:gd name="connsiteX88" fmla="*/ 6187205 w 12192000"/>
              <a:gd name="connsiteY88" fmla="*/ 2060048 h 3482342"/>
              <a:gd name="connsiteX89" fmla="*/ 6138780 w 12192000"/>
              <a:gd name="connsiteY89" fmla="*/ 2081918 h 3482342"/>
              <a:gd name="connsiteX90" fmla="*/ 6120125 w 12192000"/>
              <a:gd name="connsiteY90" fmla="*/ 2109475 h 3482342"/>
              <a:gd name="connsiteX91" fmla="*/ 6056576 w 12192000"/>
              <a:gd name="connsiteY91" fmla="*/ 2120066 h 3482342"/>
              <a:gd name="connsiteX92" fmla="*/ 5993794 w 12192000"/>
              <a:gd name="connsiteY92" fmla="*/ 2122569 h 3482342"/>
              <a:gd name="connsiteX93" fmla="*/ 5943601 w 12192000"/>
              <a:gd name="connsiteY93" fmla="*/ 2137719 h 3482342"/>
              <a:gd name="connsiteX94" fmla="*/ 5898141 w 12192000"/>
              <a:gd name="connsiteY94" fmla="*/ 2144806 h 3482342"/>
              <a:gd name="connsiteX95" fmla="*/ 5855337 w 12192000"/>
              <a:gd name="connsiteY95" fmla="*/ 2137719 h 3482342"/>
              <a:gd name="connsiteX96" fmla="*/ 5817682 w 12192000"/>
              <a:gd name="connsiteY96" fmla="*/ 2157358 h 3482342"/>
              <a:gd name="connsiteX97" fmla="*/ 5735300 w 12192000"/>
              <a:gd name="connsiteY97" fmla="*/ 2158902 h 3482342"/>
              <a:gd name="connsiteX98" fmla="*/ 5591469 w 12192000"/>
              <a:gd name="connsiteY98" fmla="*/ 2178389 h 3482342"/>
              <a:gd name="connsiteX99" fmla="*/ 5505818 w 12192000"/>
              <a:gd name="connsiteY99" fmla="*/ 2194207 h 3482342"/>
              <a:gd name="connsiteX100" fmla="*/ 5452860 w 12192000"/>
              <a:gd name="connsiteY100" fmla="*/ 2180085 h 3482342"/>
              <a:gd name="connsiteX101" fmla="*/ 5414282 w 12192000"/>
              <a:gd name="connsiteY101" fmla="*/ 2183070 h 3482342"/>
              <a:gd name="connsiteX102" fmla="*/ 5368369 w 12192000"/>
              <a:gd name="connsiteY102" fmla="*/ 2204272 h 3482342"/>
              <a:gd name="connsiteX103" fmla="*/ 5336354 w 12192000"/>
              <a:gd name="connsiteY103" fmla="*/ 2218920 h 3482342"/>
              <a:gd name="connsiteX104" fmla="*/ 5291263 w 12192000"/>
              <a:gd name="connsiteY104" fmla="*/ 2239182 h 3482342"/>
              <a:gd name="connsiteX105" fmla="*/ 5255152 w 12192000"/>
              <a:gd name="connsiteY105" fmla="*/ 2247164 h 3482342"/>
              <a:gd name="connsiteX106" fmla="*/ 5233796 w 12192000"/>
              <a:gd name="connsiteY106" fmla="*/ 2268260 h 3482342"/>
              <a:gd name="connsiteX107" fmla="*/ 5212786 w 12192000"/>
              <a:gd name="connsiteY107" fmla="*/ 2296592 h 3482342"/>
              <a:gd name="connsiteX108" fmla="*/ 5173523 w 12192000"/>
              <a:gd name="connsiteY108" fmla="*/ 2309057 h 3482342"/>
              <a:gd name="connsiteX109" fmla="*/ 5123830 w 12192000"/>
              <a:gd name="connsiteY109" fmla="*/ 2307070 h 3482342"/>
              <a:gd name="connsiteX110" fmla="*/ 5065426 w 12192000"/>
              <a:gd name="connsiteY110" fmla="*/ 2324076 h 3482342"/>
              <a:gd name="connsiteX111" fmla="*/ 4975908 w 12192000"/>
              <a:gd name="connsiteY111" fmla="*/ 2364128 h 3482342"/>
              <a:gd name="connsiteX112" fmla="*/ 4913723 w 12192000"/>
              <a:gd name="connsiteY112" fmla="*/ 2385265 h 3482342"/>
              <a:gd name="connsiteX113" fmla="*/ 4746485 w 12192000"/>
              <a:gd name="connsiteY113" fmla="*/ 2451769 h 3482342"/>
              <a:gd name="connsiteX114" fmla="*/ 4681588 w 12192000"/>
              <a:gd name="connsiteY114" fmla="*/ 2467494 h 3482342"/>
              <a:gd name="connsiteX115" fmla="*/ 1783655 w 12192000"/>
              <a:gd name="connsiteY115" fmla="*/ 3163860 h 3482342"/>
              <a:gd name="connsiteX116" fmla="*/ 1325955 w 12192000"/>
              <a:gd name="connsiteY116" fmla="*/ 3176692 h 3482342"/>
              <a:gd name="connsiteX117" fmla="*/ 1190384 w 12192000"/>
              <a:gd name="connsiteY117" fmla="*/ 3203504 h 3482342"/>
              <a:gd name="connsiteX118" fmla="*/ 1094537 w 12192000"/>
              <a:gd name="connsiteY118" fmla="*/ 3229469 h 3482342"/>
              <a:gd name="connsiteX119" fmla="*/ 779276 w 12192000"/>
              <a:gd name="connsiteY119" fmla="*/ 3327290 h 3482342"/>
              <a:gd name="connsiteX120" fmla="*/ 600378 w 12192000"/>
              <a:gd name="connsiteY120" fmla="*/ 3335250 h 3482342"/>
              <a:gd name="connsiteX121" fmla="*/ 493457 w 12192000"/>
              <a:gd name="connsiteY121" fmla="*/ 3365044 h 3482342"/>
              <a:gd name="connsiteX122" fmla="*/ 349402 w 12192000"/>
              <a:gd name="connsiteY122" fmla="*/ 3380897 h 3482342"/>
              <a:gd name="connsiteX123" fmla="*/ 192183 w 12192000"/>
              <a:gd name="connsiteY123" fmla="*/ 3460075 h 3482342"/>
              <a:gd name="connsiteX124" fmla="*/ 46713 w 12192000"/>
              <a:gd name="connsiteY124" fmla="*/ 3462986 h 3482342"/>
              <a:gd name="connsiteX125" fmla="*/ 2765 w 12192000"/>
              <a:gd name="connsiteY125" fmla="*/ 3480770 h 3482342"/>
              <a:gd name="connsiteX126" fmla="*/ 0 w 12192000"/>
              <a:gd name="connsiteY126" fmla="*/ 3482342 h 3482342"/>
              <a:gd name="connsiteX127" fmla="*/ 0 w 12192000"/>
              <a:gd name="connsiteY127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79906 w 12192000"/>
              <a:gd name="connsiteY32" fmla="*/ 1332049 h 3482342"/>
              <a:gd name="connsiteX33" fmla="*/ 10639834 w 12192000"/>
              <a:gd name="connsiteY33" fmla="*/ 1324989 h 3482342"/>
              <a:gd name="connsiteX34" fmla="*/ 10603863 w 12192000"/>
              <a:gd name="connsiteY34" fmla="*/ 1346886 h 3482342"/>
              <a:gd name="connsiteX35" fmla="*/ 10573203 w 12192000"/>
              <a:gd name="connsiteY35" fmla="*/ 1351996 h 3482342"/>
              <a:gd name="connsiteX36" fmla="*/ 10513263 w 12192000"/>
              <a:gd name="connsiteY36" fmla="*/ 1350756 h 3482342"/>
              <a:gd name="connsiteX37" fmla="*/ 10464012 w 12192000"/>
              <a:gd name="connsiteY37" fmla="*/ 1391778 h 3482342"/>
              <a:gd name="connsiteX38" fmla="*/ 10405409 w 12192000"/>
              <a:gd name="connsiteY38" fmla="*/ 1422789 h 3482342"/>
              <a:gd name="connsiteX39" fmla="*/ 10370530 w 12192000"/>
              <a:gd name="connsiteY39" fmla="*/ 1441596 h 3482342"/>
              <a:gd name="connsiteX40" fmla="*/ 10300239 w 12192000"/>
              <a:gd name="connsiteY40" fmla="*/ 1456332 h 3482342"/>
              <a:gd name="connsiteX41" fmla="*/ 10264922 w 12192000"/>
              <a:gd name="connsiteY41" fmla="*/ 1472107 h 3482342"/>
              <a:gd name="connsiteX42" fmla="*/ 10229629 w 12192000"/>
              <a:gd name="connsiteY42" fmla="*/ 1470454 h 3482342"/>
              <a:gd name="connsiteX43" fmla="*/ 10201385 w 12192000"/>
              <a:gd name="connsiteY43" fmla="*/ 1477515 h 3482342"/>
              <a:gd name="connsiteX44" fmla="*/ 10151958 w 12192000"/>
              <a:gd name="connsiteY44" fmla="*/ 1477515 h 3482342"/>
              <a:gd name="connsiteX45" fmla="*/ 10120184 w 12192000"/>
              <a:gd name="connsiteY45" fmla="*/ 1466924 h 3482342"/>
              <a:gd name="connsiteX46" fmla="*/ 10058690 w 12192000"/>
              <a:gd name="connsiteY46" fmla="*/ 1474888 h 3482342"/>
              <a:gd name="connsiteX47" fmla="*/ 10004424 w 12192000"/>
              <a:gd name="connsiteY47" fmla="*/ 1489801 h 3482342"/>
              <a:gd name="connsiteX48" fmla="*/ 9999951 w 12192000"/>
              <a:gd name="connsiteY48" fmla="*/ 1499127 h 3482342"/>
              <a:gd name="connsiteX49" fmla="*/ 9845462 w 12192000"/>
              <a:gd name="connsiteY49" fmla="*/ 1548192 h 3482342"/>
              <a:gd name="connsiteX50" fmla="*/ 9736156 w 12192000"/>
              <a:gd name="connsiteY50" fmla="*/ 1581928 h 3482342"/>
              <a:gd name="connsiteX51" fmla="*/ 9693355 w 12192000"/>
              <a:gd name="connsiteY51" fmla="*/ 1602632 h 3482342"/>
              <a:gd name="connsiteX52" fmla="*/ 9664242 w 12192000"/>
              <a:gd name="connsiteY52" fmla="*/ 1622075 h 3482342"/>
              <a:gd name="connsiteX53" fmla="*/ 9579195 w 12192000"/>
              <a:gd name="connsiteY53" fmla="*/ 1648017 h 3482342"/>
              <a:gd name="connsiteX54" fmla="*/ 9433652 w 12192000"/>
              <a:gd name="connsiteY54" fmla="*/ 1681174 h 3482342"/>
              <a:gd name="connsiteX55" fmla="*/ 9403775 w 12192000"/>
              <a:gd name="connsiteY55" fmla="*/ 1690403 h 3482342"/>
              <a:gd name="connsiteX56" fmla="*/ 9382503 w 12192000"/>
              <a:gd name="connsiteY56" fmla="*/ 1706957 h 3482342"/>
              <a:gd name="connsiteX57" fmla="*/ 9381410 w 12192000"/>
              <a:gd name="connsiteY57" fmla="*/ 1718312 h 3482342"/>
              <a:gd name="connsiteX58" fmla="*/ 9365685 w 12192000"/>
              <a:gd name="connsiteY58" fmla="*/ 1724772 h 3482342"/>
              <a:gd name="connsiteX59" fmla="*/ 9278020 w 12192000"/>
              <a:gd name="connsiteY59" fmla="*/ 1741161 h 3482342"/>
              <a:gd name="connsiteX60" fmla="*/ 9217145 w 12192000"/>
              <a:gd name="connsiteY60" fmla="*/ 1771195 h 3482342"/>
              <a:gd name="connsiteX61" fmla="*/ 8955875 w 12192000"/>
              <a:gd name="connsiteY61" fmla="*/ 1796806 h 3482342"/>
              <a:gd name="connsiteX62" fmla="*/ 8648415 w 12192000"/>
              <a:gd name="connsiteY62" fmla="*/ 1878623 h 3482342"/>
              <a:gd name="connsiteX63" fmla="*/ 8495949 w 12192000"/>
              <a:gd name="connsiteY63" fmla="*/ 1902425 h 3482342"/>
              <a:gd name="connsiteX64" fmla="*/ 8236214 w 12192000"/>
              <a:gd name="connsiteY64" fmla="*/ 1909725 h 3482342"/>
              <a:gd name="connsiteX65" fmla="*/ 8132104 w 12192000"/>
              <a:gd name="connsiteY65" fmla="*/ 1895727 h 3482342"/>
              <a:gd name="connsiteX66" fmla="*/ 7918078 w 12192000"/>
              <a:gd name="connsiteY66" fmla="*/ 1862668 h 3482342"/>
              <a:gd name="connsiteX67" fmla="*/ 7817899 w 12192000"/>
              <a:gd name="connsiteY67" fmla="*/ 1862176 h 3482342"/>
              <a:gd name="connsiteX68" fmla="*/ 7768994 w 12192000"/>
              <a:gd name="connsiteY68" fmla="*/ 1855721 h 3482342"/>
              <a:gd name="connsiteX69" fmla="*/ 7618027 w 12192000"/>
              <a:gd name="connsiteY69" fmla="*/ 1830959 h 3482342"/>
              <a:gd name="connsiteX70" fmla="*/ 7449425 w 12192000"/>
              <a:gd name="connsiteY70" fmla="*/ 1810910 h 3482342"/>
              <a:gd name="connsiteX71" fmla="*/ 7342915 w 12192000"/>
              <a:gd name="connsiteY71" fmla="*/ 1819827 h 3482342"/>
              <a:gd name="connsiteX72" fmla="*/ 7255191 w 12192000"/>
              <a:gd name="connsiteY72" fmla="*/ 1834354 h 3482342"/>
              <a:gd name="connsiteX73" fmla="*/ 7131205 w 12192000"/>
              <a:gd name="connsiteY73" fmla="*/ 1845557 h 3482342"/>
              <a:gd name="connsiteX74" fmla="*/ 6941837 w 12192000"/>
              <a:gd name="connsiteY74" fmla="*/ 1840640 h 3482342"/>
              <a:gd name="connsiteX75" fmla="*/ 6837145 w 12192000"/>
              <a:gd name="connsiteY75" fmla="*/ 1870724 h 3482342"/>
              <a:gd name="connsiteX76" fmla="*/ 6753991 w 12192000"/>
              <a:gd name="connsiteY76" fmla="*/ 1860969 h 3482342"/>
              <a:gd name="connsiteX77" fmla="*/ 6727754 w 12192000"/>
              <a:gd name="connsiteY77" fmla="*/ 1882372 h 3482342"/>
              <a:gd name="connsiteX78" fmla="*/ 6723371 w 12192000"/>
              <a:gd name="connsiteY78" fmla="*/ 1886494 h 3482342"/>
              <a:gd name="connsiteX79" fmla="*/ 6702779 w 12192000"/>
              <a:gd name="connsiteY79" fmla="*/ 1893601 h 3482342"/>
              <a:gd name="connsiteX80" fmla="*/ 6686657 w 12192000"/>
              <a:gd name="connsiteY80" fmla="*/ 1907344 h 3482342"/>
              <a:gd name="connsiteX81" fmla="*/ 6651330 w 12192000"/>
              <a:gd name="connsiteY81" fmla="*/ 1922921 h 3482342"/>
              <a:gd name="connsiteX82" fmla="*/ 6622958 w 12192000"/>
              <a:gd name="connsiteY82" fmla="*/ 1936255 h 3482342"/>
              <a:gd name="connsiteX83" fmla="*/ 6522602 w 12192000"/>
              <a:gd name="connsiteY83" fmla="*/ 1954133 h 3482342"/>
              <a:gd name="connsiteX84" fmla="*/ 6444344 w 12192000"/>
              <a:gd name="connsiteY84" fmla="*/ 1969663 h 3482342"/>
              <a:gd name="connsiteX85" fmla="*/ 6409626 w 12192000"/>
              <a:gd name="connsiteY85" fmla="*/ 1978846 h 3482342"/>
              <a:gd name="connsiteX86" fmla="*/ 6333446 w 12192000"/>
              <a:gd name="connsiteY86" fmla="*/ 1997163 h 3482342"/>
              <a:gd name="connsiteX87" fmla="*/ 6294933 w 12192000"/>
              <a:gd name="connsiteY87" fmla="*/ 2019412 h 3482342"/>
              <a:gd name="connsiteX88" fmla="*/ 6238719 w 12192000"/>
              <a:gd name="connsiteY88" fmla="*/ 2042547 h 3482342"/>
              <a:gd name="connsiteX89" fmla="*/ 6187205 w 12192000"/>
              <a:gd name="connsiteY89" fmla="*/ 2060048 h 3482342"/>
              <a:gd name="connsiteX90" fmla="*/ 6138780 w 12192000"/>
              <a:gd name="connsiteY90" fmla="*/ 2081918 h 3482342"/>
              <a:gd name="connsiteX91" fmla="*/ 6120125 w 12192000"/>
              <a:gd name="connsiteY91" fmla="*/ 2109475 h 3482342"/>
              <a:gd name="connsiteX92" fmla="*/ 6056576 w 12192000"/>
              <a:gd name="connsiteY92" fmla="*/ 2120066 h 3482342"/>
              <a:gd name="connsiteX93" fmla="*/ 5993794 w 12192000"/>
              <a:gd name="connsiteY93" fmla="*/ 2122569 h 3482342"/>
              <a:gd name="connsiteX94" fmla="*/ 5943601 w 12192000"/>
              <a:gd name="connsiteY94" fmla="*/ 2137719 h 3482342"/>
              <a:gd name="connsiteX95" fmla="*/ 5898141 w 12192000"/>
              <a:gd name="connsiteY95" fmla="*/ 2144806 h 3482342"/>
              <a:gd name="connsiteX96" fmla="*/ 5855337 w 12192000"/>
              <a:gd name="connsiteY96" fmla="*/ 2137719 h 3482342"/>
              <a:gd name="connsiteX97" fmla="*/ 5817682 w 12192000"/>
              <a:gd name="connsiteY97" fmla="*/ 2157358 h 3482342"/>
              <a:gd name="connsiteX98" fmla="*/ 5735300 w 12192000"/>
              <a:gd name="connsiteY98" fmla="*/ 2158902 h 3482342"/>
              <a:gd name="connsiteX99" fmla="*/ 5591469 w 12192000"/>
              <a:gd name="connsiteY99" fmla="*/ 2178389 h 3482342"/>
              <a:gd name="connsiteX100" fmla="*/ 5505818 w 12192000"/>
              <a:gd name="connsiteY100" fmla="*/ 2194207 h 3482342"/>
              <a:gd name="connsiteX101" fmla="*/ 5452860 w 12192000"/>
              <a:gd name="connsiteY101" fmla="*/ 2180085 h 3482342"/>
              <a:gd name="connsiteX102" fmla="*/ 5414282 w 12192000"/>
              <a:gd name="connsiteY102" fmla="*/ 2183070 h 3482342"/>
              <a:gd name="connsiteX103" fmla="*/ 5368369 w 12192000"/>
              <a:gd name="connsiteY103" fmla="*/ 2204272 h 3482342"/>
              <a:gd name="connsiteX104" fmla="*/ 5336354 w 12192000"/>
              <a:gd name="connsiteY104" fmla="*/ 2218920 h 3482342"/>
              <a:gd name="connsiteX105" fmla="*/ 5291263 w 12192000"/>
              <a:gd name="connsiteY105" fmla="*/ 2239182 h 3482342"/>
              <a:gd name="connsiteX106" fmla="*/ 5255152 w 12192000"/>
              <a:gd name="connsiteY106" fmla="*/ 2247164 h 3482342"/>
              <a:gd name="connsiteX107" fmla="*/ 5233796 w 12192000"/>
              <a:gd name="connsiteY107" fmla="*/ 2268260 h 3482342"/>
              <a:gd name="connsiteX108" fmla="*/ 5212786 w 12192000"/>
              <a:gd name="connsiteY108" fmla="*/ 2296592 h 3482342"/>
              <a:gd name="connsiteX109" fmla="*/ 5173523 w 12192000"/>
              <a:gd name="connsiteY109" fmla="*/ 2309057 h 3482342"/>
              <a:gd name="connsiteX110" fmla="*/ 5123830 w 12192000"/>
              <a:gd name="connsiteY110" fmla="*/ 2307070 h 3482342"/>
              <a:gd name="connsiteX111" fmla="*/ 5065426 w 12192000"/>
              <a:gd name="connsiteY111" fmla="*/ 2324076 h 3482342"/>
              <a:gd name="connsiteX112" fmla="*/ 4975908 w 12192000"/>
              <a:gd name="connsiteY112" fmla="*/ 2364128 h 3482342"/>
              <a:gd name="connsiteX113" fmla="*/ 4913723 w 12192000"/>
              <a:gd name="connsiteY113" fmla="*/ 2385265 h 3482342"/>
              <a:gd name="connsiteX114" fmla="*/ 4746485 w 12192000"/>
              <a:gd name="connsiteY114" fmla="*/ 2451769 h 3482342"/>
              <a:gd name="connsiteX115" fmla="*/ 4681588 w 12192000"/>
              <a:gd name="connsiteY115" fmla="*/ 2467494 h 3482342"/>
              <a:gd name="connsiteX116" fmla="*/ 1783655 w 12192000"/>
              <a:gd name="connsiteY116" fmla="*/ 3163860 h 3482342"/>
              <a:gd name="connsiteX117" fmla="*/ 1325955 w 12192000"/>
              <a:gd name="connsiteY117" fmla="*/ 3176692 h 3482342"/>
              <a:gd name="connsiteX118" fmla="*/ 1190384 w 12192000"/>
              <a:gd name="connsiteY118" fmla="*/ 3203504 h 3482342"/>
              <a:gd name="connsiteX119" fmla="*/ 1094537 w 12192000"/>
              <a:gd name="connsiteY119" fmla="*/ 3229469 h 3482342"/>
              <a:gd name="connsiteX120" fmla="*/ 779276 w 12192000"/>
              <a:gd name="connsiteY120" fmla="*/ 3327290 h 3482342"/>
              <a:gd name="connsiteX121" fmla="*/ 600378 w 12192000"/>
              <a:gd name="connsiteY121" fmla="*/ 3335250 h 3482342"/>
              <a:gd name="connsiteX122" fmla="*/ 493457 w 12192000"/>
              <a:gd name="connsiteY122" fmla="*/ 3365044 h 3482342"/>
              <a:gd name="connsiteX123" fmla="*/ 349402 w 12192000"/>
              <a:gd name="connsiteY123" fmla="*/ 3380897 h 3482342"/>
              <a:gd name="connsiteX124" fmla="*/ 192183 w 12192000"/>
              <a:gd name="connsiteY124" fmla="*/ 3460075 h 3482342"/>
              <a:gd name="connsiteX125" fmla="*/ 46713 w 12192000"/>
              <a:gd name="connsiteY125" fmla="*/ 3462986 h 3482342"/>
              <a:gd name="connsiteX126" fmla="*/ 2765 w 12192000"/>
              <a:gd name="connsiteY126" fmla="*/ 3480770 h 3482342"/>
              <a:gd name="connsiteX127" fmla="*/ 0 w 12192000"/>
              <a:gd name="connsiteY127" fmla="*/ 3482342 h 3482342"/>
              <a:gd name="connsiteX128" fmla="*/ 0 w 12192000"/>
              <a:gd name="connsiteY12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79906 w 12192000"/>
              <a:gd name="connsiteY32" fmla="*/ 1332049 h 3482342"/>
              <a:gd name="connsiteX33" fmla="*/ 10639834 w 12192000"/>
              <a:gd name="connsiteY33" fmla="*/ 1324989 h 3482342"/>
              <a:gd name="connsiteX34" fmla="*/ 10603863 w 12192000"/>
              <a:gd name="connsiteY34" fmla="*/ 1346886 h 3482342"/>
              <a:gd name="connsiteX35" fmla="*/ 10573203 w 12192000"/>
              <a:gd name="connsiteY35" fmla="*/ 1351996 h 3482342"/>
              <a:gd name="connsiteX36" fmla="*/ 10513263 w 12192000"/>
              <a:gd name="connsiteY36" fmla="*/ 1350756 h 3482342"/>
              <a:gd name="connsiteX37" fmla="*/ 10487356 w 12192000"/>
              <a:gd name="connsiteY37" fmla="*/ 1385722 h 3482342"/>
              <a:gd name="connsiteX38" fmla="*/ 10464012 w 12192000"/>
              <a:gd name="connsiteY38" fmla="*/ 1391778 h 3482342"/>
              <a:gd name="connsiteX39" fmla="*/ 10405409 w 12192000"/>
              <a:gd name="connsiteY39" fmla="*/ 1422789 h 3482342"/>
              <a:gd name="connsiteX40" fmla="*/ 10370530 w 12192000"/>
              <a:gd name="connsiteY40" fmla="*/ 1441596 h 3482342"/>
              <a:gd name="connsiteX41" fmla="*/ 10300239 w 12192000"/>
              <a:gd name="connsiteY41" fmla="*/ 1456332 h 3482342"/>
              <a:gd name="connsiteX42" fmla="*/ 10264922 w 12192000"/>
              <a:gd name="connsiteY42" fmla="*/ 1472107 h 3482342"/>
              <a:gd name="connsiteX43" fmla="*/ 10229629 w 12192000"/>
              <a:gd name="connsiteY43" fmla="*/ 1470454 h 3482342"/>
              <a:gd name="connsiteX44" fmla="*/ 10201385 w 12192000"/>
              <a:gd name="connsiteY44" fmla="*/ 1477515 h 3482342"/>
              <a:gd name="connsiteX45" fmla="*/ 10151958 w 12192000"/>
              <a:gd name="connsiteY45" fmla="*/ 1477515 h 3482342"/>
              <a:gd name="connsiteX46" fmla="*/ 10120184 w 12192000"/>
              <a:gd name="connsiteY46" fmla="*/ 1466924 h 3482342"/>
              <a:gd name="connsiteX47" fmla="*/ 10058690 w 12192000"/>
              <a:gd name="connsiteY47" fmla="*/ 1474888 h 3482342"/>
              <a:gd name="connsiteX48" fmla="*/ 10004424 w 12192000"/>
              <a:gd name="connsiteY48" fmla="*/ 1489801 h 3482342"/>
              <a:gd name="connsiteX49" fmla="*/ 9999951 w 12192000"/>
              <a:gd name="connsiteY49" fmla="*/ 1499127 h 3482342"/>
              <a:gd name="connsiteX50" fmla="*/ 9845462 w 12192000"/>
              <a:gd name="connsiteY50" fmla="*/ 1548192 h 3482342"/>
              <a:gd name="connsiteX51" fmla="*/ 9736156 w 12192000"/>
              <a:gd name="connsiteY51" fmla="*/ 1581928 h 3482342"/>
              <a:gd name="connsiteX52" fmla="*/ 9693355 w 12192000"/>
              <a:gd name="connsiteY52" fmla="*/ 1602632 h 3482342"/>
              <a:gd name="connsiteX53" fmla="*/ 9664242 w 12192000"/>
              <a:gd name="connsiteY53" fmla="*/ 1622075 h 3482342"/>
              <a:gd name="connsiteX54" fmla="*/ 9579195 w 12192000"/>
              <a:gd name="connsiteY54" fmla="*/ 1648017 h 3482342"/>
              <a:gd name="connsiteX55" fmla="*/ 9433652 w 12192000"/>
              <a:gd name="connsiteY55" fmla="*/ 1681174 h 3482342"/>
              <a:gd name="connsiteX56" fmla="*/ 9403775 w 12192000"/>
              <a:gd name="connsiteY56" fmla="*/ 1690403 h 3482342"/>
              <a:gd name="connsiteX57" fmla="*/ 9382503 w 12192000"/>
              <a:gd name="connsiteY57" fmla="*/ 1706957 h 3482342"/>
              <a:gd name="connsiteX58" fmla="*/ 9381410 w 12192000"/>
              <a:gd name="connsiteY58" fmla="*/ 1718312 h 3482342"/>
              <a:gd name="connsiteX59" fmla="*/ 9365685 w 12192000"/>
              <a:gd name="connsiteY59" fmla="*/ 1724772 h 3482342"/>
              <a:gd name="connsiteX60" fmla="*/ 9278020 w 12192000"/>
              <a:gd name="connsiteY60" fmla="*/ 1741161 h 3482342"/>
              <a:gd name="connsiteX61" fmla="*/ 9217145 w 12192000"/>
              <a:gd name="connsiteY61" fmla="*/ 1771195 h 3482342"/>
              <a:gd name="connsiteX62" fmla="*/ 8955875 w 12192000"/>
              <a:gd name="connsiteY62" fmla="*/ 1796806 h 3482342"/>
              <a:gd name="connsiteX63" fmla="*/ 8648415 w 12192000"/>
              <a:gd name="connsiteY63" fmla="*/ 1878623 h 3482342"/>
              <a:gd name="connsiteX64" fmla="*/ 8495949 w 12192000"/>
              <a:gd name="connsiteY64" fmla="*/ 1902425 h 3482342"/>
              <a:gd name="connsiteX65" fmla="*/ 8236214 w 12192000"/>
              <a:gd name="connsiteY65" fmla="*/ 1909725 h 3482342"/>
              <a:gd name="connsiteX66" fmla="*/ 8132104 w 12192000"/>
              <a:gd name="connsiteY66" fmla="*/ 1895727 h 3482342"/>
              <a:gd name="connsiteX67" fmla="*/ 7918078 w 12192000"/>
              <a:gd name="connsiteY67" fmla="*/ 1862668 h 3482342"/>
              <a:gd name="connsiteX68" fmla="*/ 7817899 w 12192000"/>
              <a:gd name="connsiteY68" fmla="*/ 1862176 h 3482342"/>
              <a:gd name="connsiteX69" fmla="*/ 7768994 w 12192000"/>
              <a:gd name="connsiteY69" fmla="*/ 1855721 h 3482342"/>
              <a:gd name="connsiteX70" fmla="*/ 7618027 w 12192000"/>
              <a:gd name="connsiteY70" fmla="*/ 1830959 h 3482342"/>
              <a:gd name="connsiteX71" fmla="*/ 7449425 w 12192000"/>
              <a:gd name="connsiteY71" fmla="*/ 1810910 h 3482342"/>
              <a:gd name="connsiteX72" fmla="*/ 7342915 w 12192000"/>
              <a:gd name="connsiteY72" fmla="*/ 1819827 h 3482342"/>
              <a:gd name="connsiteX73" fmla="*/ 7255191 w 12192000"/>
              <a:gd name="connsiteY73" fmla="*/ 1834354 h 3482342"/>
              <a:gd name="connsiteX74" fmla="*/ 7131205 w 12192000"/>
              <a:gd name="connsiteY74" fmla="*/ 1845557 h 3482342"/>
              <a:gd name="connsiteX75" fmla="*/ 6941837 w 12192000"/>
              <a:gd name="connsiteY75" fmla="*/ 1840640 h 3482342"/>
              <a:gd name="connsiteX76" fmla="*/ 6837145 w 12192000"/>
              <a:gd name="connsiteY76" fmla="*/ 1870724 h 3482342"/>
              <a:gd name="connsiteX77" fmla="*/ 6753991 w 12192000"/>
              <a:gd name="connsiteY77" fmla="*/ 1860969 h 3482342"/>
              <a:gd name="connsiteX78" fmla="*/ 6727754 w 12192000"/>
              <a:gd name="connsiteY78" fmla="*/ 1882372 h 3482342"/>
              <a:gd name="connsiteX79" fmla="*/ 6723371 w 12192000"/>
              <a:gd name="connsiteY79" fmla="*/ 1886494 h 3482342"/>
              <a:gd name="connsiteX80" fmla="*/ 6702779 w 12192000"/>
              <a:gd name="connsiteY80" fmla="*/ 1893601 h 3482342"/>
              <a:gd name="connsiteX81" fmla="*/ 6686657 w 12192000"/>
              <a:gd name="connsiteY81" fmla="*/ 1907344 h 3482342"/>
              <a:gd name="connsiteX82" fmla="*/ 6651330 w 12192000"/>
              <a:gd name="connsiteY82" fmla="*/ 1922921 h 3482342"/>
              <a:gd name="connsiteX83" fmla="*/ 6622958 w 12192000"/>
              <a:gd name="connsiteY83" fmla="*/ 1936255 h 3482342"/>
              <a:gd name="connsiteX84" fmla="*/ 6522602 w 12192000"/>
              <a:gd name="connsiteY84" fmla="*/ 1954133 h 3482342"/>
              <a:gd name="connsiteX85" fmla="*/ 6444344 w 12192000"/>
              <a:gd name="connsiteY85" fmla="*/ 1969663 h 3482342"/>
              <a:gd name="connsiteX86" fmla="*/ 6409626 w 12192000"/>
              <a:gd name="connsiteY86" fmla="*/ 1978846 h 3482342"/>
              <a:gd name="connsiteX87" fmla="*/ 6333446 w 12192000"/>
              <a:gd name="connsiteY87" fmla="*/ 1997163 h 3482342"/>
              <a:gd name="connsiteX88" fmla="*/ 6294933 w 12192000"/>
              <a:gd name="connsiteY88" fmla="*/ 2019412 h 3482342"/>
              <a:gd name="connsiteX89" fmla="*/ 6238719 w 12192000"/>
              <a:gd name="connsiteY89" fmla="*/ 2042547 h 3482342"/>
              <a:gd name="connsiteX90" fmla="*/ 6187205 w 12192000"/>
              <a:gd name="connsiteY90" fmla="*/ 2060048 h 3482342"/>
              <a:gd name="connsiteX91" fmla="*/ 6138780 w 12192000"/>
              <a:gd name="connsiteY91" fmla="*/ 2081918 h 3482342"/>
              <a:gd name="connsiteX92" fmla="*/ 6120125 w 12192000"/>
              <a:gd name="connsiteY92" fmla="*/ 2109475 h 3482342"/>
              <a:gd name="connsiteX93" fmla="*/ 6056576 w 12192000"/>
              <a:gd name="connsiteY93" fmla="*/ 2120066 h 3482342"/>
              <a:gd name="connsiteX94" fmla="*/ 5993794 w 12192000"/>
              <a:gd name="connsiteY94" fmla="*/ 2122569 h 3482342"/>
              <a:gd name="connsiteX95" fmla="*/ 5943601 w 12192000"/>
              <a:gd name="connsiteY95" fmla="*/ 2137719 h 3482342"/>
              <a:gd name="connsiteX96" fmla="*/ 5898141 w 12192000"/>
              <a:gd name="connsiteY96" fmla="*/ 2144806 h 3482342"/>
              <a:gd name="connsiteX97" fmla="*/ 5855337 w 12192000"/>
              <a:gd name="connsiteY97" fmla="*/ 2137719 h 3482342"/>
              <a:gd name="connsiteX98" fmla="*/ 5817682 w 12192000"/>
              <a:gd name="connsiteY98" fmla="*/ 2157358 h 3482342"/>
              <a:gd name="connsiteX99" fmla="*/ 5735300 w 12192000"/>
              <a:gd name="connsiteY99" fmla="*/ 2158902 h 3482342"/>
              <a:gd name="connsiteX100" fmla="*/ 5591469 w 12192000"/>
              <a:gd name="connsiteY100" fmla="*/ 2178389 h 3482342"/>
              <a:gd name="connsiteX101" fmla="*/ 5505818 w 12192000"/>
              <a:gd name="connsiteY101" fmla="*/ 2194207 h 3482342"/>
              <a:gd name="connsiteX102" fmla="*/ 5452860 w 12192000"/>
              <a:gd name="connsiteY102" fmla="*/ 2180085 h 3482342"/>
              <a:gd name="connsiteX103" fmla="*/ 5414282 w 12192000"/>
              <a:gd name="connsiteY103" fmla="*/ 2183070 h 3482342"/>
              <a:gd name="connsiteX104" fmla="*/ 5368369 w 12192000"/>
              <a:gd name="connsiteY104" fmla="*/ 2204272 h 3482342"/>
              <a:gd name="connsiteX105" fmla="*/ 5336354 w 12192000"/>
              <a:gd name="connsiteY105" fmla="*/ 2218920 h 3482342"/>
              <a:gd name="connsiteX106" fmla="*/ 5291263 w 12192000"/>
              <a:gd name="connsiteY106" fmla="*/ 2239182 h 3482342"/>
              <a:gd name="connsiteX107" fmla="*/ 5255152 w 12192000"/>
              <a:gd name="connsiteY107" fmla="*/ 2247164 h 3482342"/>
              <a:gd name="connsiteX108" fmla="*/ 5233796 w 12192000"/>
              <a:gd name="connsiteY108" fmla="*/ 2268260 h 3482342"/>
              <a:gd name="connsiteX109" fmla="*/ 5212786 w 12192000"/>
              <a:gd name="connsiteY109" fmla="*/ 2296592 h 3482342"/>
              <a:gd name="connsiteX110" fmla="*/ 5173523 w 12192000"/>
              <a:gd name="connsiteY110" fmla="*/ 2309057 h 3482342"/>
              <a:gd name="connsiteX111" fmla="*/ 5123830 w 12192000"/>
              <a:gd name="connsiteY111" fmla="*/ 2307070 h 3482342"/>
              <a:gd name="connsiteX112" fmla="*/ 5065426 w 12192000"/>
              <a:gd name="connsiteY112" fmla="*/ 2324076 h 3482342"/>
              <a:gd name="connsiteX113" fmla="*/ 4975908 w 12192000"/>
              <a:gd name="connsiteY113" fmla="*/ 2364128 h 3482342"/>
              <a:gd name="connsiteX114" fmla="*/ 4913723 w 12192000"/>
              <a:gd name="connsiteY114" fmla="*/ 2385265 h 3482342"/>
              <a:gd name="connsiteX115" fmla="*/ 4746485 w 12192000"/>
              <a:gd name="connsiteY115" fmla="*/ 2451769 h 3482342"/>
              <a:gd name="connsiteX116" fmla="*/ 4681588 w 12192000"/>
              <a:gd name="connsiteY116" fmla="*/ 2467494 h 3482342"/>
              <a:gd name="connsiteX117" fmla="*/ 1783655 w 12192000"/>
              <a:gd name="connsiteY117" fmla="*/ 3163860 h 3482342"/>
              <a:gd name="connsiteX118" fmla="*/ 1325955 w 12192000"/>
              <a:gd name="connsiteY118" fmla="*/ 3176692 h 3482342"/>
              <a:gd name="connsiteX119" fmla="*/ 1190384 w 12192000"/>
              <a:gd name="connsiteY119" fmla="*/ 3203504 h 3482342"/>
              <a:gd name="connsiteX120" fmla="*/ 1094537 w 12192000"/>
              <a:gd name="connsiteY120" fmla="*/ 3229469 h 3482342"/>
              <a:gd name="connsiteX121" fmla="*/ 779276 w 12192000"/>
              <a:gd name="connsiteY121" fmla="*/ 3327290 h 3482342"/>
              <a:gd name="connsiteX122" fmla="*/ 600378 w 12192000"/>
              <a:gd name="connsiteY122" fmla="*/ 3335250 h 3482342"/>
              <a:gd name="connsiteX123" fmla="*/ 493457 w 12192000"/>
              <a:gd name="connsiteY123" fmla="*/ 3365044 h 3482342"/>
              <a:gd name="connsiteX124" fmla="*/ 349402 w 12192000"/>
              <a:gd name="connsiteY124" fmla="*/ 3380897 h 3482342"/>
              <a:gd name="connsiteX125" fmla="*/ 192183 w 12192000"/>
              <a:gd name="connsiteY125" fmla="*/ 3460075 h 3482342"/>
              <a:gd name="connsiteX126" fmla="*/ 46713 w 12192000"/>
              <a:gd name="connsiteY126" fmla="*/ 3462986 h 3482342"/>
              <a:gd name="connsiteX127" fmla="*/ 2765 w 12192000"/>
              <a:gd name="connsiteY127" fmla="*/ 3480770 h 3482342"/>
              <a:gd name="connsiteX128" fmla="*/ 0 w 12192000"/>
              <a:gd name="connsiteY128" fmla="*/ 3482342 h 3482342"/>
              <a:gd name="connsiteX129" fmla="*/ 0 w 12192000"/>
              <a:gd name="connsiteY12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79906 w 12192000"/>
              <a:gd name="connsiteY32" fmla="*/ 1332049 h 3482342"/>
              <a:gd name="connsiteX33" fmla="*/ 10639834 w 12192000"/>
              <a:gd name="connsiteY33" fmla="*/ 1324989 h 3482342"/>
              <a:gd name="connsiteX34" fmla="*/ 10603863 w 12192000"/>
              <a:gd name="connsiteY34" fmla="*/ 1346886 h 3482342"/>
              <a:gd name="connsiteX35" fmla="*/ 10573203 w 12192000"/>
              <a:gd name="connsiteY35" fmla="*/ 1351996 h 3482342"/>
              <a:gd name="connsiteX36" fmla="*/ 10540314 w 12192000"/>
              <a:gd name="connsiteY36" fmla="*/ 1343356 h 3482342"/>
              <a:gd name="connsiteX37" fmla="*/ 10513263 w 12192000"/>
              <a:gd name="connsiteY37" fmla="*/ 1350756 h 3482342"/>
              <a:gd name="connsiteX38" fmla="*/ 10487356 w 12192000"/>
              <a:gd name="connsiteY38" fmla="*/ 1385722 h 3482342"/>
              <a:gd name="connsiteX39" fmla="*/ 10464012 w 12192000"/>
              <a:gd name="connsiteY39" fmla="*/ 1391778 h 3482342"/>
              <a:gd name="connsiteX40" fmla="*/ 10405409 w 12192000"/>
              <a:gd name="connsiteY40" fmla="*/ 1422789 h 3482342"/>
              <a:gd name="connsiteX41" fmla="*/ 10370530 w 12192000"/>
              <a:gd name="connsiteY41" fmla="*/ 1441596 h 3482342"/>
              <a:gd name="connsiteX42" fmla="*/ 10300239 w 12192000"/>
              <a:gd name="connsiteY42" fmla="*/ 1456332 h 3482342"/>
              <a:gd name="connsiteX43" fmla="*/ 10264922 w 12192000"/>
              <a:gd name="connsiteY43" fmla="*/ 1472107 h 3482342"/>
              <a:gd name="connsiteX44" fmla="*/ 10229629 w 12192000"/>
              <a:gd name="connsiteY44" fmla="*/ 1470454 h 3482342"/>
              <a:gd name="connsiteX45" fmla="*/ 10201385 w 12192000"/>
              <a:gd name="connsiteY45" fmla="*/ 1477515 h 3482342"/>
              <a:gd name="connsiteX46" fmla="*/ 10151958 w 12192000"/>
              <a:gd name="connsiteY46" fmla="*/ 1477515 h 3482342"/>
              <a:gd name="connsiteX47" fmla="*/ 10120184 w 12192000"/>
              <a:gd name="connsiteY47" fmla="*/ 1466924 h 3482342"/>
              <a:gd name="connsiteX48" fmla="*/ 10058690 w 12192000"/>
              <a:gd name="connsiteY48" fmla="*/ 1474888 h 3482342"/>
              <a:gd name="connsiteX49" fmla="*/ 10004424 w 12192000"/>
              <a:gd name="connsiteY49" fmla="*/ 1489801 h 3482342"/>
              <a:gd name="connsiteX50" fmla="*/ 9999951 w 12192000"/>
              <a:gd name="connsiteY50" fmla="*/ 1499127 h 3482342"/>
              <a:gd name="connsiteX51" fmla="*/ 9845462 w 12192000"/>
              <a:gd name="connsiteY51" fmla="*/ 1548192 h 3482342"/>
              <a:gd name="connsiteX52" fmla="*/ 9736156 w 12192000"/>
              <a:gd name="connsiteY52" fmla="*/ 1581928 h 3482342"/>
              <a:gd name="connsiteX53" fmla="*/ 9693355 w 12192000"/>
              <a:gd name="connsiteY53" fmla="*/ 1602632 h 3482342"/>
              <a:gd name="connsiteX54" fmla="*/ 9664242 w 12192000"/>
              <a:gd name="connsiteY54" fmla="*/ 1622075 h 3482342"/>
              <a:gd name="connsiteX55" fmla="*/ 9579195 w 12192000"/>
              <a:gd name="connsiteY55" fmla="*/ 1648017 h 3482342"/>
              <a:gd name="connsiteX56" fmla="*/ 9433652 w 12192000"/>
              <a:gd name="connsiteY56" fmla="*/ 1681174 h 3482342"/>
              <a:gd name="connsiteX57" fmla="*/ 9403775 w 12192000"/>
              <a:gd name="connsiteY57" fmla="*/ 1690403 h 3482342"/>
              <a:gd name="connsiteX58" fmla="*/ 9382503 w 12192000"/>
              <a:gd name="connsiteY58" fmla="*/ 1706957 h 3482342"/>
              <a:gd name="connsiteX59" fmla="*/ 9381410 w 12192000"/>
              <a:gd name="connsiteY59" fmla="*/ 1718312 h 3482342"/>
              <a:gd name="connsiteX60" fmla="*/ 9365685 w 12192000"/>
              <a:gd name="connsiteY60" fmla="*/ 1724772 h 3482342"/>
              <a:gd name="connsiteX61" fmla="*/ 9278020 w 12192000"/>
              <a:gd name="connsiteY61" fmla="*/ 1741161 h 3482342"/>
              <a:gd name="connsiteX62" fmla="*/ 9217145 w 12192000"/>
              <a:gd name="connsiteY62" fmla="*/ 1771195 h 3482342"/>
              <a:gd name="connsiteX63" fmla="*/ 8955875 w 12192000"/>
              <a:gd name="connsiteY63" fmla="*/ 1796806 h 3482342"/>
              <a:gd name="connsiteX64" fmla="*/ 8648415 w 12192000"/>
              <a:gd name="connsiteY64" fmla="*/ 1878623 h 3482342"/>
              <a:gd name="connsiteX65" fmla="*/ 8495949 w 12192000"/>
              <a:gd name="connsiteY65" fmla="*/ 1902425 h 3482342"/>
              <a:gd name="connsiteX66" fmla="*/ 8236214 w 12192000"/>
              <a:gd name="connsiteY66" fmla="*/ 1909725 h 3482342"/>
              <a:gd name="connsiteX67" fmla="*/ 8132104 w 12192000"/>
              <a:gd name="connsiteY67" fmla="*/ 1895727 h 3482342"/>
              <a:gd name="connsiteX68" fmla="*/ 7918078 w 12192000"/>
              <a:gd name="connsiteY68" fmla="*/ 1862668 h 3482342"/>
              <a:gd name="connsiteX69" fmla="*/ 7817899 w 12192000"/>
              <a:gd name="connsiteY69" fmla="*/ 1862176 h 3482342"/>
              <a:gd name="connsiteX70" fmla="*/ 7768994 w 12192000"/>
              <a:gd name="connsiteY70" fmla="*/ 1855721 h 3482342"/>
              <a:gd name="connsiteX71" fmla="*/ 7618027 w 12192000"/>
              <a:gd name="connsiteY71" fmla="*/ 1830959 h 3482342"/>
              <a:gd name="connsiteX72" fmla="*/ 7449425 w 12192000"/>
              <a:gd name="connsiteY72" fmla="*/ 1810910 h 3482342"/>
              <a:gd name="connsiteX73" fmla="*/ 7342915 w 12192000"/>
              <a:gd name="connsiteY73" fmla="*/ 1819827 h 3482342"/>
              <a:gd name="connsiteX74" fmla="*/ 7255191 w 12192000"/>
              <a:gd name="connsiteY74" fmla="*/ 1834354 h 3482342"/>
              <a:gd name="connsiteX75" fmla="*/ 7131205 w 12192000"/>
              <a:gd name="connsiteY75" fmla="*/ 1845557 h 3482342"/>
              <a:gd name="connsiteX76" fmla="*/ 6941837 w 12192000"/>
              <a:gd name="connsiteY76" fmla="*/ 1840640 h 3482342"/>
              <a:gd name="connsiteX77" fmla="*/ 6837145 w 12192000"/>
              <a:gd name="connsiteY77" fmla="*/ 1870724 h 3482342"/>
              <a:gd name="connsiteX78" fmla="*/ 6753991 w 12192000"/>
              <a:gd name="connsiteY78" fmla="*/ 1860969 h 3482342"/>
              <a:gd name="connsiteX79" fmla="*/ 6727754 w 12192000"/>
              <a:gd name="connsiteY79" fmla="*/ 1882372 h 3482342"/>
              <a:gd name="connsiteX80" fmla="*/ 6723371 w 12192000"/>
              <a:gd name="connsiteY80" fmla="*/ 1886494 h 3482342"/>
              <a:gd name="connsiteX81" fmla="*/ 6702779 w 12192000"/>
              <a:gd name="connsiteY81" fmla="*/ 1893601 h 3482342"/>
              <a:gd name="connsiteX82" fmla="*/ 6686657 w 12192000"/>
              <a:gd name="connsiteY82" fmla="*/ 1907344 h 3482342"/>
              <a:gd name="connsiteX83" fmla="*/ 6651330 w 12192000"/>
              <a:gd name="connsiteY83" fmla="*/ 1922921 h 3482342"/>
              <a:gd name="connsiteX84" fmla="*/ 6622958 w 12192000"/>
              <a:gd name="connsiteY84" fmla="*/ 1936255 h 3482342"/>
              <a:gd name="connsiteX85" fmla="*/ 6522602 w 12192000"/>
              <a:gd name="connsiteY85" fmla="*/ 1954133 h 3482342"/>
              <a:gd name="connsiteX86" fmla="*/ 6444344 w 12192000"/>
              <a:gd name="connsiteY86" fmla="*/ 1969663 h 3482342"/>
              <a:gd name="connsiteX87" fmla="*/ 6409626 w 12192000"/>
              <a:gd name="connsiteY87" fmla="*/ 1978846 h 3482342"/>
              <a:gd name="connsiteX88" fmla="*/ 6333446 w 12192000"/>
              <a:gd name="connsiteY88" fmla="*/ 1997163 h 3482342"/>
              <a:gd name="connsiteX89" fmla="*/ 6294933 w 12192000"/>
              <a:gd name="connsiteY89" fmla="*/ 2019412 h 3482342"/>
              <a:gd name="connsiteX90" fmla="*/ 6238719 w 12192000"/>
              <a:gd name="connsiteY90" fmla="*/ 2042547 h 3482342"/>
              <a:gd name="connsiteX91" fmla="*/ 6187205 w 12192000"/>
              <a:gd name="connsiteY91" fmla="*/ 2060048 h 3482342"/>
              <a:gd name="connsiteX92" fmla="*/ 6138780 w 12192000"/>
              <a:gd name="connsiteY92" fmla="*/ 2081918 h 3482342"/>
              <a:gd name="connsiteX93" fmla="*/ 6120125 w 12192000"/>
              <a:gd name="connsiteY93" fmla="*/ 2109475 h 3482342"/>
              <a:gd name="connsiteX94" fmla="*/ 6056576 w 12192000"/>
              <a:gd name="connsiteY94" fmla="*/ 2120066 h 3482342"/>
              <a:gd name="connsiteX95" fmla="*/ 5993794 w 12192000"/>
              <a:gd name="connsiteY95" fmla="*/ 2122569 h 3482342"/>
              <a:gd name="connsiteX96" fmla="*/ 5943601 w 12192000"/>
              <a:gd name="connsiteY96" fmla="*/ 2137719 h 3482342"/>
              <a:gd name="connsiteX97" fmla="*/ 5898141 w 12192000"/>
              <a:gd name="connsiteY97" fmla="*/ 2144806 h 3482342"/>
              <a:gd name="connsiteX98" fmla="*/ 5855337 w 12192000"/>
              <a:gd name="connsiteY98" fmla="*/ 2137719 h 3482342"/>
              <a:gd name="connsiteX99" fmla="*/ 5817682 w 12192000"/>
              <a:gd name="connsiteY99" fmla="*/ 2157358 h 3482342"/>
              <a:gd name="connsiteX100" fmla="*/ 5735300 w 12192000"/>
              <a:gd name="connsiteY100" fmla="*/ 2158902 h 3482342"/>
              <a:gd name="connsiteX101" fmla="*/ 5591469 w 12192000"/>
              <a:gd name="connsiteY101" fmla="*/ 2178389 h 3482342"/>
              <a:gd name="connsiteX102" fmla="*/ 5505818 w 12192000"/>
              <a:gd name="connsiteY102" fmla="*/ 2194207 h 3482342"/>
              <a:gd name="connsiteX103" fmla="*/ 5452860 w 12192000"/>
              <a:gd name="connsiteY103" fmla="*/ 2180085 h 3482342"/>
              <a:gd name="connsiteX104" fmla="*/ 5414282 w 12192000"/>
              <a:gd name="connsiteY104" fmla="*/ 2183070 h 3482342"/>
              <a:gd name="connsiteX105" fmla="*/ 5368369 w 12192000"/>
              <a:gd name="connsiteY105" fmla="*/ 2204272 h 3482342"/>
              <a:gd name="connsiteX106" fmla="*/ 5336354 w 12192000"/>
              <a:gd name="connsiteY106" fmla="*/ 2218920 h 3482342"/>
              <a:gd name="connsiteX107" fmla="*/ 5291263 w 12192000"/>
              <a:gd name="connsiteY107" fmla="*/ 2239182 h 3482342"/>
              <a:gd name="connsiteX108" fmla="*/ 5255152 w 12192000"/>
              <a:gd name="connsiteY108" fmla="*/ 2247164 h 3482342"/>
              <a:gd name="connsiteX109" fmla="*/ 5233796 w 12192000"/>
              <a:gd name="connsiteY109" fmla="*/ 2268260 h 3482342"/>
              <a:gd name="connsiteX110" fmla="*/ 5212786 w 12192000"/>
              <a:gd name="connsiteY110" fmla="*/ 2296592 h 3482342"/>
              <a:gd name="connsiteX111" fmla="*/ 5173523 w 12192000"/>
              <a:gd name="connsiteY111" fmla="*/ 2309057 h 3482342"/>
              <a:gd name="connsiteX112" fmla="*/ 5123830 w 12192000"/>
              <a:gd name="connsiteY112" fmla="*/ 2307070 h 3482342"/>
              <a:gd name="connsiteX113" fmla="*/ 5065426 w 12192000"/>
              <a:gd name="connsiteY113" fmla="*/ 2324076 h 3482342"/>
              <a:gd name="connsiteX114" fmla="*/ 4975908 w 12192000"/>
              <a:gd name="connsiteY114" fmla="*/ 2364128 h 3482342"/>
              <a:gd name="connsiteX115" fmla="*/ 4913723 w 12192000"/>
              <a:gd name="connsiteY115" fmla="*/ 2385265 h 3482342"/>
              <a:gd name="connsiteX116" fmla="*/ 4746485 w 12192000"/>
              <a:gd name="connsiteY116" fmla="*/ 2451769 h 3482342"/>
              <a:gd name="connsiteX117" fmla="*/ 4681588 w 12192000"/>
              <a:gd name="connsiteY117" fmla="*/ 2467494 h 3482342"/>
              <a:gd name="connsiteX118" fmla="*/ 1783655 w 12192000"/>
              <a:gd name="connsiteY118" fmla="*/ 3163860 h 3482342"/>
              <a:gd name="connsiteX119" fmla="*/ 1325955 w 12192000"/>
              <a:gd name="connsiteY119" fmla="*/ 3176692 h 3482342"/>
              <a:gd name="connsiteX120" fmla="*/ 1190384 w 12192000"/>
              <a:gd name="connsiteY120" fmla="*/ 3203504 h 3482342"/>
              <a:gd name="connsiteX121" fmla="*/ 1094537 w 12192000"/>
              <a:gd name="connsiteY121" fmla="*/ 3229469 h 3482342"/>
              <a:gd name="connsiteX122" fmla="*/ 779276 w 12192000"/>
              <a:gd name="connsiteY122" fmla="*/ 3327290 h 3482342"/>
              <a:gd name="connsiteX123" fmla="*/ 600378 w 12192000"/>
              <a:gd name="connsiteY123" fmla="*/ 3335250 h 3482342"/>
              <a:gd name="connsiteX124" fmla="*/ 493457 w 12192000"/>
              <a:gd name="connsiteY124" fmla="*/ 3365044 h 3482342"/>
              <a:gd name="connsiteX125" fmla="*/ 349402 w 12192000"/>
              <a:gd name="connsiteY125" fmla="*/ 3380897 h 3482342"/>
              <a:gd name="connsiteX126" fmla="*/ 192183 w 12192000"/>
              <a:gd name="connsiteY126" fmla="*/ 3460075 h 3482342"/>
              <a:gd name="connsiteX127" fmla="*/ 46713 w 12192000"/>
              <a:gd name="connsiteY127" fmla="*/ 3462986 h 3482342"/>
              <a:gd name="connsiteX128" fmla="*/ 2765 w 12192000"/>
              <a:gd name="connsiteY128" fmla="*/ 3480770 h 3482342"/>
              <a:gd name="connsiteX129" fmla="*/ 0 w 12192000"/>
              <a:gd name="connsiteY129" fmla="*/ 3482342 h 3482342"/>
              <a:gd name="connsiteX130" fmla="*/ 0 w 12192000"/>
              <a:gd name="connsiteY13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79906 w 12192000"/>
              <a:gd name="connsiteY32" fmla="*/ 1332049 h 3482342"/>
              <a:gd name="connsiteX33" fmla="*/ 10639834 w 12192000"/>
              <a:gd name="connsiteY33" fmla="*/ 1324989 h 3482342"/>
              <a:gd name="connsiteX34" fmla="*/ 10603863 w 12192000"/>
              <a:gd name="connsiteY34" fmla="*/ 1346886 h 3482342"/>
              <a:gd name="connsiteX35" fmla="*/ 10573203 w 12192000"/>
              <a:gd name="connsiteY35" fmla="*/ 1351996 h 3482342"/>
              <a:gd name="connsiteX36" fmla="*/ 10540314 w 12192000"/>
              <a:gd name="connsiteY36" fmla="*/ 1343356 h 3482342"/>
              <a:gd name="connsiteX37" fmla="*/ 10513263 w 12192000"/>
              <a:gd name="connsiteY37" fmla="*/ 1371939 h 3482342"/>
              <a:gd name="connsiteX38" fmla="*/ 10487356 w 12192000"/>
              <a:gd name="connsiteY38" fmla="*/ 1385722 h 3482342"/>
              <a:gd name="connsiteX39" fmla="*/ 10464012 w 12192000"/>
              <a:gd name="connsiteY39" fmla="*/ 1391778 h 3482342"/>
              <a:gd name="connsiteX40" fmla="*/ 10405409 w 12192000"/>
              <a:gd name="connsiteY40" fmla="*/ 1422789 h 3482342"/>
              <a:gd name="connsiteX41" fmla="*/ 10370530 w 12192000"/>
              <a:gd name="connsiteY41" fmla="*/ 1441596 h 3482342"/>
              <a:gd name="connsiteX42" fmla="*/ 10300239 w 12192000"/>
              <a:gd name="connsiteY42" fmla="*/ 1456332 h 3482342"/>
              <a:gd name="connsiteX43" fmla="*/ 10264922 w 12192000"/>
              <a:gd name="connsiteY43" fmla="*/ 1472107 h 3482342"/>
              <a:gd name="connsiteX44" fmla="*/ 10229629 w 12192000"/>
              <a:gd name="connsiteY44" fmla="*/ 1470454 h 3482342"/>
              <a:gd name="connsiteX45" fmla="*/ 10201385 w 12192000"/>
              <a:gd name="connsiteY45" fmla="*/ 1477515 h 3482342"/>
              <a:gd name="connsiteX46" fmla="*/ 10151958 w 12192000"/>
              <a:gd name="connsiteY46" fmla="*/ 1477515 h 3482342"/>
              <a:gd name="connsiteX47" fmla="*/ 10120184 w 12192000"/>
              <a:gd name="connsiteY47" fmla="*/ 1466924 h 3482342"/>
              <a:gd name="connsiteX48" fmla="*/ 10058690 w 12192000"/>
              <a:gd name="connsiteY48" fmla="*/ 1474888 h 3482342"/>
              <a:gd name="connsiteX49" fmla="*/ 10004424 w 12192000"/>
              <a:gd name="connsiteY49" fmla="*/ 1489801 h 3482342"/>
              <a:gd name="connsiteX50" fmla="*/ 9999951 w 12192000"/>
              <a:gd name="connsiteY50" fmla="*/ 1499127 h 3482342"/>
              <a:gd name="connsiteX51" fmla="*/ 9845462 w 12192000"/>
              <a:gd name="connsiteY51" fmla="*/ 1548192 h 3482342"/>
              <a:gd name="connsiteX52" fmla="*/ 9736156 w 12192000"/>
              <a:gd name="connsiteY52" fmla="*/ 1581928 h 3482342"/>
              <a:gd name="connsiteX53" fmla="*/ 9693355 w 12192000"/>
              <a:gd name="connsiteY53" fmla="*/ 1602632 h 3482342"/>
              <a:gd name="connsiteX54" fmla="*/ 9664242 w 12192000"/>
              <a:gd name="connsiteY54" fmla="*/ 1622075 h 3482342"/>
              <a:gd name="connsiteX55" fmla="*/ 9579195 w 12192000"/>
              <a:gd name="connsiteY55" fmla="*/ 1648017 h 3482342"/>
              <a:gd name="connsiteX56" fmla="*/ 9433652 w 12192000"/>
              <a:gd name="connsiteY56" fmla="*/ 1681174 h 3482342"/>
              <a:gd name="connsiteX57" fmla="*/ 9403775 w 12192000"/>
              <a:gd name="connsiteY57" fmla="*/ 1690403 h 3482342"/>
              <a:gd name="connsiteX58" fmla="*/ 9382503 w 12192000"/>
              <a:gd name="connsiteY58" fmla="*/ 1706957 h 3482342"/>
              <a:gd name="connsiteX59" fmla="*/ 9381410 w 12192000"/>
              <a:gd name="connsiteY59" fmla="*/ 1718312 h 3482342"/>
              <a:gd name="connsiteX60" fmla="*/ 9365685 w 12192000"/>
              <a:gd name="connsiteY60" fmla="*/ 1724772 h 3482342"/>
              <a:gd name="connsiteX61" fmla="*/ 9278020 w 12192000"/>
              <a:gd name="connsiteY61" fmla="*/ 1741161 h 3482342"/>
              <a:gd name="connsiteX62" fmla="*/ 9217145 w 12192000"/>
              <a:gd name="connsiteY62" fmla="*/ 1771195 h 3482342"/>
              <a:gd name="connsiteX63" fmla="*/ 8955875 w 12192000"/>
              <a:gd name="connsiteY63" fmla="*/ 1796806 h 3482342"/>
              <a:gd name="connsiteX64" fmla="*/ 8648415 w 12192000"/>
              <a:gd name="connsiteY64" fmla="*/ 1878623 h 3482342"/>
              <a:gd name="connsiteX65" fmla="*/ 8495949 w 12192000"/>
              <a:gd name="connsiteY65" fmla="*/ 1902425 h 3482342"/>
              <a:gd name="connsiteX66" fmla="*/ 8236214 w 12192000"/>
              <a:gd name="connsiteY66" fmla="*/ 1909725 h 3482342"/>
              <a:gd name="connsiteX67" fmla="*/ 8132104 w 12192000"/>
              <a:gd name="connsiteY67" fmla="*/ 1895727 h 3482342"/>
              <a:gd name="connsiteX68" fmla="*/ 7918078 w 12192000"/>
              <a:gd name="connsiteY68" fmla="*/ 1862668 h 3482342"/>
              <a:gd name="connsiteX69" fmla="*/ 7817899 w 12192000"/>
              <a:gd name="connsiteY69" fmla="*/ 1862176 h 3482342"/>
              <a:gd name="connsiteX70" fmla="*/ 7768994 w 12192000"/>
              <a:gd name="connsiteY70" fmla="*/ 1855721 h 3482342"/>
              <a:gd name="connsiteX71" fmla="*/ 7618027 w 12192000"/>
              <a:gd name="connsiteY71" fmla="*/ 1830959 h 3482342"/>
              <a:gd name="connsiteX72" fmla="*/ 7449425 w 12192000"/>
              <a:gd name="connsiteY72" fmla="*/ 1810910 h 3482342"/>
              <a:gd name="connsiteX73" fmla="*/ 7342915 w 12192000"/>
              <a:gd name="connsiteY73" fmla="*/ 1819827 h 3482342"/>
              <a:gd name="connsiteX74" fmla="*/ 7255191 w 12192000"/>
              <a:gd name="connsiteY74" fmla="*/ 1834354 h 3482342"/>
              <a:gd name="connsiteX75" fmla="*/ 7131205 w 12192000"/>
              <a:gd name="connsiteY75" fmla="*/ 1845557 h 3482342"/>
              <a:gd name="connsiteX76" fmla="*/ 6941837 w 12192000"/>
              <a:gd name="connsiteY76" fmla="*/ 1840640 h 3482342"/>
              <a:gd name="connsiteX77" fmla="*/ 6837145 w 12192000"/>
              <a:gd name="connsiteY77" fmla="*/ 1870724 h 3482342"/>
              <a:gd name="connsiteX78" fmla="*/ 6753991 w 12192000"/>
              <a:gd name="connsiteY78" fmla="*/ 1860969 h 3482342"/>
              <a:gd name="connsiteX79" fmla="*/ 6727754 w 12192000"/>
              <a:gd name="connsiteY79" fmla="*/ 1882372 h 3482342"/>
              <a:gd name="connsiteX80" fmla="*/ 6723371 w 12192000"/>
              <a:gd name="connsiteY80" fmla="*/ 1886494 h 3482342"/>
              <a:gd name="connsiteX81" fmla="*/ 6702779 w 12192000"/>
              <a:gd name="connsiteY81" fmla="*/ 1893601 h 3482342"/>
              <a:gd name="connsiteX82" fmla="*/ 6686657 w 12192000"/>
              <a:gd name="connsiteY82" fmla="*/ 1907344 h 3482342"/>
              <a:gd name="connsiteX83" fmla="*/ 6651330 w 12192000"/>
              <a:gd name="connsiteY83" fmla="*/ 1922921 h 3482342"/>
              <a:gd name="connsiteX84" fmla="*/ 6622958 w 12192000"/>
              <a:gd name="connsiteY84" fmla="*/ 1936255 h 3482342"/>
              <a:gd name="connsiteX85" fmla="*/ 6522602 w 12192000"/>
              <a:gd name="connsiteY85" fmla="*/ 1954133 h 3482342"/>
              <a:gd name="connsiteX86" fmla="*/ 6444344 w 12192000"/>
              <a:gd name="connsiteY86" fmla="*/ 1969663 h 3482342"/>
              <a:gd name="connsiteX87" fmla="*/ 6409626 w 12192000"/>
              <a:gd name="connsiteY87" fmla="*/ 1978846 h 3482342"/>
              <a:gd name="connsiteX88" fmla="*/ 6333446 w 12192000"/>
              <a:gd name="connsiteY88" fmla="*/ 1997163 h 3482342"/>
              <a:gd name="connsiteX89" fmla="*/ 6294933 w 12192000"/>
              <a:gd name="connsiteY89" fmla="*/ 2019412 h 3482342"/>
              <a:gd name="connsiteX90" fmla="*/ 6238719 w 12192000"/>
              <a:gd name="connsiteY90" fmla="*/ 2042547 h 3482342"/>
              <a:gd name="connsiteX91" fmla="*/ 6187205 w 12192000"/>
              <a:gd name="connsiteY91" fmla="*/ 2060048 h 3482342"/>
              <a:gd name="connsiteX92" fmla="*/ 6138780 w 12192000"/>
              <a:gd name="connsiteY92" fmla="*/ 2081918 h 3482342"/>
              <a:gd name="connsiteX93" fmla="*/ 6120125 w 12192000"/>
              <a:gd name="connsiteY93" fmla="*/ 2109475 h 3482342"/>
              <a:gd name="connsiteX94" fmla="*/ 6056576 w 12192000"/>
              <a:gd name="connsiteY94" fmla="*/ 2120066 h 3482342"/>
              <a:gd name="connsiteX95" fmla="*/ 5993794 w 12192000"/>
              <a:gd name="connsiteY95" fmla="*/ 2122569 h 3482342"/>
              <a:gd name="connsiteX96" fmla="*/ 5943601 w 12192000"/>
              <a:gd name="connsiteY96" fmla="*/ 2137719 h 3482342"/>
              <a:gd name="connsiteX97" fmla="*/ 5898141 w 12192000"/>
              <a:gd name="connsiteY97" fmla="*/ 2144806 h 3482342"/>
              <a:gd name="connsiteX98" fmla="*/ 5855337 w 12192000"/>
              <a:gd name="connsiteY98" fmla="*/ 2137719 h 3482342"/>
              <a:gd name="connsiteX99" fmla="*/ 5817682 w 12192000"/>
              <a:gd name="connsiteY99" fmla="*/ 2157358 h 3482342"/>
              <a:gd name="connsiteX100" fmla="*/ 5735300 w 12192000"/>
              <a:gd name="connsiteY100" fmla="*/ 2158902 h 3482342"/>
              <a:gd name="connsiteX101" fmla="*/ 5591469 w 12192000"/>
              <a:gd name="connsiteY101" fmla="*/ 2178389 h 3482342"/>
              <a:gd name="connsiteX102" fmla="*/ 5505818 w 12192000"/>
              <a:gd name="connsiteY102" fmla="*/ 2194207 h 3482342"/>
              <a:gd name="connsiteX103" fmla="*/ 5452860 w 12192000"/>
              <a:gd name="connsiteY103" fmla="*/ 2180085 h 3482342"/>
              <a:gd name="connsiteX104" fmla="*/ 5414282 w 12192000"/>
              <a:gd name="connsiteY104" fmla="*/ 2183070 h 3482342"/>
              <a:gd name="connsiteX105" fmla="*/ 5368369 w 12192000"/>
              <a:gd name="connsiteY105" fmla="*/ 2204272 h 3482342"/>
              <a:gd name="connsiteX106" fmla="*/ 5336354 w 12192000"/>
              <a:gd name="connsiteY106" fmla="*/ 2218920 h 3482342"/>
              <a:gd name="connsiteX107" fmla="*/ 5291263 w 12192000"/>
              <a:gd name="connsiteY107" fmla="*/ 2239182 h 3482342"/>
              <a:gd name="connsiteX108" fmla="*/ 5255152 w 12192000"/>
              <a:gd name="connsiteY108" fmla="*/ 2247164 h 3482342"/>
              <a:gd name="connsiteX109" fmla="*/ 5233796 w 12192000"/>
              <a:gd name="connsiteY109" fmla="*/ 2268260 h 3482342"/>
              <a:gd name="connsiteX110" fmla="*/ 5212786 w 12192000"/>
              <a:gd name="connsiteY110" fmla="*/ 2296592 h 3482342"/>
              <a:gd name="connsiteX111" fmla="*/ 5173523 w 12192000"/>
              <a:gd name="connsiteY111" fmla="*/ 2309057 h 3482342"/>
              <a:gd name="connsiteX112" fmla="*/ 5123830 w 12192000"/>
              <a:gd name="connsiteY112" fmla="*/ 2307070 h 3482342"/>
              <a:gd name="connsiteX113" fmla="*/ 5065426 w 12192000"/>
              <a:gd name="connsiteY113" fmla="*/ 2324076 h 3482342"/>
              <a:gd name="connsiteX114" fmla="*/ 4975908 w 12192000"/>
              <a:gd name="connsiteY114" fmla="*/ 2364128 h 3482342"/>
              <a:gd name="connsiteX115" fmla="*/ 4913723 w 12192000"/>
              <a:gd name="connsiteY115" fmla="*/ 2385265 h 3482342"/>
              <a:gd name="connsiteX116" fmla="*/ 4746485 w 12192000"/>
              <a:gd name="connsiteY116" fmla="*/ 2451769 h 3482342"/>
              <a:gd name="connsiteX117" fmla="*/ 4681588 w 12192000"/>
              <a:gd name="connsiteY117" fmla="*/ 2467494 h 3482342"/>
              <a:gd name="connsiteX118" fmla="*/ 1783655 w 12192000"/>
              <a:gd name="connsiteY118" fmla="*/ 3163860 h 3482342"/>
              <a:gd name="connsiteX119" fmla="*/ 1325955 w 12192000"/>
              <a:gd name="connsiteY119" fmla="*/ 3176692 h 3482342"/>
              <a:gd name="connsiteX120" fmla="*/ 1190384 w 12192000"/>
              <a:gd name="connsiteY120" fmla="*/ 3203504 h 3482342"/>
              <a:gd name="connsiteX121" fmla="*/ 1094537 w 12192000"/>
              <a:gd name="connsiteY121" fmla="*/ 3229469 h 3482342"/>
              <a:gd name="connsiteX122" fmla="*/ 779276 w 12192000"/>
              <a:gd name="connsiteY122" fmla="*/ 3327290 h 3482342"/>
              <a:gd name="connsiteX123" fmla="*/ 600378 w 12192000"/>
              <a:gd name="connsiteY123" fmla="*/ 3335250 h 3482342"/>
              <a:gd name="connsiteX124" fmla="*/ 493457 w 12192000"/>
              <a:gd name="connsiteY124" fmla="*/ 3365044 h 3482342"/>
              <a:gd name="connsiteX125" fmla="*/ 349402 w 12192000"/>
              <a:gd name="connsiteY125" fmla="*/ 3380897 h 3482342"/>
              <a:gd name="connsiteX126" fmla="*/ 192183 w 12192000"/>
              <a:gd name="connsiteY126" fmla="*/ 3460075 h 3482342"/>
              <a:gd name="connsiteX127" fmla="*/ 46713 w 12192000"/>
              <a:gd name="connsiteY127" fmla="*/ 3462986 h 3482342"/>
              <a:gd name="connsiteX128" fmla="*/ 2765 w 12192000"/>
              <a:gd name="connsiteY128" fmla="*/ 3480770 h 3482342"/>
              <a:gd name="connsiteX129" fmla="*/ 0 w 12192000"/>
              <a:gd name="connsiteY129" fmla="*/ 3482342 h 3482342"/>
              <a:gd name="connsiteX130" fmla="*/ 0 w 12192000"/>
              <a:gd name="connsiteY13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79906 w 12192000"/>
              <a:gd name="connsiteY32" fmla="*/ 1332049 h 3482342"/>
              <a:gd name="connsiteX33" fmla="*/ 10639834 w 12192000"/>
              <a:gd name="connsiteY33" fmla="*/ 1324989 h 3482342"/>
              <a:gd name="connsiteX34" fmla="*/ 10603863 w 12192000"/>
              <a:gd name="connsiteY34" fmla="*/ 1346886 h 3482342"/>
              <a:gd name="connsiteX35" fmla="*/ 10573203 w 12192000"/>
              <a:gd name="connsiteY35" fmla="*/ 1351996 h 3482342"/>
              <a:gd name="connsiteX36" fmla="*/ 10547375 w 12192000"/>
              <a:gd name="connsiteY36" fmla="*/ 1375130 h 3482342"/>
              <a:gd name="connsiteX37" fmla="*/ 10513263 w 12192000"/>
              <a:gd name="connsiteY37" fmla="*/ 1371939 h 3482342"/>
              <a:gd name="connsiteX38" fmla="*/ 10487356 w 12192000"/>
              <a:gd name="connsiteY38" fmla="*/ 1385722 h 3482342"/>
              <a:gd name="connsiteX39" fmla="*/ 10464012 w 12192000"/>
              <a:gd name="connsiteY39" fmla="*/ 1391778 h 3482342"/>
              <a:gd name="connsiteX40" fmla="*/ 10405409 w 12192000"/>
              <a:gd name="connsiteY40" fmla="*/ 1422789 h 3482342"/>
              <a:gd name="connsiteX41" fmla="*/ 10370530 w 12192000"/>
              <a:gd name="connsiteY41" fmla="*/ 1441596 h 3482342"/>
              <a:gd name="connsiteX42" fmla="*/ 10300239 w 12192000"/>
              <a:gd name="connsiteY42" fmla="*/ 1456332 h 3482342"/>
              <a:gd name="connsiteX43" fmla="*/ 10264922 w 12192000"/>
              <a:gd name="connsiteY43" fmla="*/ 1472107 h 3482342"/>
              <a:gd name="connsiteX44" fmla="*/ 10229629 w 12192000"/>
              <a:gd name="connsiteY44" fmla="*/ 1470454 h 3482342"/>
              <a:gd name="connsiteX45" fmla="*/ 10201385 w 12192000"/>
              <a:gd name="connsiteY45" fmla="*/ 1477515 h 3482342"/>
              <a:gd name="connsiteX46" fmla="*/ 10151958 w 12192000"/>
              <a:gd name="connsiteY46" fmla="*/ 1477515 h 3482342"/>
              <a:gd name="connsiteX47" fmla="*/ 10120184 w 12192000"/>
              <a:gd name="connsiteY47" fmla="*/ 1466924 h 3482342"/>
              <a:gd name="connsiteX48" fmla="*/ 10058690 w 12192000"/>
              <a:gd name="connsiteY48" fmla="*/ 1474888 h 3482342"/>
              <a:gd name="connsiteX49" fmla="*/ 10004424 w 12192000"/>
              <a:gd name="connsiteY49" fmla="*/ 1489801 h 3482342"/>
              <a:gd name="connsiteX50" fmla="*/ 9999951 w 12192000"/>
              <a:gd name="connsiteY50" fmla="*/ 1499127 h 3482342"/>
              <a:gd name="connsiteX51" fmla="*/ 9845462 w 12192000"/>
              <a:gd name="connsiteY51" fmla="*/ 1548192 h 3482342"/>
              <a:gd name="connsiteX52" fmla="*/ 9736156 w 12192000"/>
              <a:gd name="connsiteY52" fmla="*/ 1581928 h 3482342"/>
              <a:gd name="connsiteX53" fmla="*/ 9693355 w 12192000"/>
              <a:gd name="connsiteY53" fmla="*/ 1602632 h 3482342"/>
              <a:gd name="connsiteX54" fmla="*/ 9664242 w 12192000"/>
              <a:gd name="connsiteY54" fmla="*/ 1622075 h 3482342"/>
              <a:gd name="connsiteX55" fmla="*/ 9579195 w 12192000"/>
              <a:gd name="connsiteY55" fmla="*/ 1648017 h 3482342"/>
              <a:gd name="connsiteX56" fmla="*/ 9433652 w 12192000"/>
              <a:gd name="connsiteY56" fmla="*/ 1681174 h 3482342"/>
              <a:gd name="connsiteX57" fmla="*/ 9403775 w 12192000"/>
              <a:gd name="connsiteY57" fmla="*/ 1690403 h 3482342"/>
              <a:gd name="connsiteX58" fmla="*/ 9382503 w 12192000"/>
              <a:gd name="connsiteY58" fmla="*/ 1706957 h 3482342"/>
              <a:gd name="connsiteX59" fmla="*/ 9381410 w 12192000"/>
              <a:gd name="connsiteY59" fmla="*/ 1718312 h 3482342"/>
              <a:gd name="connsiteX60" fmla="*/ 9365685 w 12192000"/>
              <a:gd name="connsiteY60" fmla="*/ 1724772 h 3482342"/>
              <a:gd name="connsiteX61" fmla="*/ 9278020 w 12192000"/>
              <a:gd name="connsiteY61" fmla="*/ 1741161 h 3482342"/>
              <a:gd name="connsiteX62" fmla="*/ 9217145 w 12192000"/>
              <a:gd name="connsiteY62" fmla="*/ 1771195 h 3482342"/>
              <a:gd name="connsiteX63" fmla="*/ 8955875 w 12192000"/>
              <a:gd name="connsiteY63" fmla="*/ 1796806 h 3482342"/>
              <a:gd name="connsiteX64" fmla="*/ 8648415 w 12192000"/>
              <a:gd name="connsiteY64" fmla="*/ 1878623 h 3482342"/>
              <a:gd name="connsiteX65" fmla="*/ 8495949 w 12192000"/>
              <a:gd name="connsiteY65" fmla="*/ 1902425 h 3482342"/>
              <a:gd name="connsiteX66" fmla="*/ 8236214 w 12192000"/>
              <a:gd name="connsiteY66" fmla="*/ 1909725 h 3482342"/>
              <a:gd name="connsiteX67" fmla="*/ 8132104 w 12192000"/>
              <a:gd name="connsiteY67" fmla="*/ 1895727 h 3482342"/>
              <a:gd name="connsiteX68" fmla="*/ 7918078 w 12192000"/>
              <a:gd name="connsiteY68" fmla="*/ 1862668 h 3482342"/>
              <a:gd name="connsiteX69" fmla="*/ 7817899 w 12192000"/>
              <a:gd name="connsiteY69" fmla="*/ 1862176 h 3482342"/>
              <a:gd name="connsiteX70" fmla="*/ 7768994 w 12192000"/>
              <a:gd name="connsiteY70" fmla="*/ 1855721 h 3482342"/>
              <a:gd name="connsiteX71" fmla="*/ 7618027 w 12192000"/>
              <a:gd name="connsiteY71" fmla="*/ 1830959 h 3482342"/>
              <a:gd name="connsiteX72" fmla="*/ 7449425 w 12192000"/>
              <a:gd name="connsiteY72" fmla="*/ 1810910 h 3482342"/>
              <a:gd name="connsiteX73" fmla="*/ 7342915 w 12192000"/>
              <a:gd name="connsiteY73" fmla="*/ 1819827 h 3482342"/>
              <a:gd name="connsiteX74" fmla="*/ 7255191 w 12192000"/>
              <a:gd name="connsiteY74" fmla="*/ 1834354 h 3482342"/>
              <a:gd name="connsiteX75" fmla="*/ 7131205 w 12192000"/>
              <a:gd name="connsiteY75" fmla="*/ 1845557 h 3482342"/>
              <a:gd name="connsiteX76" fmla="*/ 6941837 w 12192000"/>
              <a:gd name="connsiteY76" fmla="*/ 1840640 h 3482342"/>
              <a:gd name="connsiteX77" fmla="*/ 6837145 w 12192000"/>
              <a:gd name="connsiteY77" fmla="*/ 1870724 h 3482342"/>
              <a:gd name="connsiteX78" fmla="*/ 6753991 w 12192000"/>
              <a:gd name="connsiteY78" fmla="*/ 1860969 h 3482342"/>
              <a:gd name="connsiteX79" fmla="*/ 6727754 w 12192000"/>
              <a:gd name="connsiteY79" fmla="*/ 1882372 h 3482342"/>
              <a:gd name="connsiteX80" fmla="*/ 6723371 w 12192000"/>
              <a:gd name="connsiteY80" fmla="*/ 1886494 h 3482342"/>
              <a:gd name="connsiteX81" fmla="*/ 6702779 w 12192000"/>
              <a:gd name="connsiteY81" fmla="*/ 1893601 h 3482342"/>
              <a:gd name="connsiteX82" fmla="*/ 6686657 w 12192000"/>
              <a:gd name="connsiteY82" fmla="*/ 1907344 h 3482342"/>
              <a:gd name="connsiteX83" fmla="*/ 6651330 w 12192000"/>
              <a:gd name="connsiteY83" fmla="*/ 1922921 h 3482342"/>
              <a:gd name="connsiteX84" fmla="*/ 6622958 w 12192000"/>
              <a:gd name="connsiteY84" fmla="*/ 1936255 h 3482342"/>
              <a:gd name="connsiteX85" fmla="*/ 6522602 w 12192000"/>
              <a:gd name="connsiteY85" fmla="*/ 1954133 h 3482342"/>
              <a:gd name="connsiteX86" fmla="*/ 6444344 w 12192000"/>
              <a:gd name="connsiteY86" fmla="*/ 1969663 h 3482342"/>
              <a:gd name="connsiteX87" fmla="*/ 6409626 w 12192000"/>
              <a:gd name="connsiteY87" fmla="*/ 1978846 h 3482342"/>
              <a:gd name="connsiteX88" fmla="*/ 6333446 w 12192000"/>
              <a:gd name="connsiteY88" fmla="*/ 1997163 h 3482342"/>
              <a:gd name="connsiteX89" fmla="*/ 6294933 w 12192000"/>
              <a:gd name="connsiteY89" fmla="*/ 2019412 h 3482342"/>
              <a:gd name="connsiteX90" fmla="*/ 6238719 w 12192000"/>
              <a:gd name="connsiteY90" fmla="*/ 2042547 h 3482342"/>
              <a:gd name="connsiteX91" fmla="*/ 6187205 w 12192000"/>
              <a:gd name="connsiteY91" fmla="*/ 2060048 h 3482342"/>
              <a:gd name="connsiteX92" fmla="*/ 6138780 w 12192000"/>
              <a:gd name="connsiteY92" fmla="*/ 2081918 h 3482342"/>
              <a:gd name="connsiteX93" fmla="*/ 6120125 w 12192000"/>
              <a:gd name="connsiteY93" fmla="*/ 2109475 h 3482342"/>
              <a:gd name="connsiteX94" fmla="*/ 6056576 w 12192000"/>
              <a:gd name="connsiteY94" fmla="*/ 2120066 h 3482342"/>
              <a:gd name="connsiteX95" fmla="*/ 5993794 w 12192000"/>
              <a:gd name="connsiteY95" fmla="*/ 2122569 h 3482342"/>
              <a:gd name="connsiteX96" fmla="*/ 5943601 w 12192000"/>
              <a:gd name="connsiteY96" fmla="*/ 2137719 h 3482342"/>
              <a:gd name="connsiteX97" fmla="*/ 5898141 w 12192000"/>
              <a:gd name="connsiteY97" fmla="*/ 2144806 h 3482342"/>
              <a:gd name="connsiteX98" fmla="*/ 5855337 w 12192000"/>
              <a:gd name="connsiteY98" fmla="*/ 2137719 h 3482342"/>
              <a:gd name="connsiteX99" fmla="*/ 5817682 w 12192000"/>
              <a:gd name="connsiteY99" fmla="*/ 2157358 h 3482342"/>
              <a:gd name="connsiteX100" fmla="*/ 5735300 w 12192000"/>
              <a:gd name="connsiteY100" fmla="*/ 2158902 h 3482342"/>
              <a:gd name="connsiteX101" fmla="*/ 5591469 w 12192000"/>
              <a:gd name="connsiteY101" fmla="*/ 2178389 h 3482342"/>
              <a:gd name="connsiteX102" fmla="*/ 5505818 w 12192000"/>
              <a:gd name="connsiteY102" fmla="*/ 2194207 h 3482342"/>
              <a:gd name="connsiteX103" fmla="*/ 5452860 w 12192000"/>
              <a:gd name="connsiteY103" fmla="*/ 2180085 h 3482342"/>
              <a:gd name="connsiteX104" fmla="*/ 5414282 w 12192000"/>
              <a:gd name="connsiteY104" fmla="*/ 2183070 h 3482342"/>
              <a:gd name="connsiteX105" fmla="*/ 5368369 w 12192000"/>
              <a:gd name="connsiteY105" fmla="*/ 2204272 h 3482342"/>
              <a:gd name="connsiteX106" fmla="*/ 5336354 w 12192000"/>
              <a:gd name="connsiteY106" fmla="*/ 2218920 h 3482342"/>
              <a:gd name="connsiteX107" fmla="*/ 5291263 w 12192000"/>
              <a:gd name="connsiteY107" fmla="*/ 2239182 h 3482342"/>
              <a:gd name="connsiteX108" fmla="*/ 5255152 w 12192000"/>
              <a:gd name="connsiteY108" fmla="*/ 2247164 h 3482342"/>
              <a:gd name="connsiteX109" fmla="*/ 5233796 w 12192000"/>
              <a:gd name="connsiteY109" fmla="*/ 2268260 h 3482342"/>
              <a:gd name="connsiteX110" fmla="*/ 5212786 w 12192000"/>
              <a:gd name="connsiteY110" fmla="*/ 2296592 h 3482342"/>
              <a:gd name="connsiteX111" fmla="*/ 5173523 w 12192000"/>
              <a:gd name="connsiteY111" fmla="*/ 2309057 h 3482342"/>
              <a:gd name="connsiteX112" fmla="*/ 5123830 w 12192000"/>
              <a:gd name="connsiteY112" fmla="*/ 2307070 h 3482342"/>
              <a:gd name="connsiteX113" fmla="*/ 5065426 w 12192000"/>
              <a:gd name="connsiteY113" fmla="*/ 2324076 h 3482342"/>
              <a:gd name="connsiteX114" fmla="*/ 4975908 w 12192000"/>
              <a:gd name="connsiteY114" fmla="*/ 2364128 h 3482342"/>
              <a:gd name="connsiteX115" fmla="*/ 4913723 w 12192000"/>
              <a:gd name="connsiteY115" fmla="*/ 2385265 h 3482342"/>
              <a:gd name="connsiteX116" fmla="*/ 4746485 w 12192000"/>
              <a:gd name="connsiteY116" fmla="*/ 2451769 h 3482342"/>
              <a:gd name="connsiteX117" fmla="*/ 4681588 w 12192000"/>
              <a:gd name="connsiteY117" fmla="*/ 2467494 h 3482342"/>
              <a:gd name="connsiteX118" fmla="*/ 1783655 w 12192000"/>
              <a:gd name="connsiteY118" fmla="*/ 3163860 h 3482342"/>
              <a:gd name="connsiteX119" fmla="*/ 1325955 w 12192000"/>
              <a:gd name="connsiteY119" fmla="*/ 3176692 h 3482342"/>
              <a:gd name="connsiteX120" fmla="*/ 1190384 w 12192000"/>
              <a:gd name="connsiteY120" fmla="*/ 3203504 h 3482342"/>
              <a:gd name="connsiteX121" fmla="*/ 1094537 w 12192000"/>
              <a:gd name="connsiteY121" fmla="*/ 3229469 h 3482342"/>
              <a:gd name="connsiteX122" fmla="*/ 779276 w 12192000"/>
              <a:gd name="connsiteY122" fmla="*/ 3327290 h 3482342"/>
              <a:gd name="connsiteX123" fmla="*/ 600378 w 12192000"/>
              <a:gd name="connsiteY123" fmla="*/ 3335250 h 3482342"/>
              <a:gd name="connsiteX124" fmla="*/ 493457 w 12192000"/>
              <a:gd name="connsiteY124" fmla="*/ 3365044 h 3482342"/>
              <a:gd name="connsiteX125" fmla="*/ 349402 w 12192000"/>
              <a:gd name="connsiteY125" fmla="*/ 3380897 h 3482342"/>
              <a:gd name="connsiteX126" fmla="*/ 192183 w 12192000"/>
              <a:gd name="connsiteY126" fmla="*/ 3460075 h 3482342"/>
              <a:gd name="connsiteX127" fmla="*/ 46713 w 12192000"/>
              <a:gd name="connsiteY127" fmla="*/ 3462986 h 3482342"/>
              <a:gd name="connsiteX128" fmla="*/ 2765 w 12192000"/>
              <a:gd name="connsiteY128" fmla="*/ 3480770 h 3482342"/>
              <a:gd name="connsiteX129" fmla="*/ 0 w 12192000"/>
              <a:gd name="connsiteY129" fmla="*/ 3482342 h 3482342"/>
              <a:gd name="connsiteX130" fmla="*/ 0 w 12192000"/>
              <a:gd name="connsiteY13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99186 w 12192000"/>
              <a:gd name="connsiteY32" fmla="*/ 1322173 h 3482342"/>
              <a:gd name="connsiteX33" fmla="*/ 10679906 w 12192000"/>
              <a:gd name="connsiteY33" fmla="*/ 1332049 h 3482342"/>
              <a:gd name="connsiteX34" fmla="*/ 10639834 w 12192000"/>
              <a:gd name="connsiteY34" fmla="*/ 1324989 h 3482342"/>
              <a:gd name="connsiteX35" fmla="*/ 10603863 w 12192000"/>
              <a:gd name="connsiteY35" fmla="*/ 1346886 h 3482342"/>
              <a:gd name="connsiteX36" fmla="*/ 10573203 w 12192000"/>
              <a:gd name="connsiteY36" fmla="*/ 1351996 h 3482342"/>
              <a:gd name="connsiteX37" fmla="*/ 10547375 w 12192000"/>
              <a:gd name="connsiteY37" fmla="*/ 1375130 h 3482342"/>
              <a:gd name="connsiteX38" fmla="*/ 10513263 w 12192000"/>
              <a:gd name="connsiteY38" fmla="*/ 1371939 h 3482342"/>
              <a:gd name="connsiteX39" fmla="*/ 10487356 w 12192000"/>
              <a:gd name="connsiteY39" fmla="*/ 1385722 h 3482342"/>
              <a:gd name="connsiteX40" fmla="*/ 10464012 w 12192000"/>
              <a:gd name="connsiteY40" fmla="*/ 1391778 h 3482342"/>
              <a:gd name="connsiteX41" fmla="*/ 10405409 w 12192000"/>
              <a:gd name="connsiteY41" fmla="*/ 1422789 h 3482342"/>
              <a:gd name="connsiteX42" fmla="*/ 10370530 w 12192000"/>
              <a:gd name="connsiteY42" fmla="*/ 1441596 h 3482342"/>
              <a:gd name="connsiteX43" fmla="*/ 10300239 w 12192000"/>
              <a:gd name="connsiteY43" fmla="*/ 1456332 h 3482342"/>
              <a:gd name="connsiteX44" fmla="*/ 10264922 w 12192000"/>
              <a:gd name="connsiteY44" fmla="*/ 1472107 h 3482342"/>
              <a:gd name="connsiteX45" fmla="*/ 10229629 w 12192000"/>
              <a:gd name="connsiteY45" fmla="*/ 1470454 h 3482342"/>
              <a:gd name="connsiteX46" fmla="*/ 10201385 w 12192000"/>
              <a:gd name="connsiteY46" fmla="*/ 1477515 h 3482342"/>
              <a:gd name="connsiteX47" fmla="*/ 10151958 w 12192000"/>
              <a:gd name="connsiteY47" fmla="*/ 1477515 h 3482342"/>
              <a:gd name="connsiteX48" fmla="*/ 10120184 w 12192000"/>
              <a:gd name="connsiteY48" fmla="*/ 1466924 h 3482342"/>
              <a:gd name="connsiteX49" fmla="*/ 10058690 w 12192000"/>
              <a:gd name="connsiteY49" fmla="*/ 1474888 h 3482342"/>
              <a:gd name="connsiteX50" fmla="*/ 10004424 w 12192000"/>
              <a:gd name="connsiteY50" fmla="*/ 1489801 h 3482342"/>
              <a:gd name="connsiteX51" fmla="*/ 9999951 w 12192000"/>
              <a:gd name="connsiteY51" fmla="*/ 1499127 h 3482342"/>
              <a:gd name="connsiteX52" fmla="*/ 9845462 w 12192000"/>
              <a:gd name="connsiteY52" fmla="*/ 1548192 h 3482342"/>
              <a:gd name="connsiteX53" fmla="*/ 9736156 w 12192000"/>
              <a:gd name="connsiteY53" fmla="*/ 1581928 h 3482342"/>
              <a:gd name="connsiteX54" fmla="*/ 9693355 w 12192000"/>
              <a:gd name="connsiteY54" fmla="*/ 1602632 h 3482342"/>
              <a:gd name="connsiteX55" fmla="*/ 9664242 w 12192000"/>
              <a:gd name="connsiteY55" fmla="*/ 1622075 h 3482342"/>
              <a:gd name="connsiteX56" fmla="*/ 9579195 w 12192000"/>
              <a:gd name="connsiteY56" fmla="*/ 1648017 h 3482342"/>
              <a:gd name="connsiteX57" fmla="*/ 9433652 w 12192000"/>
              <a:gd name="connsiteY57" fmla="*/ 1681174 h 3482342"/>
              <a:gd name="connsiteX58" fmla="*/ 9403775 w 12192000"/>
              <a:gd name="connsiteY58" fmla="*/ 1690403 h 3482342"/>
              <a:gd name="connsiteX59" fmla="*/ 9382503 w 12192000"/>
              <a:gd name="connsiteY59" fmla="*/ 1706957 h 3482342"/>
              <a:gd name="connsiteX60" fmla="*/ 9381410 w 12192000"/>
              <a:gd name="connsiteY60" fmla="*/ 1718312 h 3482342"/>
              <a:gd name="connsiteX61" fmla="*/ 9365685 w 12192000"/>
              <a:gd name="connsiteY61" fmla="*/ 1724772 h 3482342"/>
              <a:gd name="connsiteX62" fmla="*/ 9278020 w 12192000"/>
              <a:gd name="connsiteY62" fmla="*/ 1741161 h 3482342"/>
              <a:gd name="connsiteX63" fmla="*/ 9217145 w 12192000"/>
              <a:gd name="connsiteY63" fmla="*/ 1771195 h 3482342"/>
              <a:gd name="connsiteX64" fmla="*/ 8955875 w 12192000"/>
              <a:gd name="connsiteY64" fmla="*/ 1796806 h 3482342"/>
              <a:gd name="connsiteX65" fmla="*/ 8648415 w 12192000"/>
              <a:gd name="connsiteY65" fmla="*/ 1878623 h 3482342"/>
              <a:gd name="connsiteX66" fmla="*/ 8495949 w 12192000"/>
              <a:gd name="connsiteY66" fmla="*/ 1902425 h 3482342"/>
              <a:gd name="connsiteX67" fmla="*/ 8236214 w 12192000"/>
              <a:gd name="connsiteY67" fmla="*/ 1909725 h 3482342"/>
              <a:gd name="connsiteX68" fmla="*/ 8132104 w 12192000"/>
              <a:gd name="connsiteY68" fmla="*/ 1895727 h 3482342"/>
              <a:gd name="connsiteX69" fmla="*/ 7918078 w 12192000"/>
              <a:gd name="connsiteY69" fmla="*/ 1862668 h 3482342"/>
              <a:gd name="connsiteX70" fmla="*/ 7817899 w 12192000"/>
              <a:gd name="connsiteY70" fmla="*/ 1862176 h 3482342"/>
              <a:gd name="connsiteX71" fmla="*/ 7768994 w 12192000"/>
              <a:gd name="connsiteY71" fmla="*/ 1855721 h 3482342"/>
              <a:gd name="connsiteX72" fmla="*/ 7618027 w 12192000"/>
              <a:gd name="connsiteY72" fmla="*/ 1830959 h 3482342"/>
              <a:gd name="connsiteX73" fmla="*/ 7449425 w 12192000"/>
              <a:gd name="connsiteY73" fmla="*/ 1810910 h 3482342"/>
              <a:gd name="connsiteX74" fmla="*/ 7342915 w 12192000"/>
              <a:gd name="connsiteY74" fmla="*/ 1819827 h 3482342"/>
              <a:gd name="connsiteX75" fmla="*/ 7255191 w 12192000"/>
              <a:gd name="connsiteY75" fmla="*/ 1834354 h 3482342"/>
              <a:gd name="connsiteX76" fmla="*/ 7131205 w 12192000"/>
              <a:gd name="connsiteY76" fmla="*/ 1845557 h 3482342"/>
              <a:gd name="connsiteX77" fmla="*/ 6941837 w 12192000"/>
              <a:gd name="connsiteY77" fmla="*/ 1840640 h 3482342"/>
              <a:gd name="connsiteX78" fmla="*/ 6837145 w 12192000"/>
              <a:gd name="connsiteY78" fmla="*/ 1870724 h 3482342"/>
              <a:gd name="connsiteX79" fmla="*/ 6753991 w 12192000"/>
              <a:gd name="connsiteY79" fmla="*/ 1860969 h 3482342"/>
              <a:gd name="connsiteX80" fmla="*/ 6727754 w 12192000"/>
              <a:gd name="connsiteY80" fmla="*/ 1882372 h 3482342"/>
              <a:gd name="connsiteX81" fmla="*/ 6723371 w 12192000"/>
              <a:gd name="connsiteY81" fmla="*/ 1886494 h 3482342"/>
              <a:gd name="connsiteX82" fmla="*/ 6702779 w 12192000"/>
              <a:gd name="connsiteY82" fmla="*/ 1893601 h 3482342"/>
              <a:gd name="connsiteX83" fmla="*/ 6686657 w 12192000"/>
              <a:gd name="connsiteY83" fmla="*/ 1907344 h 3482342"/>
              <a:gd name="connsiteX84" fmla="*/ 6651330 w 12192000"/>
              <a:gd name="connsiteY84" fmla="*/ 1922921 h 3482342"/>
              <a:gd name="connsiteX85" fmla="*/ 6622958 w 12192000"/>
              <a:gd name="connsiteY85" fmla="*/ 1936255 h 3482342"/>
              <a:gd name="connsiteX86" fmla="*/ 6522602 w 12192000"/>
              <a:gd name="connsiteY86" fmla="*/ 1954133 h 3482342"/>
              <a:gd name="connsiteX87" fmla="*/ 6444344 w 12192000"/>
              <a:gd name="connsiteY87" fmla="*/ 1969663 h 3482342"/>
              <a:gd name="connsiteX88" fmla="*/ 6409626 w 12192000"/>
              <a:gd name="connsiteY88" fmla="*/ 1978846 h 3482342"/>
              <a:gd name="connsiteX89" fmla="*/ 6333446 w 12192000"/>
              <a:gd name="connsiteY89" fmla="*/ 1997163 h 3482342"/>
              <a:gd name="connsiteX90" fmla="*/ 6294933 w 12192000"/>
              <a:gd name="connsiteY90" fmla="*/ 2019412 h 3482342"/>
              <a:gd name="connsiteX91" fmla="*/ 6238719 w 12192000"/>
              <a:gd name="connsiteY91" fmla="*/ 2042547 h 3482342"/>
              <a:gd name="connsiteX92" fmla="*/ 6187205 w 12192000"/>
              <a:gd name="connsiteY92" fmla="*/ 2060048 h 3482342"/>
              <a:gd name="connsiteX93" fmla="*/ 6138780 w 12192000"/>
              <a:gd name="connsiteY93" fmla="*/ 2081918 h 3482342"/>
              <a:gd name="connsiteX94" fmla="*/ 6120125 w 12192000"/>
              <a:gd name="connsiteY94" fmla="*/ 2109475 h 3482342"/>
              <a:gd name="connsiteX95" fmla="*/ 6056576 w 12192000"/>
              <a:gd name="connsiteY95" fmla="*/ 2120066 h 3482342"/>
              <a:gd name="connsiteX96" fmla="*/ 5993794 w 12192000"/>
              <a:gd name="connsiteY96" fmla="*/ 2122569 h 3482342"/>
              <a:gd name="connsiteX97" fmla="*/ 5943601 w 12192000"/>
              <a:gd name="connsiteY97" fmla="*/ 2137719 h 3482342"/>
              <a:gd name="connsiteX98" fmla="*/ 5898141 w 12192000"/>
              <a:gd name="connsiteY98" fmla="*/ 2144806 h 3482342"/>
              <a:gd name="connsiteX99" fmla="*/ 5855337 w 12192000"/>
              <a:gd name="connsiteY99" fmla="*/ 2137719 h 3482342"/>
              <a:gd name="connsiteX100" fmla="*/ 5817682 w 12192000"/>
              <a:gd name="connsiteY100" fmla="*/ 2157358 h 3482342"/>
              <a:gd name="connsiteX101" fmla="*/ 5735300 w 12192000"/>
              <a:gd name="connsiteY101" fmla="*/ 2158902 h 3482342"/>
              <a:gd name="connsiteX102" fmla="*/ 5591469 w 12192000"/>
              <a:gd name="connsiteY102" fmla="*/ 2178389 h 3482342"/>
              <a:gd name="connsiteX103" fmla="*/ 5505818 w 12192000"/>
              <a:gd name="connsiteY103" fmla="*/ 2194207 h 3482342"/>
              <a:gd name="connsiteX104" fmla="*/ 5452860 w 12192000"/>
              <a:gd name="connsiteY104" fmla="*/ 2180085 h 3482342"/>
              <a:gd name="connsiteX105" fmla="*/ 5414282 w 12192000"/>
              <a:gd name="connsiteY105" fmla="*/ 2183070 h 3482342"/>
              <a:gd name="connsiteX106" fmla="*/ 5368369 w 12192000"/>
              <a:gd name="connsiteY106" fmla="*/ 2204272 h 3482342"/>
              <a:gd name="connsiteX107" fmla="*/ 5336354 w 12192000"/>
              <a:gd name="connsiteY107" fmla="*/ 2218920 h 3482342"/>
              <a:gd name="connsiteX108" fmla="*/ 5291263 w 12192000"/>
              <a:gd name="connsiteY108" fmla="*/ 2239182 h 3482342"/>
              <a:gd name="connsiteX109" fmla="*/ 5255152 w 12192000"/>
              <a:gd name="connsiteY109" fmla="*/ 2247164 h 3482342"/>
              <a:gd name="connsiteX110" fmla="*/ 5233796 w 12192000"/>
              <a:gd name="connsiteY110" fmla="*/ 2268260 h 3482342"/>
              <a:gd name="connsiteX111" fmla="*/ 5212786 w 12192000"/>
              <a:gd name="connsiteY111" fmla="*/ 2296592 h 3482342"/>
              <a:gd name="connsiteX112" fmla="*/ 5173523 w 12192000"/>
              <a:gd name="connsiteY112" fmla="*/ 2309057 h 3482342"/>
              <a:gd name="connsiteX113" fmla="*/ 5123830 w 12192000"/>
              <a:gd name="connsiteY113" fmla="*/ 2307070 h 3482342"/>
              <a:gd name="connsiteX114" fmla="*/ 5065426 w 12192000"/>
              <a:gd name="connsiteY114" fmla="*/ 2324076 h 3482342"/>
              <a:gd name="connsiteX115" fmla="*/ 4975908 w 12192000"/>
              <a:gd name="connsiteY115" fmla="*/ 2364128 h 3482342"/>
              <a:gd name="connsiteX116" fmla="*/ 4913723 w 12192000"/>
              <a:gd name="connsiteY116" fmla="*/ 2385265 h 3482342"/>
              <a:gd name="connsiteX117" fmla="*/ 4746485 w 12192000"/>
              <a:gd name="connsiteY117" fmla="*/ 2451769 h 3482342"/>
              <a:gd name="connsiteX118" fmla="*/ 4681588 w 12192000"/>
              <a:gd name="connsiteY118" fmla="*/ 2467494 h 3482342"/>
              <a:gd name="connsiteX119" fmla="*/ 1783655 w 12192000"/>
              <a:gd name="connsiteY119" fmla="*/ 3163860 h 3482342"/>
              <a:gd name="connsiteX120" fmla="*/ 1325955 w 12192000"/>
              <a:gd name="connsiteY120" fmla="*/ 3176692 h 3482342"/>
              <a:gd name="connsiteX121" fmla="*/ 1190384 w 12192000"/>
              <a:gd name="connsiteY121" fmla="*/ 3203504 h 3482342"/>
              <a:gd name="connsiteX122" fmla="*/ 1094537 w 12192000"/>
              <a:gd name="connsiteY122" fmla="*/ 3229469 h 3482342"/>
              <a:gd name="connsiteX123" fmla="*/ 779276 w 12192000"/>
              <a:gd name="connsiteY123" fmla="*/ 3327290 h 3482342"/>
              <a:gd name="connsiteX124" fmla="*/ 600378 w 12192000"/>
              <a:gd name="connsiteY124" fmla="*/ 3335250 h 3482342"/>
              <a:gd name="connsiteX125" fmla="*/ 493457 w 12192000"/>
              <a:gd name="connsiteY125" fmla="*/ 3365044 h 3482342"/>
              <a:gd name="connsiteX126" fmla="*/ 349402 w 12192000"/>
              <a:gd name="connsiteY126" fmla="*/ 3380897 h 3482342"/>
              <a:gd name="connsiteX127" fmla="*/ 192183 w 12192000"/>
              <a:gd name="connsiteY127" fmla="*/ 3460075 h 3482342"/>
              <a:gd name="connsiteX128" fmla="*/ 46713 w 12192000"/>
              <a:gd name="connsiteY128" fmla="*/ 3462986 h 3482342"/>
              <a:gd name="connsiteX129" fmla="*/ 2765 w 12192000"/>
              <a:gd name="connsiteY129" fmla="*/ 3480770 h 3482342"/>
              <a:gd name="connsiteX130" fmla="*/ 0 w 12192000"/>
              <a:gd name="connsiteY130" fmla="*/ 3482342 h 3482342"/>
              <a:gd name="connsiteX131" fmla="*/ 0 w 12192000"/>
              <a:gd name="connsiteY13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99186 w 12192000"/>
              <a:gd name="connsiteY32" fmla="*/ 1322173 h 3482342"/>
              <a:gd name="connsiteX33" fmla="*/ 10679906 w 12192000"/>
              <a:gd name="connsiteY33" fmla="*/ 1332049 h 3482342"/>
              <a:gd name="connsiteX34" fmla="*/ 10639834 w 12192000"/>
              <a:gd name="connsiteY34" fmla="*/ 1324989 h 3482342"/>
              <a:gd name="connsiteX35" fmla="*/ 10603863 w 12192000"/>
              <a:gd name="connsiteY35" fmla="*/ 1346886 h 3482342"/>
              <a:gd name="connsiteX36" fmla="*/ 10573203 w 12192000"/>
              <a:gd name="connsiteY36" fmla="*/ 1351996 h 3482342"/>
              <a:gd name="connsiteX37" fmla="*/ 10547375 w 12192000"/>
              <a:gd name="connsiteY37" fmla="*/ 1375130 h 3482342"/>
              <a:gd name="connsiteX38" fmla="*/ 10513263 w 12192000"/>
              <a:gd name="connsiteY38" fmla="*/ 1371939 h 3482342"/>
              <a:gd name="connsiteX39" fmla="*/ 10487356 w 12192000"/>
              <a:gd name="connsiteY39" fmla="*/ 1385722 h 3482342"/>
              <a:gd name="connsiteX40" fmla="*/ 10464012 w 12192000"/>
              <a:gd name="connsiteY40" fmla="*/ 1391778 h 3482342"/>
              <a:gd name="connsiteX41" fmla="*/ 10405409 w 12192000"/>
              <a:gd name="connsiteY41" fmla="*/ 1422789 h 3482342"/>
              <a:gd name="connsiteX42" fmla="*/ 10370530 w 12192000"/>
              <a:gd name="connsiteY42" fmla="*/ 1441596 h 3482342"/>
              <a:gd name="connsiteX43" fmla="*/ 10300239 w 12192000"/>
              <a:gd name="connsiteY43" fmla="*/ 1456332 h 3482342"/>
              <a:gd name="connsiteX44" fmla="*/ 10264922 w 12192000"/>
              <a:gd name="connsiteY44" fmla="*/ 1472107 h 3482342"/>
              <a:gd name="connsiteX45" fmla="*/ 10229629 w 12192000"/>
              <a:gd name="connsiteY45" fmla="*/ 1470454 h 3482342"/>
              <a:gd name="connsiteX46" fmla="*/ 10201385 w 12192000"/>
              <a:gd name="connsiteY46" fmla="*/ 1477515 h 3482342"/>
              <a:gd name="connsiteX47" fmla="*/ 10151958 w 12192000"/>
              <a:gd name="connsiteY47" fmla="*/ 1477515 h 3482342"/>
              <a:gd name="connsiteX48" fmla="*/ 10120184 w 12192000"/>
              <a:gd name="connsiteY48" fmla="*/ 1466924 h 3482342"/>
              <a:gd name="connsiteX49" fmla="*/ 10081348 w 12192000"/>
              <a:gd name="connsiteY49" fmla="*/ 1481046 h 3482342"/>
              <a:gd name="connsiteX50" fmla="*/ 10058690 w 12192000"/>
              <a:gd name="connsiteY50" fmla="*/ 1474888 h 3482342"/>
              <a:gd name="connsiteX51" fmla="*/ 10004424 w 12192000"/>
              <a:gd name="connsiteY51" fmla="*/ 1489801 h 3482342"/>
              <a:gd name="connsiteX52" fmla="*/ 9999951 w 12192000"/>
              <a:gd name="connsiteY52" fmla="*/ 1499127 h 3482342"/>
              <a:gd name="connsiteX53" fmla="*/ 9845462 w 12192000"/>
              <a:gd name="connsiteY53" fmla="*/ 1548192 h 3482342"/>
              <a:gd name="connsiteX54" fmla="*/ 9736156 w 12192000"/>
              <a:gd name="connsiteY54" fmla="*/ 1581928 h 3482342"/>
              <a:gd name="connsiteX55" fmla="*/ 9693355 w 12192000"/>
              <a:gd name="connsiteY55" fmla="*/ 1602632 h 3482342"/>
              <a:gd name="connsiteX56" fmla="*/ 9664242 w 12192000"/>
              <a:gd name="connsiteY56" fmla="*/ 1622075 h 3482342"/>
              <a:gd name="connsiteX57" fmla="*/ 9579195 w 12192000"/>
              <a:gd name="connsiteY57" fmla="*/ 1648017 h 3482342"/>
              <a:gd name="connsiteX58" fmla="*/ 9433652 w 12192000"/>
              <a:gd name="connsiteY58" fmla="*/ 1681174 h 3482342"/>
              <a:gd name="connsiteX59" fmla="*/ 9403775 w 12192000"/>
              <a:gd name="connsiteY59" fmla="*/ 1690403 h 3482342"/>
              <a:gd name="connsiteX60" fmla="*/ 9382503 w 12192000"/>
              <a:gd name="connsiteY60" fmla="*/ 1706957 h 3482342"/>
              <a:gd name="connsiteX61" fmla="*/ 9381410 w 12192000"/>
              <a:gd name="connsiteY61" fmla="*/ 1718312 h 3482342"/>
              <a:gd name="connsiteX62" fmla="*/ 9365685 w 12192000"/>
              <a:gd name="connsiteY62" fmla="*/ 1724772 h 3482342"/>
              <a:gd name="connsiteX63" fmla="*/ 9278020 w 12192000"/>
              <a:gd name="connsiteY63" fmla="*/ 1741161 h 3482342"/>
              <a:gd name="connsiteX64" fmla="*/ 9217145 w 12192000"/>
              <a:gd name="connsiteY64" fmla="*/ 1771195 h 3482342"/>
              <a:gd name="connsiteX65" fmla="*/ 8955875 w 12192000"/>
              <a:gd name="connsiteY65" fmla="*/ 1796806 h 3482342"/>
              <a:gd name="connsiteX66" fmla="*/ 8648415 w 12192000"/>
              <a:gd name="connsiteY66" fmla="*/ 1878623 h 3482342"/>
              <a:gd name="connsiteX67" fmla="*/ 8495949 w 12192000"/>
              <a:gd name="connsiteY67" fmla="*/ 1902425 h 3482342"/>
              <a:gd name="connsiteX68" fmla="*/ 8236214 w 12192000"/>
              <a:gd name="connsiteY68" fmla="*/ 1909725 h 3482342"/>
              <a:gd name="connsiteX69" fmla="*/ 8132104 w 12192000"/>
              <a:gd name="connsiteY69" fmla="*/ 1895727 h 3482342"/>
              <a:gd name="connsiteX70" fmla="*/ 7918078 w 12192000"/>
              <a:gd name="connsiteY70" fmla="*/ 1862668 h 3482342"/>
              <a:gd name="connsiteX71" fmla="*/ 7817899 w 12192000"/>
              <a:gd name="connsiteY71" fmla="*/ 1862176 h 3482342"/>
              <a:gd name="connsiteX72" fmla="*/ 7768994 w 12192000"/>
              <a:gd name="connsiteY72" fmla="*/ 1855721 h 3482342"/>
              <a:gd name="connsiteX73" fmla="*/ 7618027 w 12192000"/>
              <a:gd name="connsiteY73" fmla="*/ 1830959 h 3482342"/>
              <a:gd name="connsiteX74" fmla="*/ 7449425 w 12192000"/>
              <a:gd name="connsiteY74" fmla="*/ 1810910 h 3482342"/>
              <a:gd name="connsiteX75" fmla="*/ 7342915 w 12192000"/>
              <a:gd name="connsiteY75" fmla="*/ 1819827 h 3482342"/>
              <a:gd name="connsiteX76" fmla="*/ 7255191 w 12192000"/>
              <a:gd name="connsiteY76" fmla="*/ 1834354 h 3482342"/>
              <a:gd name="connsiteX77" fmla="*/ 7131205 w 12192000"/>
              <a:gd name="connsiteY77" fmla="*/ 1845557 h 3482342"/>
              <a:gd name="connsiteX78" fmla="*/ 6941837 w 12192000"/>
              <a:gd name="connsiteY78" fmla="*/ 1840640 h 3482342"/>
              <a:gd name="connsiteX79" fmla="*/ 6837145 w 12192000"/>
              <a:gd name="connsiteY79" fmla="*/ 1870724 h 3482342"/>
              <a:gd name="connsiteX80" fmla="*/ 6753991 w 12192000"/>
              <a:gd name="connsiteY80" fmla="*/ 1860969 h 3482342"/>
              <a:gd name="connsiteX81" fmla="*/ 6727754 w 12192000"/>
              <a:gd name="connsiteY81" fmla="*/ 1882372 h 3482342"/>
              <a:gd name="connsiteX82" fmla="*/ 6723371 w 12192000"/>
              <a:gd name="connsiteY82" fmla="*/ 1886494 h 3482342"/>
              <a:gd name="connsiteX83" fmla="*/ 6702779 w 12192000"/>
              <a:gd name="connsiteY83" fmla="*/ 1893601 h 3482342"/>
              <a:gd name="connsiteX84" fmla="*/ 6686657 w 12192000"/>
              <a:gd name="connsiteY84" fmla="*/ 1907344 h 3482342"/>
              <a:gd name="connsiteX85" fmla="*/ 6651330 w 12192000"/>
              <a:gd name="connsiteY85" fmla="*/ 1922921 h 3482342"/>
              <a:gd name="connsiteX86" fmla="*/ 6622958 w 12192000"/>
              <a:gd name="connsiteY86" fmla="*/ 1936255 h 3482342"/>
              <a:gd name="connsiteX87" fmla="*/ 6522602 w 12192000"/>
              <a:gd name="connsiteY87" fmla="*/ 1954133 h 3482342"/>
              <a:gd name="connsiteX88" fmla="*/ 6444344 w 12192000"/>
              <a:gd name="connsiteY88" fmla="*/ 1969663 h 3482342"/>
              <a:gd name="connsiteX89" fmla="*/ 6409626 w 12192000"/>
              <a:gd name="connsiteY89" fmla="*/ 1978846 h 3482342"/>
              <a:gd name="connsiteX90" fmla="*/ 6333446 w 12192000"/>
              <a:gd name="connsiteY90" fmla="*/ 1997163 h 3482342"/>
              <a:gd name="connsiteX91" fmla="*/ 6294933 w 12192000"/>
              <a:gd name="connsiteY91" fmla="*/ 2019412 h 3482342"/>
              <a:gd name="connsiteX92" fmla="*/ 6238719 w 12192000"/>
              <a:gd name="connsiteY92" fmla="*/ 2042547 h 3482342"/>
              <a:gd name="connsiteX93" fmla="*/ 6187205 w 12192000"/>
              <a:gd name="connsiteY93" fmla="*/ 2060048 h 3482342"/>
              <a:gd name="connsiteX94" fmla="*/ 6138780 w 12192000"/>
              <a:gd name="connsiteY94" fmla="*/ 2081918 h 3482342"/>
              <a:gd name="connsiteX95" fmla="*/ 6120125 w 12192000"/>
              <a:gd name="connsiteY95" fmla="*/ 2109475 h 3482342"/>
              <a:gd name="connsiteX96" fmla="*/ 6056576 w 12192000"/>
              <a:gd name="connsiteY96" fmla="*/ 2120066 h 3482342"/>
              <a:gd name="connsiteX97" fmla="*/ 5993794 w 12192000"/>
              <a:gd name="connsiteY97" fmla="*/ 2122569 h 3482342"/>
              <a:gd name="connsiteX98" fmla="*/ 5943601 w 12192000"/>
              <a:gd name="connsiteY98" fmla="*/ 2137719 h 3482342"/>
              <a:gd name="connsiteX99" fmla="*/ 5898141 w 12192000"/>
              <a:gd name="connsiteY99" fmla="*/ 2144806 h 3482342"/>
              <a:gd name="connsiteX100" fmla="*/ 5855337 w 12192000"/>
              <a:gd name="connsiteY100" fmla="*/ 2137719 h 3482342"/>
              <a:gd name="connsiteX101" fmla="*/ 5817682 w 12192000"/>
              <a:gd name="connsiteY101" fmla="*/ 2157358 h 3482342"/>
              <a:gd name="connsiteX102" fmla="*/ 5735300 w 12192000"/>
              <a:gd name="connsiteY102" fmla="*/ 2158902 h 3482342"/>
              <a:gd name="connsiteX103" fmla="*/ 5591469 w 12192000"/>
              <a:gd name="connsiteY103" fmla="*/ 2178389 h 3482342"/>
              <a:gd name="connsiteX104" fmla="*/ 5505818 w 12192000"/>
              <a:gd name="connsiteY104" fmla="*/ 2194207 h 3482342"/>
              <a:gd name="connsiteX105" fmla="*/ 5452860 w 12192000"/>
              <a:gd name="connsiteY105" fmla="*/ 2180085 h 3482342"/>
              <a:gd name="connsiteX106" fmla="*/ 5414282 w 12192000"/>
              <a:gd name="connsiteY106" fmla="*/ 2183070 h 3482342"/>
              <a:gd name="connsiteX107" fmla="*/ 5368369 w 12192000"/>
              <a:gd name="connsiteY107" fmla="*/ 2204272 h 3482342"/>
              <a:gd name="connsiteX108" fmla="*/ 5336354 w 12192000"/>
              <a:gd name="connsiteY108" fmla="*/ 2218920 h 3482342"/>
              <a:gd name="connsiteX109" fmla="*/ 5291263 w 12192000"/>
              <a:gd name="connsiteY109" fmla="*/ 2239182 h 3482342"/>
              <a:gd name="connsiteX110" fmla="*/ 5255152 w 12192000"/>
              <a:gd name="connsiteY110" fmla="*/ 2247164 h 3482342"/>
              <a:gd name="connsiteX111" fmla="*/ 5233796 w 12192000"/>
              <a:gd name="connsiteY111" fmla="*/ 2268260 h 3482342"/>
              <a:gd name="connsiteX112" fmla="*/ 5212786 w 12192000"/>
              <a:gd name="connsiteY112" fmla="*/ 2296592 h 3482342"/>
              <a:gd name="connsiteX113" fmla="*/ 5173523 w 12192000"/>
              <a:gd name="connsiteY113" fmla="*/ 2309057 h 3482342"/>
              <a:gd name="connsiteX114" fmla="*/ 5123830 w 12192000"/>
              <a:gd name="connsiteY114" fmla="*/ 2307070 h 3482342"/>
              <a:gd name="connsiteX115" fmla="*/ 5065426 w 12192000"/>
              <a:gd name="connsiteY115" fmla="*/ 2324076 h 3482342"/>
              <a:gd name="connsiteX116" fmla="*/ 4975908 w 12192000"/>
              <a:gd name="connsiteY116" fmla="*/ 2364128 h 3482342"/>
              <a:gd name="connsiteX117" fmla="*/ 4913723 w 12192000"/>
              <a:gd name="connsiteY117" fmla="*/ 2385265 h 3482342"/>
              <a:gd name="connsiteX118" fmla="*/ 4746485 w 12192000"/>
              <a:gd name="connsiteY118" fmla="*/ 2451769 h 3482342"/>
              <a:gd name="connsiteX119" fmla="*/ 4681588 w 12192000"/>
              <a:gd name="connsiteY119" fmla="*/ 2467494 h 3482342"/>
              <a:gd name="connsiteX120" fmla="*/ 1783655 w 12192000"/>
              <a:gd name="connsiteY120" fmla="*/ 3163860 h 3482342"/>
              <a:gd name="connsiteX121" fmla="*/ 1325955 w 12192000"/>
              <a:gd name="connsiteY121" fmla="*/ 3176692 h 3482342"/>
              <a:gd name="connsiteX122" fmla="*/ 1190384 w 12192000"/>
              <a:gd name="connsiteY122" fmla="*/ 3203504 h 3482342"/>
              <a:gd name="connsiteX123" fmla="*/ 1094537 w 12192000"/>
              <a:gd name="connsiteY123" fmla="*/ 3229469 h 3482342"/>
              <a:gd name="connsiteX124" fmla="*/ 779276 w 12192000"/>
              <a:gd name="connsiteY124" fmla="*/ 3327290 h 3482342"/>
              <a:gd name="connsiteX125" fmla="*/ 600378 w 12192000"/>
              <a:gd name="connsiteY125" fmla="*/ 3335250 h 3482342"/>
              <a:gd name="connsiteX126" fmla="*/ 493457 w 12192000"/>
              <a:gd name="connsiteY126" fmla="*/ 3365044 h 3482342"/>
              <a:gd name="connsiteX127" fmla="*/ 349402 w 12192000"/>
              <a:gd name="connsiteY127" fmla="*/ 3380897 h 3482342"/>
              <a:gd name="connsiteX128" fmla="*/ 192183 w 12192000"/>
              <a:gd name="connsiteY128" fmla="*/ 3460075 h 3482342"/>
              <a:gd name="connsiteX129" fmla="*/ 46713 w 12192000"/>
              <a:gd name="connsiteY129" fmla="*/ 3462986 h 3482342"/>
              <a:gd name="connsiteX130" fmla="*/ 2765 w 12192000"/>
              <a:gd name="connsiteY130" fmla="*/ 3480770 h 3482342"/>
              <a:gd name="connsiteX131" fmla="*/ 0 w 12192000"/>
              <a:gd name="connsiteY131" fmla="*/ 3482342 h 3482342"/>
              <a:gd name="connsiteX132" fmla="*/ 0 w 12192000"/>
              <a:gd name="connsiteY13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99186 w 12192000"/>
              <a:gd name="connsiteY32" fmla="*/ 1322173 h 3482342"/>
              <a:gd name="connsiteX33" fmla="*/ 10679906 w 12192000"/>
              <a:gd name="connsiteY33" fmla="*/ 1332049 h 3482342"/>
              <a:gd name="connsiteX34" fmla="*/ 10639834 w 12192000"/>
              <a:gd name="connsiteY34" fmla="*/ 1324989 h 3482342"/>
              <a:gd name="connsiteX35" fmla="*/ 10603863 w 12192000"/>
              <a:gd name="connsiteY35" fmla="*/ 1346886 h 3482342"/>
              <a:gd name="connsiteX36" fmla="*/ 10573203 w 12192000"/>
              <a:gd name="connsiteY36" fmla="*/ 1351996 h 3482342"/>
              <a:gd name="connsiteX37" fmla="*/ 10547375 w 12192000"/>
              <a:gd name="connsiteY37" fmla="*/ 1375130 h 3482342"/>
              <a:gd name="connsiteX38" fmla="*/ 10513263 w 12192000"/>
              <a:gd name="connsiteY38" fmla="*/ 1371939 h 3482342"/>
              <a:gd name="connsiteX39" fmla="*/ 10487356 w 12192000"/>
              <a:gd name="connsiteY39" fmla="*/ 1385722 h 3482342"/>
              <a:gd name="connsiteX40" fmla="*/ 10464012 w 12192000"/>
              <a:gd name="connsiteY40" fmla="*/ 1391778 h 3482342"/>
              <a:gd name="connsiteX41" fmla="*/ 10405409 w 12192000"/>
              <a:gd name="connsiteY41" fmla="*/ 1422789 h 3482342"/>
              <a:gd name="connsiteX42" fmla="*/ 10370530 w 12192000"/>
              <a:gd name="connsiteY42" fmla="*/ 1441596 h 3482342"/>
              <a:gd name="connsiteX43" fmla="*/ 10300239 w 12192000"/>
              <a:gd name="connsiteY43" fmla="*/ 1456332 h 3482342"/>
              <a:gd name="connsiteX44" fmla="*/ 10264922 w 12192000"/>
              <a:gd name="connsiteY44" fmla="*/ 1472107 h 3482342"/>
              <a:gd name="connsiteX45" fmla="*/ 10229629 w 12192000"/>
              <a:gd name="connsiteY45" fmla="*/ 1470454 h 3482342"/>
              <a:gd name="connsiteX46" fmla="*/ 10201385 w 12192000"/>
              <a:gd name="connsiteY46" fmla="*/ 1477515 h 3482342"/>
              <a:gd name="connsiteX47" fmla="*/ 10151958 w 12192000"/>
              <a:gd name="connsiteY47" fmla="*/ 1477515 h 3482342"/>
              <a:gd name="connsiteX48" fmla="*/ 10120184 w 12192000"/>
              <a:gd name="connsiteY48" fmla="*/ 1466924 h 3482342"/>
              <a:gd name="connsiteX49" fmla="*/ 10081348 w 12192000"/>
              <a:gd name="connsiteY49" fmla="*/ 1481046 h 3482342"/>
              <a:gd name="connsiteX50" fmla="*/ 10058690 w 12192000"/>
              <a:gd name="connsiteY50" fmla="*/ 1474888 h 3482342"/>
              <a:gd name="connsiteX51" fmla="*/ 10004424 w 12192000"/>
              <a:gd name="connsiteY51" fmla="*/ 1489801 h 3482342"/>
              <a:gd name="connsiteX52" fmla="*/ 9999951 w 12192000"/>
              <a:gd name="connsiteY52" fmla="*/ 1499127 h 3482342"/>
              <a:gd name="connsiteX53" fmla="*/ 9845462 w 12192000"/>
              <a:gd name="connsiteY53" fmla="*/ 1548192 h 3482342"/>
              <a:gd name="connsiteX54" fmla="*/ 9736156 w 12192000"/>
              <a:gd name="connsiteY54" fmla="*/ 1581928 h 3482342"/>
              <a:gd name="connsiteX55" fmla="*/ 9693355 w 12192000"/>
              <a:gd name="connsiteY55" fmla="*/ 1602632 h 3482342"/>
              <a:gd name="connsiteX56" fmla="*/ 9664242 w 12192000"/>
              <a:gd name="connsiteY56" fmla="*/ 1622075 h 3482342"/>
              <a:gd name="connsiteX57" fmla="*/ 9579195 w 12192000"/>
              <a:gd name="connsiteY57" fmla="*/ 1648017 h 3482342"/>
              <a:gd name="connsiteX58" fmla="*/ 9433652 w 12192000"/>
              <a:gd name="connsiteY58" fmla="*/ 1681174 h 3482342"/>
              <a:gd name="connsiteX59" fmla="*/ 9403775 w 12192000"/>
              <a:gd name="connsiteY59" fmla="*/ 1690403 h 3482342"/>
              <a:gd name="connsiteX60" fmla="*/ 9382503 w 12192000"/>
              <a:gd name="connsiteY60" fmla="*/ 1706957 h 3482342"/>
              <a:gd name="connsiteX61" fmla="*/ 9381410 w 12192000"/>
              <a:gd name="connsiteY61" fmla="*/ 1718312 h 3482342"/>
              <a:gd name="connsiteX62" fmla="*/ 9365685 w 12192000"/>
              <a:gd name="connsiteY62" fmla="*/ 1724772 h 3482342"/>
              <a:gd name="connsiteX63" fmla="*/ 9278020 w 12192000"/>
              <a:gd name="connsiteY63" fmla="*/ 1741161 h 3482342"/>
              <a:gd name="connsiteX64" fmla="*/ 9217145 w 12192000"/>
              <a:gd name="connsiteY64" fmla="*/ 1771195 h 3482342"/>
              <a:gd name="connsiteX65" fmla="*/ 8955875 w 12192000"/>
              <a:gd name="connsiteY65" fmla="*/ 1796806 h 3482342"/>
              <a:gd name="connsiteX66" fmla="*/ 8648415 w 12192000"/>
              <a:gd name="connsiteY66" fmla="*/ 1878623 h 3482342"/>
              <a:gd name="connsiteX67" fmla="*/ 8538519 w 12192000"/>
              <a:gd name="connsiteY67" fmla="*/ 1894114 h 3482342"/>
              <a:gd name="connsiteX68" fmla="*/ 8495949 w 12192000"/>
              <a:gd name="connsiteY68" fmla="*/ 1902425 h 3482342"/>
              <a:gd name="connsiteX69" fmla="*/ 8236214 w 12192000"/>
              <a:gd name="connsiteY69" fmla="*/ 1909725 h 3482342"/>
              <a:gd name="connsiteX70" fmla="*/ 8132104 w 12192000"/>
              <a:gd name="connsiteY70" fmla="*/ 1895727 h 3482342"/>
              <a:gd name="connsiteX71" fmla="*/ 7918078 w 12192000"/>
              <a:gd name="connsiteY71" fmla="*/ 1862668 h 3482342"/>
              <a:gd name="connsiteX72" fmla="*/ 7817899 w 12192000"/>
              <a:gd name="connsiteY72" fmla="*/ 1862176 h 3482342"/>
              <a:gd name="connsiteX73" fmla="*/ 7768994 w 12192000"/>
              <a:gd name="connsiteY73" fmla="*/ 1855721 h 3482342"/>
              <a:gd name="connsiteX74" fmla="*/ 7618027 w 12192000"/>
              <a:gd name="connsiteY74" fmla="*/ 1830959 h 3482342"/>
              <a:gd name="connsiteX75" fmla="*/ 7449425 w 12192000"/>
              <a:gd name="connsiteY75" fmla="*/ 1810910 h 3482342"/>
              <a:gd name="connsiteX76" fmla="*/ 7342915 w 12192000"/>
              <a:gd name="connsiteY76" fmla="*/ 1819827 h 3482342"/>
              <a:gd name="connsiteX77" fmla="*/ 7255191 w 12192000"/>
              <a:gd name="connsiteY77" fmla="*/ 1834354 h 3482342"/>
              <a:gd name="connsiteX78" fmla="*/ 7131205 w 12192000"/>
              <a:gd name="connsiteY78" fmla="*/ 1845557 h 3482342"/>
              <a:gd name="connsiteX79" fmla="*/ 6941837 w 12192000"/>
              <a:gd name="connsiteY79" fmla="*/ 1840640 h 3482342"/>
              <a:gd name="connsiteX80" fmla="*/ 6837145 w 12192000"/>
              <a:gd name="connsiteY80" fmla="*/ 1870724 h 3482342"/>
              <a:gd name="connsiteX81" fmla="*/ 6753991 w 12192000"/>
              <a:gd name="connsiteY81" fmla="*/ 1860969 h 3482342"/>
              <a:gd name="connsiteX82" fmla="*/ 6727754 w 12192000"/>
              <a:gd name="connsiteY82" fmla="*/ 1882372 h 3482342"/>
              <a:gd name="connsiteX83" fmla="*/ 6723371 w 12192000"/>
              <a:gd name="connsiteY83" fmla="*/ 1886494 h 3482342"/>
              <a:gd name="connsiteX84" fmla="*/ 6702779 w 12192000"/>
              <a:gd name="connsiteY84" fmla="*/ 1893601 h 3482342"/>
              <a:gd name="connsiteX85" fmla="*/ 6686657 w 12192000"/>
              <a:gd name="connsiteY85" fmla="*/ 1907344 h 3482342"/>
              <a:gd name="connsiteX86" fmla="*/ 6651330 w 12192000"/>
              <a:gd name="connsiteY86" fmla="*/ 1922921 h 3482342"/>
              <a:gd name="connsiteX87" fmla="*/ 6622958 w 12192000"/>
              <a:gd name="connsiteY87" fmla="*/ 1936255 h 3482342"/>
              <a:gd name="connsiteX88" fmla="*/ 6522602 w 12192000"/>
              <a:gd name="connsiteY88" fmla="*/ 1954133 h 3482342"/>
              <a:gd name="connsiteX89" fmla="*/ 6444344 w 12192000"/>
              <a:gd name="connsiteY89" fmla="*/ 1969663 h 3482342"/>
              <a:gd name="connsiteX90" fmla="*/ 6409626 w 12192000"/>
              <a:gd name="connsiteY90" fmla="*/ 1978846 h 3482342"/>
              <a:gd name="connsiteX91" fmla="*/ 6333446 w 12192000"/>
              <a:gd name="connsiteY91" fmla="*/ 1997163 h 3482342"/>
              <a:gd name="connsiteX92" fmla="*/ 6294933 w 12192000"/>
              <a:gd name="connsiteY92" fmla="*/ 2019412 h 3482342"/>
              <a:gd name="connsiteX93" fmla="*/ 6238719 w 12192000"/>
              <a:gd name="connsiteY93" fmla="*/ 2042547 h 3482342"/>
              <a:gd name="connsiteX94" fmla="*/ 6187205 w 12192000"/>
              <a:gd name="connsiteY94" fmla="*/ 2060048 h 3482342"/>
              <a:gd name="connsiteX95" fmla="*/ 6138780 w 12192000"/>
              <a:gd name="connsiteY95" fmla="*/ 2081918 h 3482342"/>
              <a:gd name="connsiteX96" fmla="*/ 6120125 w 12192000"/>
              <a:gd name="connsiteY96" fmla="*/ 2109475 h 3482342"/>
              <a:gd name="connsiteX97" fmla="*/ 6056576 w 12192000"/>
              <a:gd name="connsiteY97" fmla="*/ 2120066 h 3482342"/>
              <a:gd name="connsiteX98" fmla="*/ 5993794 w 12192000"/>
              <a:gd name="connsiteY98" fmla="*/ 2122569 h 3482342"/>
              <a:gd name="connsiteX99" fmla="*/ 5943601 w 12192000"/>
              <a:gd name="connsiteY99" fmla="*/ 2137719 h 3482342"/>
              <a:gd name="connsiteX100" fmla="*/ 5898141 w 12192000"/>
              <a:gd name="connsiteY100" fmla="*/ 2144806 h 3482342"/>
              <a:gd name="connsiteX101" fmla="*/ 5855337 w 12192000"/>
              <a:gd name="connsiteY101" fmla="*/ 2137719 h 3482342"/>
              <a:gd name="connsiteX102" fmla="*/ 5817682 w 12192000"/>
              <a:gd name="connsiteY102" fmla="*/ 2157358 h 3482342"/>
              <a:gd name="connsiteX103" fmla="*/ 5735300 w 12192000"/>
              <a:gd name="connsiteY103" fmla="*/ 2158902 h 3482342"/>
              <a:gd name="connsiteX104" fmla="*/ 5591469 w 12192000"/>
              <a:gd name="connsiteY104" fmla="*/ 2178389 h 3482342"/>
              <a:gd name="connsiteX105" fmla="*/ 5505818 w 12192000"/>
              <a:gd name="connsiteY105" fmla="*/ 2194207 h 3482342"/>
              <a:gd name="connsiteX106" fmla="*/ 5452860 w 12192000"/>
              <a:gd name="connsiteY106" fmla="*/ 2180085 h 3482342"/>
              <a:gd name="connsiteX107" fmla="*/ 5414282 w 12192000"/>
              <a:gd name="connsiteY107" fmla="*/ 2183070 h 3482342"/>
              <a:gd name="connsiteX108" fmla="*/ 5368369 w 12192000"/>
              <a:gd name="connsiteY108" fmla="*/ 2204272 h 3482342"/>
              <a:gd name="connsiteX109" fmla="*/ 5336354 w 12192000"/>
              <a:gd name="connsiteY109" fmla="*/ 2218920 h 3482342"/>
              <a:gd name="connsiteX110" fmla="*/ 5291263 w 12192000"/>
              <a:gd name="connsiteY110" fmla="*/ 2239182 h 3482342"/>
              <a:gd name="connsiteX111" fmla="*/ 5255152 w 12192000"/>
              <a:gd name="connsiteY111" fmla="*/ 2247164 h 3482342"/>
              <a:gd name="connsiteX112" fmla="*/ 5233796 w 12192000"/>
              <a:gd name="connsiteY112" fmla="*/ 2268260 h 3482342"/>
              <a:gd name="connsiteX113" fmla="*/ 5212786 w 12192000"/>
              <a:gd name="connsiteY113" fmla="*/ 2296592 h 3482342"/>
              <a:gd name="connsiteX114" fmla="*/ 5173523 w 12192000"/>
              <a:gd name="connsiteY114" fmla="*/ 2309057 h 3482342"/>
              <a:gd name="connsiteX115" fmla="*/ 5123830 w 12192000"/>
              <a:gd name="connsiteY115" fmla="*/ 2307070 h 3482342"/>
              <a:gd name="connsiteX116" fmla="*/ 5065426 w 12192000"/>
              <a:gd name="connsiteY116" fmla="*/ 2324076 h 3482342"/>
              <a:gd name="connsiteX117" fmla="*/ 4975908 w 12192000"/>
              <a:gd name="connsiteY117" fmla="*/ 2364128 h 3482342"/>
              <a:gd name="connsiteX118" fmla="*/ 4913723 w 12192000"/>
              <a:gd name="connsiteY118" fmla="*/ 2385265 h 3482342"/>
              <a:gd name="connsiteX119" fmla="*/ 4746485 w 12192000"/>
              <a:gd name="connsiteY119" fmla="*/ 2451769 h 3482342"/>
              <a:gd name="connsiteX120" fmla="*/ 4681588 w 12192000"/>
              <a:gd name="connsiteY120" fmla="*/ 2467494 h 3482342"/>
              <a:gd name="connsiteX121" fmla="*/ 1783655 w 12192000"/>
              <a:gd name="connsiteY121" fmla="*/ 3163860 h 3482342"/>
              <a:gd name="connsiteX122" fmla="*/ 1325955 w 12192000"/>
              <a:gd name="connsiteY122" fmla="*/ 3176692 h 3482342"/>
              <a:gd name="connsiteX123" fmla="*/ 1190384 w 12192000"/>
              <a:gd name="connsiteY123" fmla="*/ 3203504 h 3482342"/>
              <a:gd name="connsiteX124" fmla="*/ 1094537 w 12192000"/>
              <a:gd name="connsiteY124" fmla="*/ 3229469 h 3482342"/>
              <a:gd name="connsiteX125" fmla="*/ 779276 w 12192000"/>
              <a:gd name="connsiteY125" fmla="*/ 3327290 h 3482342"/>
              <a:gd name="connsiteX126" fmla="*/ 600378 w 12192000"/>
              <a:gd name="connsiteY126" fmla="*/ 3335250 h 3482342"/>
              <a:gd name="connsiteX127" fmla="*/ 493457 w 12192000"/>
              <a:gd name="connsiteY127" fmla="*/ 3365044 h 3482342"/>
              <a:gd name="connsiteX128" fmla="*/ 349402 w 12192000"/>
              <a:gd name="connsiteY128" fmla="*/ 3380897 h 3482342"/>
              <a:gd name="connsiteX129" fmla="*/ 192183 w 12192000"/>
              <a:gd name="connsiteY129" fmla="*/ 3460075 h 3482342"/>
              <a:gd name="connsiteX130" fmla="*/ 46713 w 12192000"/>
              <a:gd name="connsiteY130" fmla="*/ 3462986 h 3482342"/>
              <a:gd name="connsiteX131" fmla="*/ 2765 w 12192000"/>
              <a:gd name="connsiteY131" fmla="*/ 3480770 h 3482342"/>
              <a:gd name="connsiteX132" fmla="*/ 0 w 12192000"/>
              <a:gd name="connsiteY132" fmla="*/ 3482342 h 3482342"/>
              <a:gd name="connsiteX133" fmla="*/ 0 w 12192000"/>
              <a:gd name="connsiteY13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99186 w 12192000"/>
              <a:gd name="connsiteY32" fmla="*/ 1322173 h 3482342"/>
              <a:gd name="connsiteX33" fmla="*/ 10679906 w 12192000"/>
              <a:gd name="connsiteY33" fmla="*/ 1332049 h 3482342"/>
              <a:gd name="connsiteX34" fmla="*/ 10639834 w 12192000"/>
              <a:gd name="connsiteY34" fmla="*/ 1324989 h 3482342"/>
              <a:gd name="connsiteX35" fmla="*/ 10603863 w 12192000"/>
              <a:gd name="connsiteY35" fmla="*/ 1346886 h 3482342"/>
              <a:gd name="connsiteX36" fmla="*/ 10573203 w 12192000"/>
              <a:gd name="connsiteY36" fmla="*/ 1351996 h 3482342"/>
              <a:gd name="connsiteX37" fmla="*/ 10547375 w 12192000"/>
              <a:gd name="connsiteY37" fmla="*/ 1375130 h 3482342"/>
              <a:gd name="connsiteX38" fmla="*/ 10513263 w 12192000"/>
              <a:gd name="connsiteY38" fmla="*/ 1371939 h 3482342"/>
              <a:gd name="connsiteX39" fmla="*/ 10487356 w 12192000"/>
              <a:gd name="connsiteY39" fmla="*/ 1385722 h 3482342"/>
              <a:gd name="connsiteX40" fmla="*/ 10464012 w 12192000"/>
              <a:gd name="connsiteY40" fmla="*/ 1391778 h 3482342"/>
              <a:gd name="connsiteX41" fmla="*/ 10405409 w 12192000"/>
              <a:gd name="connsiteY41" fmla="*/ 1422789 h 3482342"/>
              <a:gd name="connsiteX42" fmla="*/ 10370530 w 12192000"/>
              <a:gd name="connsiteY42" fmla="*/ 1441596 h 3482342"/>
              <a:gd name="connsiteX43" fmla="*/ 10300239 w 12192000"/>
              <a:gd name="connsiteY43" fmla="*/ 1456332 h 3482342"/>
              <a:gd name="connsiteX44" fmla="*/ 10264922 w 12192000"/>
              <a:gd name="connsiteY44" fmla="*/ 1472107 h 3482342"/>
              <a:gd name="connsiteX45" fmla="*/ 10229629 w 12192000"/>
              <a:gd name="connsiteY45" fmla="*/ 1470454 h 3482342"/>
              <a:gd name="connsiteX46" fmla="*/ 10201385 w 12192000"/>
              <a:gd name="connsiteY46" fmla="*/ 1477515 h 3482342"/>
              <a:gd name="connsiteX47" fmla="*/ 10151958 w 12192000"/>
              <a:gd name="connsiteY47" fmla="*/ 1477515 h 3482342"/>
              <a:gd name="connsiteX48" fmla="*/ 10120184 w 12192000"/>
              <a:gd name="connsiteY48" fmla="*/ 1466924 h 3482342"/>
              <a:gd name="connsiteX49" fmla="*/ 10081348 w 12192000"/>
              <a:gd name="connsiteY49" fmla="*/ 1481046 h 3482342"/>
              <a:gd name="connsiteX50" fmla="*/ 10058690 w 12192000"/>
              <a:gd name="connsiteY50" fmla="*/ 1474888 h 3482342"/>
              <a:gd name="connsiteX51" fmla="*/ 10004424 w 12192000"/>
              <a:gd name="connsiteY51" fmla="*/ 1489801 h 3482342"/>
              <a:gd name="connsiteX52" fmla="*/ 9999951 w 12192000"/>
              <a:gd name="connsiteY52" fmla="*/ 1499127 h 3482342"/>
              <a:gd name="connsiteX53" fmla="*/ 9845462 w 12192000"/>
              <a:gd name="connsiteY53" fmla="*/ 1548192 h 3482342"/>
              <a:gd name="connsiteX54" fmla="*/ 9736156 w 12192000"/>
              <a:gd name="connsiteY54" fmla="*/ 1581928 h 3482342"/>
              <a:gd name="connsiteX55" fmla="*/ 9693355 w 12192000"/>
              <a:gd name="connsiteY55" fmla="*/ 1602632 h 3482342"/>
              <a:gd name="connsiteX56" fmla="*/ 9664242 w 12192000"/>
              <a:gd name="connsiteY56" fmla="*/ 1622075 h 3482342"/>
              <a:gd name="connsiteX57" fmla="*/ 9579195 w 12192000"/>
              <a:gd name="connsiteY57" fmla="*/ 1648017 h 3482342"/>
              <a:gd name="connsiteX58" fmla="*/ 9433652 w 12192000"/>
              <a:gd name="connsiteY58" fmla="*/ 1681174 h 3482342"/>
              <a:gd name="connsiteX59" fmla="*/ 9403775 w 12192000"/>
              <a:gd name="connsiteY59" fmla="*/ 1690403 h 3482342"/>
              <a:gd name="connsiteX60" fmla="*/ 9382503 w 12192000"/>
              <a:gd name="connsiteY60" fmla="*/ 1706957 h 3482342"/>
              <a:gd name="connsiteX61" fmla="*/ 9381410 w 12192000"/>
              <a:gd name="connsiteY61" fmla="*/ 1718312 h 3482342"/>
              <a:gd name="connsiteX62" fmla="*/ 9365685 w 12192000"/>
              <a:gd name="connsiteY62" fmla="*/ 1724772 h 3482342"/>
              <a:gd name="connsiteX63" fmla="*/ 9278020 w 12192000"/>
              <a:gd name="connsiteY63" fmla="*/ 1741161 h 3482342"/>
              <a:gd name="connsiteX64" fmla="*/ 9217145 w 12192000"/>
              <a:gd name="connsiteY64" fmla="*/ 1771195 h 3482342"/>
              <a:gd name="connsiteX65" fmla="*/ 8955875 w 12192000"/>
              <a:gd name="connsiteY65" fmla="*/ 1796806 h 3482342"/>
              <a:gd name="connsiteX66" fmla="*/ 8648415 w 12192000"/>
              <a:gd name="connsiteY66" fmla="*/ 1878623 h 3482342"/>
              <a:gd name="connsiteX67" fmla="*/ 8538519 w 12192000"/>
              <a:gd name="connsiteY67" fmla="*/ 1894114 h 3482342"/>
              <a:gd name="connsiteX68" fmla="*/ 8495949 w 12192000"/>
              <a:gd name="connsiteY68" fmla="*/ 1902425 h 3482342"/>
              <a:gd name="connsiteX69" fmla="*/ 8236214 w 12192000"/>
              <a:gd name="connsiteY69" fmla="*/ 1909725 h 3482342"/>
              <a:gd name="connsiteX70" fmla="*/ 8132104 w 12192000"/>
              <a:gd name="connsiteY70" fmla="*/ 1895727 h 3482342"/>
              <a:gd name="connsiteX71" fmla="*/ 7918078 w 12192000"/>
              <a:gd name="connsiteY71" fmla="*/ 1862668 h 3482342"/>
              <a:gd name="connsiteX72" fmla="*/ 7817899 w 12192000"/>
              <a:gd name="connsiteY72" fmla="*/ 1862176 h 3482342"/>
              <a:gd name="connsiteX73" fmla="*/ 7768994 w 12192000"/>
              <a:gd name="connsiteY73" fmla="*/ 1855721 h 3482342"/>
              <a:gd name="connsiteX74" fmla="*/ 7618027 w 12192000"/>
              <a:gd name="connsiteY74" fmla="*/ 1830959 h 3482342"/>
              <a:gd name="connsiteX75" fmla="*/ 7449425 w 12192000"/>
              <a:gd name="connsiteY75" fmla="*/ 1810910 h 3482342"/>
              <a:gd name="connsiteX76" fmla="*/ 7342915 w 12192000"/>
              <a:gd name="connsiteY76" fmla="*/ 1819827 h 3482342"/>
              <a:gd name="connsiteX77" fmla="*/ 7255191 w 12192000"/>
              <a:gd name="connsiteY77" fmla="*/ 1834354 h 3482342"/>
              <a:gd name="connsiteX78" fmla="*/ 7131205 w 12192000"/>
              <a:gd name="connsiteY78" fmla="*/ 1845557 h 3482342"/>
              <a:gd name="connsiteX79" fmla="*/ 6941837 w 12192000"/>
              <a:gd name="connsiteY79" fmla="*/ 1840640 h 3482342"/>
              <a:gd name="connsiteX80" fmla="*/ 6837145 w 12192000"/>
              <a:gd name="connsiteY80" fmla="*/ 1870724 h 3482342"/>
              <a:gd name="connsiteX81" fmla="*/ 6753991 w 12192000"/>
              <a:gd name="connsiteY81" fmla="*/ 1860969 h 3482342"/>
              <a:gd name="connsiteX82" fmla="*/ 6727754 w 12192000"/>
              <a:gd name="connsiteY82" fmla="*/ 1882372 h 3482342"/>
              <a:gd name="connsiteX83" fmla="*/ 6723371 w 12192000"/>
              <a:gd name="connsiteY83" fmla="*/ 1886494 h 3482342"/>
              <a:gd name="connsiteX84" fmla="*/ 6702779 w 12192000"/>
              <a:gd name="connsiteY84" fmla="*/ 1893601 h 3482342"/>
              <a:gd name="connsiteX85" fmla="*/ 6686657 w 12192000"/>
              <a:gd name="connsiteY85" fmla="*/ 1907344 h 3482342"/>
              <a:gd name="connsiteX86" fmla="*/ 6651330 w 12192000"/>
              <a:gd name="connsiteY86" fmla="*/ 1922921 h 3482342"/>
              <a:gd name="connsiteX87" fmla="*/ 6622958 w 12192000"/>
              <a:gd name="connsiteY87" fmla="*/ 1936255 h 3482342"/>
              <a:gd name="connsiteX88" fmla="*/ 6522602 w 12192000"/>
              <a:gd name="connsiteY88" fmla="*/ 1954133 h 3482342"/>
              <a:gd name="connsiteX89" fmla="*/ 6444344 w 12192000"/>
              <a:gd name="connsiteY89" fmla="*/ 1969663 h 3482342"/>
              <a:gd name="connsiteX90" fmla="*/ 6409626 w 12192000"/>
              <a:gd name="connsiteY90" fmla="*/ 1978846 h 3482342"/>
              <a:gd name="connsiteX91" fmla="*/ 6333446 w 12192000"/>
              <a:gd name="connsiteY91" fmla="*/ 1997163 h 3482342"/>
              <a:gd name="connsiteX92" fmla="*/ 6294933 w 12192000"/>
              <a:gd name="connsiteY92" fmla="*/ 2019412 h 3482342"/>
              <a:gd name="connsiteX93" fmla="*/ 6238719 w 12192000"/>
              <a:gd name="connsiteY93" fmla="*/ 2042547 h 3482342"/>
              <a:gd name="connsiteX94" fmla="*/ 6187205 w 12192000"/>
              <a:gd name="connsiteY94" fmla="*/ 2060048 h 3482342"/>
              <a:gd name="connsiteX95" fmla="*/ 6138780 w 12192000"/>
              <a:gd name="connsiteY95" fmla="*/ 2081918 h 3482342"/>
              <a:gd name="connsiteX96" fmla="*/ 6120125 w 12192000"/>
              <a:gd name="connsiteY96" fmla="*/ 2109475 h 3482342"/>
              <a:gd name="connsiteX97" fmla="*/ 6056576 w 12192000"/>
              <a:gd name="connsiteY97" fmla="*/ 2120066 h 3482342"/>
              <a:gd name="connsiteX98" fmla="*/ 5993794 w 12192000"/>
              <a:gd name="connsiteY98" fmla="*/ 2122569 h 3482342"/>
              <a:gd name="connsiteX99" fmla="*/ 5943601 w 12192000"/>
              <a:gd name="connsiteY99" fmla="*/ 2137719 h 3482342"/>
              <a:gd name="connsiteX100" fmla="*/ 5898141 w 12192000"/>
              <a:gd name="connsiteY100" fmla="*/ 2144806 h 3482342"/>
              <a:gd name="connsiteX101" fmla="*/ 5855337 w 12192000"/>
              <a:gd name="connsiteY101" fmla="*/ 2137719 h 3482342"/>
              <a:gd name="connsiteX102" fmla="*/ 5817682 w 12192000"/>
              <a:gd name="connsiteY102" fmla="*/ 2157358 h 3482342"/>
              <a:gd name="connsiteX103" fmla="*/ 5735300 w 12192000"/>
              <a:gd name="connsiteY103" fmla="*/ 2158902 h 3482342"/>
              <a:gd name="connsiteX104" fmla="*/ 5591469 w 12192000"/>
              <a:gd name="connsiteY104" fmla="*/ 2178389 h 3482342"/>
              <a:gd name="connsiteX105" fmla="*/ 5505818 w 12192000"/>
              <a:gd name="connsiteY105" fmla="*/ 2194207 h 3482342"/>
              <a:gd name="connsiteX106" fmla="*/ 5452860 w 12192000"/>
              <a:gd name="connsiteY106" fmla="*/ 2180085 h 3482342"/>
              <a:gd name="connsiteX107" fmla="*/ 5414282 w 12192000"/>
              <a:gd name="connsiteY107" fmla="*/ 2183070 h 3482342"/>
              <a:gd name="connsiteX108" fmla="*/ 5368369 w 12192000"/>
              <a:gd name="connsiteY108" fmla="*/ 2204272 h 3482342"/>
              <a:gd name="connsiteX109" fmla="*/ 5336354 w 12192000"/>
              <a:gd name="connsiteY109" fmla="*/ 2218920 h 3482342"/>
              <a:gd name="connsiteX110" fmla="*/ 5291263 w 12192000"/>
              <a:gd name="connsiteY110" fmla="*/ 2239182 h 3482342"/>
              <a:gd name="connsiteX111" fmla="*/ 5255152 w 12192000"/>
              <a:gd name="connsiteY111" fmla="*/ 2247164 h 3482342"/>
              <a:gd name="connsiteX112" fmla="*/ 5233796 w 12192000"/>
              <a:gd name="connsiteY112" fmla="*/ 2268260 h 3482342"/>
              <a:gd name="connsiteX113" fmla="*/ 5212786 w 12192000"/>
              <a:gd name="connsiteY113" fmla="*/ 2296592 h 3482342"/>
              <a:gd name="connsiteX114" fmla="*/ 5173523 w 12192000"/>
              <a:gd name="connsiteY114" fmla="*/ 2309057 h 3482342"/>
              <a:gd name="connsiteX115" fmla="*/ 5123830 w 12192000"/>
              <a:gd name="connsiteY115" fmla="*/ 2307070 h 3482342"/>
              <a:gd name="connsiteX116" fmla="*/ 5065426 w 12192000"/>
              <a:gd name="connsiteY116" fmla="*/ 2324076 h 3482342"/>
              <a:gd name="connsiteX117" fmla="*/ 4975908 w 12192000"/>
              <a:gd name="connsiteY117" fmla="*/ 2364128 h 3482342"/>
              <a:gd name="connsiteX118" fmla="*/ 4913723 w 12192000"/>
              <a:gd name="connsiteY118" fmla="*/ 2385265 h 3482342"/>
              <a:gd name="connsiteX119" fmla="*/ 4746485 w 12192000"/>
              <a:gd name="connsiteY119" fmla="*/ 2451769 h 3482342"/>
              <a:gd name="connsiteX120" fmla="*/ 4681588 w 12192000"/>
              <a:gd name="connsiteY120" fmla="*/ 2467494 h 3482342"/>
              <a:gd name="connsiteX121" fmla="*/ 1783655 w 12192000"/>
              <a:gd name="connsiteY121" fmla="*/ 3163860 h 3482342"/>
              <a:gd name="connsiteX122" fmla="*/ 1325955 w 12192000"/>
              <a:gd name="connsiteY122" fmla="*/ 3176692 h 3482342"/>
              <a:gd name="connsiteX123" fmla="*/ 1190384 w 12192000"/>
              <a:gd name="connsiteY123" fmla="*/ 3203504 h 3482342"/>
              <a:gd name="connsiteX124" fmla="*/ 1094537 w 12192000"/>
              <a:gd name="connsiteY124" fmla="*/ 3229469 h 3482342"/>
              <a:gd name="connsiteX125" fmla="*/ 779276 w 12192000"/>
              <a:gd name="connsiteY125" fmla="*/ 3327290 h 3482342"/>
              <a:gd name="connsiteX126" fmla="*/ 600378 w 12192000"/>
              <a:gd name="connsiteY126" fmla="*/ 3335250 h 3482342"/>
              <a:gd name="connsiteX127" fmla="*/ 493457 w 12192000"/>
              <a:gd name="connsiteY127" fmla="*/ 3365044 h 3482342"/>
              <a:gd name="connsiteX128" fmla="*/ 349402 w 12192000"/>
              <a:gd name="connsiteY128" fmla="*/ 3380897 h 3482342"/>
              <a:gd name="connsiteX129" fmla="*/ 192183 w 12192000"/>
              <a:gd name="connsiteY129" fmla="*/ 3460075 h 3482342"/>
              <a:gd name="connsiteX130" fmla="*/ 46713 w 12192000"/>
              <a:gd name="connsiteY130" fmla="*/ 3462986 h 3482342"/>
              <a:gd name="connsiteX131" fmla="*/ 2765 w 12192000"/>
              <a:gd name="connsiteY131" fmla="*/ 3480770 h 3482342"/>
              <a:gd name="connsiteX132" fmla="*/ 0 w 12192000"/>
              <a:gd name="connsiteY132" fmla="*/ 3482342 h 3482342"/>
              <a:gd name="connsiteX133" fmla="*/ 0 w 12192000"/>
              <a:gd name="connsiteY13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99186 w 12192000"/>
              <a:gd name="connsiteY32" fmla="*/ 1322173 h 3482342"/>
              <a:gd name="connsiteX33" fmla="*/ 10679906 w 12192000"/>
              <a:gd name="connsiteY33" fmla="*/ 1332049 h 3482342"/>
              <a:gd name="connsiteX34" fmla="*/ 10639834 w 12192000"/>
              <a:gd name="connsiteY34" fmla="*/ 1324989 h 3482342"/>
              <a:gd name="connsiteX35" fmla="*/ 10603863 w 12192000"/>
              <a:gd name="connsiteY35" fmla="*/ 1346886 h 3482342"/>
              <a:gd name="connsiteX36" fmla="*/ 10573203 w 12192000"/>
              <a:gd name="connsiteY36" fmla="*/ 1351996 h 3482342"/>
              <a:gd name="connsiteX37" fmla="*/ 10547375 w 12192000"/>
              <a:gd name="connsiteY37" fmla="*/ 1375130 h 3482342"/>
              <a:gd name="connsiteX38" fmla="*/ 10513263 w 12192000"/>
              <a:gd name="connsiteY38" fmla="*/ 1371939 h 3482342"/>
              <a:gd name="connsiteX39" fmla="*/ 10487356 w 12192000"/>
              <a:gd name="connsiteY39" fmla="*/ 1385722 h 3482342"/>
              <a:gd name="connsiteX40" fmla="*/ 10464012 w 12192000"/>
              <a:gd name="connsiteY40" fmla="*/ 1391778 h 3482342"/>
              <a:gd name="connsiteX41" fmla="*/ 10405409 w 12192000"/>
              <a:gd name="connsiteY41" fmla="*/ 1422789 h 3482342"/>
              <a:gd name="connsiteX42" fmla="*/ 10370530 w 12192000"/>
              <a:gd name="connsiteY42" fmla="*/ 1441596 h 3482342"/>
              <a:gd name="connsiteX43" fmla="*/ 10300239 w 12192000"/>
              <a:gd name="connsiteY43" fmla="*/ 1456332 h 3482342"/>
              <a:gd name="connsiteX44" fmla="*/ 10264922 w 12192000"/>
              <a:gd name="connsiteY44" fmla="*/ 1472107 h 3482342"/>
              <a:gd name="connsiteX45" fmla="*/ 10229629 w 12192000"/>
              <a:gd name="connsiteY45" fmla="*/ 1470454 h 3482342"/>
              <a:gd name="connsiteX46" fmla="*/ 10201385 w 12192000"/>
              <a:gd name="connsiteY46" fmla="*/ 1477515 h 3482342"/>
              <a:gd name="connsiteX47" fmla="*/ 10151958 w 12192000"/>
              <a:gd name="connsiteY47" fmla="*/ 1477515 h 3482342"/>
              <a:gd name="connsiteX48" fmla="*/ 10120184 w 12192000"/>
              <a:gd name="connsiteY48" fmla="*/ 1466924 h 3482342"/>
              <a:gd name="connsiteX49" fmla="*/ 10081348 w 12192000"/>
              <a:gd name="connsiteY49" fmla="*/ 1481046 h 3482342"/>
              <a:gd name="connsiteX50" fmla="*/ 10058690 w 12192000"/>
              <a:gd name="connsiteY50" fmla="*/ 1474888 h 3482342"/>
              <a:gd name="connsiteX51" fmla="*/ 10004424 w 12192000"/>
              <a:gd name="connsiteY51" fmla="*/ 1489801 h 3482342"/>
              <a:gd name="connsiteX52" fmla="*/ 9999951 w 12192000"/>
              <a:gd name="connsiteY52" fmla="*/ 1499127 h 3482342"/>
              <a:gd name="connsiteX53" fmla="*/ 9845462 w 12192000"/>
              <a:gd name="connsiteY53" fmla="*/ 1548192 h 3482342"/>
              <a:gd name="connsiteX54" fmla="*/ 9736156 w 12192000"/>
              <a:gd name="connsiteY54" fmla="*/ 1581928 h 3482342"/>
              <a:gd name="connsiteX55" fmla="*/ 9693355 w 12192000"/>
              <a:gd name="connsiteY55" fmla="*/ 1602632 h 3482342"/>
              <a:gd name="connsiteX56" fmla="*/ 9664242 w 12192000"/>
              <a:gd name="connsiteY56" fmla="*/ 1622075 h 3482342"/>
              <a:gd name="connsiteX57" fmla="*/ 9579195 w 12192000"/>
              <a:gd name="connsiteY57" fmla="*/ 1648017 h 3482342"/>
              <a:gd name="connsiteX58" fmla="*/ 9433652 w 12192000"/>
              <a:gd name="connsiteY58" fmla="*/ 1681174 h 3482342"/>
              <a:gd name="connsiteX59" fmla="*/ 9403775 w 12192000"/>
              <a:gd name="connsiteY59" fmla="*/ 1690403 h 3482342"/>
              <a:gd name="connsiteX60" fmla="*/ 9382503 w 12192000"/>
              <a:gd name="connsiteY60" fmla="*/ 1706957 h 3482342"/>
              <a:gd name="connsiteX61" fmla="*/ 9381410 w 12192000"/>
              <a:gd name="connsiteY61" fmla="*/ 1718312 h 3482342"/>
              <a:gd name="connsiteX62" fmla="*/ 9365685 w 12192000"/>
              <a:gd name="connsiteY62" fmla="*/ 1724772 h 3482342"/>
              <a:gd name="connsiteX63" fmla="*/ 9278020 w 12192000"/>
              <a:gd name="connsiteY63" fmla="*/ 1741161 h 3482342"/>
              <a:gd name="connsiteX64" fmla="*/ 9217145 w 12192000"/>
              <a:gd name="connsiteY64" fmla="*/ 1771195 h 3482342"/>
              <a:gd name="connsiteX65" fmla="*/ 8955875 w 12192000"/>
              <a:gd name="connsiteY65" fmla="*/ 1796806 h 3482342"/>
              <a:gd name="connsiteX66" fmla="*/ 8648415 w 12192000"/>
              <a:gd name="connsiteY66" fmla="*/ 1878623 h 3482342"/>
              <a:gd name="connsiteX67" fmla="*/ 8538519 w 12192000"/>
              <a:gd name="connsiteY67" fmla="*/ 1894114 h 3482342"/>
              <a:gd name="connsiteX68" fmla="*/ 8393565 w 12192000"/>
              <a:gd name="connsiteY68" fmla="*/ 1965974 h 3482342"/>
              <a:gd name="connsiteX69" fmla="*/ 8236214 w 12192000"/>
              <a:gd name="connsiteY69" fmla="*/ 1909725 h 3482342"/>
              <a:gd name="connsiteX70" fmla="*/ 8132104 w 12192000"/>
              <a:gd name="connsiteY70" fmla="*/ 1895727 h 3482342"/>
              <a:gd name="connsiteX71" fmla="*/ 7918078 w 12192000"/>
              <a:gd name="connsiteY71" fmla="*/ 1862668 h 3482342"/>
              <a:gd name="connsiteX72" fmla="*/ 7817899 w 12192000"/>
              <a:gd name="connsiteY72" fmla="*/ 1862176 h 3482342"/>
              <a:gd name="connsiteX73" fmla="*/ 7768994 w 12192000"/>
              <a:gd name="connsiteY73" fmla="*/ 1855721 h 3482342"/>
              <a:gd name="connsiteX74" fmla="*/ 7618027 w 12192000"/>
              <a:gd name="connsiteY74" fmla="*/ 1830959 h 3482342"/>
              <a:gd name="connsiteX75" fmla="*/ 7449425 w 12192000"/>
              <a:gd name="connsiteY75" fmla="*/ 1810910 h 3482342"/>
              <a:gd name="connsiteX76" fmla="*/ 7342915 w 12192000"/>
              <a:gd name="connsiteY76" fmla="*/ 1819827 h 3482342"/>
              <a:gd name="connsiteX77" fmla="*/ 7255191 w 12192000"/>
              <a:gd name="connsiteY77" fmla="*/ 1834354 h 3482342"/>
              <a:gd name="connsiteX78" fmla="*/ 7131205 w 12192000"/>
              <a:gd name="connsiteY78" fmla="*/ 1845557 h 3482342"/>
              <a:gd name="connsiteX79" fmla="*/ 6941837 w 12192000"/>
              <a:gd name="connsiteY79" fmla="*/ 1840640 h 3482342"/>
              <a:gd name="connsiteX80" fmla="*/ 6837145 w 12192000"/>
              <a:gd name="connsiteY80" fmla="*/ 1870724 h 3482342"/>
              <a:gd name="connsiteX81" fmla="*/ 6753991 w 12192000"/>
              <a:gd name="connsiteY81" fmla="*/ 1860969 h 3482342"/>
              <a:gd name="connsiteX82" fmla="*/ 6727754 w 12192000"/>
              <a:gd name="connsiteY82" fmla="*/ 1882372 h 3482342"/>
              <a:gd name="connsiteX83" fmla="*/ 6723371 w 12192000"/>
              <a:gd name="connsiteY83" fmla="*/ 1886494 h 3482342"/>
              <a:gd name="connsiteX84" fmla="*/ 6702779 w 12192000"/>
              <a:gd name="connsiteY84" fmla="*/ 1893601 h 3482342"/>
              <a:gd name="connsiteX85" fmla="*/ 6686657 w 12192000"/>
              <a:gd name="connsiteY85" fmla="*/ 1907344 h 3482342"/>
              <a:gd name="connsiteX86" fmla="*/ 6651330 w 12192000"/>
              <a:gd name="connsiteY86" fmla="*/ 1922921 h 3482342"/>
              <a:gd name="connsiteX87" fmla="*/ 6622958 w 12192000"/>
              <a:gd name="connsiteY87" fmla="*/ 1936255 h 3482342"/>
              <a:gd name="connsiteX88" fmla="*/ 6522602 w 12192000"/>
              <a:gd name="connsiteY88" fmla="*/ 1954133 h 3482342"/>
              <a:gd name="connsiteX89" fmla="*/ 6444344 w 12192000"/>
              <a:gd name="connsiteY89" fmla="*/ 1969663 h 3482342"/>
              <a:gd name="connsiteX90" fmla="*/ 6409626 w 12192000"/>
              <a:gd name="connsiteY90" fmla="*/ 1978846 h 3482342"/>
              <a:gd name="connsiteX91" fmla="*/ 6333446 w 12192000"/>
              <a:gd name="connsiteY91" fmla="*/ 1997163 h 3482342"/>
              <a:gd name="connsiteX92" fmla="*/ 6294933 w 12192000"/>
              <a:gd name="connsiteY92" fmla="*/ 2019412 h 3482342"/>
              <a:gd name="connsiteX93" fmla="*/ 6238719 w 12192000"/>
              <a:gd name="connsiteY93" fmla="*/ 2042547 h 3482342"/>
              <a:gd name="connsiteX94" fmla="*/ 6187205 w 12192000"/>
              <a:gd name="connsiteY94" fmla="*/ 2060048 h 3482342"/>
              <a:gd name="connsiteX95" fmla="*/ 6138780 w 12192000"/>
              <a:gd name="connsiteY95" fmla="*/ 2081918 h 3482342"/>
              <a:gd name="connsiteX96" fmla="*/ 6120125 w 12192000"/>
              <a:gd name="connsiteY96" fmla="*/ 2109475 h 3482342"/>
              <a:gd name="connsiteX97" fmla="*/ 6056576 w 12192000"/>
              <a:gd name="connsiteY97" fmla="*/ 2120066 h 3482342"/>
              <a:gd name="connsiteX98" fmla="*/ 5993794 w 12192000"/>
              <a:gd name="connsiteY98" fmla="*/ 2122569 h 3482342"/>
              <a:gd name="connsiteX99" fmla="*/ 5943601 w 12192000"/>
              <a:gd name="connsiteY99" fmla="*/ 2137719 h 3482342"/>
              <a:gd name="connsiteX100" fmla="*/ 5898141 w 12192000"/>
              <a:gd name="connsiteY100" fmla="*/ 2144806 h 3482342"/>
              <a:gd name="connsiteX101" fmla="*/ 5855337 w 12192000"/>
              <a:gd name="connsiteY101" fmla="*/ 2137719 h 3482342"/>
              <a:gd name="connsiteX102" fmla="*/ 5817682 w 12192000"/>
              <a:gd name="connsiteY102" fmla="*/ 2157358 h 3482342"/>
              <a:gd name="connsiteX103" fmla="*/ 5735300 w 12192000"/>
              <a:gd name="connsiteY103" fmla="*/ 2158902 h 3482342"/>
              <a:gd name="connsiteX104" fmla="*/ 5591469 w 12192000"/>
              <a:gd name="connsiteY104" fmla="*/ 2178389 h 3482342"/>
              <a:gd name="connsiteX105" fmla="*/ 5505818 w 12192000"/>
              <a:gd name="connsiteY105" fmla="*/ 2194207 h 3482342"/>
              <a:gd name="connsiteX106" fmla="*/ 5452860 w 12192000"/>
              <a:gd name="connsiteY106" fmla="*/ 2180085 h 3482342"/>
              <a:gd name="connsiteX107" fmla="*/ 5414282 w 12192000"/>
              <a:gd name="connsiteY107" fmla="*/ 2183070 h 3482342"/>
              <a:gd name="connsiteX108" fmla="*/ 5368369 w 12192000"/>
              <a:gd name="connsiteY108" fmla="*/ 2204272 h 3482342"/>
              <a:gd name="connsiteX109" fmla="*/ 5336354 w 12192000"/>
              <a:gd name="connsiteY109" fmla="*/ 2218920 h 3482342"/>
              <a:gd name="connsiteX110" fmla="*/ 5291263 w 12192000"/>
              <a:gd name="connsiteY110" fmla="*/ 2239182 h 3482342"/>
              <a:gd name="connsiteX111" fmla="*/ 5255152 w 12192000"/>
              <a:gd name="connsiteY111" fmla="*/ 2247164 h 3482342"/>
              <a:gd name="connsiteX112" fmla="*/ 5233796 w 12192000"/>
              <a:gd name="connsiteY112" fmla="*/ 2268260 h 3482342"/>
              <a:gd name="connsiteX113" fmla="*/ 5212786 w 12192000"/>
              <a:gd name="connsiteY113" fmla="*/ 2296592 h 3482342"/>
              <a:gd name="connsiteX114" fmla="*/ 5173523 w 12192000"/>
              <a:gd name="connsiteY114" fmla="*/ 2309057 h 3482342"/>
              <a:gd name="connsiteX115" fmla="*/ 5123830 w 12192000"/>
              <a:gd name="connsiteY115" fmla="*/ 2307070 h 3482342"/>
              <a:gd name="connsiteX116" fmla="*/ 5065426 w 12192000"/>
              <a:gd name="connsiteY116" fmla="*/ 2324076 h 3482342"/>
              <a:gd name="connsiteX117" fmla="*/ 4975908 w 12192000"/>
              <a:gd name="connsiteY117" fmla="*/ 2364128 h 3482342"/>
              <a:gd name="connsiteX118" fmla="*/ 4913723 w 12192000"/>
              <a:gd name="connsiteY118" fmla="*/ 2385265 h 3482342"/>
              <a:gd name="connsiteX119" fmla="*/ 4746485 w 12192000"/>
              <a:gd name="connsiteY119" fmla="*/ 2451769 h 3482342"/>
              <a:gd name="connsiteX120" fmla="*/ 4681588 w 12192000"/>
              <a:gd name="connsiteY120" fmla="*/ 2467494 h 3482342"/>
              <a:gd name="connsiteX121" fmla="*/ 1783655 w 12192000"/>
              <a:gd name="connsiteY121" fmla="*/ 3163860 h 3482342"/>
              <a:gd name="connsiteX122" fmla="*/ 1325955 w 12192000"/>
              <a:gd name="connsiteY122" fmla="*/ 3176692 h 3482342"/>
              <a:gd name="connsiteX123" fmla="*/ 1190384 w 12192000"/>
              <a:gd name="connsiteY123" fmla="*/ 3203504 h 3482342"/>
              <a:gd name="connsiteX124" fmla="*/ 1094537 w 12192000"/>
              <a:gd name="connsiteY124" fmla="*/ 3229469 h 3482342"/>
              <a:gd name="connsiteX125" fmla="*/ 779276 w 12192000"/>
              <a:gd name="connsiteY125" fmla="*/ 3327290 h 3482342"/>
              <a:gd name="connsiteX126" fmla="*/ 600378 w 12192000"/>
              <a:gd name="connsiteY126" fmla="*/ 3335250 h 3482342"/>
              <a:gd name="connsiteX127" fmla="*/ 493457 w 12192000"/>
              <a:gd name="connsiteY127" fmla="*/ 3365044 h 3482342"/>
              <a:gd name="connsiteX128" fmla="*/ 349402 w 12192000"/>
              <a:gd name="connsiteY128" fmla="*/ 3380897 h 3482342"/>
              <a:gd name="connsiteX129" fmla="*/ 192183 w 12192000"/>
              <a:gd name="connsiteY129" fmla="*/ 3460075 h 3482342"/>
              <a:gd name="connsiteX130" fmla="*/ 46713 w 12192000"/>
              <a:gd name="connsiteY130" fmla="*/ 3462986 h 3482342"/>
              <a:gd name="connsiteX131" fmla="*/ 2765 w 12192000"/>
              <a:gd name="connsiteY131" fmla="*/ 3480770 h 3482342"/>
              <a:gd name="connsiteX132" fmla="*/ 0 w 12192000"/>
              <a:gd name="connsiteY132" fmla="*/ 3482342 h 3482342"/>
              <a:gd name="connsiteX133" fmla="*/ 0 w 12192000"/>
              <a:gd name="connsiteY13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99186 w 12192000"/>
              <a:gd name="connsiteY32" fmla="*/ 1322173 h 3482342"/>
              <a:gd name="connsiteX33" fmla="*/ 10679906 w 12192000"/>
              <a:gd name="connsiteY33" fmla="*/ 1332049 h 3482342"/>
              <a:gd name="connsiteX34" fmla="*/ 10639834 w 12192000"/>
              <a:gd name="connsiteY34" fmla="*/ 1324989 h 3482342"/>
              <a:gd name="connsiteX35" fmla="*/ 10603863 w 12192000"/>
              <a:gd name="connsiteY35" fmla="*/ 1346886 h 3482342"/>
              <a:gd name="connsiteX36" fmla="*/ 10573203 w 12192000"/>
              <a:gd name="connsiteY36" fmla="*/ 1351996 h 3482342"/>
              <a:gd name="connsiteX37" fmla="*/ 10547375 w 12192000"/>
              <a:gd name="connsiteY37" fmla="*/ 1375130 h 3482342"/>
              <a:gd name="connsiteX38" fmla="*/ 10513263 w 12192000"/>
              <a:gd name="connsiteY38" fmla="*/ 1371939 h 3482342"/>
              <a:gd name="connsiteX39" fmla="*/ 10487356 w 12192000"/>
              <a:gd name="connsiteY39" fmla="*/ 1385722 h 3482342"/>
              <a:gd name="connsiteX40" fmla="*/ 10464012 w 12192000"/>
              <a:gd name="connsiteY40" fmla="*/ 1391778 h 3482342"/>
              <a:gd name="connsiteX41" fmla="*/ 10405409 w 12192000"/>
              <a:gd name="connsiteY41" fmla="*/ 1422789 h 3482342"/>
              <a:gd name="connsiteX42" fmla="*/ 10370530 w 12192000"/>
              <a:gd name="connsiteY42" fmla="*/ 1441596 h 3482342"/>
              <a:gd name="connsiteX43" fmla="*/ 10300239 w 12192000"/>
              <a:gd name="connsiteY43" fmla="*/ 1456332 h 3482342"/>
              <a:gd name="connsiteX44" fmla="*/ 10264922 w 12192000"/>
              <a:gd name="connsiteY44" fmla="*/ 1472107 h 3482342"/>
              <a:gd name="connsiteX45" fmla="*/ 10229629 w 12192000"/>
              <a:gd name="connsiteY45" fmla="*/ 1470454 h 3482342"/>
              <a:gd name="connsiteX46" fmla="*/ 10201385 w 12192000"/>
              <a:gd name="connsiteY46" fmla="*/ 1477515 h 3482342"/>
              <a:gd name="connsiteX47" fmla="*/ 10151958 w 12192000"/>
              <a:gd name="connsiteY47" fmla="*/ 1477515 h 3482342"/>
              <a:gd name="connsiteX48" fmla="*/ 10120184 w 12192000"/>
              <a:gd name="connsiteY48" fmla="*/ 1466924 h 3482342"/>
              <a:gd name="connsiteX49" fmla="*/ 10081348 w 12192000"/>
              <a:gd name="connsiteY49" fmla="*/ 1481046 h 3482342"/>
              <a:gd name="connsiteX50" fmla="*/ 10058690 w 12192000"/>
              <a:gd name="connsiteY50" fmla="*/ 1474888 h 3482342"/>
              <a:gd name="connsiteX51" fmla="*/ 10004424 w 12192000"/>
              <a:gd name="connsiteY51" fmla="*/ 1489801 h 3482342"/>
              <a:gd name="connsiteX52" fmla="*/ 9999951 w 12192000"/>
              <a:gd name="connsiteY52" fmla="*/ 1499127 h 3482342"/>
              <a:gd name="connsiteX53" fmla="*/ 9845462 w 12192000"/>
              <a:gd name="connsiteY53" fmla="*/ 1548192 h 3482342"/>
              <a:gd name="connsiteX54" fmla="*/ 9736156 w 12192000"/>
              <a:gd name="connsiteY54" fmla="*/ 1581928 h 3482342"/>
              <a:gd name="connsiteX55" fmla="*/ 9693355 w 12192000"/>
              <a:gd name="connsiteY55" fmla="*/ 1602632 h 3482342"/>
              <a:gd name="connsiteX56" fmla="*/ 9664242 w 12192000"/>
              <a:gd name="connsiteY56" fmla="*/ 1622075 h 3482342"/>
              <a:gd name="connsiteX57" fmla="*/ 9579195 w 12192000"/>
              <a:gd name="connsiteY57" fmla="*/ 1648017 h 3482342"/>
              <a:gd name="connsiteX58" fmla="*/ 9433652 w 12192000"/>
              <a:gd name="connsiteY58" fmla="*/ 1681174 h 3482342"/>
              <a:gd name="connsiteX59" fmla="*/ 9403775 w 12192000"/>
              <a:gd name="connsiteY59" fmla="*/ 1690403 h 3482342"/>
              <a:gd name="connsiteX60" fmla="*/ 9382503 w 12192000"/>
              <a:gd name="connsiteY60" fmla="*/ 1706957 h 3482342"/>
              <a:gd name="connsiteX61" fmla="*/ 9381410 w 12192000"/>
              <a:gd name="connsiteY61" fmla="*/ 1718312 h 3482342"/>
              <a:gd name="connsiteX62" fmla="*/ 9365685 w 12192000"/>
              <a:gd name="connsiteY62" fmla="*/ 1724772 h 3482342"/>
              <a:gd name="connsiteX63" fmla="*/ 9278020 w 12192000"/>
              <a:gd name="connsiteY63" fmla="*/ 1741161 h 3482342"/>
              <a:gd name="connsiteX64" fmla="*/ 9217145 w 12192000"/>
              <a:gd name="connsiteY64" fmla="*/ 1771195 h 3482342"/>
              <a:gd name="connsiteX65" fmla="*/ 8955875 w 12192000"/>
              <a:gd name="connsiteY65" fmla="*/ 1796806 h 3482342"/>
              <a:gd name="connsiteX66" fmla="*/ 8648415 w 12192000"/>
              <a:gd name="connsiteY66" fmla="*/ 1878623 h 3482342"/>
              <a:gd name="connsiteX67" fmla="*/ 8538519 w 12192000"/>
              <a:gd name="connsiteY67" fmla="*/ 1894114 h 3482342"/>
              <a:gd name="connsiteX68" fmla="*/ 8393565 w 12192000"/>
              <a:gd name="connsiteY68" fmla="*/ 1965974 h 3482342"/>
              <a:gd name="connsiteX69" fmla="*/ 8236214 w 12192000"/>
              <a:gd name="connsiteY69" fmla="*/ 1909725 h 3482342"/>
              <a:gd name="connsiteX70" fmla="*/ 8132104 w 12192000"/>
              <a:gd name="connsiteY70" fmla="*/ 1895727 h 3482342"/>
              <a:gd name="connsiteX71" fmla="*/ 7918078 w 12192000"/>
              <a:gd name="connsiteY71" fmla="*/ 1862668 h 3482342"/>
              <a:gd name="connsiteX72" fmla="*/ 7817899 w 12192000"/>
              <a:gd name="connsiteY72" fmla="*/ 1862176 h 3482342"/>
              <a:gd name="connsiteX73" fmla="*/ 7768994 w 12192000"/>
              <a:gd name="connsiteY73" fmla="*/ 1855721 h 3482342"/>
              <a:gd name="connsiteX74" fmla="*/ 7618027 w 12192000"/>
              <a:gd name="connsiteY74" fmla="*/ 1830959 h 3482342"/>
              <a:gd name="connsiteX75" fmla="*/ 7449425 w 12192000"/>
              <a:gd name="connsiteY75" fmla="*/ 1810910 h 3482342"/>
              <a:gd name="connsiteX76" fmla="*/ 7342915 w 12192000"/>
              <a:gd name="connsiteY76" fmla="*/ 1819827 h 3482342"/>
              <a:gd name="connsiteX77" fmla="*/ 7255191 w 12192000"/>
              <a:gd name="connsiteY77" fmla="*/ 1834354 h 3482342"/>
              <a:gd name="connsiteX78" fmla="*/ 7131205 w 12192000"/>
              <a:gd name="connsiteY78" fmla="*/ 1845557 h 3482342"/>
              <a:gd name="connsiteX79" fmla="*/ 6941837 w 12192000"/>
              <a:gd name="connsiteY79" fmla="*/ 1840640 h 3482342"/>
              <a:gd name="connsiteX80" fmla="*/ 6837145 w 12192000"/>
              <a:gd name="connsiteY80" fmla="*/ 1870724 h 3482342"/>
              <a:gd name="connsiteX81" fmla="*/ 6753991 w 12192000"/>
              <a:gd name="connsiteY81" fmla="*/ 1860969 h 3482342"/>
              <a:gd name="connsiteX82" fmla="*/ 6727754 w 12192000"/>
              <a:gd name="connsiteY82" fmla="*/ 1882372 h 3482342"/>
              <a:gd name="connsiteX83" fmla="*/ 6723371 w 12192000"/>
              <a:gd name="connsiteY83" fmla="*/ 1886494 h 3482342"/>
              <a:gd name="connsiteX84" fmla="*/ 6702779 w 12192000"/>
              <a:gd name="connsiteY84" fmla="*/ 1893601 h 3482342"/>
              <a:gd name="connsiteX85" fmla="*/ 6686657 w 12192000"/>
              <a:gd name="connsiteY85" fmla="*/ 1907344 h 3482342"/>
              <a:gd name="connsiteX86" fmla="*/ 6651330 w 12192000"/>
              <a:gd name="connsiteY86" fmla="*/ 1922921 h 3482342"/>
              <a:gd name="connsiteX87" fmla="*/ 6622958 w 12192000"/>
              <a:gd name="connsiteY87" fmla="*/ 1936255 h 3482342"/>
              <a:gd name="connsiteX88" fmla="*/ 6522602 w 12192000"/>
              <a:gd name="connsiteY88" fmla="*/ 1954133 h 3482342"/>
              <a:gd name="connsiteX89" fmla="*/ 6444344 w 12192000"/>
              <a:gd name="connsiteY89" fmla="*/ 1969663 h 3482342"/>
              <a:gd name="connsiteX90" fmla="*/ 6409626 w 12192000"/>
              <a:gd name="connsiteY90" fmla="*/ 1978846 h 3482342"/>
              <a:gd name="connsiteX91" fmla="*/ 6333446 w 12192000"/>
              <a:gd name="connsiteY91" fmla="*/ 1997163 h 3482342"/>
              <a:gd name="connsiteX92" fmla="*/ 6294933 w 12192000"/>
              <a:gd name="connsiteY92" fmla="*/ 2019412 h 3482342"/>
              <a:gd name="connsiteX93" fmla="*/ 6238719 w 12192000"/>
              <a:gd name="connsiteY93" fmla="*/ 2042547 h 3482342"/>
              <a:gd name="connsiteX94" fmla="*/ 6187205 w 12192000"/>
              <a:gd name="connsiteY94" fmla="*/ 2060048 h 3482342"/>
              <a:gd name="connsiteX95" fmla="*/ 6138780 w 12192000"/>
              <a:gd name="connsiteY95" fmla="*/ 2081918 h 3482342"/>
              <a:gd name="connsiteX96" fmla="*/ 6120125 w 12192000"/>
              <a:gd name="connsiteY96" fmla="*/ 2109475 h 3482342"/>
              <a:gd name="connsiteX97" fmla="*/ 6056576 w 12192000"/>
              <a:gd name="connsiteY97" fmla="*/ 2120066 h 3482342"/>
              <a:gd name="connsiteX98" fmla="*/ 5993794 w 12192000"/>
              <a:gd name="connsiteY98" fmla="*/ 2122569 h 3482342"/>
              <a:gd name="connsiteX99" fmla="*/ 5943601 w 12192000"/>
              <a:gd name="connsiteY99" fmla="*/ 2137719 h 3482342"/>
              <a:gd name="connsiteX100" fmla="*/ 5898141 w 12192000"/>
              <a:gd name="connsiteY100" fmla="*/ 2144806 h 3482342"/>
              <a:gd name="connsiteX101" fmla="*/ 5855337 w 12192000"/>
              <a:gd name="connsiteY101" fmla="*/ 2137719 h 3482342"/>
              <a:gd name="connsiteX102" fmla="*/ 5817682 w 12192000"/>
              <a:gd name="connsiteY102" fmla="*/ 2157358 h 3482342"/>
              <a:gd name="connsiteX103" fmla="*/ 5735300 w 12192000"/>
              <a:gd name="connsiteY103" fmla="*/ 2158902 h 3482342"/>
              <a:gd name="connsiteX104" fmla="*/ 5591469 w 12192000"/>
              <a:gd name="connsiteY104" fmla="*/ 2178389 h 3482342"/>
              <a:gd name="connsiteX105" fmla="*/ 5505818 w 12192000"/>
              <a:gd name="connsiteY105" fmla="*/ 2194207 h 3482342"/>
              <a:gd name="connsiteX106" fmla="*/ 5452860 w 12192000"/>
              <a:gd name="connsiteY106" fmla="*/ 2180085 h 3482342"/>
              <a:gd name="connsiteX107" fmla="*/ 5414282 w 12192000"/>
              <a:gd name="connsiteY107" fmla="*/ 2183070 h 3482342"/>
              <a:gd name="connsiteX108" fmla="*/ 5368369 w 12192000"/>
              <a:gd name="connsiteY108" fmla="*/ 2204272 h 3482342"/>
              <a:gd name="connsiteX109" fmla="*/ 5336354 w 12192000"/>
              <a:gd name="connsiteY109" fmla="*/ 2218920 h 3482342"/>
              <a:gd name="connsiteX110" fmla="*/ 5291263 w 12192000"/>
              <a:gd name="connsiteY110" fmla="*/ 2239182 h 3482342"/>
              <a:gd name="connsiteX111" fmla="*/ 5255152 w 12192000"/>
              <a:gd name="connsiteY111" fmla="*/ 2247164 h 3482342"/>
              <a:gd name="connsiteX112" fmla="*/ 5233796 w 12192000"/>
              <a:gd name="connsiteY112" fmla="*/ 2268260 h 3482342"/>
              <a:gd name="connsiteX113" fmla="*/ 5212786 w 12192000"/>
              <a:gd name="connsiteY113" fmla="*/ 2296592 h 3482342"/>
              <a:gd name="connsiteX114" fmla="*/ 5173523 w 12192000"/>
              <a:gd name="connsiteY114" fmla="*/ 2309057 h 3482342"/>
              <a:gd name="connsiteX115" fmla="*/ 5123830 w 12192000"/>
              <a:gd name="connsiteY115" fmla="*/ 2307070 h 3482342"/>
              <a:gd name="connsiteX116" fmla="*/ 5065426 w 12192000"/>
              <a:gd name="connsiteY116" fmla="*/ 2324076 h 3482342"/>
              <a:gd name="connsiteX117" fmla="*/ 4975908 w 12192000"/>
              <a:gd name="connsiteY117" fmla="*/ 2364128 h 3482342"/>
              <a:gd name="connsiteX118" fmla="*/ 4913723 w 12192000"/>
              <a:gd name="connsiteY118" fmla="*/ 2385265 h 3482342"/>
              <a:gd name="connsiteX119" fmla="*/ 4746485 w 12192000"/>
              <a:gd name="connsiteY119" fmla="*/ 2451769 h 3482342"/>
              <a:gd name="connsiteX120" fmla="*/ 4681588 w 12192000"/>
              <a:gd name="connsiteY120" fmla="*/ 2467494 h 3482342"/>
              <a:gd name="connsiteX121" fmla="*/ 1783655 w 12192000"/>
              <a:gd name="connsiteY121" fmla="*/ 3163860 h 3482342"/>
              <a:gd name="connsiteX122" fmla="*/ 1325955 w 12192000"/>
              <a:gd name="connsiteY122" fmla="*/ 3176692 h 3482342"/>
              <a:gd name="connsiteX123" fmla="*/ 1190384 w 12192000"/>
              <a:gd name="connsiteY123" fmla="*/ 3203504 h 3482342"/>
              <a:gd name="connsiteX124" fmla="*/ 1094537 w 12192000"/>
              <a:gd name="connsiteY124" fmla="*/ 3229469 h 3482342"/>
              <a:gd name="connsiteX125" fmla="*/ 779276 w 12192000"/>
              <a:gd name="connsiteY125" fmla="*/ 3327290 h 3482342"/>
              <a:gd name="connsiteX126" fmla="*/ 600378 w 12192000"/>
              <a:gd name="connsiteY126" fmla="*/ 3335250 h 3482342"/>
              <a:gd name="connsiteX127" fmla="*/ 493457 w 12192000"/>
              <a:gd name="connsiteY127" fmla="*/ 3365044 h 3482342"/>
              <a:gd name="connsiteX128" fmla="*/ 349402 w 12192000"/>
              <a:gd name="connsiteY128" fmla="*/ 3380897 h 3482342"/>
              <a:gd name="connsiteX129" fmla="*/ 192183 w 12192000"/>
              <a:gd name="connsiteY129" fmla="*/ 3460075 h 3482342"/>
              <a:gd name="connsiteX130" fmla="*/ 46713 w 12192000"/>
              <a:gd name="connsiteY130" fmla="*/ 3462986 h 3482342"/>
              <a:gd name="connsiteX131" fmla="*/ 2765 w 12192000"/>
              <a:gd name="connsiteY131" fmla="*/ 3480770 h 3482342"/>
              <a:gd name="connsiteX132" fmla="*/ 0 w 12192000"/>
              <a:gd name="connsiteY132" fmla="*/ 3482342 h 3482342"/>
              <a:gd name="connsiteX133" fmla="*/ 0 w 12192000"/>
              <a:gd name="connsiteY13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99186 w 12192000"/>
              <a:gd name="connsiteY32" fmla="*/ 1322173 h 3482342"/>
              <a:gd name="connsiteX33" fmla="*/ 10679906 w 12192000"/>
              <a:gd name="connsiteY33" fmla="*/ 1332049 h 3482342"/>
              <a:gd name="connsiteX34" fmla="*/ 10639834 w 12192000"/>
              <a:gd name="connsiteY34" fmla="*/ 1324989 h 3482342"/>
              <a:gd name="connsiteX35" fmla="*/ 10603863 w 12192000"/>
              <a:gd name="connsiteY35" fmla="*/ 1346886 h 3482342"/>
              <a:gd name="connsiteX36" fmla="*/ 10573203 w 12192000"/>
              <a:gd name="connsiteY36" fmla="*/ 1351996 h 3482342"/>
              <a:gd name="connsiteX37" fmla="*/ 10547375 w 12192000"/>
              <a:gd name="connsiteY37" fmla="*/ 1375130 h 3482342"/>
              <a:gd name="connsiteX38" fmla="*/ 10513263 w 12192000"/>
              <a:gd name="connsiteY38" fmla="*/ 1371939 h 3482342"/>
              <a:gd name="connsiteX39" fmla="*/ 10487356 w 12192000"/>
              <a:gd name="connsiteY39" fmla="*/ 1385722 h 3482342"/>
              <a:gd name="connsiteX40" fmla="*/ 10464012 w 12192000"/>
              <a:gd name="connsiteY40" fmla="*/ 1391778 h 3482342"/>
              <a:gd name="connsiteX41" fmla="*/ 10405409 w 12192000"/>
              <a:gd name="connsiteY41" fmla="*/ 1422789 h 3482342"/>
              <a:gd name="connsiteX42" fmla="*/ 10370530 w 12192000"/>
              <a:gd name="connsiteY42" fmla="*/ 1441596 h 3482342"/>
              <a:gd name="connsiteX43" fmla="*/ 10300239 w 12192000"/>
              <a:gd name="connsiteY43" fmla="*/ 1456332 h 3482342"/>
              <a:gd name="connsiteX44" fmla="*/ 10264922 w 12192000"/>
              <a:gd name="connsiteY44" fmla="*/ 1472107 h 3482342"/>
              <a:gd name="connsiteX45" fmla="*/ 10229629 w 12192000"/>
              <a:gd name="connsiteY45" fmla="*/ 1470454 h 3482342"/>
              <a:gd name="connsiteX46" fmla="*/ 10201385 w 12192000"/>
              <a:gd name="connsiteY46" fmla="*/ 1477515 h 3482342"/>
              <a:gd name="connsiteX47" fmla="*/ 10151958 w 12192000"/>
              <a:gd name="connsiteY47" fmla="*/ 1477515 h 3482342"/>
              <a:gd name="connsiteX48" fmla="*/ 10120184 w 12192000"/>
              <a:gd name="connsiteY48" fmla="*/ 1466924 h 3482342"/>
              <a:gd name="connsiteX49" fmla="*/ 10081348 w 12192000"/>
              <a:gd name="connsiteY49" fmla="*/ 1481046 h 3482342"/>
              <a:gd name="connsiteX50" fmla="*/ 10058690 w 12192000"/>
              <a:gd name="connsiteY50" fmla="*/ 1474888 h 3482342"/>
              <a:gd name="connsiteX51" fmla="*/ 10004424 w 12192000"/>
              <a:gd name="connsiteY51" fmla="*/ 1489801 h 3482342"/>
              <a:gd name="connsiteX52" fmla="*/ 9999951 w 12192000"/>
              <a:gd name="connsiteY52" fmla="*/ 1499127 h 3482342"/>
              <a:gd name="connsiteX53" fmla="*/ 9845462 w 12192000"/>
              <a:gd name="connsiteY53" fmla="*/ 1548192 h 3482342"/>
              <a:gd name="connsiteX54" fmla="*/ 9736156 w 12192000"/>
              <a:gd name="connsiteY54" fmla="*/ 1581928 h 3482342"/>
              <a:gd name="connsiteX55" fmla="*/ 9693355 w 12192000"/>
              <a:gd name="connsiteY55" fmla="*/ 1602632 h 3482342"/>
              <a:gd name="connsiteX56" fmla="*/ 9664242 w 12192000"/>
              <a:gd name="connsiteY56" fmla="*/ 1622075 h 3482342"/>
              <a:gd name="connsiteX57" fmla="*/ 9579195 w 12192000"/>
              <a:gd name="connsiteY57" fmla="*/ 1648017 h 3482342"/>
              <a:gd name="connsiteX58" fmla="*/ 9433652 w 12192000"/>
              <a:gd name="connsiteY58" fmla="*/ 1681174 h 3482342"/>
              <a:gd name="connsiteX59" fmla="*/ 9403775 w 12192000"/>
              <a:gd name="connsiteY59" fmla="*/ 1690403 h 3482342"/>
              <a:gd name="connsiteX60" fmla="*/ 9382503 w 12192000"/>
              <a:gd name="connsiteY60" fmla="*/ 1706957 h 3482342"/>
              <a:gd name="connsiteX61" fmla="*/ 9381410 w 12192000"/>
              <a:gd name="connsiteY61" fmla="*/ 1718312 h 3482342"/>
              <a:gd name="connsiteX62" fmla="*/ 9365685 w 12192000"/>
              <a:gd name="connsiteY62" fmla="*/ 1724772 h 3482342"/>
              <a:gd name="connsiteX63" fmla="*/ 9278020 w 12192000"/>
              <a:gd name="connsiteY63" fmla="*/ 1741161 h 3482342"/>
              <a:gd name="connsiteX64" fmla="*/ 9217145 w 12192000"/>
              <a:gd name="connsiteY64" fmla="*/ 1771195 h 3482342"/>
              <a:gd name="connsiteX65" fmla="*/ 8955875 w 12192000"/>
              <a:gd name="connsiteY65" fmla="*/ 1796806 h 3482342"/>
              <a:gd name="connsiteX66" fmla="*/ 8648415 w 12192000"/>
              <a:gd name="connsiteY66" fmla="*/ 1878623 h 3482342"/>
              <a:gd name="connsiteX67" fmla="*/ 8538519 w 12192000"/>
              <a:gd name="connsiteY67" fmla="*/ 1894114 h 3482342"/>
              <a:gd name="connsiteX68" fmla="*/ 8506541 w 12192000"/>
              <a:gd name="connsiteY68" fmla="*/ 1905955 h 3482342"/>
              <a:gd name="connsiteX69" fmla="*/ 8236214 w 12192000"/>
              <a:gd name="connsiteY69" fmla="*/ 1909725 h 3482342"/>
              <a:gd name="connsiteX70" fmla="*/ 8132104 w 12192000"/>
              <a:gd name="connsiteY70" fmla="*/ 1895727 h 3482342"/>
              <a:gd name="connsiteX71" fmla="*/ 7918078 w 12192000"/>
              <a:gd name="connsiteY71" fmla="*/ 1862668 h 3482342"/>
              <a:gd name="connsiteX72" fmla="*/ 7817899 w 12192000"/>
              <a:gd name="connsiteY72" fmla="*/ 1862176 h 3482342"/>
              <a:gd name="connsiteX73" fmla="*/ 7768994 w 12192000"/>
              <a:gd name="connsiteY73" fmla="*/ 1855721 h 3482342"/>
              <a:gd name="connsiteX74" fmla="*/ 7618027 w 12192000"/>
              <a:gd name="connsiteY74" fmla="*/ 1830959 h 3482342"/>
              <a:gd name="connsiteX75" fmla="*/ 7449425 w 12192000"/>
              <a:gd name="connsiteY75" fmla="*/ 1810910 h 3482342"/>
              <a:gd name="connsiteX76" fmla="*/ 7342915 w 12192000"/>
              <a:gd name="connsiteY76" fmla="*/ 1819827 h 3482342"/>
              <a:gd name="connsiteX77" fmla="*/ 7255191 w 12192000"/>
              <a:gd name="connsiteY77" fmla="*/ 1834354 h 3482342"/>
              <a:gd name="connsiteX78" fmla="*/ 7131205 w 12192000"/>
              <a:gd name="connsiteY78" fmla="*/ 1845557 h 3482342"/>
              <a:gd name="connsiteX79" fmla="*/ 6941837 w 12192000"/>
              <a:gd name="connsiteY79" fmla="*/ 1840640 h 3482342"/>
              <a:gd name="connsiteX80" fmla="*/ 6837145 w 12192000"/>
              <a:gd name="connsiteY80" fmla="*/ 1870724 h 3482342"/>
              <a:gd name="connsiteX81" fmla="*/ 6753991 w 12192000"/>
              <a:gd name="connsiteY81" fmla="*/ 1860969 h 3482342"/>
              <a:gd name="connsiteX82" fmla="*/ 6727754 w 12192000"/>
              <a:gd name="connsiteY82" fmla="*/ 1882372 h 3482342"/>
              <a:gd name="connsiteX83" fmla="*/ 6723371 w 12192000"/>
              <a:gd name="connsiteY83" fmla="*/ 1886494 h 3482342"/>
              <a:gd name="connsiteX84" fmla="*/ 6702779 w 12192000"/>
              <a:gd name="connsiteY84" fmla="*/ 1893601 h 3482342"/>
              <a:gd name="connsiteX85" fmla="*/ 6686657 w 12192000"/>
              <a:gd name="connsiteY85" fmla="*/ 1907344 h 3482342"/>
              <a:gd name="connsiteX86" fmla="*/ 6651330 w 12192000"/>
              <a:gd name="connsiteY86" fmla="*/ 1922921 h 3482342"/>
              <a:gd name="connsiteX87" fmla="*/ 6622958 w 12192000"/>
              <a:gd name="connsiteY87" fmla="*/ 1936255 h 3482342"/>
              <a:gd name="connsiteX88" fmla="*/ 6522602 w 12192000"/>
              <a:gd name="connsiteY88" fmla="*/ 1954133 h 3482342"/>
              <a:gd name="connsiteX89" fmla="*/ 6444344 w 12192000"/>
              <a:gd name="connsiteY89" fmla="*/ 1969663 h 3482342"/>
              <a:gd name="connsiteX90" fmla="*/ 6409626 w 12192000"/>
              <a:gd name="connsiteY90" fmla="*/ 1978846 h 3482342"/>
              <a:gd name="connsiteX91" fmla="*/ 6333446 w 12192000"/>
              <a:gd name="connsiteY91" fmla="*/ 1997163 h 3482342"/>
              <a:gd name="connsiteX92" fmla="*/ 6294933 w 12192000"/>
              <a:gd name="connsiteY92" fmla="*/ 2019412 h 3482342"/>
              <a:gd name="connsiteX93" fmla="*/ 6238719 w 12192000"/>
              <a:gd name="connsiteY93" fmla="*/ 2042547 h 3482342"/>
              <a:gd name="connsiteX94" fmla="*/ 6187205 w 12192000"/>
              <a:gd name="connsiteY94" fmla="*/ 2060048 h 3482342"/>
              <a:gd name="connsiteX95" fmla="*/ 6138780 w 12192000"/>
              <a:gd name="connsiteY95" fmla="*/ 2081918 h 3482342"/>
              <a:gd name="connsiteX96" fmla="*/ 6120125 w 12192000"/>
              <a:gd name="connsiteY96" fmla="*/ 2109475 h 3482342"/>
              <a:gd name="connsiteX97" fmla="*/ 6056576 w 12192000"/>
              <a:gd name="connsiteY97" fmla="*/ 2120066 h 3482342"/>
              <a:gd name="connsiteX98" fmla="*/ 5993794 w 12192000"/>
              <a:gd name="connsiteY98" fmla="*/ 2122569 h 3482342"/>
              <a:gd name="connsiteX99" fmla="*/ 5943601 w 12192000"/>
              <a:gd name="connsiteY99" fmla="*/ 2137719 h 3482342"/>
              <a:gd name="connsiteX100" fmla="*/ 5898141 w 12192000"/>
              <a:gd name="connsiteY100" fmla="*/ 2144806 h 3482342"/>
              <a:gd name="connsiteX101" fmla="*/ 5855337 w 12192000"/>
              <a:gd name="connsiteY101" fmla="*/ 2137719 h 3482342"/>
              <a:gd name="connsiteX102" fmla="*/ 5817682 w 12192000"/>
              <a:gd name="connsiteY102" fmla="*/ 2157358 h 3482342"/>
              <a:gd name="connsiteX103" fmla="*/ 5735300 w 12192000"/>
              <a:gd name="connsiteY103" fmla="*/ 2158902 h 3482342"/>
              <a:gd name="connsiteX104" fmla="*/ 5591469 w 12192000"/>
              <a:gd name="connsiteY104" fmla="*/ 2178389 h 3482342"/>
              <a:gd name="connsiteX105" fmla="*/ 5505818 w 12192000"/>
              <a:gd name="connsiteY105" fmla="*/ 2194207 h 3482342"/>
              <a:gd name="connsiteX106" fmla="*/ 5452860 w 12192000"/>
              <a:gd name="connsiteY106" fmla="*/ 2180085 h 3482342"/>
              <a:gd name="connsiteX107" fmla="*/ 5414282 w 12192000"/>
              <a:gd name="connsiteY107" fmla="*/ 2183070 h 3482342"/>
              <a:gd name="connsiteX108" fmla="*/ 5368369 w 12192000"/>
              <a:gd name="connsiteY108" fmla="*/ 2204272 h 3482342"/>
              <a:gd name="connsiteX109" fmla="*/ 5336354 w 12192000"/>
              <a:gd name="connsiteY109" fmla="*/ 2218920 h 3482342"/>
              <a:gd name="connsiteX110" fmla="*/ 5291263 w 12192000"/>
              <a:gd name="connsiteY110" fmla="*/ 2239182 h 3482342"/>
              <a:gd name="connsiteX111" fmla="*/ 5255152 w 12192000"/>
              <a:gd name="connsiteY111" fmla="*/ 2247164 h 3482342"/>
              <a:gd name="connsiteX112" fmla="*/ 5233796 w 12192000"/>
              <a:gd name="connsiteY112" fmla="*/ 2268260 h 3482342"/>
              <a:gd name="connsiteX113" fmla="*/ 5212786 w 12192000"/>
              <a:gd name="connsiteY113" fmla="*/ 2296592 h 3482342"/>
              <a:gd name="connsiteX114" fmla="*/ 5173523 w 12192000"/>
              <a:gd name="connsiteY114" fmla="*/ 2309057 h 3482342"/>
              <a:gd name="connsiteX115" fmla="*/ 5123830 w 12192000"/>
              <a:gd name="connsiteY115" fmla="*/ 2307070 h 3482342"/>
              <a:gd name="connsiteX116" fmla="*/ 5065426 w 12192000"/>
              <a:gd name="connsiteY116" fmla="*/ 2324076 h 3482342"/>
              <a:gd name="connsiteX117" fmla="*/ 4975908 w 12192000"/>
              <a:gd name="connsiteY117" fmla="*/ 2364128 h 3482342"/>
              <a:gd name="connsiteX118" fmla="*/ 4913723 w 12192000"/>
              <a:gd name="connsiteY118" fmla="*/ 2385265 h 3482342"/>
              <a:gd name="connsiteX119" fmla="*/ 4746485 w 12192000"/>
              <a:gd name="connsiteY119" fmla="*/ 2451769 h 3482342"/>
              <a:gd name="connsiteX120" fmla="*/ 4681588 w 12192000"/>
              <a:gd name="connsiteY120" fmla="*/ 2467494 h 3482342"/>
              <a:gd name="connsiteX121" fmla="*/ 1783655 w 12192000"/>
              <a:gd name="connsiteY121" fmla="*/ 3163860 h 3482342"/>
              <a:gd name="connsiteX122" fmla="*/ 1325955 w 12192000"/>
              <a:gd name="connsiteY122" fmla="*/ 3176692 h 3482342"/>
              <a:gd name="connsiteX123" fmla="*/ 1190384 w 12192000"/>
              <a:gd name="connsiteY123" fmla="*/ 3203504 h 3482342"/>
              <a:gd name="connsiteX124" fmla="*/ 1094537 w 12192000"/>
              <a:gd name="connsiteY124" fmla="*/ 3229469 h 3482342"/>
              <a:gd name="connsiteX125" fmla="*/ 779276 w 12192000"/>
              <a:gd name="connsiteY125" fmla="*/ 3327290 h 3482342"/>
              <a:gd name="connsiteX126" fmla="*/ 600378 w 12192000"/>
              <a:gd name="connsiteY126" fmla="*/ 3335250 h 3482342"/>
              <a:gd name="connsiteX127" fmla="*/ 493457 w 12192000"/>
              <a:gd name="connsiteY127" fmla="*/ 3365044 h 3482342"/>
              <a:gd name="connsiteX128" fmla="*/ 349402 w 12192000"/>
              <a:gd name="connsiteY128" fmla="*/ 3380897 h 3482342"/>
              <a:gd name="connsiteX129" fmla="*/ 192183 w 12192000"/>
              <a:gd name="connsiteY129" fmla="*/ 3460075 h 3482342"/>
              <a:gd name="connsiteX130" fmla="*/ 46713 w 12192000"/>
              <a:gd name="connsiteY130" fmla="*/ 3462986 h 3482342"/>
              <a:gd name="connsiteX131" fmla="*/ 2765 w 12192000"/>
              <a:gd name="connsiteY131" fmla="*/ 3480770 h 3482342"/>
              <a:gd name="connsiteX132" fmla="*/ 0 w 12192000"/>
              <a:gd name="connsiteY132" fmla="*/ 3482342 h 3482342"/>
              <a:gd name="connsiteX133" fmla="*/ 0 w 12192000"/>
              <a:gd name="connsiteY13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99186 w 12192000"/>
              <a:gd name="connsiteY32" fmla="*/ 1322173 h 3482342"/>
              <a:gd name="connsiteX33" fmla="*/ 10679906 w 12192000"/>
              <a:gd name="connsiteY33" fmla="*/ 1332049 h 3482342"/>
              <a:gd name="connsiteX34" fmla="*/ 10639834 w 12192000"/>
              <a:gd name="connsiteY34" fmla="*/ 1324989 h 3482342"/>
              <a:gd name="connsiteX35" fmla="*/ 10603863 w 12192000"/>
              <a:gd name="connsiteY35" fmla="*/ 1346886 h 3482342"/>
              <a:gd name="connsiteX36" fmla="*/ 10573203 w 12192000"/>
              <a:gd name="connsiteY36" fmla="*/ 1351996 h 3482342"/>
              <a:gd name="connsiteX37" fmla="*/ 10547375 w 12192000"/>
              <a:gd name="connsiteY37" fmla="*/ 1375130 h 3482342"/>
              <a:gd name="connsiteX38" fmla="*/ 10513263 w 12192000"/>
              <a:gd name="connsiteY38" fmla="*/ 1371939 h 3482342"/>
              <a:gd name="connsiteX39" fmla="*/ 10487356 w 12192000"/>
              <a:gd name="connsiteY39" fmla="*/ 1385722 h 3482342"/>
              <a:gd name="connsiteX40" fmla="*/ 10464012 w 12192000"/>
              <a:gd name="connsiteY40" fmla="*/ 1391778 h 3482342"/>
              <a:gd name="connsiteX41" fmla="*/ 10439694 w 12192000"/>
              <a:gd name="connsiteY41" fmla="*/ 1406905 h 3482342"/>
              <a:gd name="connsiteX42" fmla="*/ 10405409 w 12192000"/>
              <a:gd name="connsiteY42" fmla="*/ 1422789 h 3482342"/>
              <a:gd name="connsiteX43" fmla="*/ 10370530 w 12192000"/>
              <a:gd name="connsiteY43" fmla="*/ 1441596 h 3482342"/>
              <a:gd name="connsiteX44" fmla="*/ 10300239 w 12192000"/>
              <a:gd name="connsiteY44" fmla="*/ 1456332 h 3482342"/>
              <a:gd name="connsiteX45" fmla="*/ 10264922 w 12192000"/>
              <a:gd name="connsiteY45" fmla="*/ 1472107 h 3482342"/>
              <a:gd name="connsiteX46" fmla="*/ 10229629 w 12192000"/>
              <a:gd name="connsiteY46" fmla="*/ 1470454 h 3482342"/>
              <a:gd name="connsiteX47" fmla="*/ 10201385 w 12192000"/>
              <a:gd name="connsiteY47" fmla="*/ 1477515 h 3482342"/>
              <a:gd name="connsiteX48" fmla="*/ 10151958 w 12192000"/>
              <a:gd name="connsiteY48" fmla="*/ 1477515 h 3482342"/>
              <a:gd name="connsiteX49" fmla="*/ 10120184 w 12192000"/>
              <a:gd name="connsiteY49" fmla="*/ 1466924 h 3482342"/>
              <a:gd name="connsiteX50" fmla="*/ 10081348 w 12192000"/>
              <a:gd name="connsiteY50" fmla="*/ 1481046 h 3482342"/>
              <a:gd name="connsiteX51" fmla="*/ 10058690 w 12192000"/>
              <a:gd name="connsiteY51" fmla="*/ 1474888 h 3482342"/>
              <a:gd name="connsiteX52" fmla="*/ 10004424 w 12192000"/>
              <a:gd name="connsiteY52" fmla="*/ 1489801 h 3482342"/>
              <a:gd name="connsiteX53" fmla="*/ 9999951 w 12192000"/>
              <a:gd name="connsiteY53" fmla="*/ 1499127 h 3482342"/>
              <a:gd name="connsiteX54" fmla="*/ 9845462 w 12192000"/>
              <a:gd name="connsiteY54" fmla="*/ 1548192 h 3482342"/>
              <a:gd name="connsiteX55" fmla="*/ 9736156 w 12192000"/>
              <a:gd name="connsiteY55" fmla="*/ 1581928 h 3482342"/>
              <a:gd name="connsiteX56" fmla="*/ 9693355 w 12192000"/>
              <a:gd name="connsiteY56" fmla="*/ 1602632 h 3482342"/>
              <a:gd name="connsiteX57" fmla="*/ 9664242 w 12192000"/>
              <a:gd name="connsiteY57" fmla="*/ 1622075 h 3482342"/>
              <a:gd name="connsiteX58" fmla="*/ 9579195 w 12192000"/>
              <a:gd name="connsiteY58" fmla="*/ 1648017 h 3482342"/>
              <a:gd name="connsiteX59" fmla="*/ 9433652 w 12192000"/>
              <a:gd name="connsiteY59" fmla="*/ 1681174 h 3482342"/>
              <a:gd name="connsiteX60" fmla="*/ 9403775 w 12192000"/>
              <a:gd name="connsiteY60" fmla="*/ 1690403 h 3482342"/>
              <a:gd name="connsiteX61" fmla="*/ 9382503 w 12192000"/>
              <a:gd name="connsiteY61" fmla="*/ 1706957 h 3482342"/>
              <a:gd name="connsiteX62" fmla="*/ 9381410 w 12192000"/>
              <a:gd name="connsiteY62" fmla="*/ 1718312 h 3482342"/>
              <a:gd name="connsiteX63" fmla="*/ 9365685 w 12192000"/>
              <a:gd name="connsiteY63" fmla="*/ 1724772 h 3482342"/>
              <a:gd name="connsiteX64" fmla="*/ 9278020 w 12192000"/>
              <a:gd name="connsiteY64" fmla="*/ 1741161 h 3482342"/>
              <a:gd name="connsiteX65" fmla="*/ 9217145 w 12192000"/>
              <a:gd name="connsiteY65" fmla="*/ 1771195 h 3482342"/>
              <a:gd name="connsiteX66" fmla="*/ 8955875 w 12192000"/>
              <a:gd name="connsiteY66" fmla="*/ 1796806 h 3482342"/>
              <a:gd name="connsiteX67" fmla="*/ 8648415 w 12192000"/>
              <a:gd name="connsiteY67" fmla="*/ 1878623 h 3482342"/>
              <a:gd name="connsiteX68" fmla="*/ 8538519 w 12192000"/>
              <a:gd name="connsiteY68" fmla="*/ 1894114 h 3482342"/>
              <a:gd name="connsiteX69" fmla="*/ 8506541 w 12192000"/>
              <a:gd name="connsiteY69" fmla="*/ 1905955 h 3482342"/>
              <a:gd name="connsiteX70" fmla="*/ 8236214 w 12192000"/>
              <a:gd name="connsiteY70" fmla="*/ 1909725 h 3482342"/>
              <a:gd name="connsiteX71" fmla="*/ 8132104 w 12192000"/>
              <a:gd name="connsiteY71" fmla="*/ 1895727 h 3482342"/>
              <a:gd name="connsiteX72" fmla="*/ 7918078 w 12192000"/>
              <a:gd name="connsiteY72" fmla="*/ 1862668 h 3482342"/>
              <a:gd name="connsiteX73" fmla="*/ 7817899 w 12192000"/>
              <a:gd name="connsiteY73" fmla="*/ 1862176 h 3482342"/>
              <a:gd name="connsiteX74" fmla="*/ 7768994 w 12192000"/>
              <a:gd name="connsiteY74" fmla="*/ 1855721 h 3482342"/>
              <a:gd name="connsiteX75" fmla="*/ 7618027 w 12192000"/>
              <a:gd name="connsiteY75" fmla="*/ 1830959 h 3482342"/>
              <a:gd name="connsiteX76" fmla="*/ 7449425 w 12192000"/>
              <a:gd name="connsiteY76" fmla="*/ 1810910 h 3482342"/>
              <a:gd name="connsiteX77" fmla="*/ 7342915 w 12192000"/>
              <a:gd name="connsiteY77" fmla="*/ 1819827 h 3482342"/>
              <a:gd name="connsiteX78" fmla="*/ 7255191 w 12192000"/>
              <a:gd name="connsiteY78" fmla="*/ 1834354 h 3482342"/>
              <a:gd name="connsiteX79" fmla="*/ 7131205 w 12192000"/>
              <a:gd name="connsiteY79" fmla="*/ 1845557 h 3482342"/>
              <a:gd name="connsiteX80" fmla="*/ 6941837 w 12192000"/>
              <a:gd name="connsiteY80" fmla="*/ 1840640 h 3482342"/>
              <a:gd name="connsiteX81" fmla="*/ 6837145 w 12192000"/>
              <a:gd name="connsiteY81" fmla="*/ 1870724 h 3482342"/>
              <a:gd name="connsiteX82" fmla="*/ 6753991 w 12192000"/>
              <a:gd name="connsiteY82" fmla="*/ 1860969 h 3482342"/>
              <a:gd name="connsiteX83" fmla="*/ 6727754 w 12192000"/>
              <a:gd name="connsiteY83" fmla="*/ 1882372 h 3482342"/>
              <a:gd name="connsiteX84" fmla="*/ 6723371 w 12192000"/>
              <a:gd name="connsiteY84" fmla="*/ 1886494 h 3482342"/>
              <a:gd name="connsiteX85" fmla="*/ 6702779 w 12192000"/>
              <a:gd name="connsiteY85" fmla="*/ 1893601 h 3482342"/>
              <a:gd name="connsiteX86" fmla="*/ 6686657 w 12192000"/>
              <a:gd name="connsiteY86" fmla="*/ 1907344 h 3482342"/>
              <a:gd name="connsiteX87" fmla="*/ 6651330 w 12192000"/>
              <a:gd name="connsiteY87" fmla="*/ 1922921 h 3482342"/>
              <a:gd name="connsiteX88" fmla="*/ 6622958 w 12192000"/>
              <a:gd name="connsiteY88" fmla="*/ 1936255 h 3482342"/>
              <a:gd name="connsiteX89" fmla="*/ 6522602 w 12192000"/>
              <a:gd name="connsiteY89" fmla="*/ 1954133 h 3482342"/>
              <a:gd name="connsiteX90" fmla="*/ 6444344 w 12192000"/>
              <a:gd name="connsiteY90" fmla="*/ 1969663 h 3482342"/>
              <a:gd name="connsiteX91" fmla="*/ 6409626 w 12192000"/>
              <a:gd name="connsiteY91" fmla="*/ 1978846 h 3482342"/>
              <a:gd name="connsiteX92" fmla="*/ 6333446 w 12192000"/>
              <a:gd name="connsiteY92" fmla="*/ 1997163 h 3482342"/>
              <a:gd name="connsiteX93" fmla="*/ 6294933 w 12192000"/>
              <a:gd name="connsiteY93" fmla="*/ 2019412 h 3482342"/>
              <a:gd name="connsiteX94" fmla="*/ 6238719 w 12192000"/>
              <a:gd name="connsiteY94" fmla="*/ 2042547 h 3482342"/>
              <a:gd name="connsiteX95" fmla="*/ 6187205 w 12192000"/>
              <a:gd name="connsiteY95" fmla="*/ 2060048 h 3482342"/>
              <a:gd name="connsiteX96" fmla="*/ 6138780 w 12192000"/>
              <a:gd name="connsiteY96" fmla="*/ 2081918 h 3482342"/>
              <a:gd name="connsiteX97" fmla="*/ 6120125 w 12192000"/>
              <a:gd name="connsiteY97" fmla="*/ 2109475 h 3482342"/>
              <a:gd name="connsiteX98" fmla="*/ 6056576 w 12192000"/>
              <a:gd name="connsiteY98" fmla="*/ 2120066 h 3482342"/>
              <a:gd name="connsiteX99" fmla="*/ 5993794 w 12192000"/>
              <a:gd name="connsiteY99" fmla="*/ 2122569 h 3482342"/>
              <a:gd name="connsiteX100" fmla="*/ 5943601 w 12192000"/>
              <a:gd name="connsiteY100" fmla="*/ 2137719 h 3482342"/>
              <a:gd name="connsiteX101" fmla="*/ 5898141 w 12192000"/>
              <a:gd name="connsiteY101" fmla="*/ 2144806 h 3482342"/>
              <a:gd name="connsiteX102" fmla="*/ 5855337 w 12192000"/>
              <a:gd name="connsiteY102" fmla="*/ 2137719 h 3482342"/>
              <a:gd name="connsiteX103" fmla="*/ 5817682 w 12192000"/>
              <a:gd name="connsiteY103" fmla="*/ 2157358 h 3482342"/>
              <a:gd name="connsiteX104" fmla="*/ 5735300 w 12192000"/>
              <a:gd name="connsiteY104" fmla="*/ 2158902 h 3482342"/>
              <a:gd name="connsiteX105" fmla="*/ 5591469 w 12192000"/>
              <a:gd name="connsiteY105" fmla="*/ 2178389 h 3482342"/>
              <a:gd name="connsiteX106" fmla="*/ 5505818 w 12192000"/>
              <a:gd name="connsiteY106" fmla="*/ 2194207 h 3482342"/>
              <a:gd name="connsiteX107" fmla="*/ 5452860 w 12192000"/>
              <a:gd name="connsiteY107" fmla="*/ 2180085 h 3482342"/>
              <a:gd name="connsiteX108" fmla="*/ 5414282 w 12192000"/>
              <a:gd name="connsiteY108" fmla="*/ 2183070 h 3482342"/>
              <a:gd name="connsiteX109" fmla="*/ 5368369 w 12192000"/>
              <a:gd name="connsiteY109" fmla="*/ 2204272 h 3482342"/>
              <a:gd name="connsiteX110" fmla="*/ 5336354 w 12192000"/>
              <a:gd name="connsiteY110" fmla="*/ 2218920 h 3482342"/>
              <a:gd name="connsiteX111" fmla="*/ 5291263 w 12192000"/>
              <a:gd name="connsiteY111" fmla="*/ 2239182 h 3482342"/>
              <a:gd name="connsiteX112" fmla="*/ 5255152 w 12192000"/>
              <a:gd name="connsiteY112" fmla="*/ 2247164 h 3482342"/>
              <a:gd name="connsiteX113" fmla="*/ 5233796 w 12192000"/>
              <a:gd name="connsiteY113" fmla="*/ 2268260 h 3482342"/>
              <a:gd name="connsiteX114" fmla="*/ 5212786 w 12192000"/>
              <a:gd name="connsiteY114" fmla="*/ 2296592 h 3482342"/>
              <a:gd name="connsiteX115" fmla="*/ 5173523 w 12192000"/>
              <a:gd name="connsiteY115" fmla="*/ 2309057 h 3482342"/>
              <a:gd name="connsiteX116" fmla="*/ 5123830 w 12192000"/>
              <a:gd name="connsiteY116" fmla="*/ 2307070 h 3482342"/>
              <a:gd name="connsiteX117" fmla="*/ 5065426 w 12192000"/>
              <a:gd name="connsiteY117" fmla="*/ 2324076 h 3482342"/>
              <a:gd name="connsiteX118" fmla="*/ 4975908 w 12192000"/>
              <a:gd name="connsiteY118" fmla="*/ 2364128 h 3482342"/>
              <a:gd name="connsiteX119" fmla="*/ 4913723 w 12192000"/>
              <a:gd name="connsiteY119" fmla="*/ 2385265 h 3482342"/>
              <a:gd name="connsiteX120" fmla="*/ 4746485 w 12192000"/>
              <a:gd name="connsiteY120" fmla="*/ 2451769 h 3482342"/>
              <a:gd name="connsiteX121" fmla="*/ 4681588 w 12192000"/>
              <a:gd name="connsiteY121" fmla="*/ 2467494 h 3482342"/>
              <a:gd name="connsiteX122" fmla="*/ 1783655 w 12192000"/>
              <a:gd name="connsiteY122" fmla="*/ 3163860 h 3482342"/>
              <a:gd name="connsiteX123" fmla="*/ 1325955 w 12192000"/>
              <a:gd name="connsiteY123" fmla="*/ 3176692 h 3482342"/>
              <a:gd name="connsiteX124" fmla="*/ 1190384 w 12192000"/>
              <a:gd name="connsiteY124" fmla="*/ 3203504 h 3482342"/>
              <a:gd name="connsiteX125" fmla="*/ 1094537 w 12192000"/>
              <a:gd name="connsiteY125" fmla="*/ 3229469 h 3482342"/>
              <a:gd name="connsiteX126" fmla="*/ 779276 w 12192000"/>
              <a:gd name="connsiteY126" fmla="*/ 3327290 h 3482342"/>
              <a:gd name="connsiteX127" fmla="*/ 600378 w 12192000"/>
              <a:gd name="connsiteY127" fmla="*/ 3335250 h 3482342"/>
              <a:gd name="connsiteX128" fmla="*/ 493457 w 12192000"/>
              <a:gd name="connsiteY128" fmla="*/ 3365044 h 3482342"/>
              <a:gd name="connsiteX129" fmla="*/ 349402 w 12192000"/>
              <a:gd name="connsiteY129" fmla="*/ 3380897 h 3482342"/>
              <a:gd name="connsiteX130" fmla="*/ 192183 w 12192000"/>
              <a:gd name="connsiteY130" fmla="*/ 3460075 h 3482342"/>
              <a:gd name="connsiteX131" fmla="*/ 46713 w 12192000"/>
              <a:gd name="connsiteY131" fmla="*/ 3462986 h 3482342"/>
              <a:gd name="connsiteX132" fmla="*/ 2765 w 12192000"/>
              <a:gd name="connsiteY132" fmla="*/ 3480770 h 3482342"/>
              <a:gd name="connsiteX133" fmla="*/ 0 w 12192000"/>
              <a:gd name="connsiteY133" fmla="*/ 3482342 h 3482342"/>
              <a:gd name="connsiteX134" fmla="*/ 0 w 12192000"/>
              <a:gd name="connsiteY134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99186 w 12192000"/>
              <a:gd name="connsiteY32" fmla="*/ 1322173 h 3482342"/>
              <a:gd name="connsiteX33" fmla="*/ 10676375 w 12192000"/>
              <a:gd name="connsiteY33" fmla="*/ 1342640 h 3482342"/>
              <a:gd name="connsiteX34" fmla="*/ 10639834 w 12192000"/>
              <a:gd name="connsiteY34" fmla="*/ 1324989 h 3482342"/>
              <a:gd name="connsiteX35" fmla="*/ 10603863 w 12192000"/>
              <a:gd name="connsiteY35" fmla="*/ 1346886 h 3482342"/>
              <a:gd name="connsiteX36" fmla="*/ 10573203 w 12192000"/>
              <a:gd name="connsiteY36" fmla="*/ 1351996 h 3482342"/>
              <a:gd name="connsiteX37" fmla="*/ 10547375 w 12192000"/>
              <a:gd name="connsiteY37" fmla="*/ 1375130 h 3482342"/>
              <a:gd name="connsiteX38" fmla="*/ 10513263 w 12192000"/>
              <a:gd name="connsiteY38" fmla="*/ 1371939 h 3482342"/>
              <a:gd name="connsiteX39" fmla="*/ 10487356 w 12192000"/>
              <a:gd name="connsiteY39" fmla="*/ 1385722 h 3482342"/>
              <a:gd name="connsiteX40" fmla="*/ 10464012 w 12192000"/>
              <a:gd name="connsiteY40" fmla="*/ 1391778 h 3482342"/>
              <a:gd name="connsiteX41" fmla="*/ 10439694 w 12192000"/>
              <a:gd name="connsiteY41" fmla="*/ 1406905 h 3482342"/>
              <a:gd name="connsiteX42" fmla="*/ 10405409 w 12192000"/>
              <a:gd name="connsiteY42" fmla="*/ 1422789 h 3482342"/>
              <a:gd name="connsiteX43" fmla="*/ 10370530 w 12192000"/>
              <a:gd name="connsiteY43" fmla="*/ 1441596 h 3482342"/>
              <a:gd name="connsiteX44" fmla="*/ 10300239 w 12192000"/>
              <a:gd name="connsiteY44" fmla="*/ 1456332 h 3482342"/>
              <a:gd name="connsiteX45" fmla="*/ 10264922 w 12192000"/>
              <a:gd name="connsiteY45" fmla="*/ 1472107 h 3482342"/>
              <a:gd name="connsiteX46" fmla="*/ 10229629 w 12192000"/>
              <a:gd name="connsiteY46" fmla="*/ 1470454 h 3482342"/>
              <a:gd name="connsiteX47" fmla="*/ 10201385 w 12192000"/>
              <a:gd name="connsiteY47" fmla="*/ 1477515 h 3482342"/>
              <a:gd name="connsiteX48" fmla="*/ 10151958 w 12192000"/>
              <a:gd name="connsiteY48" fmla="*/ 1477515 h 3482342"/>
              <a:gd name="connsiteX49" fmla="*/ 10120184 w 12192000"/>
              <a:gd name="connsiteY49" fmla="*/ 1466924 h 3482342"/>
              <a:gd name="connsiteX50" fmla="*/ 10081348 w 12192000"/>
              <a:gd name="connsiteY50" fmla="*/ 1481046 h 3482342"/>
              <a:gd name="connsiteX51" fmla="*/ 10058690 w 12192000"/>
              <a:gd name="connsiteY51" fmla="*/ 1474888 h 3482342"/>
              <a:gd name="connsiteX52" fmla="*/ 10004424 w 12192000"/>
              <a:gd name="connsiteY52" fmla="*/ 1489801 h 3482342"/>
              <a:gd name="connsiteX53" fmla="*/ 9999951 w 12192000"/>
              <a:gd name="connsiteY53" fmla="*/ 1499127 h 3482342"/>
              <a:gd name="connsiteX54" fmla="*/ 9845462 w 12192000"/>
              <a:gd name="connsiteY54" fmla="*/ 1548192 h 3482342"/>
              <a:gd name="connsiteX55" fmla="*/ 9736156 w 12192000"/>
              <a:gd name="connsiteY55" fmla="*/ 1581928 h 3482342"/>
              <a:gd name="connsiteX56" fmla="*/ 9693355 w 12192000"/>
              <a:gd name="connsiteY56" fmla="*/ 1602632 h 3482342"/>
              <a:gd name="connsiteX57" fmla="*/ 9664242 w 12192000"/>
              <a:gd name="connsiteY57" fmla="*/ 1622075 h 3482342"/>
              <a:gd name="connsiteX58" fmla="*/ 9579195 w 12192000"/>
              <a:gd name="connsiteY58" fmla="*/ 1648017 h 3482342"/>
              <a:gd name="connsiteX59" fmla="*/ 9433652 w 12192000"/>
              <a:gd name="connsiteY59" fmla="*/ 1681174 h 3482342"/>
              <a:gd name="connsiteX60" fmla="*/ 9403775 w 12192000"/>
              <a:gd name="connsiteY60" fmla="*/ 1690403 h 3482342"/>
              <a:gd name="connsiteX61" fmla="*/ 9382503 w 12192000"/>
              <a:gd name="connsiteY61" fmla="*/ 1706957 h 3482342"/>
              <a:gd name="connsiteX62" fmla="*/ 9381410 w 12192000"/>
              <a:gd name="connsiteY62" fmla="*/ 1718312 h 3482342"/>
              <a:gd name="connsiteX63" fmla="*/ 9365685 w 12192000"/>
              <a:gd name="connsiteY63" fmla="*/ 1724772 h 3482342"/>
              <a:gd name="connsiteX64" fmla="*/ 9278020 w 12192000"/>
              <a:gd name="connsiteY64" fmla="*/ 1741161 h 3482342"/>
              <a:gd name="connsiteX65" fmla="*/ 9217145 w 12192000"/>
              <a:gd name="connsiteY65" fmla="*/ 1771195 h 3482342"/>
              <a:gd name="connsiteX66" fmla="*/ 8955875 w 12192000"/>
              <a:gd name="connsiteY66" fmla="*/ 1796806 h 3482342"/>
              <a:gd name="connsiteX67" fmla="*/ 8648415 w 12192000"/>
              <a:gd name="connsiteY67" fmla="*/ 1878623 h 3482342"/>
              <a:gd name="connsiteX68" fmla="*/ 8538519 w 12192000"/>
              <a:gd name="connsiteY68" fmla="*/ 1894114 h 3482342"/>
              <a:gd name="connsiteX69" fmla="*/ 8506541 w 12192000"/>
              <a:gd name="connsiteY69" fmla="*/ 1905955 h 3482342"/>
              <a:gd name="connsiteX70" fmla="*/ 8236214 w 12192000"/>
              <a:gd name="connsiteY70" fmla="*/ 1909725 h 3482342"/>
              <a:gd name="connsiteX71" fmla="*/ 8132104 w 12192000"/>
              <a:gd name="connsiteY71" fmla="*/ 1895727 h 3482342"/>
              <a:gd name="connsiteX72" fmla="*/ 7918078 w 12192000"/>
              <a:gd name="connsiteY72" fmla="*/ 1862668 h 3482342"/>
              <a:gd name="connsiteX73" fmla="*/ 7817899 w 12192000"/>
              <a:gd name="connsiteY73" fmla="*/ 1862176 h 3482342"/>
              <a:gd name="connsiteX74" fmla="*/ 7768994 w 12192000"/>
              <a:gd name="connsiteY74" fmla="*/ 1855721 h 3482342"/>
              <a:gd name="connsiteX75" fmla="*/ 7618027 w 12192000"/>
              <a:gd name="connsiteY75" fmla="*/ 1830959 h 3482342"/>
              <a:gd name="connsiteX76" fmla="*/ 7449425 w 12192000"/>
              <a:gd name="connsiteY76" fmla="*/ 1810910 h 3482342"/>
              <a:gd name="connsiteX77" fmla="*/ 7342915 w 12192000"/>
              <a:gd name="connsiteY77" fmla="*/ 1819827 h 3482342"/>
              <a:gd name="connsiteX78" fmla="*/ 7255191 w 12192000"/>
              <a:gd name="connsiteY78" fmla="*/ 1834354 h 3482342"/>
              <a:gd name="connsiteX79" fmla="*/ 7131205 w 12192000"/>
              <a:gd name="connsiteY79" fmla="*/ 1845557 h 3482342"/>
              <a:gd name="connsiteX80" fmla="*/ 6941837 w 12192000"/>
              <a:gd name="connsiteY80" fmla="*/ 1840640 h 3482342"/>
              <a:gd name="connsiteX81" fmla="*/ 6837145 w 12192000"/>
              <a:gd name="connsiteY81" fmla="*/ 1870724 h 3482342"/>
              <a:gd name="connsiteX82" fmla="*/ 6753991 w 12192000"/>
              <a:gd name="connsiteY82" fmla="*/ 1860969 h 3482342"/>
              <a:gd name="connsiteX83" fmla="*/ 6727754 w 12192000"/>
              <a:gd name="connsiteY83" fmla="*/ 1882372 h 3482342"/>
              <a:gd name="connsiteX84" fmla="*/ 6723371 w 12192000"/>
              <a:gd name="connsiteY84" fmla="*/ 1886494 h 3482342"/>
              <a:gd name="connsiteX85" fmla="*/ 6702779 w 12192000"/>
              <a:gd name="connsiteY85" fmla="*/ 1893601 h 3482342"/>
              <a:gd name="connsiteX86" fmla="*/ 6686657 w 12192000"/>
              <a:gd name="connsiteY86" fmla="*/ 1907344 h 3482342"/>
              <a:gd name="connsiteX87" fmla="*/ 6651330 w 12192000"/>
              <a:gd name="connsiteY87" fmla="*/ 1922921 h 3482342"/>
              <a:gd name="connsiteX88" fmla="*/ 6622958 w 12192000"/>
              <a:gd name="connsiteY88" fmla="*/ 1936255 h 3482342"/>
              <a:gd name="connsiteX89" fmla="*/ 6522602 w 12192000"/>
              <a:gd name="connsiteY89" fmla="*/ 1954133 h 3482342"/>
              <a:gd name="connsiteX90" fmla="*/ 6444344 w 12192000"/>
              <a:gd name="connsiteY90" fmla="*/ 1969663 h 3482342"/>
              <a:gd name="connsiteX91" fmla="*/ 6409626 w 12192000"/>
              <a:gd name="connsiteY91" fmla="*/ 1978846 h 3482342"/>
              <a:gd name="connsiteX92" fmla="*/ 6333446 w 12192000"/>
              <a:gd name="connsiteY92" fmla="*/ 1997163 h 3482342"/>
              <a:gd name="connsiteX93" fmla="*/ 6294933 w 12192000"/>
              <a:gd name="connsiteY93" fmla="*/ 2019412 h 3482342"/>
              <a:gd name="connsiteX94" fmla="*/ 6238719 w 12192000"/>
              <a:gd name="connsiteY94" fmla="*/ 2042547 h 3482342"/>
              <a:gd name="connsiteX95" fmla="*/ 6187205 w 12192000"/>
              <a:gd name="connsiteY95" fmla="*/ 2060048 h 3482342"/>
              <a:gd name="connsiteX96" fmla="*/ 6138780 w 12192000"/>
              <a:gd name="connsiteY96" fmla="*/ 2081918 h 3482342"/>
              <a:gd name="connsiteX97" fmla="*/ 6120125 w 12192000"/>
              <a:gd name="connsiteY97" fmla="*/ 2109475 h 3482342"/>
              <a:gd name="connsiteX98" fmla="*/ 6056576 w 12192000"/>
              <a:gd name="connsiteY98" fmla="*/ 2120066 h 3482342"/>
              <a:gd name="connsiteX99" fmla="*/ 5993794 w 12192000"/>
              <a:gd name="connsiteY99" fmla="*/ 2122569 h 3482342"/>
              <a:gd name="connsiteX100" fmla="*/ 5943601 w 12192000"/>
              <a:gd name="connsiteY100" fmla="*/ 2137719 h 3482342"/>
              <a:gd name="connsiteX101" fmla="*/ 5898141 w 12192000"/>
              <a:gd name="connsiteY101" fmla="*/ 2144806 h 3482342"/>
              <a:gd name="connsiteX102" fmla="*/ 5855337 w 12192000"/>
              <a:gd name="connsiteY102" fmla="*/ 2137719 h 3482342"/>
              <a:gd name="connsiteX103" fmla="*/ 5817682 w 12192000"/>
              <a:gd name="connsiteY103" fmla="*/ 2157358 h 3482342"/>
              <a:gd name="connsiteX104" fmla="*/ 5735300 w 12192000"/>
              <a:gd name="connsiteY104" fmla="*/ 2158902 h 3482342"/>
              <a:gd name="connsiteX105" fmla="*/ 5591469 w 12192000"/>
              <a:gd name="connsiteY105" fmla="*/ 2178389 h 3482342"/>
              <a:gd name="connsiteX106" fmla="*/ 5505818 w 12192000"/>
              <a:gd name="connsiteY106" fmla="*/ 2194207 h 3482342"/>
              <a:gd name="connsiteX107" fmla="*/ 5452860 w 12192000"/>
              <a:gd name="connsiteY107" fmla="*/ 2180085 h 3482342"/>
              <a:gd name="connsiteX108" fmla="*/ 5414282 w 12192000"/>
              <a:gd name="connsiteY108" fmla="*/ 2183070 h 3482342"/>
              <a:gd name="connsiteX109" fmla="*/ 5368369 w 12192000"/>
              <a:gd name="connsiteY109" fmla="*/ 2204272 h 3482342"/>
              <a:gd name="connsiteX110" fmla="*/ 5336354 w 12192000"/>
              <a:gd name="connsiteY110" fmla="*/ 2218920 h 3482342"/>
              <a:gd name="connsiteX111" fmla="*/ 5291263 w 12192000"/>
              <a:gd name="connsiteY111" fmla="*/ 2239182 h 3482342"/>
              <a:gd name="connsiteX112" fmla="*/ 5255152 w 12192000"/>
              <a:gd name="connsiteY112" fmla="*/ 2247164 h 3482342"/>
              <a:gd name="connsiteX113" fmla="*/ 5233796 w 12192000"/>
              <a:gd name="connsiteY113" fmla="*/ 2268260 h 3482342"/>
              <a:gd name="connsiteX114" fmla="*/ 5212786 w 12192000"/>
              <a:gd name="connsiteY114" fmla="*/ 2296592 h 3482342"/>
              <a:gd name="connsiteX115" fmla="*/ 5173523 w 12192000"/>
              <a:gd name="connsiteY115" fmla="*/ 2309057 h 3482342"/>
              <a:gd name="connsiteX116" fmla="*/ 5123830 w 12192000"/>
              <a:gd name="connsiteY116" fmla="*/ 2307070 h 3482342"/>
              <a:gd name="connsiteX117" fmla="*/ 5065426 w 12192000"/>
              <a:gd name="connsiteY117" fmla="*/ 2324076 h 3482342"/>
              <a:gd name="connsiteX118" fmla="*/ 4975908 w 12192000"/>
              <a:gd name="connsiteY118" fmla="*/ 2364128 h 3482342"/>
              <a:gd name="connsiteX119" fmla="*/ 4913723 w 12192000"/>
              <a:gd name="connsiteY119" fmla="*/ 2385265 h 3482342"/>
              <a:gd name="connsiteX120" fmla="*/ 4746485 w 12192000"/>
              <a:gd name="connsiteY120" fmla="*/ 2451769 h 3482342"/>
              <a:gd name="connsiteX121" fmla="*/ 4681588 w 12192000"/>
              <a:gd name="connsiteY121" fmla="*/ 2467494 h 3482342"/>
              <a:gd name="connsiteX122" fmla="*/ 1783655 w 12192000"/>
              <a:gd name="connsiteY122" fmla="*/ 3163860 h 3482342"/>
              <a:gd name="connsiteX123" fmla="*/ 1325955 w 12192000"/>
              <a:gd name="connsiteY123" fmla="*/ 3176692 h 3482342"/>
              <a:gd name="connsiteX124" fmla="*/ 1190384 w 12192000"/>
              <a:gd name="connsiteY124" fmla="*/ 3203504 h 3482342"/>
              <a:gd name="connsiteX125" fmla="*/ 1094537 w 12192000"/>
              <a:gd name="connsiteY125" fmla="*/ 3229469 h 3482342"/>
              <a:gd name="connsiteX126" fmla="*/ 779276 w 12192000"/>
              <a:gd name="connsiteY126" fmla="*/ 3327290 h 3482342"/>
              <a:gd name="connsiteX127" fmla="*/ 600378 w 12192000"/>
              <a:gd name="connsiteY127" fmla="*/ 3335250 h 3482342"/>
              <a:gd name="connsiteX128" fmla="*/ 493457 w 12192000"/>
              <a:gd name="connsiteY128" fmla="*/ 3365044 h 3482342"/>
              <a:gd name="connsiteX129" fmla="*/ 349402 w 12192000"/>
              <a:gd name="connsiteY129" fmla="*/ 3380897 h 3482342"/>
              <a:gd name="connsiteX130" fmla="*/ 192183 w 12192000"/>
              <a:gd name="connsiteY130" fmla="*/ 3460075 h 3482342"/>
              <a:gd name="connsiteX131" fmla="*/ 46713 w 12192000"/>
              <a:gd name="connsiteY131" fmla="*/ 3462986 h 3482342"/>
              <a:gd name="connsiteX132" fmla="*/ 2765 w 12192000"/>
              <a:gd name="connsiteY132" fmla="*/ 3480770 h 3482342"/>
              <a:gd name="connsiteX133" fmla="*/ 0 w 12192000"/>
              <a:gd name="connsiteY133" fmla="*/ 3482342 h 3482342"/>
              <a:gd name="connsiteX134" fmla="*/ 0 w 12192000"/>
              <a:gd name="connsiteY134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28687 w 12192000"/>
              <a:gd name="connsiteY25" fmla="*/ 1199018 h 3482342"/>
              <a:gd name="connsiteX26" fmla="*/ 10974565 w 12192000"/>
              <a:gd name="connsiteY26" fmla="*/ 1226849 h 3482342"/>
              <a:gd name="connsiteX27" fmla="*/ 10960443 w 12192000"/>
              <a:gd name="connsiteY27" fmla="*/ 1244502 h 3482342"/>
              <a:gd name="connsiteX28" fmla="*/ 10879242 w 12192000"/>
              <a:gd name="connsiteY28" fmla="*/ 1269215 h 3482342"/>
              <a:gd name="connsiteX29" fmla="*/ 10850998 w 12192000"/>
              <a:gd name="connsiteY29" fmla="*/ 1269215 h 3482342"/>
              <a:gd name="connsiteX30" fmla="*/ 10815658 w 12192000"/>
              <a:gd name="connsiteY30" fmla="*/ 1287849 h 3482342"/>
              <a:gd name="connsiteX31" fmla="*/ 10723900 w 12192000"/>
              <a:gd name="connsiteY31" fmla="*/ 1318642 h 3482342"/>
              <a:gd name="connsiteX32" fmla="*/ 10699186 w 12192000"/>
              <a:gd name="connsiteY32" fmla="*/ 1322173 h 3482342"/>
              <a:gd name="connsiteX33" fmla="*/ 10676375 w 12192000"/>
              <a:gd name="connsiteY33" fmla="*/ 1342640 h 3482342"/>
              <a:gd name="connsiteX34" fmla="*/ 10636304 w 12192000"/>
              <a:gd name="connsiteY34" fmla="*/ 1342641 h 3482342"/>
              <a:gd name="connsiteX35" fmla="*/ 10603863 w 12192000"/>
              <a:gd name="connsiteY35" fmla="*/ 1346886 h 3482342"/>
              <a:gd name="connsiteX36" fmla="*/ 10573203 w 12192000"/>
              <a:gd name="connsiteY36" fmla="*/ 1351996 h 3482342"/>
              <a:gd name="connsiteX37" fmla="*/ 10547375 w 12192000"/>
              <a:gd name="connsiteY37" fmla="*/ 1375130 h 3482342"/>
              <a:gd name="connsiteX38" fmla="*/ 10513263 w 12192000"/>
              <a:gd name="connsiteY38" fmla="*/ 1371939 h 3482342"/>
              <a:gd name="connsiteX39" fmla="*/ 10487356 w 12192000"/>
              <a:gd name="connsiteY39" fmla="*/ 1385722 h 3482342"/>
              <a:gd name="connsiteX40" fmla="*/ 10464012 w 12192000"/>
              <a:gd name="connsiteY40" fmla="*/ 1391778 h 3482342"/>
              <a:gd name="connsiteX41" fmla="*/ 10439694 w 12192000"/>
              <a:gd name="connsiteY41" fmla="*/ 1406905 h 3482342"/>
              <a:gd name="connsiteX42" fmla="*/ 10405409 w 12192000"/>
              <a:gd name="connsiteY42" fmla="*/ 1422789 h 3482342"/>
              <a:gd name="connsiteX43" fmla="*/ 10370530 w 12192000"/>
              <a:gd name="connsiteY43" fmla="*/ 1441596 h 3482342"/>
              <a:gd name="connsiteX44" fmla="*/ 10300239 w 12192000"/>
              <a:gd name="connsiteY44" fmla="*/ 1456332 h 3482342"/>
              <a:gd name="connsiteX45" fmla="*/ 10264922 w 12192000"/>
              <a:gd name="connsiteY45" fmla="*/ 1472107 h 3482342"/>
              <a:gd name="connsiteX46" fmla="*/ 10229629 w 12192000"/>
              <a:gd name="connsiteY46" fmla="*/ 1470454 h 3482342"/>
              <a:gd name="connsiteX47" fmla="*/ 10201385 w 12192000"/>
              <a:gd name="connsiteY47" fmla="*/ 1477515 h 3482342"/>
              <a:gd name="connsiteX48" fmla="*/ 10151958 w 12192000"/>
              <a:gd name="connsiteY48" fmla="*/ 1477515 h 3482342"/>
              <a:gd name="connsiteX49" fmla="*/ 10120184 w 12192000"/>
              <a:gd name="connsiteY49" fmla="*/ 1466924 h 3482342"/>
              <a:gd name="connsiteX50" fmla="*/ 10081348 w 12192000"/>
              <a:gd name="connsiteY50" fmla="*/ 1481046 h 3482342"/>
              <a:gd name="connsiteX51" fmla="*/ 10058690 w 12192000"/>
              <a:gd name="connsiteY51" fmla="*/ 1474888 h 3482342"/>
              <a:gd name="connsiteX52" fmla="*/ 10004424 w 12192000"/>
              <a:gd name="connsiteY52" fmla="*/ 1489801 h 3482342"/>
              <a:gd name="connsiteX53" fmla="*/ 9999951 w 12192000"/>
              <a:gd name="connsiteY53" fmla="*/ 1499127 h 3482342"/>
              <a:gd name="connsiteX54" fmla="*/ 9845462 w 12192000"/>
              <a:gd name="connsiteY54" fmla="*/ 1548192 h 3482342"/>
              <a:gd name="connsiteX55" fmla="*/ 9736156 w 12192000"/>
              <a:gd name="connsiteY55" fmla="*/ 1581928 h 3482342"/>
              <a:gd name="connsiteX56" fmla="*/ 9693355 w 12192000"/>
              <a:gd name="connsiteY56" fmla="*/ 1602632 h 3482342"/>
              <a:gd name="connsiteX57" fmla="*/ 9664242 w 12192000"/>
              <a:gd name="connsiteY57" fmla="*/ 1622075 h 3482342"/>
              <a:gd name="connsiteX58" fmla="*/ 9579195 w 12192000"/>
              <a:gd name="connsiteY58" fmla="*/ 1648017 h 3482342"/>
              <a:gd name="connsiteX59" fmla="*/ 9433652 w 12192000"/>
              <a:gd name="connsiteY59" fmla="*/ 1681174 h 3482342"/>
              <a:gd name="connsiteX60" fmla="*/ 9403775 w 12192000"/>
              <a:gd name="connsiteY60" fmla="*/ 1690403 h 3482342"/>
              <a:gd name="connsiteX61" fmla="*/ 9382503 w 12192000"/>
              <a:gd name="connsiteY61" fmla="*/ 1706957 h 3482342"/>
              <a:gd name="connsiteX62" fmla="*/ 9381410 w 12192000"/>
              <a:gd name="connsiteY62" fmla="*/ 1718312 h 3482342"/>
              <a:gd name="connsiteX63" fmla="*/ 9365685 w 12192000"/>
              <a:gd name="connsiteY63" fmla="*/ 1724772 h 3482342"/>
              <a:gd name="connsiteX64" fmla="*/ 9278020 w 12192000"/>
              <a:gd name="connsiteY64" fmla="*/ 1741161 h 3482342"/>
              <a:gd name="connsiteX65" fmla="*/ 9217145 w 12192000"/>
              <a:gd name="connsiteY65" fmla="*/ 1771195 h 3482342"/>
              <a:gd name="connsiteX66" fmla="*/ 8955875 w 12192000"/>
              <a:gd name="connsiteY66" fmla="*/ 1796806 h 3482342"/>
              <a:gd name="connsiteX67" fmla="*/ 8648415 w 12192000"/>
              <a:gd name="connsiteY67" fmla="*/ 1878623 h 3482342"/>
              <a:gd name="connsiteX68" fmla="*/ 8538519 w 12192000"/>
              <a:gd name="connsiteY68" fmla="*/ 1894114 h 3482342"/>
              <a:gd name="connsiteX69" fmla="*/ 8506541 w 12192000"/>
              <a:gd name="connsiteY69" fmla="*/ 1905955 h 3482342"/>
              <a:gd name="connsiteX70" fmla="*/ 8236214 w 12192000"/>
              <a:gd name="connsiteY70" fmla="*/ 1909725 h 3482342"/>
              <a:gd name="connsiteX71" fmla="*/ 8132104 w 12192000"/>
              <a:gd name="connsiteY71" fmla="*/ 1895727 h 3482342"/>
              <a:gd name="connsiteX72" fmla="*/ 7918078 w 12192000"/>
              <a:gd name="connsiteY72" fmla="*/ 1862668 h 3482342"/>
              <a:gd name="connsiteX73" fmla="*/ 7817899 w 12192000"/>
              <a:gd name="connsiteY73" fmla="*/ 1862176 h 3482342"/>
              <a:gd name="connsiteX74" fmla="*/ 7768994 w 12192000"/>
              <a:gd name="connsiteY74" fmla="*/ 1855721 h 3482342"/>
              <a:gd name="connsiteX75" fmla="*/ 7618027 w 12192000"/>
              <a:gd name="connsiteY75" fmla="*/ 1830959 h 3482342"/>
              <a:gd name="connsiteX76" fmla="*/ 7449425 w 12192000"/>
              <a:gd name="connsiteY76" fmla="*/ 1810910 h 3482342"/>
              <a:gd name="connsiteX77" fmla="*/ 7342915 w 12192000"/>
              <a:gd name="connsiteY77" fmla="*/ 1819827 h 3482342"/>
              <a:gd name="connsiteX78" fmla="*/ 7255191 w 12192000"/>
              <a:gd name="connsiteY78" fmla="*/ 1834354 h 3482342"/>
              <a:gd name="connsiteX79" fmla="*/ 7131205 w 12192000"/>
              <a:gd name="connsiteY79" fmla="*/ 1845557 h 3482342"/>
              <a:gd name="connsiteX80" fmla="*/ 6941837 w 12192000"/>
              <a:gd name="connsiteY80" fmla="*/ 1840640 h 3482342"/>
              <a:gd name="connsiteX81" fmla="*/ 6837145 w 12192000"/>
              <a:gd name="connsiteY81" fmla="*/ 1870724 h 3482342"/>
              <a:gd name="connsiteX82" fmla="*/ 6753991 w 12192000"/>
              <a:gd name="connsiteY82" fmla="*/ 1860969 h 3482342"/>
              <a:gd name="connsiteX83" fmla="*/ 6727754 w 12192000"/>
              <a:gd name="connsiteY83" fmla="*/ 1882372 h 3482342"/>
              <a:gd name="connsiteX84" fmla="*/ 6723371 w 12192000"/>
              <a:gd name="connsiteY84" fmla="*/ 1886494 h 3482342"/>
              <a:gd name="connsiteX85" fmla="*/ 6702779 w 12192000"/>
              <a:gd name="connsiteY85" fmla="*/ 1893601 h 3482342"/>
              <a:gd name="connsiteX86" fmla="*/ 6686657 w 12192000"/>
              <a:gd name="connsiteY86" fmla="*/ 1907344 h 3482342"/>
              <a:gd name="connsiteX87" fmla="*/ 6651330 w 12192000"/>
              <a:gd name="connsiteY87" fmla="*/ 1922921 h 3482342"/>
              <a:gd name="connsiteX88" fmla="*/ 6622958 w 12192000"/>
              <a:gd name="connsiteY88" fmla="*/ 1936255 h 3482342"/>
              <a:gd name="connsiteX89" fmla="*/ 6522602 w 12192000"/>
              <a:gd name="connsiteY89" fmla="*/ 1954133 h 3482342"/>
              <a:gd name="connsiteX90" fmla="*/ 6444344 w 12192000"/>
              <a:gd name="connsiteY90" fmla="*/ 1969663 h 3482342"/>
              <a:gd name="connsiteX91" fmla="*/ 6409626 w 12192000"/>
              <a:gd name="connsiteY91" fmla="*/ 1978846 h 3482342"/>
              <a:gd name="connsiteX92" fmla="*/ 6333446 w 12192000"/>
              <a:gd name="connsiteY92" fmla="*/ 1997163 h 3482342"/>
              <a:gd name="connsiteX93" fmla="*/ 6294933 w 12192000"/>
              <a:gd name="connsiteY93" fmla="*/ 2019412 h 3482342"/>
              <a:gd name="connsiteX94" fmla="*/ 6238719 w 12192000"/>
              <a:gd name="connsiteY94" fmla="*/ 2042547 h 3482342"/>
              <a:gd name="connsiteX95" fmla="*/ 6187205 w 12192000"/>
              <a:gd name="connsiteY95" fmla="*/ 2060048 h 3482342"/>
              <a:gd name="connsiteX96" fmla="*/ 6138780 w 12192000"/>
              <a:gd name="connsiteY96" fmla="*/ 2081918 h 3482342"/>
              <a:gd name="connsiteX97" fmla="*/ 6120125 w 12192000"/>
              <a:gd name="connsiteY97" fmla="*/ 2109475 h 3482342"/>
              <a:gd name="connsiteX98" fmla="*/ 6056576 w 12192000"/>
              <a:gd name="connsiteY98" fmla="*/ 2120066 h 3482342"/>
              <a:gd name="connsiteX99" fmla="*/ 5993794 w 12192000"/>
              <a:gd name="connsiteY99" fmla="*/ 2122569 h 3482342"/>
              <a:gd name="connsiteX100" fmla="*/ 5943601 w 12192000"/>
              <a:gd name="connsiteY100" fmla="*/ 2137719 h 3482342"/>
              <a:gd name="connsiteX101" fmla="*/ 5898141 w 12192000"/>
              <a:gd name="connsiteY101" fmla="*/ 2144806 h 3482342"/>
              <a:gd name="connsiteX102" fmla="*/ 5855337 w 12192000"/>
              <a:gd name="connsiteY102" fmla="*/ 2137719 h 3482342"/>
              <a:gd name="connsiteX103" fmla="*/ 5817682 w 12192000"/>
              <a:gd name="connsiteY103" fmla="*/ 2157358 h 3482342"/>
              <a:gd name="connsiteX104" fmla="*/ 5735300 w 12192000"/>
              <a:gd name="connsiteY104" fmla="*/ 2158902 h 3482342"/>
              <a:gd name="connsiteX105" fmla="*/ 5591469 w 12192000"/>
              <a:gd name="connsiteY105" fmla="*/ 2178389 h 3482342"/>
              <a:gd name="connsiteX106" fmla="*/ 5505818 w 12192000"/>
              <a:gd name="connsiteY106" fmla="*/ 2194207 h 3482342"/>
              <a:gd name="connsiteX107" fmla="*/ 5452860 w 12192000"/>
              <a:gd name="connsiteY107" fmla="*/ 2180085 h 3482342"/>
              <a:gd name="connsiteX108" fmla="*/ 5414282 w 12192000"/>
              <a:gd name="connsiteY108" fmla="*/ 2183070 h 3482342"/>
              <a:gd name="connsiteX109" fmla="*/ 5368369 w 12192000"/>
              <a:gd name="connsiteY109" fmla="*/ 2204272 h 3482342"/>
              <a:gd name="connsiteX110" fmla="*/ 5336354 w 12192000"/>
              <a:gd name="connsiteY110" fmla="*/ 2218920 h 3482342"/>
              <a:gd name="connsiteX111" fmla="*/ 5291263 w 12192000"/>
              <a:gd name="connsiteY111" fmla="*/ 2239182 h 3482342"/>
              <a:gd name="connsiteX112" fmla="*/ 5255152 w 12192000"/>
              <a:gd name="connsiteY112" fmla="*/ 2247164 h 3482342"/>
              <a:gd name="connsiteX113" fmla="*/ 5233796 w 12192000"/>
              <a:gd name="connsiteY113" fmla="*/ 2268260 h 3482342"/>
              <a:gd name="connsiteX114" fmla="*/ 5212786 w 12192000"/>
              <a:gd name="connsiteY114" fmla="*/ 2296592 h 3482342"/>
              <a:gd name="connsiteX115" fmla="*/ 5173523 w 12192000"/>
              <a:gd name="connsiteY115" fmla="*/ 2309057 h 3482342"/>
              <a:gd name="connsiteX116" fmla="*/ 5123830 w 12192000"/>
              <a:gd name="connsiteY116" fmla="*/ 2307070 h 3482342"/>
              <a:gd name="connsiteX117" fmla="*/ 5065426 w 12192000"/>
              <a:gd name="connsiteY117" fmla="*/ 2324076 h 3482342"/>
              <a:gd name="connsiteX118" fmla="*/ 4975908 w 12192000"/>
              <a:gd name="connsiteY118" fmla="*/ 2364128 h 3482342"/>
              <a:gd name="connsiteX119" fmla="*/ 4913723 w 12192000"/>
              <a:gd name="connsiteY119" fmla="*/ 2385265 h 3482342"/>
              <a:gd name="connsiteX120" fmla="*/ 4746485 w 12192000"/>
              <a:gd name="connsiteY120" fmla="*/ 2451769 h 3482342"/>
              <a:gd name="connsiteX121" fmla="*/ 4681588 w 12192000"/>
              <a:gd name="connsiteY121" fmla="*/ 2467494 h 3482342"/>
              <a:gd name="connsiteX122" fmla="*/ 1783655 w 12192000"/>
              <a:gd name="connsiteY122" fmla="*/ 3163860 h 3482342"/>
              <a:gd name="connsiteX123" fmla="*/ 1325955 w 12192000"/>
              <a:gd name="connsiteY123" fmla="*/ 3176692 h 3482342"/>
              <a:gd name="connsiteX124" fmla="*/ 1190384 w 12192000"/>
              <a:gd name="connsiteY124" fmla="*/ 3203504 h 3482342"/>
              <a:gd name="connsiteX125" fmla="*/ 1094537 w 12192000"/>
              <a:gd name="connsiteY125" fmla="*/ 3229469 h 3482342"/>
              <a:gd name="connsiteX126" fmla="*/ 779276 w 12192000"/>
              <a:gd name="connsiteY126" fmla="*/ 3327290 h 3482342"/>
              <a:gd name="connsiteX127" fmla="*/ 600378 w 12192000"/>
              <a:gd name="connsiteY127" fmla="*/ 3335250 h 3482342"/>
              <a:gd name="connsiteX128" fmla="*/ 493457 w 12192000"/>
              <a:gd name="connsiteY128" fmla="*/ 3365044 h 3482342"/>
              <a:gd name="connsiteX129" fmla="*/ 349402 w 12192000"/>
              <a:gd name="connsiteY129" fmla="*/ 3380897 h 3482342"/>
              <a:gd name="connsiteX130" fmla="*/ 192183 w 12192000"/>
              <a:gd name="connsiteY130" fmla="*/ 3460075 h 3482342"/>
              <a:gd name="connsiteX131" fmla="*/ 46713 w 12192000"/>
              <a:gd name="connsiteY131" fmla="*/ 3462986 h 3482342"/>
              <a:gd name="connsiteX132" fmla="*/ 2765 w 12192000"/>
              <a:gd name="connsiteY132" fmla="*/ 3480770 h 3482342"/>
              <a:gd name="connsiteX133" fmla="*/ 0 w 12192000"/>
              <a:gd name="connsiteY133" fmla="*/ 3482342 h 3482342"/>
              <a:gd name="connsiteX134" fmla="*/ 0 w 12192000"/>
              <a:gd name="connsiteY134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501920 w 12192000"/>
              <a:gd name="connsiteY15" fmla="*/ 813109 h 3482342"/>
              <a:gd name="connsiteX16" fmla="*/ 11405286 w 12192000"/>
              <a:gd name="connsiteY16" fmla="*/ 849086 h 3482342"/>
              <a:gd name="connsiteX17" fmla="*/ 11338523 w 12192000"/>
              <a:gd name="connsiteY17" fmla="*/ 852810 h 3482342"/>
              <a:gd name="connsiteX18" fmla="*/ 11313493 w 12192000"/>
              <a:gd name="connsiteY18" fmla="*/ 880860 h 3482342"/>
              <a:gd name="connsiteX19" fmla="*/ 11228040 w 12192000"/>
              <a:gd name="connsiteY19" fmla="*/ 958953 h 3482342"/>
              <a:gd name="connsiteX20" fmla="*/ 11196987 w 12192000"/>
              <a:gd name="connsiteY20" fmla="*/ 1000897 h 3482342"/>
              <a:gd name="connsiteX21" fmla="*/ 11193568 w 12192000"/>
              <a:gd name="connsiteY21" fmla="*/ 1039464 h 3482342"/>
              <a:gd name="connsiteX22" fmla="*/ 11175804 w 12192000"/>
              <a:gd name="connsiteY22" fmla="*/ 1067977 h 3482342"/>
              <a:gd name="connsiteX23" fmla="*/ 11133438 w 12192000"/>
              <a:gd name="connsiteY23" fmla="*/ 1106812 h 3482342"/>
              <a:gd name="connsiteX24" fmla="*/ 11120819 w 12192000"/>
              <a:gd name="connsiteY24" fmla="*/ 1126133 h 3482342"/>
              <a:gd name="connsiteX25" fmla="*/ 11071654 w 12192000"/>
              <a:gd name="connsiteY25" fmla="*/ 1177422 h 3482342"/>
              <a:gd name="connsiteX26" fmla="*/ 11028687 w 12192000"/>
              <a:gd name="connsiteY26" fmla="*/ 1199018 h 3482342"/>
              <a:gd name="connsiteX27" fmla="*/ 10974565 w 12192000"/>
              <a:gd name="connsiteY27" fmla="*/ 1226849 h 3482342"/>
              <a:gd name="connsiteX28" fmla="*/ 10960443 w 12192000"/>
              <a:gd name="connsiteY28" fmla="*/ 1244502 h 3482342"/>
              <a:gd name="connsiteX29" fmla="*/ 10879242 w 12192000"/>
              <a:gd name="connsiteY29" fmla="*/ 1269215 h 3482342"/>
              <a:gd name="connsiteX30" fmla="*/ 10850998 w 12192000"/>
              <a:gd name="connsiteY30" fmla="*/ 1269215 h 3482342"/>
              <a:gd name="connsiteX31" fmla="*/ 10815658 w 12192000"/>
              <a:gd name="connsiteY31" fmla="*/ 1287849 h 3482342"/>
              <a:gd name="connsiteX32" fmla="*/ 10723900 w 12192000"/>
              <a:gd name="connsiteY32" fmla="*/ 1318642 h 3482342"/>
              <a:gd name="connsiteX33" fmla="*/ 10699186 w 12192000"/>
              <a:gd name="connsiteY33" fmla="*/ 1322173 h 3482342"/>
              <a:gd name="connsiteX34" fmla="*/ 10676375 w 12192000"/>
              <a:gd name="connsiteY34" fmla="*/ 1342640 h 3482342"/>
              <a:gd name="connsiteX35" fmla="*/ 10636304 w 12192000"/>
              <a:gd name="connsiteY35" fmla="*/ 1342641 h 3482342"/>
              <a:gd name="connsiteX36" fmla="*/ 10603863 w 12192000"/>
              <a:gd name="connsiteY36" fmla="*/ 1346886 h 3482342"/>
              <a:gd name="connsiteX37" fmla="*/ 10573203 w 12192000"/>
              <a:gd name="connsiteY37" fmla="*/ 1351996 h 3482342"/>
              <a:gd name="connsiteX38" fmla="*/ 10547375 w 12192000"/>
              <a:gd name="connsiteY38" fmla="*/ 1375130 h 3482342"/>
              <a:gd name="connsiteX39" fmla="*/ 10513263 w 12192000"/>
              <a:gd name="connsiteY39" fmla="*/ 1371939 h 3482342"/>
              <a:gd name="connsiteX40" fmla="*/ 10487356 w 12192000"/>
              <a:gd name="connsiteY40" fmla="*/ 1385722 h 3482342"/>
              <a:gd name="connsiteX41" fmla="*/ 10464012 w 12192000"/>
              <a:gd name="connsiteY41" fmla="*/ 1391778 h 3482342"/>
              <a:gd name="connsiteX42" fmla="*/ 10439694 w 12192000"/>
              <a:gd name="connsiteY42" fmla="*/ 1406905 h 3482342"/>
              <a:gd name="connsiteX43" fmla="*/ 10405409 w 12192000"/>
              <a:gd name="connsiteY43" fmla="*/ 1422789 h 3482342"/>
              <a:gd name="connsiteX44" fmla="*/ 10370530 w 12192000"/>
              <a:gd name="connsiteY44" fmla="*/ 1441596 h 3482342"/>
              <a:gd name="connsiteX45" fmla="*/ 10300239 w 12192000"/>
              <a:gd name="connsiteY45" fmla="*/ 1456332 h 3482342"/>
              <a:gd name="connsiteX46" fmla="*/ 10264922 w 12192000"/>
              <a:gd name="connsiteY46" fmla="*/ 1472107 h 3482342"/>
              <a:gd name="connsiteX47" fmla="*/ 10229629 w 12192000"/>
              <a:gd name="connsiteY47" fmla="*/ 1470454 h 3482342"/>
              <a:gd name="connsiteX48" fmla="*/ 10201385 w 12192000"/>
              <a:gd name="connsiteY48" fmla="*/ 1477515 h 3482342"/>
              <a:gd name="connsiteX49" fmla="*/ 10151958 w 12192000"/>
              <a:gd name="connsiteY49" fmla="*/ 1477515 h 3482342"/>
              <a:gd name="connsiteX50" fmla="*/ 10120184 w 12192000"/>
              <a:gd name="connsiteY50" fmla="*/ 1466924 h 3482342"/>
              <a:gd name="connsiteX51" fmla="*/ 10081348 w 12192000"/>
              <a:gd name="connsiteY51" fmla="*/ 1481046 h 3482342"/>
              <a:gd name="connsiteX52" fmla="*/ 10058690 w 12192000"/>
              <a:gd name="connsiteY52" fmla="*/ 1474888 h 3482342"/>
              <a:gd name="connsiteX53" fmla="*/ 10004424 w 12192000"/>
              <a:gd name="connsiteY53" fmla="*/ 1489801 h 3482342"/>
              <a:gd name="connsiteX54" fmla="*/ 9999951 w 12192000"/>
              <a:gd name="connsiteY54" fmla="*/ 1499127 h 3482342"/>
              <a:gd name="connsiteX55" fmla="*/ 9845462 w 12192000"/>
              <a:gd name="connsiteY55" fmla="*/ 1548192 h 3482342"/>
              <a:gd name="connsiteX56" fmla="*/ 9736156 w 12192000"/>
              <a:gd name="connsiteY56" fmla="*/ 1581928 h 3482342"/>
              <a:gd name="connsiteX57" fmla="*/ 9693355 w 12192000"/>
              <a:gd name="connsiteY57" fmla="*/ 1602632 h 3482342"/>
              <a:gd name="connsiteX58" fmla="*/ 9664242 w 12192000"/>
              <a:gd name="connsiteY58" fmla="*/ 1622075 h 3482342"/>
              <a:gd name="connsiteX59" fmla="*/ 9579195 w 12192000"/>
              <a:gd name="connsiteY59" fmla="*/ 1648017 h 3482342"/>
              <a:gd name="connsiteX60" fmla="*/ 9433652 w 12192000"/>
              <a:gd name="connsiteY60" fmla="*/ 1681174 h 3482342"/>
              <a:gd name="connsiteX61" fmla="*/ 9403775 w 12192000"/>
              <a:gd name="connsiteY61" fmla="*/ 1690403 h 3482342"/>
              <a:gd name="connsiteX62" fmla="*/ 9382503 w 12192000"/>
              <a:gd name="connsiteY62" fmla="*/ 1706957 h 3482342"/>
              <a:gd name="connsiteX63" fmla="*/ 9381410 w 12192000"/>
              <a:gd name="connsiteY63" fmla="*/ 1718312 h 3482342"/>
              <a:gd name="connsiteX64" fmla="*/ 9365685 w 12192000"/>
              <a:gd name="connsiteY64" fmla="*/ 1724772 h 3482342"/>
              <a:gd name="connsiteX65" fmla="*/ 9278020 w 12192000"/>
              <a:gd name="connsiteY65" fmla="*/ 1741161 h 3482342"/>
              <a:gd name="connsiteX66" fmla="*/ 9217145 w 12192000"/>
              <a:gd name="connsiteY66" fmla="*/ 1771195 h 3482342"/>
              <a:gd name="connsiteX67" fmla="*/ 8955875 w 12192000"/>
              <a:gd name="connsiteY67" fmla="*/ 1796806 h 3482342"/>
              <a:gd name="connsiteX68" fmla="*/ 8648415 w 12192000"/>
              <a:gd name="connsiteY68" fmla="*/ 1878623 h 3482342"/>
              <a:gd name="connsiteX69" fmla="*/ 8538519 w 12192000"/>
              <a:gd name="connsiteY69" fmla="*/ 1894114 h 3482342"/>
              <a:gd name="connsiteX70" fmla="*/ 8506541 w 12192000"/>
              <a:gd name="connsiteY70" fmla="*/ 1905955 h 3482342"/>
              <a:gd name="connsiteX71" fmla="*/ 8236214 w 12192000"/>
              <a:gd name="connsiteY71" fmla="*/ 1909725 h 3482342"/>
              <a:gd name="connsiteX72" fmla="*/ 8132104 w 12192000"/>
              <a:gd name="connsiteY72" fmla="*/ 1895727 h 3482342"/>
              <a:gd name="connsiteX73" fmla="*/ 7918078 w 12192000"/>
              <a:gd name="connsiteY73" fmla="*/ 1862668 h 3482342"/>
              <a:gd name="connsiteX74" fmla="*/ 7817899 w 12192000"/>
              <a:gd name="connsiteY74" fmla="*/ 1862176 h 3482342"/>
              <a:gd name="connsiteX75" fmla="*/ 7768994 w 12192000"/>
              <a:gd name="connsiteY75" fmla="*/ 1855721 h 3482342"/>
              <a:gd name="connsiteX76" fmla="*/ 7618027 w 12192000"/>
              <a:gd name="connsiteY76" fmla="*/ 1830959 h 3482342"/>
              <a:gd name="connsiteX77" fmla="*/ 7449425 w 12192000"/>
              <a:gd name="connsiteY77" fmla="*/ 1810910 h 3482342"/>
              <a:gd name="connsiteX78" fmla="*/ 7342915 w 12192000"/>
              <a:gd name="connsiteY78" fmla="*/ 1819827 h 3482342"/>
              <a:gd name="connsiteX79" fmla="*/ 7255191 w 12192000"/>
              <a:gd name="connsiteY79" fmla="*/ 1834354 h 3482342"/>
              <a:gd name="connsiteX80" fmla="*/ 7131205 w 12192000"/>
              <a:gd name="connsiteY80" fmla="*/ 1845557 h 3482342"/>
              <a:gd name="connsiteX81" fmla="*/ 6941837 w 12192000"/>
              <a:gd name="connsiteY81" fmla="*/ 1840640 h 3482342"/>
              <a:gd name="connsiteX82" fmla="*/ 6837145 w 12192000"/>
              <a:gd name="connsiteY82" fmla="*/ 1870724 h 3482342"/>
              <a:gd name="connsiteX83" fmla="*/ 6753991 w 12192000"/>
              <a:gd name="connsiteY83" fmla="*/ 1860969 h 3482342"/>
              <a:gd name="connsiteX84" fmla="*/ 6727754 w 12192000"/>
              <a:gd name="connsiteY84" fmla="*/ 1882372 h 3482342"/>
              <a:gd name="connsiteX85" fmla="*/ 6723371 w 12192000"/>
              <a:gd name="connsiteY85" fmla="*/ 1886494 h 3482342"/>
              <a:gd name="connsiteX86" fmla="*/ 6702779 w 12192000"/>
              <a:gd name="connsiteY86" fmla="*/ 1893601 h 3482342"/>
              <a:gd name="connsiteX87" fmla="*/ 6686657 w 12192000"/>
              <a:gd name="connsiteY87" fmla="*/ 1907344 h 3482342"/>
              <a:gd name="connsiteX88" fmla="*/ 6651330 w 12192000"/>
              <a:gd name="connsiteY88" fmla="*/ 1922921 h 3482342"/>
              <a:gd name="connsiteX89" fmla="*/ 6622958 w 12192000"/>
              <a:gd name="connsiteY89" fmla="*/ 1936255 h 3482342"/>
              <a:gd name="connsiteX90" fmla="*/ 6522602 w 12192000"/>
              <a:gd name="connsiteY90" fmla="*/ 1954133 h 3482342"/>
              <a:gd name="connsiteX91" fmla="*/ 6444344 w 12192000"/>
              <a:gd name="connsiteY91" fmla="*/ 1969663 h 3482342"/>
              <a:gd name="connsiteX92" fmla="*/ 6409626 w 12192000"/>
              <a:gd name="connsiteY92" fmla="*/ 1978846 h 3482342"/>
              <a:gd name="connsiteX93" fmla="*/ 6333446 w 12192000"/>
              <a:gd name="connsiteY93" fmla="*/ 1997163 h 3482342"/>
              <a:gd name="connsiteX94" fmla="*/ 6294933 w 12192000"/>
              <a:gd name="connsiteY94" fmla="*/ 2019412 h 3482342"/>
              <a:gd name="connsiteX95" fmla="*/ 6238719 w 12192000"/>
              <a:gd name="connsiteY95" fmla="*/ 2042547 h 3482342"/>
              <a:gd name="connsiteX96" fmla="*/ 6187205 w 12192000"/>
              <a:gd name="connsiteY96" fmla="*/ 2060048 h 3482342"/>
              <a:gd name="connsiteX97" fmla="*/ 6138780 w 12192000"/>
              <a:gd name="connsiteY97" fmla="*/ 2081918 h 3482342"/>
              <a:gd name="connsiteX98" fmla="*/ 6120125 w 12192000"/>
              <a:gd name="connsiteY98" fmla="*/ 2109475 h 3482342"/>
              <a:gd name="connsiteX99" fmla="*/ 6056576 w 12192000"/>
              <a:gd name="connsiteY99" fmla="*/ 2120066 h 3482342"/>
              <a:gd name="connsiteX100" fmla="*/ 5993794 w 12192000"/>
              <a:gd name="connsiteY100" fmla="*/ 2122569 h 3482342"/>
              <a:gd name="connsiteX101" fmla="*/ 5943601 w 12192000"/>
              <a:gd name="connsiteY101" fmla="*/ 2137719 h 3482342"/>
              <a:gd name="connsiteX102" fmla="*/ 5898141 w 12192000"/>
              <a:gd name="connsiteY102" fmla="*/ 2144806 h 3482342"/>
              <a:gd name="connsiteX103" fmla="*/ 5855337 w 12192000"/>
              <a:gd name="connsiteY103" fmla="*/ 2137719 h 3482342"/>
              <a:gd name="connsiteX104" fmla="*/ 5817682 w 12192000"/>
              <a:gd name="connsiteY104" fmla="*/ 2157358 h 3482342"/>
              <a:gd name="connsiteX105" fmla="*/ 5735300 w 12192000"/>
              <a:gd name="connsiteY105" fmla="*/ 2158902 h 3482342"/>
              <a:gd name="connsiteX106" fmla="*/ 5591469 w 12192000"/>
              <a:gd name="connsiteY106" fmla="*/ 2178389 h 3482342"/>
              <a:gd name="connsiteX107" fmla="*/ 5505818 w 12192000"/>
              <a:gd name="connsiteY107" fmla="*/ 2194207 h 3482342"/>
              <a:gd name="connsiteX108" fmla="*/ 5452860 w 12192000"/>
              <a:gd name="connsiteY108" fmla="*/ 2180085 h 3482342"/>
              <a:gd name="connsiteX109" fmla="*/ 5414282 w 12192000"/>
              <a:gd name="connsiteY109" fmla="*/ 2183070 h 3482342"/>
              <a:gd name="connsiteX110" fmla="*/ 5368369 w 12192000"/>
              <a:gd name="connsiteY110" fmla="*/ 2204272 h 3482342"/>
              <a:gd name="connsiteX111" fmla="*/ 5336354 w 12192000"/>
              <a:gd name="connsiteY111" fmla="*/ 2218920 h 3482342"/>
              <a:gd name="connsiteX112" fmla="*/ 5291263 w 12192000"/>
              <a:gd name="connsiteY112" fmla="*/ 2239182 h 3482342"/>
              <a:gd name="connsiteX113" fmla="*/ 5255152 w 12192000"/>
              <a:gd name="connsiteY113" fmla="*/ 2247164 h 3482342"/>
              <a:gd name="connsiteX114" fmla="*/ 5233796 w 12192000"/>
              <a:gd name="connsiteY114" fmla="*/ 2268260 h 3482342"/>
              <a:gd name="connsiteX115" fmla="*/ 5212786 w 12192000"/>
              <a:gd name="connsiteY115" fmla="*/ 2296592 h 3482342"/>
              <a:gd name="connsiteX116" fmla="*/ 5173523 w 12192000"/>
              <a:gd name="connsiteY116" fmla="*/ 2309057 h 3482342"/>
              <a:gd name="connsiteX117" fmla="*/ 5123830 w 12192000"/>
              <a:gd name="connsiteY117" fmla="*/ 2307070 h 3482342"/>
              <a:gd name="connsiteX118" fmla="*/ 5065426 w 12192000"/>
              <a:gd name="connsiteY118" fmla="*/ 2324076 h 3482342"/>
              <a:gd name="connsiteX119" fmla="*/ 4975908 w 12192000"/>
              <a:gd name="connsiteY119" fmla="*/ 2364128 h 3482342"/>
              <a:gd name="connsiteX120" fmla="*/ 4913723 w 12192000"/>
              <a:gd name="connsiteY120" fmla="*/ 2385265 h 3482342"/>
              <a:gd name="connsiteX121" fmla="*/ 4746485 w 12192000"/>
              <a:gd name="connsiteY121" fmla="*/ 2451769 h 3482342"/>
              <a:gd name="connsiteX122" fmla="*/ 4681588 w 12192000"/>
              <a:gd name="connsiteY122" fmla="*/ 2467494 h 3482342"/>
              <a:gd name="connsiteX123" fmla="*/ 1783655 w 12192000"/>
              <a:gd name="connsiteY123" fmla="*/ 3163860 h 3482342"/>
              <a:gd name="connsiteX124" fmla="*/ 1325955 w 12192000"/>
              <a:gd name="connsiteY124" fmla="*/ 3176692 h 3482342"/>
              <a:gd name="connsiteX125" fmla="*/ 1190384 w 12192000"/>
              <a:gd name="connsiteY125" fmla="*/ 3203504 h 3482342"/>
              <a:gd name="connsiteX126" fmla="*/ 1094537 w 12192000"/>
              <a:gd name="connsiteY126" fmla="*/ 3229469 h 3482342"/>
              <a:gd name="connsiteX127" fmla="*/ 779276 w 12192000"/>
              <a:gd name="connsiteY127" fmla="*/ 3327290 h 3482342"/>
              <a:gd name="connsiteX128" fmla="*/ 600378 w 12192000"/>
              <a:gd name="connsiteY128" fmla="*/ 3335250 h 3482342"/>
              <a:gd name="connsiteX129" fmla="*/ 493457 w 12192000"/>
              <a:gd name="connsiteY129" fmla="*/ 3365044 h 3482342"/>
              <a:gd name="connsiteX130" fmla="*/ 349402 w 12192000"/>
              <a:gd name="connsiteY130" fmla="*/ 3380897 h 3482342"/>
              <a:gd name="connsiteX131" fmla="*/ 192183 w 12192000"/>
              <a:gd name="connsiteY131" fmla="*/ 3460075 h 3482342"/>
              <a:gd name="connsiteX132" fmla="*/ 46713 w 12192000"/>
              <a:gd name="connsiteY132" fmla="*/ 3462986 h 3482342"/>
              <a:gd name="connsiteX133" fmla="*/ 2765 w 12192000"/>
              <a:gd name="connsiteY133" fmla="*/ 3480770 h 3482342"/>
              <a:gd name="connsiteX134" fmla="*/ 0 w 12192000"/>
              <a:gd name="connsiteY134" fmla="*/ 3482342 h 3482342"/>
              <a:gd name="connsiteX135" fmla="*/ 0 w 12192000"/>
              <a:gd name="connsiteY135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6818 w 12192000"/>
              <a:gd name="connsiteY14" fmla="*/ 769062 h 3482342"/>
              <a:gd name="connsiteX15" fmla="*/ 11601229 w 12192000"/>
              <a:gd name="connsiteY15" fmla="*/ 785537 h 3482342"/>
              <a:gd name="connsiteX16" fmla="*/ 11501920 w 12192000"/>
              <a:gd name="connsiteY16" fmla="*/ 813109 h 3482342"/>
              <a:gd name="connsiteX17" fmla="*/ 11405286 w 12192000"/>
              <a:gd name="connsiteY17" fmla="*/ 849086 h 3482342"/>
              <a:gd name="connsiteX18" fmla="*/ 11338523 w 12192000"/>
              <a:gd name="connsiteY18" fmla="*/ 852810 h 3482342"/>
              <a:gd name="connsiteX19" fmla="*/ 11313493 w 12192000"/>
              <a:gd name="connsiteY19" fmla="*/ 880860 h 3482342"/>
              <a:gd name="connsiteX20" fmla="*/ 11228040 w 12192000"/>
              <a:gd name="connsiteY20" fmla="*/ 958953 h 3482342"/>
              <a:gd name="connsiteX21" fmla="*/ 11196987 w 12192000"/>
              <a:gd name="connsiteY21" fmla="*/ 1000897 h 3482342"/>
              <a:gd name="connsiteX22" fmla="*/ 11193568 w 12192000"/>
              <a:gd name="connsiteY22" fmla="*/ 1039464 h 3482342"/>
              <a:gd name="connsiteX23" fmla="*/ 11175804 w 12192000"/>
              <a:gd name="connsiteY23" fmla="*/ 1067977 h 3482342"/>
              <a:gd name="connsiteX24" fmla="*/ 11133438 w 12192000"/>
              <a:gd name="connsiteY24" fmla="*/ 1106812 h 3482342"/>
              <a:gd name="connsiteX25" fmla="*/ 11120819 w 12192000"/>
              <a:gd name="connsiteY25" fmla="*/ 1126133 h 3482342"/>
              <a:gd name="connsiteX26" fmla="*/ 11071654 w 12192000"/>
              <a:gd name="connsiteY26" fmla="*/ 1177422 h 3482342"/>
              <a:gd name="connsiteX27" fmla="*/ 11028687 w 12192000"/>
              <a:gd name="connsiteY27" fmla="*/ 1199018 h 3482342"/>
              <a:gd name="connsiteX28" fmla="*/ 10974565 w 12192000"/>
              <a:gd name="connsiteY28" fmla="*/ 1226849 h 3482342"/>
              <a:gd name="connsiteX29" fmla="*/ 10960443 w 12192000"/>
              <a:gd name="connsiteY29" fmla="*/ 1244502 h 3482342"/>
              <a:gd name="connsiteX30" fmla="*/ 10879242 w 12192000"/>
              <a:gd name="connsiteY30" fmla="*/ 1269215 h 3482342"/>
              <a:gd name="connsiteX31" fmla="*/ 10850998 w 12192000"/>
              <a:gd name="connsiteY31" fmla="*/ 1269215 h 3482342"/>
              <a:gd name="connsiteX32" fmla="*/ 10815658 w 12192000"/>
              <a:gd name="connsiteY32" fmla="*/ 1287849 h 3482342"/>
              <a:gd name="connsiteX33" fmla="*/ 10723900 w 12192000"/>
              <a:gd name="connsiteY33" fmla="*/ 1318642 h 3482342"/>
              <a:gd name="connsiteX34" fmla="*/ 10699186 w 12192000"/>
              <a:gd name="connsiteY34" fmla="*/ 1322173 h 3482342"/>
              <a:gd name="connsiteX35" fmla="*/ 10676375 w 12192000"/>
              <a:gd name="connsiteY35" fmla="*/ 1342640 h 3482342"/>
              <a:gd name="connsiteX36" fmla="*/ 10636304 w 12192000"/>
              <a:gd name="connsiteY36" fmla="*/ 1342641 h 3482342"/>
              <a:gd name="connsiteX37" fmla="*/ 10603863 w 12192000"/>
              <a:gd name="connsiteY37" fmla="*/ 1346886 h 3482342"/>
              <a:gd name="connsiteX38" fmla="*/ 10573203 w 12192000"/>
              <a:gd name="connsiteY38" fmla="*/ 1351996 h 3482342"/>
              <a:gd name="connsiteX39" fmla="*/ 10547375 w 12192000"/>
              <a:gd name="connsiteY39" fmla="*/ 1375130 h 3482342"/>
              <a:gd name="connsiteX40" fmla="*/ 10513263 w 12192000"/>
              <a:gd name="connsiteY40" fmla="*/ 1371939 h 3482342"/>
              <a:gd name="connsiteX41" fmla="*/ 10487356 w 12192000"/>
              <a:gd name="connsiteY41" fmla="*/ 1385722 h 3482342"/>
              <a:gd name="connsiteX42" fmla="*/ 10464012 w 12192000"/>
              <a:gd name="connsiteY42" fmla="*/ 1391778 h 3482342"/>
              <a:gd name="connsiteX43" fmla="*/ 10439694 w 12192000"/>
              <a:gd name="connsiteY43" fmla="*/ 1406905 h 3482342"/>
              <a:gd name="connsiteX44" fmla="*/ 10405409 w 12192000"/>
              <a:gd name="connsiteY44" fmla="*/ 1422789 h 3482342"/>
              <a:gd name="connsiteX45" fmla="*/ 10370530 w 12192000"/>
              <a:gd name="connsiteY45" fmla="*/ 1441596 h 3482342"/>
              <a:gd name="connsiteX46" fmla="*/ 10300239 w 12192000"/>
              <a:gd name="connsiteY46" fmla="*/ 1456332 h 3482342"/>
              <a:gd name="connsiteX47" fmla="*/ 10264922 w 12192000"/>
              <a:gd name="connsiteY47" fmla="*/ 1472107 h 3482342"/>
              <a:gd name="connsiteX48" fmla="*/ 10229629 w 12192000"/>
              <a:gd name="connsiteY48" fmla="*/ 1470454 h 3482342"/>
              <a:gd name="connsiteX49" fmla="*/ 10201385 w 12192000"/>
              <a:gd name="connsiteY49" fmla="*/ 1477515 h 3482342"/>
              <a:gd name="connsiteX50" fmla="*/ 10151958 w 12192000"/>
              <a:gd name="connsiteY50" fmla="*/ 1477515 h 3482342"/>
              <a:gd name="connsiteX51" fmla="*/ 10120184 w 12192000"/>
              <a:gd name="connsiteY51" fmla="*/ 1466924 h 3482342"/>
              <a:gd name="connsiteX52" fmla="*/ 10081348 w 12192000"/>
              <a:gd name="connsiteY52" fmla="*/ 1481046 h 3482342"/>
              <a:gd name="connsiteX53" fmla="*/ 10058690 w 12192000"/>
              <a:gd name="connsiteY53" fmla="*/ 1474888 h 3482342"/>
              <a:gd name="connsiteX54" fmla="*/ 10004424 w 12192000"/>
              <a:gd name="connsiteY54" fmla="*/ 1489801 h 3482342"/>
              <a:gd name="connsiteX55" fmla="*/ 9999951 w 12192000"/>
              <a:gd name="connsiteY55" fmla="*/ 1499127 h 3482342"/>
              <a:gd name="connsiteX56" fmla="*/ 9845462 w 12192000"/>
              <a:gd name="connsiteY56" fmla="*/ 1548192 h 3482342"/>
              <a:gd name="connsiteX57" fmla="*/ 9736156 w 12192000"/>
              <a:gd name="connsiteY57" fmla="*/ 1581928 h 3482342"/>
              <a:gd name="connsiteX58" fmla="*/ 9693355 w 12192000"/>
              <a:gd name="connsiteY58" fmla="*/ 1602632 h 3482342"/>
              <a:gd name="connsiteX59" fmla="*/ 9664242 w 12192000"/>
              <a:gd name="connsiteY59" fmla="*/ 1622075 h 3482342"/>
              <a:gd name="connsiteX60" fmla="*/ 9579195 w 12192000"/>
              <a:gd name="connsiteY60" fmla="*/ 1648017 h 3482342"/>
              <a:gd name="connsiteX61" fmla="*/ 9433652 w 12192000"/>
              <a:gd name="connsiteY61" fmla="*/ 1681174 h 3482342"/>
              <a:gd name="connsiteX62" fmla="*/ 9403775 w 12192000"/>
              <a:gd name="connsiteY62" fmla="*/ 1690403 h 3482342"/>
              <a:gd name="connsiteX63" fmla="*/ 9382503 w 12192000"/>
              <a:gd name="connsiteY63" fmla="*/ 1706957 h 3482342"/>
              <a:gd name="connsiteX64" fmla="*/ 9381410 w 12192000"/>
              <a:gd name="connsiteY64" fmla="*/ 1718312 h 3482342"/>
              <a:gd name="connsiteX65" fmla="*/ 9365685 w 12192000"/>
              <a:gd name="connsiteY65" fmla="*/ 1724772 h 3482342"/>
              <a:gd name="connsiteX66" fmla="*/ 9278020 w 12192000"/>
              <a:gd name="connsiteY66" fmla="*/ 1741161 h 3482342"/>
              <a:gd name="connsiteX67" fmla="*/ 9217145 w 12192000"/>
              <a:gd name="connsiteY67" fmla="*/ 1771195 h 3482342"/>
              <a:gd name="connsiteX68" fmla="*/ 8955875 w 12192000"/>
              <a:gd name="connsiteY68" fmla="*/ 1796806 h 3482342"/>
              <a:gd name="connsiteX69" fmla="*/ 8648415 w 12192000"/>
              <a:gd name="connsiteY69" fmla="*/ 1878623 h 3482342"/>
              <a:gd name="connsiteX70" fmla="*/ 8538519 w 12192000"/>
              <a:gd name="connsiteY70" fmla="*/ 1894114 h 3482342"/>
              <a:gd name="connsiteX71" fmla="*/ 8506541 w 12192000"/>
              <a:gd name="connsiteY71" fmla="*/ 1905955 h 3482342"/>
              <a:gd name="connsiteX72" fmla="*/ 8236214 w 12192000"/>
              <a:gd name="connsiteY72" fmla="*/ 1909725 h 3482342"/>
              <a:gd name="connsiteX73" fmla="*/ 8132104 w 12192000"/>
              <a:gd name="connsiteY73" fmla="*/ 1895727 h 3482342"/>
              <a:gd name="connsiteX74" fmla="*/ 7918078 w 12192000"/>
              <a:gd name="connsiteY74" fmla="*/ 1862668 h 3482342"/>
              <a:gd name="connsiteX75" fmla="*/ 7817899 w 12192000"/>
              <a:gd name="connsiteY75" fmla="*/ 1862176 h 3482342"/>
              <a:gd name="connsiteX76" fmla="*/ 7768994 w 12192000"/>
              <a:gd name="connsiteY76" fmla="*/ 1855721 h 3482342"/>
              <a:gd name="connsiteX77" fmla="*/ 7618027 w 12192000"/>
              <a:gd name="connsiteY77" fmla="*/ 1830959 h 3482342"/>
              <a:gd name="connsiteX78" fmla="*/ 7449425 w 12192000"/>
              <a:gd name="connsiteY78" fmla="*/ 1810910 h 3482342"/>
              <a:gd name="connsiteX79" fmla="*/ 7342915 w 12192000"/>
              <a:gd name="connsiteY79" fmla="*/ 1819827 h 3482342"/>
              <a:gd name="connsiteX80" fmla="*/ 7255191 w 12192000"/>
              <a:gd name="connsiteY80" fmla="*/ 1834354 h 3482342"/>
              <a:gd name="connsiteX81" fmla="*/ 7131205 w 12192000"/>
              <a:gd name="connsiteY81" fmla="*/ 1845557 h 3482342"/>
              <a:gd name="connsiteX82" fmla="*/ 6941837 w 12192000"/>
              <a:gd name="connsiteY82" fmla="*/ 1840640 h 3482342"/>
              <a:gd name="connsiteX83" fmla="*/ 6837145 w 12192000"/>
              <a:gd name="connsiteY83" fmla="*/ 1870724 h 3482342"/>
              <a:gd name="connsiteX84" fmla="*/ 6753991 w 12192000"/>
              <a:gd name="connsiteY84" fmla="*/ 1860969 h 3482342"/>
              <a:gd name="connsiteX85" fmla="*/ 6727754 w 12192000"/>
              <a:gd name="connsiteY85" fmla="*/ 1882372 h 3482342"/>
              <a:gd name="connsiteX86" fmla="*/ 6723371 w 12192000"/>
              <a:gd name="connsiteY86" fmla="*/ 1886494 h 3482342"/>
              <a:gd name="connsiteX87" fmla="*/ 6702779 w 12192000"/>
              <a:gd name="connsiteY87" fmla="*/ 1893601 h 3482342"/>
              <a:gd name="connsiteX88" fmla="*/ 6686657 w 12192000"/>
              <a:gd name="connsiteY88" fmla="*/ 1907344 h 3482342"/>
              <a:gd name="connsiteX89" fmla="*/ 6651330 w 12192000"/>
              <a:gd name="connsiteY89" fmla="*/ 1922921 h 3482342"/>
              <a:gd name="connsiteX90" fmla="*/ 6622958 w 12192000"/>
              <a:gd name="connsiteY90" fmla="*/ 1936255 h 3482342"/>
              <a:gd name="connsiteX91" fmla="*/ 6522602 w 12192000"/>
              <a:gd name="connsiteY91" fmla="*/ 1954133 h 3482342"/>
              <a:gd name="connsiteX92" fmla="*/ 6444344 w 12192000"/>
              <a:gd name="connsiteY92" fmla="*/ 1969663 h 3482342"/>
              <a:gd name="connsiteX93" fmla="*/ 6409626 w 12192000"/>
              <a:gd name="connsiteY93" fmla="*/ 1978846 h 3482342"/>
              <a:gd name="connsiteX94" fmla="*/ 6333446 w 12192000"/>
              <a:gd name="connsiteY94" fmla="*/ 1997163 h 3482342"/>
              <a:gd name="connsiteX95" fmla="*/ 6294933 w 12192000"/>
              <a:gd name="connsiteY95" fmla="*/ 2019412 h 3482342"/>
              <a:gd name="connsiteX96" fmla="*/ 6238719 w 12192000"/>
              <a:gd name="connsiteY96" fmla="*/ 2042547 h 3482342"/>
              <a:gd name="connsiteX97" fmla="*/ 6187205 w 12192000"/>
              <a:gd name="connsiteY97" fmla="*/ 2060048 h 3482342"/>
              <a:gd name="connsiteX98" fmla="*/ 6138780 w 12192000"/>
              <a:gd name="connsiteY98" fmla="*/ 2081918 h 3482342"/>
              <a:gd name="connsiteX99" fmla="*/ 6120125 w 12192000"/>
              <a:gd name="connsiteY99" fmla="*/ 2109475 h 3482342"/>
              <a:gd name="connsiteX100" fmla="*/ 6056576 w 12192000"/>
              <a:gd name="connsiteY100" fmla="*/ 2120066 h 3482342"/>
              <a:gd name="connsiteX101" fmla="*/ 5993794 w 12192000"/>
              <a:gd name="connsiteY101" fmla="*/ 2122569 h 3482342"/>
              <a:gd name="connsiteX102" fmla="*/ 5943601 w 12192000"/>
              <a:gd name="connsiteY102" fmla="*/ 2137719 h 3482342"/>
              <a:gd name="connsiteX103" fmla="*/ 5898141 w 12192000"/>
              <a:gd name="connsiteY103" fmla="*/ 2144806 h 3482342"/>
              <a:gd name="connsiteX104" fmla="*/ 5855337 w 12192000"/>
              <a:gd name="connsiteY104" fmla="*/ 2137719 h 3482342"/>
              <a:gd name="connsiteX105" fmla="*/ 5817682 w 12192000"/>
              <a:gd name="connsiteY105" fmla="*/ 2157358 h 3482342"/>
              <a:gd name="connsiteX106" fmla="*/ 5735300 w 12192000"/>
              <a:gd name="connsiteY106" fmla="*/ 2158902 h 3482342"/>
              <a:gd name="connsiteX107" fmla="*/ 5591469 w 12192000"/>
              <a:gd name="connsiteY107" fmla="*/ 2178389 h 3482342"/>
              <a:gd name="connsiteX108" fmla="*/ 5505818 w 12192000"/>
              <a:gd name="connsiteY108" fmla="*/ 2194207 h 3482342"/>
              <a:gd name="connsiteX109" fmla="*/ 5452860 w 12192000"/>
              <a:gd name="connsiteY109" fmla="*/ 2180085 h 3482342"/>
              <a:gd name="connsiteX110" fmla="*/ 5414282 w 12192000"/>
              <a:gd name="connsiteY110" fmla="*/ 2183070 h 3482342"/>
              <a:gd name="connsiteX111" fmla="*/ 5368369 w 12192000"/>
              <a:gd name="connsiteY111" fmla="*/ 2204272 h 3482342"/>
              <a:gd name="connsiteX112" fmla="*/ 5336354 w 12192000"/>
              <a:gd name="connsiteY112" fmla="*/ 2218920 h 3482342"/>
              <a:gd name="connsiteX113" fmla="*/ 5291263 w 12192000"/>
              <a:gd name="connsiteY113" fmla="*/ 2239182 h 3482342"/>
              <a:gd name="connsiteX114" fmla="*/ 5255152 w 12192000"/>
              <a:gd name="connsiteY114" fmla="*/ 2247164 h 3482342"/>
              <a:gd name="connsiteX115" fmla="*/ 5233796 w 12192000"/>
              <a:gd name="connsiteY115" fmla="*/ 2268260 h 3482342"/>
              <a:gd name="connsiteX116" fmla="*/ 5212786 w 12192000"/>
              <a:gd name="connsiteY116" fmla="*/ 2296592 h 3482342"/>
              <a:gd name="connsiteX117" fmla="*/ 5173523 w 12192000"/>
              <a:gd name="connsiteY117" fmla="*/ 2309057 h 3482342"/>
              <a:gd name="connsiteX118" fmla="*/ 5123830 w 12192000"/>
              <a:gd name="connsiteY118" fmla="*/ 2307070 h 3482342"/>
              <a:gd name="connsiteX119" fmla="*/ 5065426 w 12192000"/>
              <a:gd name="connsiteY119" fmla="*/ 2324076 h 3482342"/>
              <a:gd name="connsiteX120" fmla="*/ 4975908 w 12192000"/>
              <a:gd name="connsiteY120" fmla="*/ 2364128 h 3482342"/>
              <a:gd name="connsiteX121" fmla="*/ 4913723 w 12192000"/>
              <a:gd name="connsiteY121" fmla="*/ 2385265 h 3482342"/>
              <a:gd name="connsiteX122" fmla="*/ 4746485 w 12192000"/>
              <a:gd name="connsiteY122" fmla="*/ 2451769 h 3482342"/>
              <a:gd name="connsiteX123" fmla="*/ 4681588 w 12192000"/>
              <a:gd name="connsiteY123" fmla="*/ 2467494 h 3482342"/>
              <a:gd name="connsiteX124" fmla="*/ 1783655 w 12192000"/>
              <a:gd name="connsiteY124" fmla="*/ 3163860 h 3482342"/>
              <a:gd name="connsiteX125" fmla="*/ 1325955 w 12192000"/>
              <a:gd name="connsiteY125" fmla="*/ 3176692 h 3482342"/>
              <a:gd name="connsiteX126" fmla="*/ 1190384 w 12192000"/>
              <a:gd name="connsiteY126" fmla="*/ 3203504 h 3482342"/>
              <a:gd name="connsiteX127" fmla="*/ 1094537 w 12192000"/>
              <a:gd name="connsiteY127" fmla="*/ 3229469 h 3482342"/>
              <a:gd name="connsiteX128" fmla="*/ 779276 w 12192000"/>
              <a:gd name="connsiteY128" fmla="*/ 3327290 h 3482342"/>
              <a:gd name="connsiteX129" fmla="*/ 600378 w 12192000"/>
              <a:gd name="connsiteY129" fmla="*/ 3335250 h 3482342"/>
              <a:gd name="connsiteX130" fmla="*/ 493457 w 12192000"/>
              <a:gd name="connsiteY130" fmla="*/ 3365044 h 3482342"/>
              <a:gd name="connsiteX131" fmla="*/ 349402 w 12192000"/>
              <a:gd name="connsiteY131" fmla="*/ 3380897 h 3482342"/>
              <a:gd name="connsiteX132" fmla="*/ 192183 w 12192000"/>
              <a:gd name="connsiteY132" fmla="*/ 3460075 h 3482342"/>
              <a:gd name="connsiteX133" fmla="*/ 46713 w 12192000"/>
              <a:gd name="connsiteY133" fmla="*/ 3462986 h 3482342"/>
              <a:gd name="connsiteX134" fmla="*/ 2765 w 12192000"/>
              <a:gd name="connsiteY134" fmla="*/ 3480770 h 3482342"/>
              <a:gd name="connsiteX135" fmla="*/ 0 w 12192000"/>
              <a:gd name="connsiteY135" fmla="*/ 3482342 h 3482342"/>
              <a:gd name="connsiteX136" fmla="*/ 0 w 12192000"/>
              <a:gd name="connsiteY136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23051 w 12192000"/>
              <a:gd name="connsiteY5" fmla="*/ 656045 h 3482342"/>
              <a:gd name="connsiteX6" fmla="*/ 11832939 w 12192000"/>
              <a:gd name="connsiteY6" fmla="*/ 674181 h 3482342"/>
              <a:gd name="connsiteX7" fmla="*/ 11767770 w 12192000"/>
              <a:gd name="connsiteY7" fmla="*/ 683807 h 3482342"/>
              <a:gd name="connsiteX8" fmla="*/ 11728279 w 12192000"/>
              <a:gd name="connsiteY8" fmla="*/ 700816 h 3482342"/>
              <a:gd name="connsiteX9" fmla="*/ 11722533 w 12192000"/>
              <a:gd name="connsiteY9" fmla="*/ 703421 h 3482342"/>
              <a:gd name="connsiteX10" fmla="*/ 11720002 w 12192000"/>
              <a:gd name="connsiteY10" fmla="*/ 710566 h 3482342"/>
              <a:gd name="connsiteX11" fmla="*/ 11707351 w 12192000"/>
              <a:gd name="connsiteY11" fmla="*/ 710310 h 3482342"/>
              <a:gd name="connsiteX12" fmla="*/ 11700369 w 12192000"/>
              <a:gd name="connsiteY12" fmla="*/ 713480 h 3482342"/>
              <a:gd name="connsiteX13" fmla="*/ 11691126 w 12192000"/>
              <a:gd name="connsiteY13" fmla="*/ 726131 h 3482342"/>
              <a:gd name="connsiteX14" fmla="*/ 11657717 w 12192000"/>
              <a:gd name="connsiteY14" fmla="*/ 746701 h 3482342"/>
              <a:gd name="connsiteX15" fmla="*/ 11656818 w 12192000"/>
              <a:gd name="connsiteY15" fmla="*/ 769062 h 3482342"/>
              <a:gd name="connsiteX16" fmla="*/ 11601229 w 12192000"/>
              <a:gd name="connsiteY16" fmla="*/ 785537 h 3482342"/>
              <a:gd name="connsiteX17" fmla="*/ 11501920 w 12192000"/>
              <a:gd name="connsiteY17" fmla="*/ 813109 h 3482342"/>
              <a:gd name="connsiteX18" fmla="*/ 11405286 w 12192000"/>
              <a:gd name="connsiteY18" fmla="*/ 849086 h 3482342"/>
              <a:gd name="connsiteX19" fmla="*/ 11338523 w 12192000"/>
              <a:gd name="connsiteY19" fmla="*/ 852810 h 3482342"/>
              <a:gd name="connsiteX20" fmla="*/ 11313493 w 12192000"/>
              <a:gd name="connsiteY20" fmla="*/ 880860 h 3482342"/>
              <a:gd name="connsiteX21" fmla="*/ 11228040 w 12192000"/>
              <a:gd name="connsiteY21" fmla="*/ 958953 h 3482342"/>
              <a:gd name="connsiteX22" fmla="*/ 11196987 w 12192000"/>
              <a:gd name="connsiteY22" fmla="*/ 1000897 h 3482342"/>
              <a:gd name="connsiteX23" fmla="*/ 11193568 w 12192000"/>
              <a:gd name="connsiteY23" fmla="*/ 1039464 h 3482342"/>
              <a:gd name="connsiteX24" fmla="*/ 11175804 w 12192000"/>
              <a:gd name="connsiteY24" fmla="*/ 1067977 h 3482342"/>
              <a:gd name="connsiteX25" fmla="*/ 11133438 w 12192000"/>
              <a:gd name="connsiteY25" fmla="*/ 1106812 h 3482342"/>
              <a:gd name="connsiteX26" fmla="*/ 11120819 w 12192000"/>
              <a:gd name="connsiteY26" fmla="*/ 1126133 h 3482342"/>
              <a:gd name="connsiteX27" fmla="*/ 11071654 w 12192000"/>
              <a:gd name="connsiteY27" fmla="*/ 1177422 h 3482342"/>
              <a:gd name="connsiteX28" fmla="*/ 11028687 w 12192000"/>
              <a:gd name="connsiteY28" fmla="*/ 1199018 h 3482342"/>
              <a:gd name="connsiteX29" fmla="*/ 10974565 w 12192000"/>
              <a:gd name="connsiteY29" fmla="*/ 1226849 h 3482342"/>
              <a:gd name="connsiteX30" fmla="*/ 10960443 w 12192000"/>
              <a:gd name="connsiteY30" fmla="*/ 1244502 h 3482342"/>
              <a:gd name="connsiteX31" fmla="*/ 10879242 w 12192000"/>
              <a:gd name="connsiteY31" fmla="*/ 1269215 h 3482342"/>
              <a:gd name="connsiteX32" fmla="*/ 10850998 w 12192000"/>
              <a:gd name="connsiteY32" fmla="*/ 1269215 h 3482342"/>
              <a:gd name="connsiteX33" fmla="*/ 10815658 w 12192000"/>
              <a:gd name="connsiteY33" fmla="*/ 1287849 h 3482342"/>
              <a:gd name="connsiteX34" fmla="*/ 10723900 w 12192000"/>
              <a:gd name="connsiteY34" fmla="*/ 1318642 h 3482342"/>
              <a:gd name="connsiteX35" fmla="*/ 10699186 w 12192000"/>
              <a:gd name="connsiteY35" fmla="*/ 1322173 h 3482342"/>
              <a:gd name="connsiteX36" fmla="*/ 10676375 w 12192000"/>
              <a:gd name="connsiteY36" fmla="*/ 1342640 h 3482342"/>
              <a:gd name="connsiteX37" fmla="*/ 10636304 w 12192000"/>
              <a:gd name="connsiteY37" fmla="*/ 1342641 h 3482342"/>
              <a:gd name="connsiteX38" fmla="*/ 10603863 w 12192000"/>
              <a:gd name="connsiteY38" fmla="*/ 1346886 h 3482342"/>
              <a:gd name="connsiteX39" fmla="*/ 10573203 w 12192000"/>
              <a:gd name="connsiteY39" fmla="*/ 1351996 h 3482342"/>
              <a:gd name="connsiteX40" fmla="*/ 10547375 w 12192000"/>
              <a:gd name="connsiteY40" fmla="*/ 1375130 h 3482342"/>
              <a:gd name="connsiteX41" fmla="*/ 10513263 w 12192000"/>
              <a:gd name="connsiteY41" fmla="*/ 1371939 h 3482342"/>
              <a:gd name="connsiteX42" fmla="*/ 10487356 w 12192000"/>
              <a:gd name="connsiteY42" fmla="*/ 1385722 h 3482342"/>
              <a:gd name="connsiteX43" fmla="*/ 10464012 w 12192000"/>
              <a:gd name="connsiteY43" fmla="*/ 1391778 h 3482342"/>
              <a:gd name="connsiteX44" fmla="*/ 10439694 w 12192000"/>
              <a:gd name="connsiteY44" fmla="*/ 1406905 h 3482342"/>
              <a:gd name="connsiteX45" fmla="*/ 10405409 w 12192000"/>
              <a:gd name="connsiteY45" fmla="*/ 1422789 h 3482342"/>
              <a:gd name="connsiteX46" fmla="*/ 10370530 w 12192000"/>
              <a:gd name="connsiteY46" fmla="*/ 1441596 h 3482342"/>
              <a:gd name="connsiteX47" fmla="*/ 10300239 w 12192000"/>
              <a:gd name="connsiteY47" fmla="*/ 1456332 h 3482342"/>
              <a:gd name="connsiteX48" fmla="*/ 10264922 w 12192000"/>
              <a:gd name="connsiteY48" fmla="*/ 1472107 h 3482342"/>
              <a:gd name="connsiteX49" fmla="*/ 10229629 w 12192000"/>
              <a:gd name="connsiteY49" fmla="*/ 1470454 h 3482342"/>
              <a:gd name="connsiteX50" fmla="*/ 10201385 w 12192000"/>
              <a:gd name="connsiteY50" fmla="*/ 1477515 h 3482342"/>
              <a:gd name="connsiteX51" fmla="*/ 10151958 w 12192000"/>
              <a:gd name="connsiteY51" fmla="*/ 1477515 h 3482342"/>
              <a:gd name="connsiteX52" fmla="*/ 10120184 w 12192000"/>
              <a:gd name="connsiteY52" fmla="*/ 1466924 h 3482342"/>
              <a:gd name="connsiteX53" fmla="*/ 10081348 w 12192000"/>
              <a:gd name="connsiteY53" fmla="*/ 1481046 h 3482342"/>
              <a:gd name="connsiteX54" fmla="*/ 10058690 w 12192000"/>
              <a:gd name="connsiteY54" fmla="*/ 1474888 h 3482342"/>
              <a:gd name="connsiteX55" fmla="*/ 10004424 w 12192000"/>
              <a:gd name="connsiteY55" fmla="*/ 1489801 h 3482342"/>
              <a:gd name="connsiteX56" fmla="*/ 9999951 w 12192000"/>
              <a:gd name="connsiteY56" fmla="*/ 1499127 h 3482342"/>
              <a:gd name="connsiteX57" fmla="*/ 9845462 w 12192000"/>
              <a:gd name="connsiteY57" fmla="*/ 1548192 h 3482342"/>
              <a:gd name="connsiteX58" fmla="*/ 9736156 w 12192000"/>
              <a:gd name="connsiteY58" fmla="*/ 1581928 h 3482342"/>
              <a:gd name="connsiteX59" fmla="*/ 9693355 w 12192000"/>
              <a:gd name="connsiteY59" fmla="*/ 1602632 h 3482342"/>
              <a:gd name="connsiteX60" fmla="*/ 9664242 w 12192000"/>
              <a:gd name="connsiteY60" fmla="*/ 1622075 h 3482342"/>
              <a:gd name="connsiteX61" fmla="*/ 9579195 w 12192000"/>
              <a:gd name="connsiteY61" fmla="*/ 1648017 h 3482342"/>
              <a:gd name="connsiteX62" fmla="*/ 9433652 w 12192000"/>
              <a:gd name="connsiteY62" fmla="*/ 1681174 h 3482342"/>
              <a:gd name="connsiteX63" fmla="*/ 9403775 w 12192000"/>
              <a:gd name="connsiteY63" fmla="*/ 1690403 h 3482342"/>
              <a:gd name="connsiteX64" fmla="*/ 9382503 w 12192000"/>
              <a:gd name="connsiteY64" fmla="*/ 1706957 h 3482342"/>
              <a:gd name="connsiteX65" fmla="*/ 9381410 w 12192000"/>
              <a:gd name="connsiteY65" fmla="*/ 1718312 h 3482342"/>
              <a:gd name="connsiteX66" fmla="*/ 9365685 w 12192000"/>
              <a:gd name="connsiteY66" fmla="*/ 1724772 h 3482342"/>
              <a:gd name="connsiteX67" fmla="*/ 9278020 w 12192000"/>
              <a:gd name="connsiteY67" fmla="*/ 1741161 h 3482342"/>
              <a:gd name="connsiteX68" fmla="*/ 9217145 w 12192000"/>
              <a:gd name="connsiteY68" fmla="*/ 1771195 h 3482342"/>
              <a:gd name="connsiteX69" fmla="*/ 8955875 w 12192000"/>
              <a:gd name="connsiteY69" fmla="*/ 1796806 h 3482342"/>
              <a:gd name="connsiteX70" fmla="*/ 8648415 w 12192000"/>
              <a:gd name="connsiteY70" fmla="*/ 1878623 h 3482342"/>
              <a:gd name="connsiteX71" fmla="*/ 8538519 w 12192000"/>
              <a:gd name="connsiteY71" fmla="*/ 1894114 h 3482342"/>
              <a:gd name="connsiteX72" fmla="*/ 8506541 w 12192000"/>
              <a:gd name="connsiteY72" fmla="*/ 1905955 h 3482342"/>
              <a:gd name="connsiteX73" fmla="*/ 8236214 w 12192000"/>
              <a:gd name="connsiteY73" fmla="*/ 1909725 h 3482342"/>
              <a:gd name="connsiteX74" fmla="*/ 8132104 w 12192000"/>
              <a:gd name="connsiteY74" fmla="*/ 1895727 h 3482342"/>
              <a:gd name="connsiteX75" fmla="*/ 7918078 w 12192000"/>
              <a:gd name="connsiteY75" fmla="*/ 1862668 h 3482342"/>
              <a:gd name="connsiteX76" fmla="*/ 7817899 w 12192000"/>
              <a:gd name="connsiteY76" fmla="*/ 1862176 h 3482342"/>
              <a:gd name="connsiteX77" fmla="*/ 7768994 w 12192000"/>
              <a:gd name="connsiteY77" fmla="*/ 1855721 h 3482342"/>
              <a:gd name="connsiteX78" fmla="*/ 7618027 w 12192000"/>
              <a:gd name="connsiteY78" fmla="*/ 1830959 h 3482342"/>
              <a:gd name="connsiteX79" fmla="*/ 7449425 w 12192000"/>
              <a:gd name="connsiteY79" fmla="*/ 1810910 h 3482342"/>
              <a:gd name="connsiteX80" fmla="*/ 7342915 w 12192000"/>
              <a:gd name="connsiteY80" fmla="*/ 1819827 h 3482342"/>
              <a:gd name="connsiteX81" fmla="*/ 7255191 w 12192000"/>
              <a:gd name="connsiteY81" fmla="*/ 1834354 h 3482342"/>
              <a:gd name="connsiteX82" fmla="*/ 7131205 w 12192000"/>
              <a:gd name="connsiteY82" fmla="*/ 1845557 h 3482342"/>
              <a:gd name="connsiteX83" fmla="*/ 6941837 w 12192000"/>
              <a:gd name="connsiteY83" fmla="*/ 1840640 h 3482342"/>
              <a:gd name="connsiteX84" fmla="*/ 6837145 w 12192000"/>
              <a:gd name="connsiteY84" fmla="*/ 1870724 h 3482342"/>
              <a:gd name="connsiteX85" fmla="*/ 6753991 w 12192000"/>
              <a:gd name="connsiteY85" fmla="*/ 1860969 h 3482342"/>
              <a:gd name="connsiteX86" fmla="*/ 6727754 w 12192000"/>
              <a:gd name="connsiteY86" fmla="*/ 1882372 h 3482342"/>
              <a:gd name="connsiteX87" fmla="*/ 6723371 w 12192000"/>
              <a:gd name="connsiteY87" fmla="*/ 1886494 h 3482342"/>
              <a:gd name="connsiteX88" fmla="*/ 6702779 w 12192000"/>
              <a:gd name="connsiteY88" fmla="*/ 1893601 h 3482342"/>
              <a:gd name="connsiteX89" fmla="*/ 6686657 w 12192000"/>
              <a:gd name="connsiteY89" fmla="*/ 1907344 h 3482342"/>
              <a:gd name="connsiteX90" fmla="*/ 6651330 w 12192000"/>
              <a:gd name="connsiteY90" fmla="*/ 1922921 h 3482342"/>
              <a:gd name="connsiteX91" fmla="*/ 6622958 w 12192000"/>
              <a:gd name="connsiteY91" fmla="*/ 1936255 h 3482342"/>
              <a:gd name="connsiteX92" fmla="*/ 6522602 w 12192000"/>
              <a:gd name="connsiteY92" fmla="*/ 1954133 h 3482342"/>
              <a:gd name="connsiteX93" fmla="*/ 6444344 w 12192000"/>
              <a:gd name="connsiteY93" fmla="*/ 1969663 h 3482342"/>
              <a:gd name="connsiteX94" fmla="*/ 6409626 w 12192000"/>
              <a:gd name="connsiteY94" fmla="*/ 1978846 h 3482342"/>
              <a:gd name="connsiteX95" fmla="*/ 6333446 w 12192000"/>
              <a:gd name="connsiteY95" fmla="*/ 1997163 h 3482342"/>
              <a:gd name="connsiteX96" fmla="*/ 6294933 w 12192000"/>
              <a:gd name="connsiteY96" fmla="*/ 2019412 h 3482342"/>
              <a:gd name="connsiteX97" fmla="*/ 6238719 w 12192000"/>
              <a:gd name="connsiteY97" fmla="*/ 2042547 h 3482342"/>
              <a:gd name="connsiteX98" fmla="*/ 6187205 w 12192000"/>
              <a:gd name="connsiteY98" fmla="*/ 2060048 h 3482342"/>
              <a:gd name="connsiteX99" fmla="*/ 6138780 w 12192000"/>
              <a:gd name="connsiteY99" fmla="*/ 2081918 h 3482342"/>
              <a:gd name="connsiteX100" fmla="*/ 6120125 w 12192000"/>
              <a:gd name="connsiteY100" fmla="*/ 2109475 h 3482342"/>
              <a:gd name="connsiteX101" fmla="*/ 6056576 w 12192000"/>
              <a:gd name="connsiteY101" fmla="*/ 2120066 h 3482342"/>
              <a:gd name="connsiteX102" fmla="*/ 5993794 w 12192000"/>
              <a:gd name="connsiteY102" fmla="*/ 2122569 h 3482342"/>
              <a:gd name="connsiteX103" fmla="*/ 5943601 w 12192000"/>
              <a:gd name="connsiteY103" fmla="*/ 2137719 h 3482342"/>
              <a:gd name="connsiteX104" fmla="*/ 5898141 w 12192000"/>
              <a:gd name="connsiteY104" fmla="*/ 2144806 h 3482342"/>
              <a:gd name="connsiteX105" fmla="*/ 5855337 w 12192000"/>
              <a:gd name="connsiteY105" fmla="*/ 2137719 h 3482342"/>
              <a:gd name="connsiteX106" fmla="*/ 5817682 w 12192000"/>
              <a:gd name="connsiteY106" fmla="*/ 2157358 h 3482342"/>
              <a:gd name="connsiteX107" fmla="*/ 5735300 w 12192000"/>
              <a:gd name="connsiteY107" fmla="*/ 2158902 h 3482342"/>
              <a:gd name="connsiteX108" fmla="*/ 5591469 w 12192000"/>
              <a:gd name="connsiteY108" fmla="*/ 2178389 h 3482342"/>
              <a:gd name="connsiteX109" fmla="*/ 5505818 w 12192000"/>
              <a:gd name="connsiteY109" fmla="*/ 2194207 h 3482342"/>
              <a:gd name="connsiteX110" fmla="*/ 5452860 w 12192000"/>
              <a:gd name="connsiteY110" fmla="*/ 2180085 h 3482342"/>
              <a:gd name="connsiteX111" fmla="*/ 5414282 w 12192000"/>
              <a:gd name="connsiteY111" fmla="*/ 2183070 h 3482342"/>
              <a:gd name="connsiteX112" fmla="*/ 5368369 w 12192000"/>
              <a:gd name="connsiteY112" fmla="*/ 2204272 h 3482342"/>
              <a:gd name="connsiteX113" fmla="*/ 5336354 w 12192000"/>
              <a:gd name="connsiteY113" fmla="*/ 2218920 h 3482342"/>
              <a:gd name="connsiteX114" fmla="*/ 5291263 w 12192000"/>
              <a:gd name="connsiteY114" fmla="*/ 2239182 h 3482342"/>
              <a:gd name="connsiteX115" fmla="*/ 5255152 w 12192000"/>
              <a:gd name="connsiteY115" fmla="*/ 2247164 h 3482342"/>
              <a:gd name="connsiteX116" fmla="*/ 5233796 w 12192000"/>
              <a:gd name="connsiteY116" fmla="*/ 2268260 h 3482342"/>
              <a:gd name="connsiteX117" fmla="*/ 5212786 w 12192000"/>
              <a:gd name="connsiteY117" fmla="*/ 2296592 h 3482342"/>
              <a:gd name="connsiteX118" fmla="*/ 5173523 w 12192000"/>
              <a:gd name="connsiteY118" fmla="*/ 2309057 h 3482342"/>
              <a:gd name="connsiteX119" fmla="*/ 5123830 w 12192000"/>
              <a:gd name="connsiteY119" fmla="*/ 2307070 h 3482342"/>
              <a:gd name="connsiteX120" fmla="*/ 5065426 w 12192000"/>
              <a:gd name="connsiteY120" fmla="*/ 2324076 h 3482342"/>
              <a:gd name="connsiteX121" fmla="*/ 4975908 w 12192000"/>
              <a:gd name="connsiteY121" fmla="*/ 2364128 h 3482342"/>
              <a:gd name="connsiteX122" fmla="*/ 4913723 w 12192000"/>
              <a:gd name="connsiteY122" fmla="*/ 2385265 h 3482342"/>
              <a:gd name="connsiteX123" fmla="*/ 4746485 w 12192000"/>
              <a:gd name="connsiteY123" fmla="*/ 2451769 h 3482342"/>
              <a:gd name="connsiteX124" fmla="*/ 4681588 w 12192000"/>
              <a:gd name="connsiteY124" fmla="*/ 2467494 h 3482342"/>
              <a:gd name="connsiteX125" fmla="*/ 1783655 w 12192000"/>
              <a:gd name="connsiteY125" fmla="*/ 3163860 h 3482342"/>
              <a:gd name="connsiteX126" fmla="*/ 1325955 w 12192000"/>
              <a:gd name="connsiteY126" fmla="*/ 3176692 h 3482342"/>
              <a:gd name="connsiteX127" fmla="*/ 1190384 w 12192000"/>
              <a:gd name="connsiteY127" fmla="*/ 3203504 h 3482342"/>
              <a:gd name="connsiteX128" fmla="*/ 1094537 w 12192000"/>
              <a:gd name="connsiteY128" fmla="*/ 3229469 h 3482342"/>
              <a:gd name="connsiteX129" fmla="*/ 779276 w 12192000"/>
              <a:gd name="connsiteY129" fmla="*/ 3327290 h 3482342"/>
              <a:gd name="connsiteX130" fmla="*/ 600378 w 12192000"/>
              <a:gd name="connsiteY130" fmla="*/ 3335250 h 3482342"/>
              <a:gd name="connsiteX131" fmla="*/ 493457 w 12192000"/>
              <a:gd name="connsiteY131" fmla="*/ 3365044 h 3482342"/>
              <a:gd name="connsiteX132" fmla="*/ 349402 w 12192000"/>
              <a:gd name="connsiteY132" fmla="*/ 3380897 h 3482342"/>
              <a:gd name="connsiteX133" fmla="*/ 192183 w 12192000"/>
              <a:gd name="connsiteY133" fmla="*/ 3460075 h 3482342"/>
              <a:gd name="connsiteX134" fmla="*/ 46713 w 12192000"/>
              <a:gd name="connsiteY134" fmla="*/ 3462986 h 3482342"/>
              <a:gd name="connsiteX135" fmla="*/ 2765 w 12192000"/>
              <a:gd name="connsiteY135" fmla="*/ 3480770 h 3482342"/>
              <a:gd name="connsiteX136" fmla="*/ 0 w 12192000"/>
              <a:gd name="connsiteY136" fmla="*/ 3482342 h 3482342"/>
              <a:gd name="connsiteX137" fmla="*/ 0 w 12192000"/>
              <a:gd name="connsiteY137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13493 w 12192000"/>
              <a:gd name="connsiteY21" fmla="*/ 880860 h 3482342"/>
              <a:gd name="connsiteX22" fmla="*/ 11228040 w 12192000"/>
              <a:gd name="connsiteY22" fmla="*/ 958953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52860 w 12192000"/>
              <a:gd name="connsiteY111" fmla="*/ 2180085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96592 h 3482342"/>
              <a:gd name="connsiteX119" fmla="*/ 5173523 w 12192000"/>
              <a:gd name="connsiteY119" fmla="*/ 2309057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192183 w 12192000"/>
              <a:gd name="connsiteY134" fmla="*/ 3460075 h 3482342"/>
              <a:gd name="connsiteX135" fmla="*/ 46713 w 12192000"/>
              <a:gd name="connsiteY135" fmla="*/ 3462986 h 3482342"/>
              <a:gd name="connsiteX136" fmla="*/ 2765 w 12192000"/>
              <a:gd name="connsiteY136" fmla="*/ 3480770 h 3482342"/>
              <a:gd name="connsiteX137" fmla="*/ 0 w 12192000"/>
              <a:gd name="connsiteY137" fmla="*/ 3482342 h 3482342"/>
              <a:gd name="connsiteX138" fmla="*/ 0 w 12192000"/>
              <a:gd name="connsiteY13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28040 w 12192000"/>
              <a:gd name="connsiteY22" fmla="*/ 958953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52860 w 12192000"/>
              <a:gd name="connsiteY111" fmla="*/ 2180085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96592 h 3482342"/>
              <a:gd name="connsiteX119" fmla="*/ 5173523 w 12192000"/>
              <a:gd name="connsiteY119" fmla="*/ 2309057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192183 w 12192000"/>
              <a:gd name="connsiteY134" fmla="*/ 3460075 h 3482342"/>
              <a:gd name="connsiteX135" fmla="*/ 46713 w 12192000"/>
              <a:gd name="connsiteY135" fmla="*/ 3462986 h 3482342"/>
              <a:gd name="connsiteX136" fmla="*/ 2765 w 12192000"/>
              <a:gd name="connsiteY136" fmla="*/ 3480770 h 3482342"/>
              <a:gd name="connsiteX137" fmla="*/ 0 w 12192000"/>
              <a:gd name="connsiteY137" fmla="*/ 3482342 h 3482342"/>
              <a:gd name="connsiteX138" fmla="*/ 0 w 12192000"/>
              <a:gd name="connsiteY13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52860 w 12192000"/>
              <a:gd name="connsiteY111" fmla="*/ 2180085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96592 h 3482342"/>
              <a:gd name="connsiteX119" fmla="*/ 5173523 w 12192000"/>
              <a:gd name="connsiteY119" fmla="*/ 2309057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192183 w 12192000"/>
              <a:gd name="connsiteY134" fmla="*/ 3460075 h 3482342"/>
              <a:gd name="connsiteX135" fmla="*/ 46713 w 12192000"/>
              <a:gd name="connsiteY135" fmla="*/ 3462986 h 3482342"/>
              <a:gd name="connsiteX136" fmla="*/ 2765 w 12192000"/>
              <a:gd name="connsiteY136" fmla="*/ 3480770 h 3482342"/>
              <a:gd name="connsiteX137" fmla="*/ 0 w 12192000"/>
              <a:gd name="connsiteY137" fmla="*/ 3482342 h 3482342"/>
              <a:gd name="connsiteX138" fmla="*/ 0 w 12192000"/>
              <a:gd name="connsiteY13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52860 w 12192000"/>
              <a:gd name="connsiteY111" fmla="*/ 2180085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73523 w 12192000"/>
              <a:gd name="connsiteY119" fmla="*/ 2309057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192183 w 12192000"/>
              <a:gd name="connsiteY134" fmla="*/ 3460075 h 3482342"/>
              <a:gd name="connsiteX135" fmla="*/ 46713 w 12192000"/>
              <a:gd name="connsiteY135" fmla="*/ 3462986 h 3482342"/>
              <a:gd name="connsiteX136" fmla="*/ 2765 w 12192000"/>
              <a:gd name="connsiteY136" fmla="*/ 3480770 h 3482342"/>
              <a:gd name="connsiteX137" fmla="*/ 0 w 12192000"/>
              <a:gd name="connsiteY137" fmla="*/ 3482342 h 3482342"/>
              <a:gd name="connsiteX138" fmla="*/ 0 w 12192000"/>
              <a:gd name="connsiteY13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52860 w 12192000"/>
              <a:gd name="connsiteY111" fmla="*/ 2180085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192183 w 12192000"/>
              <a:gd name="connsiteY134" fmla="*/ 3460075 h 3482342"/>
              <a:gd name="connsiteX135" fmla="*/ 46713 w 12192000"/>
              <a:gd name="connsiteY135" fmla="*/ 3462986 h 3482342"/>
              <a:gd name="connsiteX136" fmla="*/ 2765 w 12192000"/>
              <a:gd name="connsiteY136" fmla="*/ 3480770 h 3482342"/>
              <a:gd name="connsiteX137" fmla="*/ 0 w 12192000"/>
              <a:gd name="connsiteY137" fmla="*/ 3482342 h 3482342"/>
              <a:gd name="connsiteX138" fmla="*/ 0 w 12192000"/>
              <a:gd name="connsiteY13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192183 w 12192000"/>
              <a:gd name="connsiteY134" fmla="*/ 3460075 h 3482342"/>
              <a:gd name="connsiteX135" fmla="*/ 46713 w 12192000"/>
              <a:gd name="connsiteY135" fmla="*/ 3462986 h 3482342"/>
              <a:gd name="connsiteX136" fmla="*/ 2765 w 12192000"/>
              <a:gd name="connsiteY136" fmla="*/ 3480770 h 3482342"/>
              <a:gd name="connsiteX137" fmla="*/ 0 w 12192000"/>
              <a:gd name="connsiteY137" fmla="*/ 3482342 h 3482342"/>
              <a:gd name="connsiteX138" fmla="*/ 0 w 12192000"/>
              <a:gd name="connsiteY138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192183 w 12192000"/>
              <a:gd name="connsiteY134" fmla="*/ 3460075 h 3482342"/>
              <a:gd name="connsiteX135" fmla="*/ 88263 w 12192000"/>
              <a:gd name="connsiteY135" fmla="*/ 3479310 h 3482342"/>
              <a:gd name="connsiteX136" fmla="*/ 46713 w 12192000"/>
              <a:gd name="connsiteY136" fmla="*/ 3462986 h 3482342"/>
              <a:gd name="connsiteX137" fmla="*/ 2765 w 12192000"/>
              <a:gd name="connsiteY137" fmla="*/ 3480770 h 3482342"/>
              <a:gd name="connsiteX138" fmla="*/ 0 w 12192000"/>
              <a:gd name="connsiteY138" fmla="*/ 3482342 h 3482342"/>
              <a:gd name="connsiteX139" fmla="*/ 0 w 12192000"/>
              <a:gd name="connsiteY13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192183 w 12192000"/>
              <a:gd name="connsiteY134" fmla="*/ 3460075 h 3482342"/>
              <a:gd name="connsiteX135" fmla="*/ 88263 w 12192000"/>
              <a:gd name="connsiteY135" fmla="*/ 3479310 h 3482342"/>
              <a:gd name="connsiteX136" fmla="*/ 46713 w 12192000"/>
              <a:gd name="connsiteY136" fmla="*/ 3462986 h 3482342"/>
              <a:gd name="connsiteX137" fmla="*/ 2765 w 12192000"/>
              <a:gd name="connsiteY137" fmla="*/ 3480770 h 3482342"/>
              <a:gd name="connsiteX138" fmla="*/ 0 w 12192000"/>
              <a:gd name="connsiteY138" fmla="*/ 3482342 h 3482342"/>
              <a:gd name="connsiteX139" fmla="*/ 0 w 12192000"/>
              <a:gd name="connsiteY139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225952 w 12192000"/>
              <a:gd name="connsiteY134" fmla="*/ 3426352 h 3482342"/>
              <a:gd name="connsiteX135" fmla="*/ 192183 w 12192000"/>
              <a:gd name="connsiteY135" fmla="*/ 3460075 h 3482342"/>
              <a:gd name="connsiteX136" fmla="*/ 88263 w 12192000"/>
              <a:gd name="connsiteY136" fmla="*/ 3479310 h 3482342"/>
              <a:gd name="connsiteX137" fmla="*/ 46713 w 12192000"/>
              <a:gd name="connsiteY137" fmla="*/ 3462986 h 3482342"/>
              <a:gd name="connsiteX138" fmla="*/ 2765 w 12192000"/>
              <a:gd name="connsiteY138" fmla="*/ 3480770 h 3482342"/>
              <a:gd name="connsiteX139" fmla="*/ 0 w 12192000"/>
              <a:gd name="connsiteY139" fmla="*/ 3482342 h 3482342"/>
              <a:gd name="connsiteX140" fmla="*/ 0 w 12192000"/>
              <a:gd name="connsiteY14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225952 w 12192000"/>
              <a:gd name="connsiteY134" fmla="*/ 3426352 h 3482342"/>
              <a:gd name="connsiteX135" fmla="*/ 171000 w 12192000"/>
              <a:gd name="connsiteY135" fmla="*/ 3438892 h 3482342"/>
              <a:gd name="connsiteX136" fmla="*/ 88263 w 12192000"/>
              <a:gd name="connsiteY136" fmla="*/ 3479310 h 3482342"/>
              <a:gd name="connsiteX137" fmla="*/ 46713 w 12192000"/>
              <a:gd name="connsiteY137" fmla="*/ 3462986 h 3482342"/>
              <a:gd name="connsiteX138" fmla="*/ 2765 w 12192000"/>
              <a:gd name="connsiteY138" fmla="*/ 3480770 h 3482342"/>
              <a:gd name="connsiteX139" fmla="*/ 0 w 12192000"/>
              <a:gd name="connsiteY139" fmla="*/ 3482342 h 3482342"/>
              <a:gd name="connsiteX140" fmla="*/ 0 w 12192000"/>
              <a:gd name="connsiteY14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349402 w 12192000"/>
              <a:gd name="connsiteY133" fmla="*/ 3380897 h 3482342"/>
              <a:gd name="connsiteX134" fmla="*/ 225952 w 12192000"/>
              <a:gd name="connsiteY134" fmla="*/ 3426352 h 3482342"/>
              <a:gd name="connsiteX135" fmla="*/ 171000 w 12192000"/>
              <a:gd name="connsiteY135" fmla="*/ 3438892 h 3482342"/>
              <a:gd name="connsiteX136" fmla="*/ 88263 w 12192000"/>
              <a:gd name="connsiteY136" fmla="*/ 3479310 h 3482342"/>
              <a:gd name="connsiteX137" fmla="*/ 46713 w 12192000"/>
              <a:gd name="connsiteY137" fmla="*/ 3462986 h 3482342"/>
              <a:gd name="connsiteX138" fmla="*/ 2765 w 12192000"/>
              <a:gd name="connsiteY138" fmla="*/ 3480770 h 3482342"/>
              <a:gd name="connsiteX139" fmla="*/ 0 w 12192000"/>
              <a:gd name="connsiteY139" fmla="*/ 3482342 h 3482342"/>
              <a:gd name="connsiteX140" fmla="*/ 0 w 12192000"/>
              <a:gd name="connsiteY140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779276 w 12192000"/>
              <a:gd name="connsiteY130" fmla="*/ 3327290 h 3482342"/>
              <a:gd name="connsiteX131" fmla="*/ 600378 w 12192000"/>
              <a:gd name="connsiteY131" fmla="*/ 3335250 h 3482342"/>
              <a:gd name="connsiteX132" fmla="*/ 493457 w 12192000"/>
              <a:gd name="connsiteY132" fmla="*/ 3365044 h 3482342"/>
              <a:gd name="connsiteX133" fmla="*/ 416599 w 12192000"/>
              <a:gd name="connsiteY133" fmla="*/ 3387517 h 3482342"/>
              <a:gd name="connsiteX134" fmla="*/ 349402 w 12192000"/>
              <a:gd name="connsiteY134" fmla="*/ 3380897 h 3482342"/>
              <a:gd name="connsiteX135" fmla="*/ 225952 w 12192000"/>
              <a:gd name="connsiteY135" fmla="*/ 3426352 h 3482342"/>
              <a:gd name="connsiteX136" fmla="*/ 171000 w 12192000"/>
              <a:gd name="connsiteY136" fmla="*/ 3438892 h 3482342"/>
              <a:gd name="connsiteX137" fmla="*/ 88263 w 12192000"/>
              <a:gd name="connsiteY137" fmla="*/ 3479310 h 3482342"/>
              <a:gd name="connsiteX138" fmla="*/ 46713 w 12192000"/>
              <a:gd name="connsiteY138" fmla="*/ 3462986 h 3482342"/>
              <a:gd name="connsiteX139" fmla="*/ 2765 w 12192000"/>
              <a:gd name="connsiteY139" fmla="*/ 3480770 h 3482342"/>
              <a:gd name="connsiteX140" fmla="*/ 0 w 12192000"/>
              <a:gd name="connsiteY140" fmla="*/ 3482342 h 3482342"/>
              <a:gd name="connsiteX141" fmla="*/ 0 w 12192000"/>
              <a:gd name="connsiteY141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1013254 w 12192000"/>
              <a:gd name="connsiteY130" fmla="*/ 3263949 h 3482342"/>
              <a:gd name="connsiteX131" fmla="*/ 779276 w 12192000"/>
              <a:gd name="connsiteY131" fmla="*/ 3327290 h 3482342"/>
              <a:gd name="connsiteX132" fmla="*/ 600378 w 12192000"/>
              <a:gd name="connsiteY132" fmla="*/ 3335250 h 3482342"/>
              <a:gd name="connsiteX133" fmla="*/ 493457 w 12192000"/>
              <a:gd name="connsiteY133" fmla="*/ 3365044 h 3482342"/>
              <a:gd name="connsiteX134" fmla="*/ 416599 w 12192000"/>
              <a:gd name="connsiteY134" fmla="*/ 3387517 h 3482342"/>
              <a:gd name="connsiteX135" fmla="*/ 349402 w 12192000"/>
              <a:gd name="connsiteY135" fmla="*/ 3380897 h 3482342"/>
              <a:gd name="connsiteX136" fmla="*/ 225952 w 12192000"/>
              <a:gd name="connsiteY136" fmla="*/ 3426352 h 3482342"/>
              <a:gd name="connsiteX137" fmla="*/ 171000 w 12192000"/>
              <a:gd name="connsiteY137" fmla="*/ 3438892 h 3482342"/>
              <a:gd name="connsiteX138" fmla="*/ 88263 w 12192000"/>
              <a:gd name="connsiteY138" fmla="*/ 3479310 h 3482342"/>
              <a:gd name="connsiteX139" fmla="*/ 46713 w 12192000"/>
              <a:gd name="connsiteY139" fmla="*/ 3462986 h 3482342"/>
              <a:gd name="connsiteX140" fmla="*/ 2765 w 12192000"/>
              <a:gd name="connsiteY140" fmla="*/ 3480770 h 3482342"/>
              <a:gd name="connsiteX141" fmla="*/ 0 w 12192000"/>
              <a:gd name="connsiteY141" fmla="*/ 3482342 h 3482342"/>
              <a:gd name="connsiteX142" fmla="*/ 0 w 12192000"/>
              <a:gd name="connsiteY14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1013254 w 12192000"/>
              <a:gd name="connsiteY130" fmla="*/ 3263949 h 3482342"/>
              <a:gd name="connsiteX131" fmla="*/ 779276 w 12192000"/>
              <a:gd name="connsiteY131" fmla="*/ 3327290 h 3482342"/>
              <a:gd name="connsiteX132" fmla="*/ 600378 w 12192000"/>
              <a:gd name="connsiteY132" fmla="*/ 3335250 h 3482342"/>
              <a:gd name="connsiteX133" fmla="*/ 493457 w 12192000"/>
              <a:gd name="connsiteY133" fmla="*/ 3365044 h 3482342"/>
              <a:gd name="connsiteX134" fmla="*/ 416599 w 12192000"/>
              <a:gd name="connsiteY134" fmla="*/ 3387517 h 3482342"/>
              <a:gd name="connsiteX135" fmla="*/ 349402 w 12192000"/>
              <a:gd name="connsiteY135" fmla="*/ 3380897 h 3482342"/>
              <a:gd name="connsiteX136" fmla="*/ 225952 w 12192000"/>
              <a:gd name="connsiteY136" fmla="*/ 3426352 h 3482342"/>
              <a:gd name="connsiteX137" fmla="*/ 171000 w 12192000"/>
              <a:gd name="connsiteY137" fmla="*/ 3438892 h 3482342"/>
              <a:gd name="connsiteX138" fmla="*/ 88263 w 12192000"/>
              <a:gd name="connsiteY138" fmla="*/ 3479310 h 3482342"/>
              <a:gd name="connsiteX139" fmla="*/ 46713 w 12192000"/>
              <a:gd name="connsiteY139" fmla="*/ 3462986 h 3482342"/>
              <a:gd name="connsiteX140" fmla="*/ 2765 w 12192000"/>
              <a:gd name="connsiteY140" fmla="*/ 3480770 h 3482342"/>
              <a:gd name="connsiteX141" fmla="*/ 0 w 12192000"/>
              <a:gd name="connsiteY141" fmla="*/ 3482342 h 3482342"/>
              <a:gd name="connsiteX142" fmla="*/ 0 w 12192000"/>
              <a:gd name="connsiteY14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1013254 w 12192000"/>
              <a:gd name="connsiteY130" fmla="*/ 3263949 h 3482342"/>
              <a:gd name="connsiteX131" fmla="*/ 779276 w 12192000"/>
              <a:gd name="connsiteY131" fmla="*/ 3327290 h 3482342"/>
              <a:gd name="connsiteX132" fmla="*/ 600378 w 12192000"/>
              <a:gd name="connsiteY132" fmla="*/ 3335250 h 3482342"/>
              <a:gd name="connsiteX133" fmla="*/ 493457 w 12192000"/>
              <a:gd name="connsiteY133" fmla="*/ 3365044 h 3482342"/>
              <a:gd name="connsiteX134" fmla="*/ 416599 w 12192000"/>
              <a:gd name="connsiteY134" fmla="*/ 3387517 h 3482342"/>
              <a:gd name="connsiteX135" fmla="*/ 349402 w 12192000"/>
              <a:gd name="connsiteY135" fmla="*/ 3380897 h 3482342"/>
              <a:gd name="connsiteX136" fmla="*/ 225952 w 12192000"/>
              <a:gd name="connsiteY136" fmla="*/ 3426352 h 3482342"/>
              <a:gd name="connsiteX137" fmla="*/ 171000 w 12192000"/>
              <a:gd name="connsiteY137" fmla="*/ 3438892 h 3482342"/>
              <a:gd name="connsiteX138" fmla="*/ 88263 w 12192000"/>
              <a:gd name="connsiteY138" fmla="*/ 3479310 h 3482342"/>
              <a:gd name="connsiteX139" fmla="*/ 46713 w 12192000"/>
              <a:gd name="connsiteY139" fmla="*/ 3462986 h 3482342"/>
              <a:gd name="connsiteX140" fmla="*/ 2765 w 12192000"/>
              <a:gd name="connsiteY140" fmla="*/ 3480770 h 3482342"/>
              <a:gd name="connsiteX141" fmla="*/ 0 w 12192000"/>
              <a:gd name="connsiteY141" fmla="*/ 3482342 h 3482342"/>
              <a:gd name="connsiteX142" fmla="*/ 0 w 12192000"/>
              <a:gd name="connsiteY142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1013254 w 12192000"/>
              <a:gd name="connsiteY130" fmla="*/ 3263949 h 3482342"/>
              <a:gd name="connsiteX131" fmla="*/ 815546 w 12192000"/>
              <a:gd name="connsiteY131" fmla="*/ 3334559 h 3482342"/>
              <a:gd name="connsiteX132" fmla="*/ 779276 w 12192000"/>
              <a:gd name="connsiteY132" fmla="*/ 3327290 h 3482342"/>
              <a:gd name="connsiteX133" fmla="*/ 600378 w 12192000"/>
              <a:gd name="connsiteY133" fmla="*/ 3335250 h 3482342"/>
              <a:gd name="connsiteX134" fmla="*/ 493457 w 12192000"/>
              <a:gd name="connsiteY134" fmla="*/ 3365044 h 3482342"/>
              <a:gd name="connsiteX135" fmla="*/ 416599 w 12192000"/>
              <a:gd name="connsiteY135" fmla="*/ 3387517 h 3482342"/>
              <a:gd name="connsiteX136" fmla="*/ 349402 w 12192000"/>
              <a:gd name="connsiteY136" fmla="*/ 3380897 h 3482342"/>
              <a:gd name="connsiteX137" fmla="*/ 225952 w 12192000"/>
              <a:gd name="connsiteY137" fmla="*/ 3426352 h 3482342"/>
              <a:gd name="connsiteX138" fmla="*/ 171000 w 12192000"/>
              <a:gd name="connsiteY138" fmla="*/ 3438892 h 3482342"/>
              <a:gd name="connsiteX139" fmla="*/ 88263 w 12192000"/>
              <a:gd name="connsiteY139" fmla="*/ 3479310 h 3482342"/>
              <a:gd name="connsiteX140" fmla="*/ 46713 w 12192000"/>
              <a:gd name="connsiteY140" fmla="*/ 3462986 h 3482342"/>
              <a:gd name="connsiteX141" fmla="*/ 2765 w 12192000"/>
              <a:gd name="connsiteY141" fmla="*/ 3480770 h 3482342"/>
              <a:gd name="connsiteX142" fmla="*/ 0 w 12192000"/>
              <a:gd name="connsiteY142" fmla="*/ 3482342 h 3482342"/>
              <a:gd name="connsiteX143" fmla="*/ 0 w 12192000"/>
              <a:gd name="connsiteY14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1013254 w 12192000"/>
              <a:gd name="connsiteY130" fmla="*/ 3263949 h 3482342"/>
              <a:gd name="connsiteX131" fmla="*/ 815546 w 12192000"/>
              <a:gd name="connsiteY131" fmla="*/ 3334559 h 3482342"/>
              <a:gd name="connsiteX132" fmla="*/ 779276 w 12192000"/>
              <a:gd name="connsiteY132" fmla="*/ 3327290 h 3482342"/>
              <a:gd name="connsiteX133" fmla="*/ 600378 w 12192000"/>
              <a:gd name="connsiteY133" fmla="*/ 3335250 h 3482342"/>
              <a:gd name="connsiteX134" fmla="*/ 493457 w 12192000"/>
              <a:gd name="connsiteY134" fmla="*/ 3365044 h 3482342"/>
              <a:gd name="connsiteX135" fmla="*/ 416599 w 12192000"/>
              <a:gd name="connsiteY135" fmla="*/ 3387517 h 3482342"/>
              <a:gd name="connsiteX136" fmla="*/ 349402 w 12192000"/>
              <a:gd name="connsiteY136" fmla="*/ 3380897 h 3482342"/>
              <a:gd name="connsiteX137" fmla="*/ 225952 w 12192000"/>
              <a:gd name="connsiteY137" fmla="*/ 3426352 h 3482342"/>
              <a:gd name="connsiteX138" fmla="*/ 171000 w 12192000"/>
              <a:gd name="connsiteY138" fmla="*/ 3438892 h 3482342"/>
              <a:gd name="connsiteX139" fmla="*/ 88263 w 12192000"/>
              <a:gd name="connsiteY139" fmla="*/ 3479310 h 3482342"/>
              <a:gd name="connsiteX140" fmla="*/ 46713 w 12192000"/>
              <a:gd name="connsiteY140" fmla="*/ 3462986 h 3482342"/>
              <a:gd name="connsiteX141" fmla="*/ 2765 w 12192000"/>
              <a:gd name="connsiteY141" fmla="*/ 3480770 h 3482342"/>
              <a:gd name="connsiteX142" fmla="*/ 0 w 12192000"/>
              <a:gd name="connsiteY142" fmla="*/ 3482342 h 3482342"/>
              <a:gd name="connsiteX143" fmla="*/ 0 w 12192000"/>
              <a:gd name="connsiteY14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1013254 w 12192000"/>
              <a:gd name="connsiteY130" fmla="*/ 3263949 h 3482342"/>
              <a:gd name="connsiteX131" fmla="*/ 815546 w 12192000"/>
              <a:gd name="connsiteY131" fmla="*/ 3334559 h 3482342"/>
              <a:gd name="connsiteX132" fmla="*/ 779276 w 12192000"/>
              <a:gd name="connsiteY132" fmla="*/ 3327290 h 3482342"/>
              <a:gd name="connsiteX133" fmla="*/ 600378 w 12192000"/>
              <a:gd name="connsiteY133" fmla="*/ 3335250 h 3482342"/>
              <a:gd name="connsiteX134" fmla="*/ 493457 w 12192000"/>
              <a:gd name="connsiteY134" fmla="*/ 3365044 h 3482342"/>
              <a:gd name="connsiteX135" fmla="*/ 416599 w 12192000"/>
              <a:gd name="connsiteY135" fmla="*/ 3387517 h 3482342"/>
              <a:gd name="connsiteX136" fmla="*/ 349402 w 12192000"/>
              <a:gd name="connsiteY136" fmla="*/ 3380897 h 3482342"/>
              <a:gd name="connsiteX137" fmla="*/ 225952 w 12192000"/>
              <a:gd name="connsiteY137" fmla="*/ 3426352 h 3482342"/>
              <a:gd name="connsiteX138" fmla="*/ 171000 w 12192000"/>
              <a:gd name="connsiteY138" fmla="*/ 3438892 h 3482342"/>
              <a:gd name="connsiteX139" fmla="*/ 88263 w 12192000"/>
              <a:gd name="connsiteY139" fmla="*/ 3479310 h 3482342"/>
              <a:gd name="connsiteX140" fmla="*/ 46713 w 12192000"/>
              <a:gd name="connsiteY140" fmla="*/ 3462986 h 3482342"/>
              <a:gd name="connsiteX141" fmla="*/ 2765 w 12192000"/>
              <a:gd name="connsiteY141" fmla="*/ 3480770 h 3482342"/>
              <a:gd name="connsiteX142" fmla="*/ 0 w 12192000"/>
              <a:gd name="connsiteY142" fmla="*/ 3482342 h 3482342"/>
              <a:gd name="connsiteX143" fmla="*/ 0 w 12192000"/>
              <a:gd name="connsiteY143" fmla="*/ 0 h 3482342"/>
              <a:gd name="connsiteX0" fmla="*/ 0 w 12192000"/>
              <a:gd name="connsiteY0" fmla="*/ 0 h 3482342"/>
              <a:gd name="connsiteX1" fmla="*/ 12192000 w 12192000"/>
              <a:gd name="connsiteY1" fmla="*/ 0 h 3482342"/>
              <a:gd name="connsiteX2" fmla="*/ 12192000 w 12192000"/>
              <a:gd name="connsiteY2" fmla="*/ 635369 h 3482342"/>
              <a:gd name="connsiteX3" fmla="*/ 12191789 w 12192000"/>
              <a:gd name="connsiteY3" fmla="*/ 560396 h 3482342"/>
              <a:gd name="connsiteX4" fmla="*/ 11983027 w 12192000"/>
              <a:gd name="connsiteY4" fmla="*/ 646756 h 3482342"/>
              <a:gd name="connsiteX5" fmla="*/ 11940158 w 12192000"/>
              <a:gd name="connsiteY5" fmla="*/ 651378 h 3482342"/>
              <a:gd name="connsiteX6" fmla="*/ 11923051 w 12192000"/>
              <a:gd name="connsiteY6" fmla="*/ 656045 h 3482342"/>
              <a:gd name="connsiteX7" fmla="*/ 11832939 w 12192000"/>
              <a:gd name="connsiteY7" fmla="*/ 674181 h 3482342"/>
              <a:gd name="connsiteX8" fmla="*/ 11767770 w 12192000"/>
              <a:gd name="connsiteY8" fmla="*/ 683807 h 3482342"/>
              <a:gd name="connsiteX9" fmla="*/ 11728279 w 12192000"/>
              <a:gd name="connsiteY9" fmla="*/ 700816 h 3482342"/>
              <a:gd name="connsiteX10" fmla="*/ 11722533 w 12192000"/>
              <a:gd name="connsiteY10" fmla="*/ 703421 h 3482342"/>
              <a:gd name="connsiteX11" fmla="*/ 11720002 w 12192000"/>
              <a:gd name="connsiteY11" fmla="*/ 710566 h 3482342"/>
              <a:gd name="connsiteX12" fmla="*/ 11707351 w 12192000"/>
              <a:gd name="connsiteY12" fmla="*/ 710310 h 3482342"/>
              <a:gd name="connsiteX13" fmla="*/ 11700369 w 12192000"/>
              <a:gd name="connsiteY13" fmla="*/ 713480 h 3482342"/>
              <a:gd name="connsiteX14" fmla="*/ 11691126 w 12192000"/>
              <a:gd name="connsiteY14" fmla="*/ 726131 h 3482342"/>
              <a:gd name="connsiteX15" fmla="*/ 11657717 w 12192000"/>
              <a:gd name="connsiteY15" fmla="*/ 746701 h 3482342"/>
              <a:gd name="connsiteX16" fmla="*/ 11656818 w 12192000"/>
              <a:gd name="connsiteY16" fmla="*/ 769062 h 3482342"/>
              <a:gd name="connsiteX17" fmla="*/ 11601229 w 12192000"/>
              <a:gd name="connsiteY17" fmla="*/ 785537 h 3482342"/>
              <a:gd name="connsiteX18" fmla="*/ 11501920 w 12192000"/>
              <a:gd name="connsiteY18" fmla="*/ 813109 h 3482342"/>
              <a:gd name="connsiteX19" fmla="*/ 11405286 w 12192000"/>
              <a:gd name="connsiteY19" fmla="*/ 849086 h 3482342"/>
              <a:gd name="connsiteX20" fmla="*/ 11338523 w 12192000"/>
              <a:gd name="connsiteY20" fmla="*/ 852810 h 3482342"/>
              <a:gd name="connsiteX21" fmla="*/ 11334676 w 12192000"/>
              <a:gd name="connsiteY21" fmla="*/ 859677 h 3482342"/>
              <a:gd name="connsiteX22" fmla="*/ 11217448 w 12192000"/>
              <a:gd name="connsiteY22" fmla="*/ 980136 h 3482342"/>
              <a:gd name="connsiteX23" fmla="*/ 11196987 w 12192000"/>
              <a:gd name="connsiteY23" fmla="*/ 1000897 h 3482342"/>
              <a:gd name="connsiteX24" fmla="*/ 11193568 w 12192000"/>
              <a:gd name="connsiteY24" fmla="*/ 1039464 h 3482342"/>
              <a:gd name="connsiteX25" fmla="*/ 11175804 w 12192000"/>
              <a:gd name="connsiteY25" fmla="*/ 1067977 h 3482342"/>
              <a:gd name="connsiteX26" fmla="*/ 11133438 w 12192000"/>
              <a:gd name="connsiteY26" fmla="*/ 1106812 h 3482342"/>
              <a:gd name="connsiteX27" fmla="*/ 11120819 w 12192000"/>
              <a:gd name="connsiteY27" fmla="*/ 1126133 h 3482342"/>
              <a:gd name="connsiteX28" fmla="*/ 11071654 w 12192000"/>
              <a:gd name="connsiteY28" fmla="*/ 1177422 h 3482342"/>
              <a:gd name="connsiteX29" fmla="*/ 11028687 w 12192000"/>
              <a:gd name="connsiteY29" fmla="*/ 1199018 h 3482342"/>
              <a:gd name="connsiteX30" fmla="*/ 10974565 w 12192000"/>
              <a:gd name="connsiteY30" fmla="*/ 1226849 h 3482342"/>
              <a:gd name="connsiteX31" fmla="*/ 10960443 w 12192000"/>
              <a:gd name="connsiteY31" fmla="*/ 1244502 h 3482342"/>
              <a:gd name="connsiteX32" fmla="*/ 10879242 w 12192000"/>
              <a:gd name="connsiteY32" fmla="*/ 1269215 h 3482342"/>
              <a:gd name="connsiteX33" fmla="*/ 10850998 w 12192000"/>
              <a:gd name="connsiteY33" fmla="*/ 1269215 h 3482342"/>
              <a:gd name="connsiteX34" fmla="*/ 10815658 w 12192000"/>
              <a:gd name="connsiteY34" fmla="*/ 1287849 h 3482342"/>
              <a:gd name="connsiteX35" fmla="*/ 10723900 w 12192000"/>
              <a:gd name="connsiteY35" fmla="*/ 1318642 h 3482342"/>
              <a:gd name="connsiteX36" fmla="*/ 10699186 w 12192000"/>
              <a:gd name="connsiteY36" fmla="*/ 1322173 h 3482342"/>
              <a:gd name="connsiteX37" fmla="*/ 10676375 w 12192000"/>
              <a:gd name="connsiteY37" fmla="*/ 1342640 h 3482342"/>
              <a:gd name="connsiteX38" fmla="*/ 10636304 w 12192000"/>
              <a:gd name="connsiteY38" fmla="*/ 1342641 h 3482342"/>
              <a:gd name="connsiteX39" fmla="*/ 10603863 w 12192000"/>
              <a:gd name="connsiteY39" fmla="*/ 1346886 h 3482342"/>
              <a:gd name="connsiteX40" fmla="*/ 10573203 w 12192000"/>
              <a:gd name="connsiteY40" fmla="*/ 1351996 h 3482342"/>
              <a:gd name="connsiteX41" fmla="*/ 10547375 w 12192000"/>
              <a:gd name="connsiteY41" fmla="*/ 1375130 h 3482342"/>
              <a:gd name="connsiteX42" fmla="*/ 10513263 w 12192000"/>
              <a:gd name="connsiteY42" fmla="*/ 1371939 h 3482342"/>
              <a:gd name="connsiteX43" fmla="*/ 10487356 w 12192000"/>
              <a:gd name="connsiteY43" fmla="*/ 1385722 h 3482342"/>
              <a:gd name="connsiteX44" fmla="*/ 10464012 w 12192000"/>
              <a:gd name="connsiteY44" fmla="*/ 1391778 h 3482342"/>
              <a:gd name="connsiteX45" fmla="*/ 10439694 w 12192000"/>
              <a:gd name="connsiteY45" fmla="*/ 1406905 h 3482342"/>
              <a:gd name="connsiteX46" fmla="*/ 10405409 w 12192000"/>
              <a:gd name="connsiteY46" fmla="*/ 1422789 h 3482342"/>
              <a:gd name="connsiteX47" fmla="*/ 10370530 w 12192000"/>
              <a:gd name="connsiteY47" fmla="*/ 1441596 h 3482342"/>
              <a:gd name="connsiteX48" fmla="*/ 10300239 w 12192000"/>
              <a:gd name="connsiteY48" fmla="*/ 1456332 h 3482342"/>
              <a:gd name="connsiteX49" fmla="*/ 10264922 w 12192000"/>
              <a:gd name="connsiteY49" fmla="*/ 1472107 h 3482342"/>
              <a:gd name="connsiteX50" fmla="*/ 10229629 w 12192000"/>
              <a:gd name="connsiteY50" fmla="*/ 1470454 h 3482342"/>
              <a:gd name="connsiteX51" fmla="*/ 10201385 w 12192000"/>
              <a:gd name="connsiteY51" fmla="*/ 1477515 h 3482342"/>
              <a:gd name="connsiteX52" fmla="*/ 10151958 w 12192000"/>
              <a:gd name="connsiteY52" fmla="*/ 1477515 h 3482342"/>
              <a:gd name="connsiteX53" fmla="*/ 10120184 w 12192000"/>
              <a:gd name="connsiteY53" fmla="*/ 1466924 h 3482342"/>
              <a:gd name="connsiteX54" fmla="*/ 10081348 w 12192000"/>
              <a:gd name="connsiteY54" fmla="*/ 1481046 h 3482342"/>
              <a:gd name="connsiteX55" fmla="*/ 10058690 w 12192000"/>
              <a:gd name="connsiteY55" fmla="*/ 1474888 h 3482342"/>
              <a:gd name="connsiteX56" fmla="*/ 10004424 w 12192000"/>
              <a:gd name="connsiteY56" fmla="*/ 1489801 h 3482342"/>
              <a:gd name="connsiteX57" fmla="*/ 9999951 w 12192000"/>
              <a:gd name="connsiteY57" fmla="*/ 1499127 h 3482342"/>
              <a:gd name="connsiteX58" fmla="*/ 9845462 w 12192000"/>
              <a:gd name="connsiteY58" fmla="*/ 1548192 h 3482342"/>
              <a:gd name="connsiteX59" fmla="*/ 9736156 w 12192000"/>
              <a:gd name="connsiteY59" fmla="*/ 1581928 h 3482342"/>
              <a:gd name="connsiteX60" fmla="*/ 9693355 w 12192000"/>
              <a:gd name="connsiteY60" fmla="*/ 1602632 h 3482342"/>
              <a:gd name="connsiteX61" fmla="*/ 9664242 w 12192000"/>
              <a:gd name="connsiteY61" fmla="*/ 1622075 h 3482342"/>
              <a:gd name="connsiteX62" fmla="*/ 9579195 w 12192000"/>
              <a:gd name="connsiteY62" fmla="*/ 1648017 h 3482342"/>
              <a:gd name="connsiteX63" fmla="*/ 9433652 w 12192000"/>
              <a:gd name="connsiteY63" fmla="*/ 1681174 h 3482342"/>
              <a:gd name="connsiteX64" fmla="*/ 9403775 w 12192000"/>
              <a:gd name="connsiteY64" fmla="*/ 1690403 h 3482342"/>
              <a:gd name="connsiteX65" fmla="*/ 9382503 w 12192000"/>
              <a:gd name="connsiteY65" fmla="*/ 1706957 h 3482342"/>
              <a:gd name="connsiteX66" fmla="*/ 9381410 w 12192000"/>
              <a:gd name="connsiteY66" fmla="*/ 1718312 h 3482342"/>
              <a:gd name="connsiteX67" fmla="*/ 9365685 w 12192000"/>
              <a:gd name="connsiteY67" fmla="*/ 1724772 h 3482342"/>
              <a:gd name="connsiteX68" fmla="*/ 9278020 w 12192000"/>
              <a:gd name="connsiteY68" fmla="*/ 1741161 h 3482342"/>
              <a:gd name="connsiteX69" fmla="*/ 9217145 w 12192000"/>
              <a:gd name="connsiteY69" fmla="*/ 1771195 h 3482342"/>
              <a:gd name="connsiteX70" fmla="*/ 8955875 w 12192000"/>
              <a:gd name="connsiteY70" fmla="*/ 1796806 h 3482342"/>
              <a:gd name="connsiteX71" fmla="*/ 8648415 w 12192000"/>
              <a:gd name="connsiteY71" fmla="*/ 1878623 h 3482342"/>
              <a:gd name="connsiteX72" fmla="*/ 8538519 w 12192000"/>
              <a:gd name="connsiteY72" fmla="*/ 1894114 h 3482342"/>
              <a:gd name="connsiteX73" fmla="*/ 8506541 w 12192000"/>
              <a:gd name="connsiteY73" fmla="*/ 1905955 h 3482342"/>
              <a:gd name="connsiteX74" fmla="*/ 8236214 w 12192000"/>
              <a:gd name="connsiteY74" fmla="*/ 1909725 h 3482342"/>
              <a:gd name="connsiteX75" fmla="*/ 8132104 w 12192000"/>
              <a:gd name="connsiteY75" fmla="*/ 1895727 h 3482342"/>
              <a:gd name="connsiteX76" fmla="*/ 7918078 w 12192000"/>
              <a:gd name="connsiteY76" fmla="*/ 1862668 h 3482342"/>
              <a:gd name="connsiteX77" fmla="*/ 7817899 w 12192000"/>
              <a:gd name="connsiteY77" fmla="*/ 1862176 h 3482342"/>
              <a:gd name="connsiteX78" fmla="*/ 7768994 w 12192000"/>
              <a:gd name="connsiteY78" fmla="*/ 1855721 h 3482342"/>
              <a:gd name="connsiteX79" fmla="*/ 7618027 w 12192000"/>
              <a:gd name="connsiteY79" fmla="*/ 1830959 h 3482342"/>
              <a:gd name="connsiteX80" fmla="*/ 7449425 w 12192000"/>
              <a:gd name="connsiteY80" fmla="*/ 1810910 h 3482342"/>
              <a:gd name="connsiteX81" fmla="*/ 7342915 w 12192000"/>
              <a:gd name="connsiteY81" fmla="*/ 1819827 h 3482342"/>
              <a:gd name="connsiteX82" fmla="*/ 7255191 w 12192000"/>
              <a:gd name="connsiteY82" fmla="*/ 1834354 h 3482342"/>
              <a:gd name="connsiteX83" fmla="*/ 7131205 w 12192000"/>
              <a:gd name="connsiteY83" fmla="*/ 1845557 h 3482342"/>
              <a:gd name="connsiteX84" fmla="*/ 6941837 w 12192000"/>
              <a:gd name="connsiteY84" fmla="*/ 1840640 h 3482342"/>
              <a:gd name="connsiteX85" fmla="*/ 6837145 w 12192000"/>
              <a:gd name="connsiteY85" fmla="*/ 1870724 h 3482342"/>
              <a:gd name="connsiteX86" fmla="*/ 6753991 w 12192000"/>
              <a:gd name="connsiteY86" fmla="*/ 1860969 h 3482342"/>
              <a:gd name="connsiteX87" fmla="*/ 6727754 w 12192000"/>
              <a:gd name="connsiteY87" fmla="*/ 1882372 h 3482342"/>
              <a:gd name="connsiteX88" fmla="*/ 6723371 w 12192000"/>
              <a:gd name="connsiteY88" fmla="*/ 1886494 h 3482342"/>
              <a:gd name="connsiteX89" fmla="*/ 6702779 w 12192000"/>
              <a:gd name="connsiteY89" fmla="*/ 1893601 h 3482342"/>
              <a:gd name="connsiteX90" fmla="*/ 6686657 w 12192000"/>
              <a:gd name="connsiteY90" fmla="*/ 1907344 h 3482342"/>
              <a:gd name="connsiteX91" fmla="*/ 6651330 w 12192000"/>
              <a:gd name="connsiteY91" fmla="*/ 1922921 h 3482342"/>
              <a:gd name="connsiteX92" fmla="*/ 6622958 w 12192000"/>
              <a:gd name="connsiteY92" fmla="*/ 1936255 h 3482342"/>
              <a:gd name="connsiteX93" fmla="*/ 6522602 w 12192000"/>
              <a:gd name="connsiteY93" fmla="*/ 1954133 h 3482342"/>
              <a:gd name="connsiteX94" fmla="*/ 6444344 w 12192000"/>
              <a:gd name="connsiteY94" fmla="*/ 1969663 h 3482342"/>
              <a:gd name="connsiteX95" fmla="*/ 6409626 w 12192000"/>
              <a:gd name="connsiteY95" fmla="*/ 1978846 h 3482342"/>
              <a:gd name="connsiteX96" fmla="*/ 6333446 w 12192000"/>
              <a:gd name="connsiteY96" fmla="*/ 1997163 h 3482342"/>
              <a:gd name="connsiteX97" fmla="*/ 6294933 w 12192000"/>
              <a:gd name="connsiteY97" fmla="*/ 2019412 h 3482342"/>
              <a:gd name="connsiteX98" fmla="*/ 6238719 w 12192000"/>
              <a:gd name="connsiteY98" fmla="*/ 2042547 h 3482342"/>
              <a:gd name="connsiteX99" fmla="*/ 6187205 w 12192000"/>
              <a:gd name="connsiteY99" fmla="*/ 2060048 h 3482342"/>
              <a:gd name="connsiteX100" fmla="*/ 6138780 w 12192000"/>
              <a:gd name="connsiteY100" fmla="*/ 2081918 h 3482342"/>
              <a:gd name="connsiteX101" fmla="*/ 6120125 w 12192000"/>
              <a:gd name="connsiteY101" fmla="*/ 2109475 h 3482342"/>
              <a:gd name="connsiteX102" fmla="*/ 6056576 w 12192000"/>
              <a:gd name="connsiteY102" fmla="*/ 2120066 h 3482342"/>
              <a:gd name="connsiteX103" fmla="*/ 5993794 w 12192000"/>
              <a:gd name="connsiteY103" fmla="*/ 2122569 h 3482342"/>
              <a:gd name="connsiteX104" fmla="*/ 5943601 w 12192000"/>
              <a:gd name="connsiteY104" fmla="*/ 2137719 h 3482342"/>
              <a:gd name="connsiteX105" fmla="*/ 5898141 w 12192000"/>
              <a:gd name="connsiteY105" fmla="*/ 2144806 h 3482342"/>
              <a:gd name="connsiteX106" fmla="*/ 5855337 w 12192000"/>
              <a:gd name="connsiteY106" fmla="*/ 2137719 h 3482342"/>
              <a:gd name="connsiteX107" fmla="*/ 5817682 w 12192000"/>
              <a:gd name="connsiteY107" fmla="*/ 2157358 h 3482342"/>
              <a:gd name="connsiteX108" fmla="*/ 5735300 w 12192000"/>
              <a:gd name="connsiteY108" fmla="*/ 2158902 h 3482342"/>
              <a:gd name="connsiteX109" fmla="*/ 5591469 w 12192000"/>
              <a:gd name="connsiteY109" fmla="*/ 2178389 h 3482342"/>
              <a:gd name="connsiteX110" fmla="*/ 5505818 w 12192000"/>
              <a:gd name="connsiteY110" fmla="*/ 2194207 h 3482342"/>
              <a:gd name="connsiteX111" fmla="*/ 5477574 w 12192000"/>
              <a:gd name="connsiteY111" fmla="*/ 2190677 h 3482342"/>
              <a:gd name="connsiteX112" fmla="*/ 5414282 w 12192000"/>
              <a:gd name="connsiteY112" fmla="*/ 2183070 h 3482342"/>
              <a:gd name="connsiteX113" fmla="*/ 5368369 w 12192000"/>
              <a:gd name="connsiteY113" fmla="*/ 2204272 h 3482342"/>
              <a:gd name="connsiteX114" fmla="*/ 5336354 w 12192000"/>
              <a:gd name="connsiteY114" fmla="*/ 2218920 h 3482342"/>
              <a:gd name="connsiteX115" fmla="*/ 5291263 w 12192000"/>
              <a:gd name="connsiteY115" fmla="*/ 2239182 h 3482342"/>
              <a:gd name="connsiteX116" fmla="*/ 5255152 w 12192000"/>
              <a:gd name="connsiteY116" fmla="*/ 2247164 h 3482342"/>
              <a:gd name="connsiteX117" fmla="*/ 5233796 w 12192000"/>
              <a:gd name="connsiteY117" fmla="*/ 2268260 h 3482342"/>
              <a:gd name="connsiteX118" fmla="*/ 5212786 w 12192000"/>
              <a:gd name="connsiteY118" fmla="*/ 2275408 h 3482342"/>
              <a:gd name="connsiteX119" fmla="*/ 5159401 w 12192000"/>
              <a:gd name="connsiteY119" fmla="*/ 2284343 h 3482342"/>
              <a:gd name="connsiteX120" fmla="*/ 5123830 w 12192000"/>
              <a:gd name="connsiteY120" fmla="*/ 2307070 h 3482342"/>
              <a:gd name="connsiteX121" fmla="*/ 5065426 w 12192000"/>
              <a:gd name="connsiteY121" fmla="*/ 2324076 h 3482342"/>
              <a:gd name="connsiteX122" fmla="*/ 4975908 w 12192000"/>
              <a:gd name="connsiteY122" fmla="*/ 2364128 h 3482342"/>
              <a:gd name="connsiteX123" fmla="*/ 4913723 w 12192000"/>
              <a:gd name="connsiteY123" fmla="*/ 2385265 h 3482342"/>
              <a:gd name="connsiteX124" fmla="*/ 4746485 w 12192000"/>
              <a:gd name="connsiteY124" fmla="*/ 2451769 h 3482342"/>
              <a:gd name="connsiteX125" fmla="*/ 4681588 w 12192000"/>
              <a:gd name="connsiteY125" fmla="*/ 2467494 h 3482342"/>
              <a:gd name="connsiteX126" fmla="*/ 1783655 w 12192000"/>
              <a:gd name="connsiteY126" fmla="*/ 3163860 h 3482342"/>
              <a:gd name="connsiteX127" fmla="*/ 1325955 w 12192000"/>
              <a:gd name="connsiteY127" fmla="*/ 3176692 h 3482342"/>
              <a:gd name="connsiteX128" fmla="*/ 1190384 w 12192000"/>
              <a:gd name="connsiteY128" fmla="*/ 3203504 h 3482342"/>
              <a:gd name="connsiteX129" fmla="*/ 1094537 w 12192000"/>
              <a:gd name="connsiteY129" fmla="*/ 3229469 h 3482342"/>
              <a:gd name="connsiteX130" fmla="*/ 1013254 w 12192000"/>
              <a:gd name="connsiteY130" fmla="*/ 3263949 h 3482342"/>
              <a:gd name="connsiteX131" fmla="*/ 815546 w 12192000"/>
              <a:gd name="connsiteY131" fmla="*/ 3334559 h 3482342"/>
              <a:gd name="connsiteX132" fmla="*/ 779276 w 12192000"/>
              <a:gd name="connsiteY132" fmla="*/ 3327290 h 3482342"/>
              <a:gd name="connsiteX133" fmla="*/ 600378 w 12192000"/>
              <a:gd name="connsiteY133" fmla="*/ 3335250 h 3482342"/>
              <a:gd name="connsiteX134" fmla="*/ 493457 w 12192000"/>
              <a:gd name="connsiteY134" fmla="*/ 3365044 h 3482342"/>
              <a:gd name="connsiteX135" fmla="*/ 388355 w 12192000"/>
              <a:gd name="connsiteY135" fmla="*/ 3376925 h 3482342"/>
              <a:gd name="connsiteX136" fmla="*/ 349402 w 12192000"/>
              <a:gd name="connsiteY136" fmla="*/ 3380897 h 3482342"/>
              <a:gd name="connsiteX137" fmla="*/ 225952 w 12192000"/>
              <a:gd name="connsiteY137" fmla="*/ 3426352 h 3482342"/>
              <a:gd name="connsiteX138" fmla="*/ 171000 w 12192000"/>
              <a:gd name="connsiteY138" fmla="*/ 3438892 h 3482342"/>
              <a:gd name="connsiteX139" fmla="*/ 88263 w 12192000"/>
              <a:gd name="connsiteY139" fmla="*/ 3479310 h 3482342"/>
              <a:gd name="connsiteX140" fmla="*/ 46713 w 12192000"/>
              <a:gd name="connsiteY140" fmla="*/ 3462986 h 3482342"/>
              <a:gd name="connsiteX141" fmla="*/ 2765 w 12192000"/>
              <a:gd name="connsiteY141" fmla="*/ 3480770 h 3482342"/>
              <a:gd name="connsiteX142" fmla="*/ 0 w 12192000"/>
              <a:gd name="connsiteY142" fmla="*/ 3482342 h 3482342"/>
              <a:gd name="connsiteX143" fmla="*/ 0 w 12192000"/>
              <a:gd name="connsiteY143" fmla="*/ 0 h 3482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</a:cxnLst>
            <a:rect l="l" t="t" r="r" b="b"/>
            <a:pathLst>
              <a:path w="12192000" h="3482342">
                <a:moveTo>
                  <a:pt x="0" y="0"/>
                </a:moveTo>
                <a:lnTo>
                  <a:pt x="12192000" y="0"/>
                </a:lnTo>
                <a:lnTo>
                  <a:pt x="12192000" y="635369"/>
                </a:lnTo>
                <a:cubicBezTo>
                  <a:pt x="12191930" y="610378"/>
                  <a:pt x="12191859" y="585387"/>
                  <a:pt x="12191789" y="560396"/>
                </a:cubicBezTo>
                <a:cubicBezTo>
                  <a:pt x="12175211" y="562678"/>
                  <a:pt x="11999606" y="644473"/>
                  <a:pt x="11983027" y="646756"/>
                </a:cubicBezTo>
                <a:cubicBezTo>
                  <a:pt x="11943442" y="661920"/>
                  <a:pt x="11950154" y="649830"/>
                  <a:pt x="11940158" y="651378"/>
                </a:cubicBezTo>
                <a:cubicBezTo>
                  <a:pt x="11930162" y="652926"/>
                  <a:pt x="11943274" y="652245"/>
                  <a:pt x="11923051" y="656045"/>
                </a:cubicBezTo>
                <a:cubicBezTo>
                  <a:pt x="11882449" y="639093"/>
                  <a:pt x="11867184" y="670845"/>
                  <a:pt x="11832939" y="674181"/>
                </a:cubicBezTo>
                <a:cubicBezTo>
                  <a:pt x="11812296" y="669845"/>
                  <a:pt x="11772988" y="668355"/>
                  <a:pt x="11767770" y="683807"/>
                </a:cubicBezTo>
                <a:cubicBezTo>
                  <a:pt x="11757314" y="685936"/>
                  <a:pt x="11743230" y="693101"/>
                  <a:pt x="11728279" y="700816"/>
                </a:cubicBezTo>
                <a:lnTo>
                  <a:pt x="11722533" y="703421"/>
                </a:lnTo>
                <a:lnTo>
                  <a:pt x="11720002" y="710566"/>
                </a:lnTo>
                <a:lnTo>
                  <a:pt x="11707351" y="710310"/>
                </a:lnTo>
                <a:lnTo>
                  <a:pt x="11700369" y="713480"/>
                </a:lnTo>
                <a:lnTo>
                  <a:pt x="11691126" y="726131"/>
                </a:lnTo>
                <a:cubicBezTo>
                  <a:pt x="11686960" y="732845"/>
                  <a:pt x="11663435" y="739546"/>
                  <a:pt x="11657717" y="746701"/>
                </a:cubicBezTo>
                <a:cubicBezTo>
                  <a:pt x="11651999" y="753856"/>
                  <a:pt x="11669175" y="763766"/>
                  <a:pt x="11656818" y="769062"/>
                </a:cubicBezTo>
                <a:cubicBezTo>
                  <a:pt x="11645954" y="777786"/>
                  <a:pt x="11627045" y="778196"/>
                  <a:pt x="11601229" y="785537"/>
                </a:cubicBezTo>
                <a:cubicBezTo>
                  <a:pt x="11575413" y="792878"/>
                  <a:pt x="11538696" y="801341"/>
                  <a:pt x="11501920" y="813109"/>
                </a:cubicBezTo>
                <a:cubicBezTo>
                  <a:pt x="11460587" y="824093"/>
                  <a:pt x="11432519" y="842469"/>
                  <a:pt x="11405286" y="849086"/>
                </a:cubicBezTo>
                <a:cubicBezTo>
                  <a:pt x="11353339" y="866295"/>
                  <a:pt x="11354410" y="845161"/>
                  <a:pt x="11338523" y="852810"/>
                </a:cubicBezTo>
                <a:cubicBezTo>
                  <a:pt x="11308884" y="863514"/>
                  <a:pt x="11353090" y="841987"/>
                  <a:pt x="11334676" y="859677"/>
                </a:cubicBezTo>
                <a:cubicBezTo>
                  <a:pt x="11295079" y="884428"/>
                  <a:pt x="11238631" y="959542"/>
                  <a:pt x="11217448" y="980136"/>
                </a:cubicBezTo>
                <a:cubicBezTo>
                  <a:pt x="11196801" y="1004817"/>
                  <a:pt x="11202732" y="987478"/>
                  <a:pt x="11196987" y="1000897"/>
                </a:cubicBezTo>
                <a:cubicBezTo>
                  <a:pt x="11191242" y="1014316"/>
                  <a:pt x="11200040" y="1028284"/>
                  <a:pt x="11193568" y="1039464"/>
                </a:cubicBezTo>
                <a:cubicBezTo>
                  <a:pt x="11181920" y="1057634"/>
                  <a:pt x="11187929" y="1053532"/>
                  <a:pt x="11175804" y="1067977"/>
                </a:cubicBezTo>
                <a:cubicBezTo>
                  <a:pt x="11168136" y="1078025"/>
                  <a:pt x="11142602" y="1097119"/>
                  <a:pt x="11133438" y="1106812"/>
                </a:cubicBezTo>
                <a:cubicBezTo>
                  <a:pt x="11124274" y="1116505"/>
                  <a:pt x="11134647" y="1114365"/>
                  <a:pt x="11120819" y="1126133"/>
                </a:cubicBezTo>
                <a:cubicBezTo>
                  <a:pt x="11106991" y="1137901"/>
                  <a:pt x="11087009" y="1165275"/>
                  <a:pt x="11071654" y="1177422"/>
                </a:cubicBezTo>
                <a:cubicBezTo>
                  <a:pt x="11056299" y="1189570"/>
                  <a:pt x="11041338" y="1190780"/>
                  <a:pt x="11028687" y="1199018"/>
                </a:cubicBezTo>
                <a:cubicBezTo>
                  <a:pt x="11006077" y="1216981"/>
                  <a:pt x="10985939" y="1219268"/>
                  <a:pt x="10974565" y="1226849"/>
                </a:cubicBezTo>
                <a:cubicBezTo>
                  <a:pt x="10963191" y="1234430"/>
                  <a:pt x="10978096" y="1238618"/>
                  <a:pt x="10960443" y="1244502"/>
                </a:cubicBezTo>
                <a:cubicBezTo>
                  <a:pt x="10937301" y="1255025"/>
                  <a:pt x="10897483" y="1265096"/>
                  <a:pt x="10879242" y="1269215"/>
                </a:cubicBezTo>
                <a:cubicBezTo>
                  <a:pt x="10861001" y="1273334"/>
                  <a:pt x="10863361" y="1264933"/>
                  <a:pt x="10850998" y="1269215"/>
                </a:cubicBezTo>
                <a:lnTo>
                  <a:pt x="10815658" y="1287849"/>
                </a:lnTo>
                <a:cubicBezTo>
                  <a:pt x="10795652" y="1293733"/>
                  <a:pt x="10746525" y="1311275"/>
                  <a:pt x="10723900" y="1318642"/>
                </a:cubicBezTo>
                <a:cubicBezTo>
                  <a:pt x="10705077" y="1325539"/>
                  <a:pt x="10706518" y="1319939"/>
                  <a:pt x="10699186" y="1322173"/>
                </a:cubicBezTo>
                <a:cubicBezTo>
                  <a:pt x="10691854" y="1324408"/>
                  <a:pt x="10686855" y="1343347"/>
                  <a:pt x="10676375" y="1342640"/>
                </a:cubicBezTo>
                <a:cubicBezTo>
                  <a:pt x="10676343" y="1337186"/>
                  <a:pt x="10639666" y="1342470"/>
                  <a:pt x="10636304" y="1342641"/>
                </a:cubicBezTo>
                <a:cubicBezTo>
                  <a:pt x="10626667" y="1347586"/>
                  <a:pt x="10613500" y="1341941"/>
                  <a:pt x="10603863" y="1346886"/>
                </a:cubicBezTo>
                <a:lnTo>
                  <a:pt x="10573203" y="1351996"/>
                </a:lnTo>
                <a:cubicBezTo>
                  <a:pt x="10562611" y="1353173"/>
                  <a:pt x="10557365" y="1375337"/>
                  <a:pt x="10547375" y="1375130"/>
                </a:cubicBezTo>
                <a:cubicBezTo>
                  <a:pt x="10537385" y="1374923"/>
                  <a:pt x="10522089" y="1366643"/>
                  <a:pt x="10513263" y="1371939"/>
                </a:cubicBezTo>
                <a:cubicBezTo>
                  <a:pt x="10505804" y="1378887"/>
                  <a:pt x="10494815" y="1378774"/>
                  <a:pt x="10487356" y="1385722"/>
                </a:cubicBezTo>
                <a:lnTo>
                  <a:pt x="10464012" y="1391778"/>
                </a:lnTo>
                <a:cubicBezTo>
                  <a:pt x="10456657" y="1392366"/>
                  <a:pt x="10449461" y="1401737"/>
                  <a:pt x="10439694" y="1406905"/>
                </a:cubicBezTo>
                <a:cubicBezTo>
                  <a:pt x="10429927" y="1412073"/>
                  <a:pt x="10417525" y="1414065"/>
                  <a:pt x="10405409" y="1422789"/>
                </a:cubicBezTo>
                <a:cubicBezTo>
                  <a:pt x="10385126" y="1419848"/>
                  <a:pt x="10374706" y="1423369"/>
                  <a:pt x="10370530" y="1441596"/>
                </a:cubicBezTo>
                <a:cubicBezTo>
                  <a:pt x="10354767" y="1445421"/>
                  <a:pt x="10317840" y="1451247"/>
                  <a:pt x="10300239" y="1456332"/>
                </a:cubicBezTo>
                <a:cubicBezTo>
                  <a:pt x="10282638" y="1461417"/>
                  <a:pt x="10276690" y="1468577"/>
                  <a:pt x="10264922" y="1472107"/>
                </a:cubicBezTo>
                <a:cubicBezTo>
                  <a:pt x="10253154" y="1475637"/>
                  <a:pt x="10240218" y="1469553"/>
                  <a:pt x="10229629" y="1470454"/>
                </a:cubicBezTo>
                <a:cubicBezTo>
                  <a:pt x="10219040" y="1471355"/>
                  <a:pt x="10214330" y="1477515"/>
                  <a:pt x="10201385" y="1477515"/>
                </a:cubicBezTo>
                <a:cubicBezTo>
                  <a:pt x="10188440" y="1477515"/>
                  <a:pt x="10165492" y="1479280"/>
                  <a:pt x="10151958" y="1477515"/>
                </a:cubicBezTo>
                <a:cubicBezTo>
                  <a:pt x="10138424" y="1475750"/>
                  <a:pt x="10130187" y="1468101"/>
                  <a:pt x="10120184" y="1466924"/>
                </a:cubicBezTo>
                <a:cubicBezTo>
                  <a:pt x="10110181" y="1465747"/>
                  <a:pt x="10091597" y="1479719"/>
                  <a:pt x="10081348" y="1481046"/>
                </a:cubicBezTo>
                <a:cubicBezTo>
                  <a:pt x="10071099" y="1482373"/>
                  <a:pt x="10073276" y="1471664"/>
                  <a:pt x="10058690" y="1474888"/>
                </a:cubicBezTo>
                <a:cubicBezTo>
                  <a:pt x="10040170" y="1466053"/>
                  <a:pt x="10015872" y="1472731"/>
                  <a:pt x="10004424" y="1489801"/>
                </a:cubicBezTo>
                <a:cubicBezTo>
                  <a:pt x="10002452" y="1492741"/>
                  <a:pt x="10000947" y="1495882"/>
                  <a:pt x="9999951" y="1499127"/>
                </a:cubicBezTo>
                <a:cubicBezTo>
                  <a:pt x="9967418" y="1507155"/>
                  <a:pt x="9889427" y="1534394"/>
                  <a:pt x="9845462" y="1548192"/>
                </a:cubicBezTo>
                <a:cubicBezTo>
                  <a:pt x="9822222" y="1562604"/>
                  <a:pt x="9768858" y="1594433"/>
                  <a:pt x="9736156" y="1581928"/>
                </a:cubicBezTo>
                <a:cubicBezTo>
                  <a:pt x="9745637" y="1601571"/>
                  <a:pt x="9699425" y="1582999"/>
                  <a:pt x="9693355" y="1602632"/>
                </a:cubicBezTo>
                <a:cubicBezTo>
                  <a:pt x="9690360" y="1618512"/>
                  <a:pt x="9675642" y="1616579"/>
                  <a:pt x="9664242" y="1622075"/>
                </a:cubicBezTo>
                <a:cubicBezTo>
                  <a:pt x="9655776" y="1638103"/>
                  <a:pt x="9598819" y="1651043"/>
                  <a:pt x="9579195" y="1648017"/>
                </a:cubicBezTo>
                <a:cubicBezTo>
                  <a:pt x="9524163" y="1629881"/>
                  <a:pt x="9477693" y="1693985"/>
                  <a:pt x="9433652" y="1681174"/>
                </a:cubicBezTo>
                <a:cubicBezTo>
                  <a:pt x="9421990" y="1682314"/>
                  <a:pt x="9412258" y="1685676"/>
                  <a:pt x="9403775" y="1690403"/>
                </a:cubicBezTo>
                <a:lnTo>
                  <a:pt x="9382503" y="1706957"/>
                </a:lnTo>
                <a:lnTo>
                  <a:pt x="9381410" y="1718312"/>
                </a:lnTo>
                <a:lnTo>
                  <a:pt x="9365685" y="1724772"/>
                </a:lnTo>
                <a:lnTo>
                  <a:pt x="9278020" y="1741161"/>
                </a:lnTo>
                <a:cubicBezTo>
                  <a:pt x="9235873" y="1762229"/>
                  <a:pt x="9231473" y="1754941"/>
                  <a:pt x="9217145" y="1771195"/>
                </a:cubicBezTo>
                <a:cubicBezTo>
                  <a:pt x="9131538" y="1776872"/>
                  <a:pt x="9039728" y="1814874"/>
                  <a:pt x="8955875" y="1796806"/>
                </a:cubicBezTo>
                <a:cubicBezTo>
                  <a:pt x="8861771" y="1817659"/>
                  <a:pt x="8730077" y="1856614"/>
                  <a:pt x="8648415" y="1878623"/>
                </a:cubicBezTo>
                <a:cubicBezTo>
                  <a:pt x="8578856" y="1892487"/>
                  <a:pt x="8546278" y="1907799"/>
                  <a:pt x="8538519" y="1894114"/>
                </a:cubicBezTo>
                <a:cubicBezTo>
                  <a:pt x="8513108" y="1898081"/>
                  <a:pt x="8514559" y="1915122"/>
                  <a:pt x="8506541" y="1905955"/>
                </a:cubicBezTo>
                <a:cubicBezTo>
                  <a:pt x="8437841" y="1911139"/>
                  <a:pt x="8301617" y="1910841"/>
                  <a:pt x="8236214" y="1909725"/>
                </a:cubicBezTo>
                <a:cubicBezTo>
                  <a:pt x="8201189" y="1897570"/>
                  <a:pt x="8163827" y="1900921"/>
                  <a:pt x="8132104" y="1895727"/>
                </a:cubicBezTo>
                <a:cubicBezTo>
                  <a:pt x="8021354" y="1869423"/>
                  <a:pt x="7973371" y="1872758"/>
                  <a:pt x="7918078" y="1862668"/>
                </a:cubicBezTo>
                <a:cubicBezTo>
                  <a:pt x="7883942" y="1854133"/>
                  <a:pt x="7834588" y="1870269"/>
                  <a:pt x="7817899" y="1862176"/>
                </a:cubicBezTo>
                <a:cubicBezTo>
                  <a:pt x="7803952" y="1858540"/>
                  <a:pt x="7780423" y="1826275"/>
                  <a:pt x="7768994" y="1855721"/>
                </a:cubicBezTo>
                <a:cubicBezTo>
                  <a:pt x="7693971" y="1816704"/>
                  <a:pt x="7680420" y="1850219"/>
                  <a:pt x="7618027" y="1830959"/>
                </a:cubicBezTo>
                <a:cubicBezTo>
                  <a:pt x="7563589" y="1813247"/>
                  <a:pt x="7530287" y="1817871"/>
                  <a:pt x="7449425" y="1810910"/>
                </a:cubicBezTo>
                <a:lnTo>
                  <a:pt x="7342915" y="1819827"/>
                </a:lnTo>
                <a:lnTo>
                  <a:pt x="7255191" y="1834354"/>
                </a:lnTo>
                <a:cubicBezTo>
                  <a:pt x="7235153" y="1839259"/>
                  <a:pt x="7150315" y="1831629"/>
                  <a:pt x="7131205" y="1845557"/>
                </a:cubicBezTo>
                <a:cubicBezTo>
                  <a:pt x="6968750" y="1838101"/>
                  <a:pt x="6977206" y="1837412"/>
                  <a:pt x="6941837" y="1840640"/>
                </a:cubicBezTo>
                <a:cubicBezTo>
                  <a:pt x="6905846" y="1863867"/>
                  <a:pt x="6892534" y="1847120"/>
                  <a:pt x="6837145" y="1870724"/>
                </a:cubicBezTo>
                <a:cubicBezTo>
                  <a:pt x="6823442" y="1850610"/>
                  <a:pt x="6785388" y="1865075"/>
                  <a:pt x="6753991" y="1860969"/>
                </a:cubicBezTo>
                <a:cubicBezTo>
                  <a:pt x="6744571" y="1866959"/>
                  <a:pt x="6736100" y="1874451"/>
                  <a:pt x="6727754" y="1882372"/>
                </a:cubicBezTo>
                <a:lnTo>
                  <a:pt x="6723371" y="1886494"/>
                </a:lnTo>
                <a:lnTo>
                  <a:pt x="6702779" y="1893601"/>
                </a:lnTo>
                <a:lnTo>
                  <a:pt x="6686657" y="1907344"/>
                </a:lnTo>
                <a:lnTo>
                  <a:pt x="6651330" y="1922921"/>
                </a:lnTo>
                <a:cubicBezTo>
                  <a:pt x="6640157" y="1928264"/>
                  <a:pt x="6638035" y="1935420"/>
                  <a:pt x="6622958" y="1936255"/>
                </a:cubicBezTo>
                <a:cubicBezTo>
                  <a:pt x="6600915" y="1943222"/>
                  <a:pt x="6552371" y="1948565"/>
                  <a:pt x="6522602" y="1954133"/>
                </a:cubicBezTo>
                <a:cubicBezTo>
                  <a:pt x="6492833" y="1959701"/>
                  <a:pt x="6461408" y="1966721"/>
                  <a:pt x="6444344" y="1969663"/>
                </a:cubicBezTo>
                <a:cubicBezTo>
                  <a:pt x="6427280" y="1972605"/>
                  <a:pt x="6428109" y="1974263"/>
                  <a:pt x="6409626" y="1978846"/>
                </a:cubicBezTo>
                <a:cubicBezTo>
                  <a:pt x="6391143" y="1983429"/>
                  <a:pt x="6354327" y="1989225"/>
                  <a:pt x="6333446" y="1997163"/>
                </a:cubicBezTo>
                <a:cubicBezTo>
                  <a:pt x="6318475" y="2003304"/>
                  <a:pt x="6299617" y="2000258"/>
                  <a:pt x="6294933" y="2019412"/>
                </a:cubicBezTo>
                <a:cubicBezTo>
                  <a:pt x="6286089" y="2042978"/>
                  <a:pt x="6227534" y="2018229"/>
                  <a:pt x="6238719" y="2042547"/>
                </a:cubicBezTo>
                <a:cubicBezTo>
                  <a:pt x="6222530" y="2046966"/>
                  <a:pt x="6203861" y="2053486"/>
                  <a:pt x="6187205" y="2060048"/>
                </a:cubicBezTo>
                <a:cubicBezTo>
                  <a:pt x="6170549" y="2066610"/>
                  <a:pt x="6153490" y="2074269"/>
                  <a:pt x="6138780" y="2081918"/>
                </a:cubicBezTo>
                <a:cubicBezTo>
                  <a:pt x="6124070" y="2089567"/>
                  <a:pt x="6133826" y="2100763"/>
                  <a:pt x="6120125" y="2109475"/>
                </a:cubicBezTo>
                <a:cubicBezTo>
                  <a:pt x="6106424" y="2118187"/>
                  <a:pt x="6071747" y="2113765"/>
                  <a:pt x="6056576" y="2120066"/>
                </a:cubicBezTo>
                <a:cubicBezTo>
                  <a:pt x="6041405" y="2126367"/>
                  <a:pt x="6013212" y="2118450"/>
                  <a:pt x="5993794" y="2122569"/>
                </a:cubicBezTo>
                <a:cubicBezTo>
                  <a:pt x="5964206" y="2130692"/>
                  <a:pt x="5962485" y="2139897"/>
                  <a:pt x="5943601" y="2137719"/>
                </a:cubicBezTo>
                <a:cubicBezTo>
                  <a:pt x="5924717" y="2135541"/>
                  <a:pt x="5912263" y="2145394"/>
                  <a:pt x="5898141" y="2144806"/>
                </a:cubicBezTo>
                <a:cubicBezTo>
                  <a:pt x="5884019" y="2144218"/>
                  <a:pt x="5868158" y="2133273"/>
                  <a:pt x="5855337" y="2137719"/>
                </a:cubicBezTo>
                <a:cubicBezTo>
                  <a:pt x="5842516" y="2142165"/>
                  <a:pt x="5837100" y="2155593"/>
                  <a:pt x="5817682" y="2157358"/>
                </a:cubicBezTo>
                <a:cubicBezTo>
                  <a:pt x="5798264" y="2159123"/>
                  <a:pt x="5773002" y="2155397"/>
                  <a:pt x="5735300" y="2158902"/>
                </a:cubicBezTo>
                <a:cubicBezTo>
                  <a:pt x="5697598" y="2162407"/>
                  <a:pt x="5588527" y="2188980"/>
                  <a:pt x="5591469" y="2178389"/>
                </a:cubicBezTo>
                <a:cubicBezTo>
                  <a:pt x="5555576" y="2181920"/>
                  <a:pt x="5528919" y="2193924"/>
                  <a:pt x="5505818" y="2194207"/>
                </a:cubicBezTo>
                <a:cubicBezTo>
                  <a:pt x="5482717" y="2194490"/>
                  <a:pt x="5495184" y="2190180"/>
                  <a:pt x="5477574" y="2190677"/>
                </a:cubicBezTo>
                <a:cubicBezTo>
                  <a:pt x="5459964" y="2191175"/>
                  <a:pt x="5427187" y="2180216"/>
                  <a:pt x="5414282" y="2183070"/>
                </a:cubicBezTo>
                <a:cubicBezTo>
                  <a:pt x="5407945" y="2205016"/>
                  <a:pt x="5394338" y="2208803"/>
                  <a:pt x="5368369" y="2204272"/>
                </a:cubicBezTo>
                <a:cubicBezTo>
                  <a:pt x="5354793" y="2209070"/>
                  <a:pt x="5349205" y="2213102"/>
                  <a:pt x="5336354" y="2218920"/>
                </a:cubicBezTo>
                <a:cubicBezTo>
                  <a:pt x="5323503" y="2224738"/>
                  <a:pt x="5304208" y="2232709"/>
                  <a:pt x="5291263" y="2239182"/>
                </a:cubicBezTo>
                <a:cubicBezTo>
                  <a:pt x="5278318" y="2245655"/>
                  <a:pt x="5264730" y="2242318"/>
                  <a:pt x="5255152" y="2247164"/>
                </a:cubicBezTo>
                <a:cubicBezTo>
                  <a:pt x="5245574" y="2252010"/>
                  <a:pt x="5240857" y="2261199"/>
                  <a:pt x="5233796" y="2268260"/>
                </a:cubicBezTo>
                <a:cubicBezTo>
                  <a:pt x="5226735" y="2275321"/>
                  <a:pt x="5222832" y="2268609"/>
                  <a:pt x="5212786" y="2275408"/>
                </a:cubicBezTo>
                <a:cubicBezTo>
                  <a:pt x="5202741" y="2282208"/>
                  <a:pt x="5174227" y="2281420"/>
                  <a:pt x="5159401" y="2284343"/>
                </a:cubicBezTo>
                <a:cubicBezTo>
                  <a:pt x="5129776" y="2295641"/>
                  <a:pt x="5158686" y="2301898"/>
                  <a:pt x="5123830" y="2307070"/>
                </a:cubicBezTo>
                <a:cubicBezTo>
                  <a:pt x="5082905" y="2318102"/>
                  <a:pt x="5072939" y="2287385"/>
                  <a:pt x="5065426" y="2324076"/>
                </a:cubicBezTo>
                <a:cubicBezTo>
                  <a:pt x="5017747" y="2318395"/>
                  <a:pt x="5031271" y="2337329"/>
                  <a:pt x="4975908" y="2364128"/>
                </a:cubicBezTo>
                <a:cubicBezTo>
                  <a:pt x="4946700" y="2354134"/>
                  <a:pt x="4928936" y="2366071"/>
                  <a:pt x="4913723" y="2385265"/>
                </a:cubicBezTo>
                <a:cubicBezTo>
                  <a:pt x="4854880" y="2394046"/>
                  <a:pt x="4808730" y="2428302"/>
                  <a:pt x="4746485" y="2451769"/>
                </a:cubicBezTo>
                <a:lnTo>
                  <a:pt x="4681588" y="2467494"/>
                </a:lnTo>
                <a:lnTo>
                  <a:pt x="1783655" y="3163860"/>
                </a:lnTo>
                <a:lnTo>
                  <a:pt x="1325955" y="3176692"/>
                </a:lnTo>
                <a:cubicBezTo>
                  <a:pt x="1278931" y="3186609"/>
                  <a:pt x="1232617" y="3191205"/>
                  <a:pt x="1190384" y="3203504"/>
                </a:cubicBezTo>
                <a:cubicBezTo>
                  <a:pt x="1146740" y="3204301"/>
                  <a:pt x="1142940" y="3250947"/>
                  <a:pt x="1094537" y="3229469"/>
                </a:cubicBezTo>
                <a:cubicBezTo>
                  <a:pt x="1069134" y="3237778"/>
                  <a:pt x="1026961" y="3247646"/>
                  <a:pt x="1013254" y="3263949"/>
                </a:cubicBezTo>
                <a:cubicBezTo>
                  <a:pt x="966756" y="3279110"/>
                  <a:pt x="851011" y="3352246"/>
                  <a:pt x="815546" y="3334559"/>
                </a:cubicBezTo>
                <a:cubicBezTo>
                  <a:pt x="808324" y="3352177"/>
                  <a:pt x="815137" y="3324821"/>
                  <a:pt x="779276" y="3327290"/>
                </a:cubicBezTo>
                <a:cubicBezTo>
                  <a:pt x="712585" y="3298149"/>
                  <a:pt x="672574" y="3378796"/>
                  <a:pt x="600378" y="3335250"/>
                </a:cubicBezTo>
                <a:cubicBezTo>
                  <a:pt x="595066" y="3356366"/>
                  <a:pt x="514059" y="3361176"/>
                  <a:pt x="493457" y="3365044"/>
                </a:cubicBezTo>
                <a:cubicBezTo>
                  <a:pt x="467535" y="3372578"/>
                  <a:pt x="412364" y="3374283"/>
                  <a:pt x="388355" y="3376925"/>
                </a:cubicBezTo>
                <a:cubicBezTo>
                  <a:pt x="364346" y="3379567"/>
                  <a:pt x="376469" y="3372659"/>
                  <a:pt x="349402" y="3380897"/>
                </a:cubicBezTo>
                <a:cubicBezTo>
                  <a:pt x="322335" y="3389135"/>
                  <a:pt x="248625" y="3434339"/>
                  <a:pt x="225952" y="3426352"/>
                </a:cubicBezTo>
                <a:cubicBezTo>
                  <a:pt x="199749" y="3439548"/>
                  <a:pt x="193948" y="3430066"/>
                  <a:pt x="171000" y="3438892"/>
                </a:cubicBezTo>
                <a:cubicBezTo>
                  <a:pt x="148052" y="3447718"/>
                  <a:pt x="101917" y="3457642"/>
                  <a:pt x="88263" y="3479310"/>
                </a:cubicBezTo>
                <a:cubicBezTo>
                  <a:pt x="64018" y="3479795"/>
                  <a:pt x="62139" y="3459801"/>
                  <a:pt x="46713" y="3462986"/>
                </a:cubicBezTo>
                <a:cubicBezTo>
                  <a:pt x="31576" y="3476862"/>
                  <a:pt x="15706" y="3476378"/>
                  <a:pt x="2765" y="3480770"/>
                </a:cubicBezTo>
                <a:lnTo>
                  <a:pt x="0" y="3482342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DA9327-0807-8CCC-B7C0-CAD3423F5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7" y="484094"/>
            <a:ext cx="9998441" cy="1206594"/>
          </a:xfrm>
        </p:spPr>
        <p:txBody>
          <a:bodyPr>
            <a:normAutofit/>
          </a:bodyPr>
          <a:lstStyle/>
          <a:p>
            <a:r>
              <a:rPr lang="fr-FR" sz="4100" b="1"/>
              <a:t>Mise en situation: Qui était Nellie </a:t>
            </a:r>
            <a:r>
              <a:rPr lang="fr-FR" sz="4100" b="1" err="1"/>
              <a:t>McClung</a:t>
            </a:r>
            <a:r>
              <a:rPr lang="fr-FR" sz="4100" b="1"/>
              <a:t>?</a:t>
            </a:r>
            <a:endParaRPr lang="en-CA" sz="410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101159E-D455-456F-8FE1-396AB1590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7037" y="1958614"/>
            <a:ext cx="3594282" cy="3988962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508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icture 4" descr="Women holding hands">
            <a:extLst>
              <a:ext uri="{FF2B5EF4-FFF2-40B4-BE49-F238E27FC236}">
                <a16:creationId xmlns:a16="http://schemas.microsoft.com/office/drawing/2014/main" id="{AC67DAC4-4DAB-97B7-F162-AD52B1D06C2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09404" y="2114946"/>
            <a:ext cx="3274548" cy="3639491"/>
          </a:xfrm>
          <a:prstGeom prst="rect">
            <a:avLst/>
          </a:prstGeom>
        </p:spPr>
      </p:pic>
      <p:sp>
        <p:nvSpPr>
          <p:cNvPr id="16" name="Rectangle 6">
            <a:extLst>
              <a:ext uri="{FF2B5EF4-FFF2-40B4-BE49-F238E27FC236}">
                <a16:creationId xmlns:a16="http://schemas.microsoft.com/office/drawing/2014/main" id="{1F9FDF39-7A42-411B-85F1-9DE812C7A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497" y="5802246"/>
            <a:ext cx="1367625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B27E0-0A8D-E17D-047D-CC21A98F9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6870" y="2265416"/>
            <a:ext cx="5775327" cy="383727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r-FR" sz="2400" b="1" dirty="0"/>
              <a:t>D. Lien avec les droits humains </a:t>
            </a:r>
            <a:endParaRPr lang="fr-FR" sz="2400" b="1" dirty="0">
              <a:effectLst/>
            </a:endParaRPr>
          </a:p>
          <a:p>
            <a:r>
              <a:rPr lang="fr-FR" sz="2400" dirty="0"/>
              <a:t>Ressource : </a:t>
            </a:r>
            <a:r>
              <a:rPr lang="fr-FR" sz="2400" b="1" dirty="0"/>
              <a:t>Musée canadien pour les droits de la personne</a:t>
            </a:r>
            <a:r>
              <a:rPr lang="fr-FR" sz="2400" dirty="0"/>
              <a:t>  </a:t>
            </a:r>
            <a:endParaRPr lang="fr-FR" sz="2400" b="0" dirty="0">
              <a:effectLst/>
            </a:endParaRPr>
          </a:p>
          <a:p>
            <a:r>
              <a:rPr lang="fr-FR" sz="2400" dirty="0"/>
              <a:t>https://droitsdelapersonne.ca</a:t>
            </a:r>
            <a:endParaRPr lang="fr-FR" sz="2400" b="0" dirty="0">
              <a:effectLst/>
            </a:endParaRPr>
          </a:p>
          <a:p>
            <a:r>
              <a:rPr lang="fr-FR" sz="2400" dirty="0"/>
              <a:t>L’enseignant explique :</a:t>
            </a:r>
            <a:endParaRPr lang="fr-FR" sz="2400" b="0" dirty="0">
              <a:effectLst/>
            </a:endParaRPr>
          </a:p>
          <a:p>
            <a:r>
              <a:rPr lang="fr-FR" sz="2400" dirty="0"/>
              <a:t>« Nellie </a:t>
            </a:r>
            <a:r>
              <a:rPr lang="fr-FR" sz="2400" dirty="0" err="1"/>
              <a:t>McClung</a:t>
            </a:r>
            <a:r>
              <a:rPr lang="fr-FR" sz="2400" dirty="0"/>
              <a:t> a travaillé pour que les femmes aient le droit de voter. Elle croyait que tout le monde mérite l’égalité. »</a:t>
            </a:r>
            <a:endParaRPr lang="fr-FR" sz="2400" b="0" dirty="0">
              <a:effectLst/>
            </a:endParaRPr>
          </a:p>
          <a:p>
            <a:pPr marL="0" indent="0">
              <a:buNone/>
            </a:pPr>
            <a:r>
              <a:rPr lang="fr-FR" sz="2400" dirty="0">
                <a:hlinkClick r:id="rId3"/>
              </a:rPr>
              <a:t>Droits des femmes - Canada.ca</a:t>
            </a:r>
            <a:r>
              <a:rPr lang="fr-FR" sz="2400" dirty="0"/>
              <a:t> </a:t>
            </a:r>
            <a:br>
              <a:rPr lang="fr-FR" sz="2400" dirty="0"/>
            </a:b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041620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889</Words>
  <Application>Microsoft Office PowerPoint</Application>
  <PresentationFormat>Widescreen</PresentationFormat>
  <Paragraphs>112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 Theme</vt:lpstr>
      <vt:lpstr>Nellie McClung:  Une leader canadienne pour l’égalité </vt:lpstr>
      <vt:lpstr>Utilisation prévue</vt:lpstr>
      <vt:lpstr>Objectifs d’apprentissage Curriculum FSL: Immersion </vt:lpstr>
      <vt:lpstr>Curriculum d’études sociales: 4e année  </vt:lpstr>
      <vt:lpstr>Matériel </vt:lpstr>
      <vt:lpstr>Plan de leçon en trois parties</vt:lpstr>
      <vt:lpstr>Mise en situation: Qui était Nellie McClung?</vt:lpstr>
      <vt:lpstr>Mise en situation: Qui était Nellie McClung?</vt:lpstr>
      <vt:lpstr>Mise en situation: Qui était Nellie McClung?</vt:lpstr>
      <vt:lpstr>Action: Comprendre son impact </vt:lpstr>
      <vt:lpstr>Création d’une affiche de Nellie McClung : Une femme qui a changé le Canada </vt:lpstr>
      <vt:lpstr>Consolidation: Présentation et réflexion</vt:lpstr>
      <vt:lpstr>Consolidation: Présentation et réflexion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Cecile Robertson</dc:creator>
  <cp:lastModifiedBy>Philippe Morin</cp:lastModifiedBy>
  <cp:revision>4</cp:revision>
  <dcterms:created xsi:type="dcterms:W3CDTF">2026-03-18T00:39:16Z</dcterms:created>
  <dcterms:modified xsi:type="dcterms:W3CDTF">2026-06-30T15:11:30Z</dcterms:modified>
</cp:coreProperties>
</file>