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B6224-47E6-4911-B061-10C9932512C2}" v="81" dt="2026-03-17T21:55:13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delSld modSld sldOrd">
      <pc:chgData name="Cecile Robertson" userId="60d9e854ded97a0d" providerId="LiveId" clId="{65D81530-A6A4-40A2-9A62-26A0E2A241CD}" dt="2026-03-17T22:12:40.786" v="1350" actId="20577"/>
      <pc:docMkLst>
        <pc:docMk/>
      </pc:docMkLst>
      <pc:sldChg chg="addSp delSp modSp mod setBg">
        <pc:chgData name="Cecile Robertson" userId="60d9e854ded97a0d" providerId="LiveId" clId="{65D81530-A6A4-40A2-9A62-26A0E2A241CD}" dt="2026-03-17T20:54:51.001" v="317" actId="1076"/>
        <pc:sldMkLst>
          <pc:docMk/>
          <pc:sldMk cId="4000909118" sldId="256"/>
        </pc:sldMkLst>
        <pc:spChg chg="mod">
          <ac:chgData name="Cecile Robertson" userId="60d9e854ded97a0d" providerId="LiveId" clId="{65D81530-A6A4-40A2-9A62-26A0E2A241CD}" dt="2026-03-17T20:27:50.486" v="40" actId="122"/>
          <ac:spMkLst>
            <pc:docMk/>
            <pc:sldMk cId="4000909118" sldId="256"/>
            <ac:spMk id="2" creationId="{5A1F1404-E0E3-AC5D-E480-20BA6505B711}"/>
          </ac:spMkLst>
        </pc:spChg>
        <pc:spChg chg="mod">
          <ac:chgData name="Cecile Robertson" userId="60d9e854ded97a0d" providerId="LiveId" clId="{65D81530-A6A4-40A2-9A62-26A0E2A241CD}" dt="2026-03-17T20:54:43.722" v="315" actId="27636"/>
          <ac:spMkLst>
            <pc:docMk/>
            <pc:sldMk cId="4000909118" sldId="256"/>
            <ac:spMk id="3" creationId="{CB633854-2153-E6CA-5237-2A58FB4EA044}"/>
          </ac:spMkLst>
        </pc:spChg>
        <pc:spChg chg="add">
          <ac:chgData name="Cecile Robertson" userId="60d9e854ded97a0d" providerId="LiveId" clId="{65D81530-A6A4-40A2-9A62-26A0E2A241CD}" dt="2026-03-17T20:27:34.376" v="33" actId="26606"/>
          <ac:spMkLst>
            <pc:docMk/>
            <pc:sldMk cId="4000909118" sldId="256"/>
            <ac:spMk id="1031" creationId="{C0763A76-9F1C-4FC5-82B7-DD475DA461B2}"/>
          </ac:spMkLst>
        </pc:spChg>
        <pc:spChg chg="add">
          <ac:chgData name="Cecile Robertson" userId="60d9e854ded97a0d" providerId="LiveId" clId="{65D81530-A6A4-40A2-9A62-26A0E2A241CD}" dt="2026-03-17T20:27:34.376" v="33" actId="26606"/>
          <ac:spMkLst>
            <pc:docMk/>
            <pc:sldMk cId="4000909118" sldId="256"/>
            <ac:spMk id="1033" creationId="{E81BF4F6-F2CF-4984-9D14-D6966D92F99F}"/>
          </ac:spMkLst>
        </pc:spChg>
        <pc:picChg chg="add mod">
          <ac:chgData name="Cecile Robertson" userId="60d9e854ded97a0d" providerId="LiveId" clId="{65D81530-A6A4-40A2-9A62-26A0E2A241CD}" dt="2026-03-17T20:54:47.072" v="316" actId="1076"/>
          <ac:picMkLst>
            <pc:docMk/>
            <pc:sldMk cId="4000909118" sldId="256"/>
            <ac:picMk id="4" creationId="{3F0D4D80-D412-A0B8-CD61-1FDCCB4EEBDD}"/>
          </ac:picMkLst>
        </pc:picChg>
        <pc:picChg chg="add mod">
          <ac:chgData name="Cecile Robertson" userId="60d9e854ded97a0d" providerId="LiveId" clId="{65D81530-A6A4-40A2-9A62-26A0E2A241CD}" dt="2026-03-17T20:54:51.001" v="317" actId="1076"/>
          <ac:picMkLst>
            <pc:docMk/>
            <pc:sldMk cId="4000909118" sldId="256"/>
            <ac:picMk id="6" creationId="{7002BE4A-7BBA-8F88-38F3-5511F015B5F3}"/>
          </ac:picMkLst>
        </pc:picChg>
        <pc:picChg chg="add del mod">
          <ac:chgData name="Cecile Robertson" userId="60d9e854ded97a0d" providerId="LiveId" clId="{65D81530-A6A4-40A2-9A62-26A0E2A241CD}" dt="2026-03-17T20:49:26.466" v="265" actId="21"/>
          <ac:picMkLst>
            <pc:docMk/>
            <pc:sldMk cId="4000909118" sldId="256"/>
            <ac:picMk id="1026" creationId="{F94D74B8-1F1C-6DE8-00E7-FEE163A4536C}"/>
          </ac:picMkLst>
        </pc:picChg>
      </pc:sldChg>
      <pc:sldChg chg="addSp modSp new mod setBg">
        <pc:chgData name="Cecile Robertson" userId="60d9e854ded97a0d" providerId="LiveId" clId="{65D81530-A6A4-40A2-9A62-26A0E2A241CD}" dt="2026-03-17T21:42:13.982" v="990" actId="20577"/>
        <pc:sldMkLst>
          <pc:docMk/>
          <pc:sldMk cId="2105063770" sldId="257"/>
        </pc:sldMkLst>
        <pc:spChg chg="mod">
          <ac:chgData name="Cecile Robertson" userId="60d9e854ded97a0d" providerId="LiveId" clId="{65D81530-A6A4-40A2-9A62-26A0E2A241CD}" dt="2026-03-17T21:42:13.982" v="990" actId="20577"/>
          <ac:spMkLst>
            <pc:docMk/>
            <pc:sldMk cId="2105063770" sldId="257"/>
            <ac:spMk id="2" creationId="{444EB281-D54A-211D-1A4E-E8CFA51DFD4B}"/>
          </ac:spMkLst>
        </pc:spChg>
        <pc:spChg chg="mod">
          <ac:chgData name="Cecile Robertson" userId="60d9e854ded97a0d" providerId="LiveId" clId="{65D81530-A6A4-40A2-9A62-26A0E2A241CD}" dt="2026-03-17T21:07:12.456" v="435" actId="20577"/>
          <ac:spMkLst>
            <pc:docMk/>
            <pc:sldMk cId="2105063770" sldId="257"/>
            <ac:spMk id="3" creationId="{3D14D056-4322-21F7-805B-5E8A6E0C76A6}"/>
          </ac:spMkLst>
        </pc:spChg>
        <pc:spChg chg="add">
          <ac:chgData name="Cecile Robertson" userId="60d9e854ded97a0d" providerId="LiveId" clId="{65D81530-A6A4-40A2-9A62-26A0E2A241CD}" dt="2026-03-17T20:56:51.511" v="325" actId="26606"/>
          <ac:spMkLst>
            <pc:docMk/>
            <pc:sldMk cId="2105063770" sldId="257"/>
            <ac:spMk id="8" creationId="{98DDA986-B6EE-4642-AC60-0490373E69D0}"/>
          </ac:spMkLst>
        </pc:spChg>
        <pc:spChg chg="add">
          <ac:chgData name="Cecile Robertson" userId="60d9e854ded97a0d" providerId="LiveId" clId="{65D81530-A6A4-40A2-9A62-26A0E2A241CD}" dt="2026-03-17T20:56:51.511" v="325" actId="26606"/>
          <ac:spMkLst>
            <pc:docMk/>
            <pc:sldMk cId="2105063770" sldId="257"/>
            <ac:spMk id="10" creationId="{80B62878-12EF-4E97-A284-47BAFC30DA2E}"/>
          </ac:spMkLst>
        </pc:spChg>
        <pc:spChg chg="add">
          <ac:chgData name="Cecile Robertson" userId="60d9e854ded97a0d" providerId="LiveId" clId="{65D81530-A6A4-40A2-9A62-26A0E2A241CD}" dt="2026-03-17T20:56:51.511" v="325" actId="26606"/>
          <ac:spMkLst>
            <pc:docMk/>
            <pc:sldMk cId="2105063770" sldId="257"/>
            <ac:spMk id="12" creationId="{6D79188D-1ED5-4705-B8C7-5D6FB7670AB3}"/>
          </ac:spMkLst>
        </pc:spChg>
      </pc:sldChg>
      <pc:sldChg chg="addSp delSp modSp new mod ord setBg">
        <pc:chgData name="Cecile Robertson" userId="60d9e854ded97a0d" providerId="LiveId" clId="{65D81530-A6A4-40A2-9A62-26A0E2A241CD}" dt="2026-03-17T21:41:35.943" v="980" actId="1076"/>
        <pc:sldMkLst>
          <pc:docMk/>
          <pc:sldMk cId="245338341" sldId="258"/>
        </pc:sldMkLst>
        <pc:spChg chg="mod">
          <ac:chgData name="Cecile Robertson" userId="60d9e854ded97a0d" providerId="LiveId" clId="{65D81530-A6A4-40A2-9A62-26A0E2A241CD}" dt="2026-03-17T21:41:31.459" v="979" actId="26606"/>
          <ac:spMkLst>
            <pc:docMk/>
            <pc:sldMk cId="245338341" sldId="258"/>
            <ac:spMk id="2" creationId="{6AB55AEE-8AFA-0539-F018-50A135D88A69}"/>
          </ac:spMkLst>
        </pc:spChg>
        <pc:spChg chg="mod">
          <ac:chgData name="Cecile Robertson" userId="60d9e854ded97a0d" providerId="LiveId" clId="{65D81530-A6A4-40A2-9A62-26A0E2A241CD}" dt="2026-03-17T21:41:31.459" v="979" actId="26606"/>
          <ac:spMkLst>
            <pc:docMk/>
            <pc:sldMk cId="245338341" sldId="258"/>
            <ac:spMk id="3" creationId="{0582219B-4608-1B21-33D2-D7B13D0632C5}"/>
          </ac:spMkLst>
        </pc:spChg>
        <pc:spChg chg="add del">
          <ac:chgData name="Cecile Robertson" userId="60d9e854ded97a0d" providerId="LiveId" clId="{65D81530-A6A4-40A2-9A62-26A0E2A241CD}" dt="2026-03-17T21:41:31.459" v="979" actId="26606"/>
          <ac:spMkLst>
            <pc:docMk/>
            <pc:sldMk cId="245338341" sldId="258"/>
            <ac:spMk id="10" creationId="{A9E881A4-A468-403A-9941-F8FFD5C68144}"/>
          </ac:spMkLst>
        </pc:spChg>
        <pc:spChg chg="add del">
          <ac:chgData name="Cecile Robertson" userId="60d9e854ded97a0d" providerId="LiveId" clId="{65D81530-A6A4-40A2-9A62-26A0E2A241CD}" dt="2026-03-17T21:41:31.459" v="979" actId="26606"/>
          <ac:spMkLst>
            <pc:docMk/>
            <pc:sldMk cId="245338341" sldId="258"/>
            <ac:spMk id="12" creationId="{6F168544-607B-491A-8601-3087D0FCE1DD}"/>
          </ac:spMkLst>
        </pc:spChg>
        <pc:spChg chg="add">
          <ac:chgData name="Cecile Robertson" userId="60d9e854ded97a0d" providerId="LiveId" clId="{65D81530-A6A4-40A2-9A62-26A0E2A241CD}" dt="2026-03-17T21:41:31.459" v="979" actId="26606"/>
          <ac:spMkLst>
            <pc:docMk/>
            <pc:sldMk cId="245338341" sldId="258"/>
            <ac:spMk id="17" creationId="{2EB492CD-616E-47F8-933B-5E2D952A0593}"/>
          </ac:spMkLst>
        </pc:spChg>
        <pc:spChg chg="add">
          <ac:chgData name="Cecile Robertson" userId="60d9e854ded97a0d" providerId="LiveId" clId="{65D81530-A6A4-40A2-9A62-26A0E2A241CD}" dt="2026-03-17T21:41:31.459" v="979" actId="26606"/>
          <ac:spMkLst>
            <pc:docMk/>
            <pc:sldMk cId="245338341" sldId="258"/>
            <ac:spMk id="19" creationId="{59383CF9-23B5-4335-9B21-1791C4CF1C75}"/>
          </ac:spMkLst>
        </pc:spChg>
        <pc:spChg chg="add">
          <ac:chgData name="Cecile Robertson" userId="60d9e854ded97a0d" providerId="LiveId" clId="{65D81530-A6A4-40A2-9A62-26A0E2A241CD}" dt="2026-03-17T21:41:31.459" v="979" actId="26606"/>
          <ac:spMkLst>
            <pc:docMk/>
            <pc:sldMk cId="245338341" sldId="258"/>
            <ac:spMk id="21" creationId="{0007FE00-9498-4706-B255-6437B0252C02}"/>
          </ac:spMkLst>
        </pc:spChg>
        <pc:picChg chg="add mod ord">
          <ac:chgData name="Cecile Robertson" userId="60d9e854ded97a0d" providerId="LiveId" clId="{65D81530-A6A4-40A2-9A62-26A0E2A241CD}" dt="2026-03-17T21:41:31.459" v="979" actId="26606"/>
          <ac:picMkLst>
            <pc:docMk/>
            <pc:sldMk cId="245338341" sldId="258"/>
            <ac:picMk id="5" creationId="{90BBEF13-E148-5DDF-7EBC-F14A7EF0261B}"/>
          </ac:picMkLst>
        </pc:picChg>
        <pc:picChg chg="add mod">
          <ac:chgData name="Cecile Robertson" userId="60d9e854ded97a0d" providerId="LiveId" clId="{65D81530-A6A4-40A2-9A62-26A0E2A241CD}" dt="2026-03-17T21:41:35.943" v="980" actId="1076"/>
          <ac:picMkLst>
            <pc:docMk/>
            <pc:sldMk cId="245338341" sldId="258"/>
            <ac:picMk id="6" creationId="{E71175BD-3244-8A01-FBFF-655B49521C97}"/>
          </ac:picMkLst>
        </pc:picChg>
      </pc:sldChg>
      <pc:sldChg chg="addSp delSp modSp new mod setBg">
        <pc:chgData name="Cecile Robertson" userId="60d9e854ded97a0d" providerId="LiveId" clId="{65D81530-A6A4-40A2-9A62-26A0E2A241CD}" dt="2026-03-17T21:41:27.671" v="978" actId="14100"/>
        <pc:sldMkLst>
          <pc:docMk/>
          <pc:sldMk cId="1574421973" sldId="259"/>
        </pc:sldMkLst>
        <pc:spChg chg="mod">
          <ac:chgData name="Cecile Robertson" userId="60d9e854ded97a0d" providerId="LiveId" clId="{65D81530-A6A4-40A2-9A62-26A0E2A241CD}" dt="2026-03-17T21:41:23.631" v="976" actId="26606"/>
          <ac:spMkLst>
            <pc:docMk/>
            <pc:sldMk cId="1574421973" sldId="259"/>
            <ac:spMk id="2" creationId="{734774EC-85C0-3A68-B36C-1C0F333347DE}"/>
          </ac:spMkLst>
        </pc:spChg>
        <pc:spChg chg="mod ord">
          <ac:chgData name="Cecile Robertson" userId="60d9e854ded97a0d" providerId="LiveId" clId="{65D81530-A6A4-40A2-9A62-26A0E2A241CD}" dt="2026-03-17T21:41:27.671" v="978" actId="14100"/>
          <ac:spMkLst>
            <pc:docMk/>
            <pc:sldMk cId="1574421973" sldId="259"/>
            <ac:spMk id="3" creationId="{8129C1C1-EA22-6FBE-7628-49094B523DAB}"/>
          </ac:spMkLst>
        </pc:spChg>
        <pc:spChg chg="add del">
          <ac:chgData name="Cecile Robertson" userId="60d9e854ded97a0d" providerId="LiveId" clId="{65D81530-A6A4-40A2-9A62-26A0E2A241CD}" dt="2026-03-17T21:41:23.631" v="976" actId="26606"/>
          <ac:spMkLst>
            <pc:docMk/>
            <pc:sldMk cId="1574421973" sldId="259"/>
            <ac:spMk id="10" creationId="{5AA03EDC-7067-4DFF-B672-541D016AAAB8}"/>
          </ac:spMkLst>
        </pc:spChg>
        <pc:spChg chg="add del">
          <ac:chgData name="Cecile Robertson" userId="60d9e854ded97a0d" providerId="LiveId" clId="{65D81530-A6A4-40A2-9A62-26A0E2A241CD}" dt="2026-03-17T21:41:23.631" v="976" actId="26606"/>
          <ac:spMkLst>
            <pc:docMk/>
            <pc:sldMk cId="1574421973" sldId="259"/>
            <ac:spMk id="12" creationId="{0EBF3E39-B0BE-496A-8604-9007470FFA3A}"/>
          </ac:spMkLst>
        </pc:spChg>
        <pc:spChg chg="add">
          <ac:chgData name="Cecile Robertson" userId="60d9e854ded97a0d" providerId="LiveId" clId="{65D81530-A6A4-40A2-9A62-26A0E2A241CD}" dt="2026-03-17T21:41:23.631" v="976" actId="26606"/>
          <ac:spMkLst>
            <pc:docMk/>
            <pc:sldMk cId="1574421973" sldId="259"/>
            <ac:spMk id="17" creationId="{2EB492CD-616E-47F8-933B-5E2D952A0593}"/>
          </ac:spMkLst>
        </pc:spChg>
        <pc:spChg chg="add">
          <ac:chgData name="Cecile Robertson" userId="60d9e854ded97a0d" providerId="LiveId" clId="{65D81530-A6A4-40A2-9A62-26A0E2A241CD}" dt="2026-03-17T21:41:23.631" v="976" actId="26606"/>
          <ac:spMkLst>
            <pc:docMk/>
            <pc:sldMk cId="1574421973" sldId="259"/>
            <ac:spMk id="19" creationId="{59383CF9-23B5-4335-9B21-1791C4CF1C75}"/>
          </ac:spMkLst>
        </pc:spChg>
        <pc:spChg chg="add">
          <ac:chgData name="Cecile Robertson" userId="60d9e854ded97a0d" providerId="LiveId" clId="{65D81530-A6A4-40A2-9A62-26A0E2A241CD}" dt="2026-03-17T21:41:23.631" v="976" actId="26606"/>
          <ac:spMkLst>
            <pc:docMk/>
            <pc:sldMk cId="1574421973" sldId="259"/>
            <ac:spMk id="21" creationId="{0007FE00-9498-4706-B255-6437B0252C02}"/>
          </ac:spMkLst>
        </pc:spChg>
        <pc:picChg chg="add mod">
          <ac:chgData name="Cecile Robertson" userId="60d9e854ded97a0d" providerId="LiveId" clId="{65D81530-A6A4-40A2-9A62-26A0E2A241CD}" dt="2026-03-17T21:41:23.631" v="976" actId="26606"/>
          <ac:picMkLst>
            <pc:docMk/>
            <pc:sldMk cId="1574421973" sldId="259"/>
            <ac:picMk id="5" creationId="{CB2ED0EB-188D-9C19-F79E-6F77F8B8866C}"/>
          </ac:picMkLst>
        </pc:picChg>
      </pc:sldChg>
      <pc:sldChg chg="addSp delSp modSp new mod setBg">
        <pc:chgData name="Cecile Robertson" userId="60d9e854ded97a0d" providerId="LiveId" clId="{65D81530-A6A4-40A2-9A62-26A0E2A241CD}" dt="2026-03-17T21:41:46.086" v="982" actId="14100"/>
        <pc:sldMkLst>
          <pc:docMk/>
          <pc:sldMk cId="1974441431" sldId="260"/>
        </pc:sldMkLst>
        <pc:spChg chg="mod">
          <ac:chgData name="Cecile Robertson" userId="60d9e854ded97a0d" providerId="LiveId" clId="{65D81530-A6A4-40A2-9A62-26A0E2A241CD}" dt="2026-03-17T21:41:42.850" v="981" actId="26606"/>
          <ac:spMkLst>
            <pc:docMk/>
            <pc:sldMk cId="1974441431" sldId="260"/>
            <ac:spMk id="2" creationId="{2487F58A-D106-5479-ED34-9B309F8689C9}"/>
          </ac:spMkLst>
        </pc:spChg>
        <pc:spChg chg="mod ord">
          <ac:chgData name="Cecile Robertson" userId="60d9e854ded97a0d" providerId="LiveId" clId="{65D81530-A6A4-40A2-9A62-26A0E2A241CD}" dt="2026-03-17T21:41:46.086" v="982" actId="14100"/>
          <ac:spMkLst>
            <pc:docMk/>
            <pc:sldMk cId="1974441431" sldId="260"/>
            <ac:spMk id="3" creationId="{221552C6-984F-66BB-5D81-D72CFA800FC9}"/>
          </ac:spMkLst>
        </pc:spChg>
        <pc:spChg chg="add del">
          <ac:chgData name="Cecile Robertson" userId="60d9e854ded97a0d" providerId="LiveId" clId="{65D81530-A6A4-40A2-9A62-26A0E2A241CD}" dt="2026-03-17T21:41:42.850" v="981" actId="26606"/>
          <ac:spMkLst>
            <pc:docMk/>
            <pc:sldMk cId="1974441431" sldId="260"/>
            <ac:spMk id="9" creationId="{5AA03EDC-7067-4DFF-B672-541D016AAAB8}"/>
          </ac:spMkLst>
        </pc:spChg>
        <pc:spChg chg="add del">
          <ac:chgData name="Cecile Robertson" userId="60d9e854ded97a0d" providerId="LiveId" clId="{65D81530-A6A4-40A2-9A62-26A0E2A241CD}" dt="2026-03-17T21:41:42.850" v="981" actId="26606"/>
          <ac:spMkLst>
            <pc:docMk/>
            <pc:sldMk cId="1974441431" sldId="260"/>
            <ac:spMk id="11" creationId="{0EBF3E39-B0BE-496A-8604-9007470FFA3A}"/>
          </ac:spMkLst>
        </pc:spChg>
        <pc:spChg chg="add">
          <ac:chgData name="Cecile Robertson" userId="60d9e854ded97a0d" providerId="LiveId" clId="{65D81530-A6A4-40A2-9A62-26A0E2A241CD}" dt="2026-03-17T21:41:42.850" v="981" actId="26606"/>
          <ac:spMkLst>
            <pc:docMk/>
            <pc:sldMk cId="1974441431" sldId="260"/>
            <ac:spMk id="16" creationId="{2EB492CD-616E-47F8-933B-5E2D952A0593}"/>
          </ac:spMkLst>
        </pc:spChg>
        <pc:spChg chg="add">
          <ac:chgData name="Cecile Robertson" userId="60d9e854ded97a0d" providerId="LiveId" clId="{65D81530-A6A4-40A2-9A62-26A0E2A241CD}" dt="2026-03-17T21:41:42.850" v="981" actId="26606"/>
          <ac:spMkLst>
            <pc:docMk/>
            <pc:sldMk cId="1974441431" sldId="260"/>
            <ac:spMk id="18" creationId="{59383CF9-23B5-4335-9B21-1791C4CF1C75}"/>
          </ac:spMkLst>
        </pc:spChg>
        <pc:spChg chg="add">
          <ac:chgData name="Cecile Robertson" userId="60d9e854ded97a0d" providerId="LiveId" clId="{65D81530-A6A4-40A2-9A62-26A0E2A241CD}" dt="2026-03-17T21:41:42.850" v="981" actId="26606"/>
          <ac:spMkLst>
            <pc:docMk/>
            <pc:sldMk cId="1974441431" sldId="260"/>
            <ac:spMk id="20" creationId="{0007FE00-9498-4706-B255-6437B0252C02}"/>
          </ac:spMkLst>
        </pc:spChg>
        <pc:picChg chg="add mod">
          <ac:chgData name="Cecile Robertson" userId="60d9e854ded97a0d" providerId="LiveId" clId="{65D81530-A6A4-40A2-9A62-26A0E2A241CD}" dt="2026-03-17T21:41:42.850" v="981" actId="26606"/>
          <ac:picMkLst>
            <pc:docMk/>
            <pc:sldMk cId="1974441431" sldId="260"/>
            <ac:picMk id="4" creationId="{96591D9A-3536-CE93-C937-3594280A6964}"/>
          </ac:picMkLst>
        </pc:picChg>
      </pc:sldChg>
      <pc:sldChg chg="modSp new del mod">
        <pc:chgData name="Cecile Robertson" userId="60d9e854ded97a0d" providerId="LiveId" clId="{65D81530-A6A4-40A2-9A62-26A0E2A241CD}" dt="2026-03-17T20:54:54.355" v="318" actId="2696"/>
        <pc:sldMkLst>
          <pc:docMk/>
          <pc:sldMk cId="1541103057" sldId="261"/>
        </pc:sldMkLst>
        <pc:spChg chg="mod">
          <ac:chgData name="Cecile Robertson" userId="60d9e854ded97a0d" providerId="LiveId" clId="{65D81530-A6A4-40A2-9A62-26A0E2A241CD}" dt="2026-03-17T20:54:12.287" v="296" actId="5793"/>
          <ac:spMkLst>
            <pc:docMk/>
            <pc:sldMk cId="1541103057" sldId="261"/>
            <ac:spMk id="3" creationId="{C280A8A8-B775-6590-5B0A-A4A522CFB949}"/>
          </ac:spMkLst>
        </pc:spChg>
      </pc:sldChg>
      <pc:sldChg chg="addSp delSp modSp new mod setBg">
        <pc:chgData name="Cecile Robertson" userId="60d9e854ded97a0d" providerId="LiveId" clId="{65D81530-A6A4-40A2-9A62-26A0E2A241CD}" dt="2026-03-17T21:42:03.189" v="984" actId="122"/>
        <pc:sldMkLst>
          <pc:docMk/>
          <pc:sldMk cId="2527240147" sldId="261"/>
        </pc:sldMkLst>
        <pc:spChg chg="mod">
          <ac:chgData name="Cecile Robertson" userId="60d9e854ded97a0d" providerId="LiveId" clId="{65D81530-A6A4-40A2-9A62-26A0E2A241CD}" dt="2026-03-17T21:42:03.189" v="984" actId="122"/>
          <ac:spMkLst>
            <pc:docMk/>
            <pc:sldMk cId="2527240147" sldId="261"/>
            <ac:spMk id="2" creationId="{7DF03D1C-AD66-6407-E3F0-A3E7B09C13E7}"/>
          </ac:spMkLst>
        </pc:spChg>
        <pc:spChg chg="mod ord">
          <ac:chgData name="Cecile Robertson" userId="60d9e854ded97a0d" providerId="LiveId" clId="{65D81530-A6A4-40A2-9A62-26A0E2A241CD}" dt="2026-03-17T21:41:59.139" v="983" actId="26606"/>
          <ac:spMkLst>
            <pc:docMk/>
            <pc:sldMk cId="2527240147" sldId="261"/>
            <ac:spMk id="3" creationId="{D3DCCF3D-C3C7-B675-6D49-6E399A9DF0C9}"/>
          </ac:spMkLst>
        </pc:spChg>
        <pc:spChg chg="add del">
          <ac:chgData name="Cecile Robertson" userId="60d9e854ded97a0d" providerId="LiveId" clId="{65D81530-A6A4-40A2-9A62-26A0E2A241CD}" dt="2026-03-17T21:00:53.397" v="376" actId="26606"/>
          <ac:spMkLst>
            <pc:docMk/>
            <pc:sldMk cId="2527240147" sldId="261"/>
            <ac:spMk id="10" creationId="{3346177D-ADC4-4968-B747-5CFCD390B5B9}"/>
          </ac:spMkLst>
        </pc:spChg>
        <pc:spChg chg="add del">
          <ac:chgData name="Cecile Robertson" userId="60d9e854ded97a0d" providerId="LiveId" clId="{65D81530-A6A4-40A2-9A62-26A0E2A241CD}" dt="2026-03-17T21:00:53.397" v="376" actId="26606"/>
          <ac:spMkLst>
            <pc:docMk/>
            <pc:sldMk cId="2527240147" sldId="261"/>
            <ac:spMk id="12" creationId="{0844A943-BF79-4FEA-ABB1-3BD54D236606}"/>
          </ac:spMkLst>
        </pc:spChg>
        <pc:spChg chg="add del">
          <ac:chgData name="Cecile Robertson" userId="60d9e854ded97a0d" providerId="LiveId" clId="{65D81530-A6A4-40A2-9A62-26A0E2A241CD}" dt="2026-03-17T21:00:53.397" v="376" actId="26606"/>
          <ac:spMkLst>
            <pc:docMk/>
            <pc:sldMk cId="2527240147" sldId="261"/>
            <ac:spMk id="14" creationId="{6437CC72-F4A8-4DC3-AFAB-D22C482C8100}"/>
          </ac:spMkLst>
        </pc:spChg>
        <pc:spChg chg="add del">
          <ac:chgData name="Cecile Robertson" userId="60d9e854ded97a0d" providerId="LiveId" clId="{65D81530-A6A4-40A2-9A62-26A0E2A241CD}" dt="2026-03-17T21:41:59.139" v="983" actId="26606"/>
          <ac:spMkLst>
            <pc:docMk/>
            <pc:sldMk cId="2527240147" sldId="261"/>
            <ac:spMk id="19" creationId="{A440A548-C0D4-4418-940E-EDC2F1D9A599}"/>
          </ac:spMkLst>
        </pc:spChg>
        <pc:spChg chg="add del">
          <ac:chgData name="Cecile Robertson" userId="60d9e854ded97a0d" providerId="LiveId" clId="{65D81530-A6A4-40A2-9A62-26A0E2A241CD}" dt="2026-03-17T21:41:59.139" v="983" actId="26606"/>
          <ac:spMkLst>
            <pc:docMk/>
            <pc:sldMk cId="2527240147" sldId="261"/>
            <ac:spMk id="21" creationId="{E708B267-8CD2-4684-A57B-9F1070769203}"/>
          </ac:spMkLst>
        </pc:spChg>
        <pc:spChg chg="add">
          <ac:chgData name="Cecile Robertson" userId="60d9e854ded97a0d" providerId="LiveId" clId="{65D81530-A6A4-40A2-9A62-26A0E2A241CD}" dt="2026-03-17T21:41:59.139" v="983" actId="26606"/>
          <ac:spMkLst>
            <pc:docMk/>
            <pc:sldMk cId="2527240147" sldId="261"/>
            <ac:spMk id="31" creationId="{2EB492CD-616E-47F8-933B-5E2D952A0593}"/>
          </ac:spMkLst>
        </pc:spChg>
        <pc:spChg chg="add">
          <ac:chgData name="Cecile Robertson" userId="60d9e854ded97a0d" providerId="LiveId" clId="{65D81530-A6A4-40A2-9A62-26A0E2A241CD}" dt="2026-03-17T21:41:59.139" v="983" actId="26606"/>
          <ac:spMkLst>
            <pc:docMk/>
            <pc:sldMk cId="2527240147" sldId="261"/>
            <ac:spMk id="33" creationId="{59383CF9-23B5-4335-9B21-1791C4CF1C75}"/>
          </ac:spMkLst>
        </pc:spChg>
        <pc:spChg chg="add">
          <ac:chgData name="Cecile Robertson" userId="60d9e854ded97a0d" providerId="LiveId" clId="{65D81530-A6A4-40A2-9A62-26A0E2A241CD}" dt="2026-03-17T21:41:59.139" v="983" actId="26606"/>
          <ac:spMkLst>
            <pc:docMk/>
            <pc:sldMk cId="2527240147" sldId="261"/>
            <ac:spMk id="35" creationId="{0007FE00-9498-4706-B255-6437B0252C02}"/>
          </ac:spMkLst>
        </pc:spChg>
        <pc:grpChg chg="add del">
          <ac:chgData name="Cecile Robertson" userId="60d9e854ded97a0d" providerId="LiveId" clId="{65D81530-A6A4-40A2-9A62-26A0E2A241CD}" dt="2026-03-17T21:41:59.139" v="983" actId="26606"/>
          <ac:grpSpMkLst>
            <pc:docMk/>
            <pc:sldMk cId="2527240147" sldId="261"/>
            <ac:grpSpMk id="23" creationId="{41E5AB36-9328-47E9-95AD-E38AC1C0E18D}"/>
          </ac:grpSpMkLst>
        </pc:grpChg>
        <pc:picChg chg="add mod">
          <ac:chgData name="Cecile Robertson" userId="60d9e854ded97a0d" providerId="LiveId" clId="{65D81530-A6A4-40A2-9A62-26A0E2A241CD}" dt="2026-03-17T21:41:59.139" v="983" actId="26606"/>
          <ac:picMkLst>
            <pc:docMk/>
            <pc:sldMk cId="2527240147" sldId="261"/>
            <ac:picMk id="5" creationId="{5B120729-C86E-BD88-A7D3-40373EA933B8}"/>
          </ac:picMkLst>
        </pc:picChg>
      </pc:sldChg>
      <pc:sldChg chg="addSp modSp new mod setBg">
        <pc:chgData name="Cecile Robertson" userId="60d9e854ded97a0d" providerId="LiveId" clId="{65D81530-A6A4-40A2-9A62-26A0E2A241CD}" dt="2026-03-17T21:10:07.272" v="496" actId="14100"/>
        <pc:sldMkLst>
          <pc:docMk/>
          <pc:sldMk cId="2831866503" sldId="262"/>
        </pc:sldMkLst>
        <pc:spChg chg="mod">
          <ac:chgData name="Cecile Robertson" userId="60d9e854ded97a0d" providerId="LiveId" clId="{65D81530-A6A4-40A2-9A62-26A0E2A241CD}" dt="2026-03-17T21:09:54.595" v="494" actId="26606"/>
          <ac:spMkLst>
            <pc:docMk/>
            <pc:sldMk cId="2831866503" sldId="262"/>
            <ac:spMk id="2" creationId="{F7846D1B-F670-19D2-6CB4-F266F2EE213D}"/>
          </ac:spMkLst>
        </pc:spChg>
        <pc:spChg chg="mod ord">
          <ac:chgData name="Cecile Robertson" userId="60d9e854ded97a0d" providerId="LiveId" clId="{65D81530-A6A4-40A2-9A62-26A0E2A241CD}" dt="2026-03-17T21:10:07.272" v="496" actId="14100"/>
          <ac:spMkLst>
            <pc:docMk/>
            <pc:sldMk cId="2831866503" sldId="262"/>
            <ac:spMk id="3" creationId="{750F85FA-CBFF-E80B-CAE4-279E1CBA6FCA}"/>
          </ac:spMkLst>
        </pc:spChg>
        <pc:spChg chg="add">
          <ac:chgData name="Cecile Robertson" userId="60d9e854ded97a0d" providerId="LiveId" clId="{65D81530-A6A4-40A2-9A62-26A0E2A241CD}" dt="2026-03-17T21:09:54.595" v="494" actId="26606"/>
          <ac:spMkLst>
            <pc:docMk/>
            <pc:sldMk cId="2831866503" sldId="262"/>
            <ac:spMk id="14" creationId="{9E9F2A28-69A3-4945-B6B6-C2E4A6C55373}"/>
          </ac:spMkLst>
        </pc:spChg>
        <pc:spChg chg="add">
          <ac:chgData name="Cecile Robertson" userId="60d9e854ded97a0d" providerId="LiveId" clId="{65D81530-A6A4-40A2-9A62-26A0E2A241CD}" dt="2026-03-17T21:09:54.595" v="494" actId="26606"/>
          <ac:spMkLst>
            <pc:docMk/>
            <pc:sldMk cId="2831866503" sldId="262"/>
            <ac:spMk id="16" creationId="{CB147A70-DC29-4DDF-A34C-2B82C6E2295E}"/>
          </ac:spMkLst>
        </pc:spChg>
        <pc:spChg chg="add">
          <ac:chgData name="Cecile Robertson" userId="60d9e854ded97a0d" providerId="LiveId" clId="{65D81530-A6A4-40A2-9A62-26A0E2A241CD}" dt="2026-03-17T21:09:54.595" v="494" actId="26606"/>
          <ac:spMkLst>
            <pc:docMk/>
            <pc:sldMk cId="2831866503" sldId="262"/>
            <ac:spMk id="18" creationId="{3B438362-1E1E-4C62-A99E-4134CB16366C}"/>
          </ac:spMkLst>
        </pc:spChg>
        <pc:spChg chg="add">
          <ac:chgData name="Cecile Robertson" userId="60d9e854ded97a0d" providerId="LiveId" clId="{65D81530-A6A4-40A2-9A62-26A0E2A241CD}" dt="2026-03-17T21:09:54.595" v="494" actId="26606"/>
          <ac:spMkLst>
            <pc:docMk/>
            <pc:sldMk cId="2831866503" sldId="262"/>
            <ac:spMk id="20" creationId="{6C077334-5571-4B83-A83E-4CCCFA7B5E8A}"/>
          </ac:spMkLst>
        </pc:spChg>
        <pc:spChg chg="add">
          <ac:chgData name="Cecile Robertson" userId="60d9e854ded97a0d" providerId="LiveId" clId="{65D81530-A6A4-40A2-9A62-26A0E2A241CD}" dt="2026-03-17T21:09:54.595" v="494" actId="26606"/>
          <ac:spMkLst>
            <pc:docMk/>
            <pc:sldMk cId="2831866503" sldId="262"/>
            <ac:spMk id="22" creationId="{4D3DC50D-CA0F-48F9-B17E-20D8669AA4E0}"/>
          </ac:spMkLst>
        </pc:spChg>
        <pc:spChg chg="add">
          <ac:chgData name="Cecile Robertson" userId="60d9e854ded97a0d" providerId="LiveId" clId="{65D81530-A6A4-40A2-9A62-26A0E2A241CD}" dt="2026-03-17T21:09:54.595" v="494" actId="26606"/>
          <ac:spMkLst>
            <pc:docMk/>
            <pc:sldMk cId="2831866503" sldId="262"/>
            <ac:spMk id="24" creationId="{D1B80E9C-CF8A-440B-B8F5-54BF121BF458}"/>
          </ac:spMkLst>
        </pc:spChg>
        <pc:picChg chg="add mod">
          <ac:chgData name="Cecile Robertson" userId="60d9e854ded97a0d" providerId="LiveId" clId="{65D81530-A6A4-40A2-9A62-26A0E2A241CD}" dt="2026-03-17T21:09:54.595" v="494" actId="26606"/>
          <ac:picMkLst>
            <pc:docMk/>
            <pc:sldMk cId="2831866503" sldId="262"/>
            <ac:picMk id="5" creationId="{EEAA019B-97FA-E273-AD66-AC537C548A97}"/>
          </ac:picMkLst>
        </pc:picChg>
        <pc:picChg chg="add mod ord">
          <ac:chgData name="Cecile Robertson" userId="60d9e854ded97a0d" providerId="LiveId" clId="{65D81530-A6A4-40A2-9A62-26A0E2A241CD}" dt="2026-03-17T21:09:54.595" v="494" actId="26606"/>
          <ac:picMkLst>
            <pc:docMk/>
            <pc:sldMk cId="2831866503" sldId="262"/>
            <ac:picMk id="7" creationId="{2758834A-49E0-C4A7-DEB2-3108C8306275}"/>
          </ac:picMkLst>
        </pc:picChg>
        <pc:picChg chg="add mod">
          <ac:chgData name="Cecile Robertson" userId="60d9e854ded97a0d" providerId="LiveId" clId="{65D81530-A6A4-40A2-9A62-26A0E2A241CD}" dt="2026-03-17T21:09:50.503" v="493" actId="931"/>
          <ac:picMkLst>
            <pc:docMk/>
            <pc:sldMk cId="2831866503" sldId="262"/>
            <ac:picMk id="9" creationId="{4372172C-52A6-7C09-3308-1936B7FD31AD}"/>
          </ac:picMkLst>
        </pc:picChg>
      </pc:sldChg>
      <pc:sldChg chg="addSp modSp new mod setBg">
        <pc:chgData name="Cecile Robertson" userId="60d9e854ded97a0d" providerId="LiveId" clId="{65D81530-A6A4-40A2-9A62-26A0E2A241CD}" dt="2026-03-17T21:15:29.161" v="580" actId="27636"/>
        <pc:sldMkLst>
          <pc:docMk/>
          <pc:sldMk cId="2516901880" sldId="263"/>
        </pc:sldMkLst>
        <pc:spChg chg="mod">
          <ac:chgData name="Cecile Robertson" userId="60d9e854ded97a0d" providerId="LiveId" clId="{65D81530-A6A4-40A2-9A62-26A0E2A241CD}" dt="2026-03-17T21:15:26.041" v="578" actId="122"/>
          <ac:spMkLst>
            <pc:docMk/>
            <pc:sldMk cId="2516901880" sldId="263"/>
            <ac:spMk id="2" creationId="{E22690EE-96E6-2904-7EC5-C08D0F70D54C}"/>
          </ac:spMkLst>
        </pc:spChg>
        <pc:spChg chg="mod ord">
          <ac:chgData name="Cecile Robertson" userId="60d9e854ded97a0d" providerId="LiveId" clId="{65D81530-A6A4-40A2-9A62-26A0E2A241CD}" dt="2026-03-17T21:15:29.161" v="580" actId="27636"/>
          <ac:spMkLst>
            <pc:docMk/>
            <pc:sldMk cId="2516901880" sldId="263"/>
            <ac:spMk id="3" creationId="{F925DD4E-6CD4-C655-E32E-D2715B3C81F7}"/>
          </ac:spMkLst>
        </pc:spChg>
        <pc:spChg chg="add">
          <ac:chgData name="Cecile Robertson" userId="60d9e854ded97a0d" providerId="LiveId" clId="{65D81530-A6A4-40A2-9A62-26A0E2A241CD}" dt="2026-03-17T21:14:46.684" v="567" actId="26606"/>
          <ac:spMkLst>
            <pc:docMk/>
            <pc:sldMk cId="2516901880" sldId="263"/>
            <ac:spMk id="12" creationId="{E4D938A4-397D-4F8D-ADFF-E916F0E8C8F9}"/>
          </ac:spMkLst>
        </pc:spChg>
        <pc:spChg chg="add">
          <ac:chgData name="Cecile Robertson" userId="60d9e854ded97a0d" providerId="LiveId" clId="{65D81530-A6A4-40A2-9A62-26A0E2A241CD}" dt="2026-03-17T21:14:46.684" v="567" actId="26606"/>
          <ac:spMkLst>
            <pc:docMk/>
            <pc:sldMk cId="2516901880" sldId="263"/>
            <ac:spMk id="14" creationId="{CB147A70-DC29-4DDF-A34C-2B82C6E2295E}"/>
          </ac:spMkLst>
        </pc:spChg>
        <pc:spChg chg="add">
          <ac:chgData name="Cecile Robertson" userId="60d9e854ded97a0d" providerId="LiveId" clId="{65D81530-A6A4-40A2-9A62-26A0E2A241CD}" dt="2026-03-17T21:14:46.684" v="567" actId="26606"/>
          <ac:spMkLst>
            <pc:docMk/>
            <pc:sldMk cId="2516901880" sldId="263"/>
            <ac:spMk id="18" creationId="{6C077334-5571-4B83-A83E-4CCCFA7B5E8A}"/>
          </ac:spMkLst>
        </pc:spChg>
        <pc:spChg chg="add">
          <ac:chgData name="Cecile Robertson" userId="60d9e854ded97a0d" providerId="LiveId" clId="{65D81530-A6A4-40A2-9A62-26A0E2A241CD}" dt="2026-03-17T21:14:46.684" v="567" actId="26606"/>
          <ac:spMkLst>
            <pc:docMk/>
            <pc:sldMk cId="2516901880" sldId="263"/>
            <ac:spMk id="20" creationId="{3B438362-1E1E-4C62-A99E-4134CB16366C}"/>
          </ac:spMkLst>
        </pc:spChg>
        <pc:spChg chg="add">
          <ac:chgData name="Cecile Robertson" userId="60d9e854ded97a0d" providerId="LiveId" clId="{65D81530-A6A4-40A2-9A62-26A0E2A241CD}" dt="2026-03-17T21:14:46.684" v="567" actId="26606"/>
          <ac:spMkLst>
            <pc:docMk/>
            <pc:sldMk cId="2516901880" sldId="263"/>
            <ac:spMk id="22" creationId="{0F646DF8-223D-47DD-95B1-F2654229E56C}"/>
          </ac:spMkLst>
        </pc:spChg>
        <pc:spChg chg="add">
          <ac:chgData name="Cecile Robertson" userId="60d9e854ded97a0d" providerId="LiveId" clId="{65D81530-A6A4-40A2-9A62-26A0E2A241CD}" dt="2026-03-17T21:14:46.684" v="567" actId="26606"/>
          <ac:spMkLst>
            <pc:docMk/>
            <pc:sldMk cId="2516901880" sldId="263"/>
            <ac:spMk id="24" creationId="{4D3DC50D-CA0F-48F9-B17E-20D8669AA4E0}"/>
          </ac:spMkLst>
        </pc:spChg>
        <pc:picChg chg="add mod">
          <ac:chgData name="Cecile Robertson" userId="60d9e854ded97a0d" providerId="LiveId" clId="{65D81530-A6A4-40A2-9A62-26A0E2A241CD}" dt="2026-03-17T21:14:46.684" v="567" actId="26606"/>
          <ac:picMkLst>
            <pc:docMk/>
            <pc:sldMk cId="2516901880" sldId="263"/>
            <ac:picMk id="5" creationId="{F8205F04-26FF-3F94-2861-86F3E66B1916}"/>
          </ac:picMkLst>
        </pc:picChg>
        <pc:picChg chg="add mod">
          <ac:chgData name="Cecile Robertson" userId="60d9e854ded97a0d" providerId="LiveId" clId="{65D81530-A6A4-40A2-9A62-26A0E2A241CD}" dt="2026-03-17T21:14:46.684" v="567" actId="26606"/>
          <ac:picMkLst>
            <pc:docMk/>
            <pc:sldMk cId="2516901880" sldId="263"/>
            <ac:picMk id="7" creationId="{F407DC26-EEE0-DCE5-12E6-F80180E2E9E5}"/>
          </ac:picMkLst>
        </pc:picChg>
      </pc:sldChg>
      <pc:sldChg chg="addSp delSp modSp new mod setBg">
        <pc:chgData name="Cecile Robertson" userId="60d9e854ded97a0d" providerId="LiveId" clId="{65D81530-A6A4-40A2-9A62-26A0E2A241CD}" dt="2026-03-17T21:42:38.359" v="991" actId="122"/>
        <pc:sldMkLst>
          <pc:docMk/>
          <pc:sldMk cId="1609741778" sldId="264"/>
        </pc:sldMkLst>
        <pc:spChg chg="mod">
          <ac:chgData name="Cecile Robertson" userId="60d9e854ded97a0d" providerId="LiveId" clId="{65D81530-A6A4-40A2-9A62-26A0E2A241CD}" dt="2026-03-17T21:20:07.505" v="662" actId="26606"/>
          <ac:spMkLst>
            <pc:docMk/>
            <pc:sldMk cId="1609741778" sldId="264"/>
            <ac:spMk id="2" creationId="{3CE0AE48-0C1B-4BF0-D51F-7AFE2F219AF5}"/>
          </ac:spMkLst>
        </pc:spChg>
        <pc:spChg chg="mod ord">
          <ac:chgData name="Cecile Robertson" userId="60d9e854ded97a0d" providerId="LiveId" clId="{65D81530-A6A4-40A2-9A62-26A0E2A241CD}" dt="2026-03-17T21:42:38.359" v="991" actId="122"/>
          <ac:spMkLst>
            <pc:docMk/>
            <pc:sldMk cId="1609741778" sldId="264"/>
            <ac:spMk id="3" creationId="{A2D5EA5F-E476-4F3A-6169-ACDA6B7FCFDB}"/>
          </ac:spMkLst>
        </pc:spChg>
        <pc:spChg chg="add del">
          <ac:chgData name="Cecile Robertson" userId="60d9e854ded97a0d" providerId="LiveId" clId="{65D81530-A6A4-40A2-9A62-26A0E2A241CD}" dt="2026-03-17T21:20:07.491" v="661" actId="26606"/>
          <ac:spMkLst>
            <pc:docMk/>
            <pc:sldMk cId="1609741778" sldId="264"/>
            <ac:spMk id="10" creationId="{2EB492CD-616E-47F8-933B-5E2D952A0593}"/>
          </ac:spMkLst>
        </pc:spChg>
        <pc:spChg chg="add del">
          <ac:chgData name="Cecile Robertson" userId="60d9e854ded97a0d" providerId="LiveId" clId="{65D81530-A6A4-40A2-9A62-26A0E2A241CD}" dt="2026-03-17T21:20:07.491" v="661" actId="26606"/>
          <ac:spMkLst>
            <pc:docMk/>
            <pc:sldMk cId="1609741778" sldId="264"/>
            <ac:spMk id="12" creationId="{59383CF9-23B5-4335-9B21-1791C4CF1C75}"/>
          </ac:spMkLst>
        </pc:spChg>
        <pc:spChg chg="add del">
          <ac:chgData name="Cecile Robertson" userId="60d9e854ded97a0d" providerId="LiveId" clId="{65D81530-A6A4-40A2-9A62-26A0E2A241CD}" dt="2026-03-17T21:20:07.491" v="661" actId="26606"/>
          <ac:spMkLst>
            <pc:docMk/>
            <pc:sldMk cId="1609741778" sldId="264"/>
            <ac:spMk id="14" creationId="{0007FE00-9498-4706-B255-6437B0252C02}"/>
          </ac:spMkLst>
        </pc:spChg>
        <pc:spChg chg="add">
          <ac:chgData name="Cecile Robertson" userId="60d9e854ded97a0d" providerId="LiveId" clId="{65D81530-A6A4-40A2-9A62-26A0E2A241CD}" dt="2026-03-17T21:20:07.505" v="662" actId="26606"/>
          <ac:spMkLst>
            <pc:docMk/>
            <pc:sldMk cId="1609741778" sldId="264"/>
            <ac:spMk id="16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7T21:20:07.505" v="662" actId="26606"/>
          <ac:spMkLst>
            <pc:docMk/>
            <pc:sldMk cId="1609741778" sldId="264"/>
            <ac:spMk id="17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7T21:20:07.505" v="662" actId="26606"/>
          <ac:spMkLst>
            <pc:docMk/>
            <pc:sldMk cId="1609741778" sldId="264"/>
            <ac:spMk id="19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7T21:20:07.505" v="662" actId="26606"/>
          <ac:spMkLst>
            <pc:docMk/>
            <pc:sldMk cId="1609741778" sldId="264"/>
            <ac:spMk id="20" creationId="{B91ECDA9-56DC-4270-8F33-01C5637B8CEB}"/>
          </ac:spMkLst>
        </pc:spChg>
        <pc:spChg chg="add">
          <ac:chgData name="Cecile Robertson" userId="60d9e854ded97a0d" providerId="LiveId" clId="{65D81530-A6A4-40A2-9A62-26A0E2A241CD}" dt="2026-03-17T21:20:07.505" v="662" actId="26606"/>
          <ac:spMkLst>
            <pc:docMk/>
            <pc:sldMk cId="1609741778" sldId="264"/>
            <ac:spMk id="21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7T21:20:07.505" v="662" actId="26606"/>
          <ac:spMkLst>
            <pc:docMk/>
            <pc:sldMk cId="1609741778" sldId="264"/>
            <ac:spMk id="22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7T21:20:07.505" v="662" actId="26606"/>
          <ac:spMkLst>
            <pc:docMk/>
            <pc:sldMk cId="1609741778" sldId="264"/>
            <ac:spMk id="24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17T21:20:07.505" v="662" actId="26606"/>
          <ac:picMkLst>
            <pc:docMk/>
            <pc:sldMk cId="1609741778" sldId="264"/>
            <ac:picMk id="5" creationId="{1CB8297D-89E3-99FE-3DFF-E8F41F2BBADB}"/>
          </ac:picMkLst>
        </pc:picChg>
      </pc:sldChg>
      <pc:sldChg chg="addSp modSp new mod setBg">
        <pc:chgData name="Cecile Robertson" userId="60d9e854ded97a0d" providerId="LiveId" clId="{65D81530-A6A4-40A2-9A62-26A0E2A241CD}" dt="2026-03-17T21:42:57.934" v="993" actId="14100"/>
        <pc:sldMkLst>
          <pc:docMk/>
          <pc:sldMk cId="637040059" sldId="265"/>
        </pc:sldMkLst>
        <pc:spChg chg="mod">
          <ac:chgData name="Cecile Robertson" userId="60d9e854ded97a0d" providerId="LiveId" clId="{65D81530-A6A4-40A2-9A62-26A0E2A241CD}" dt="2026-03-17T21:20:35.548" v="664" actId="26606"/>
          <ac:spMkLst>
            <pc:docMk/>
            <pc:sldMk cId="637040059" sldId="265"/>
            <ac:spMk id="2" creationId="{0178FD75-6EAD-AABD-7444-9D26FF206A32}"/>
          </ac:spMkLst>
        </pc:spChg>
        <pc:spChg chg="mod">
          <ac:chgData name="Cecile Robertson" userId="60d9e854ded97a0d" providerId="LiveId" clId="{65D81530-A6A4-40A2-9A62-26A0E2A241CD}" dt="2026-03-17T21:42:57.934" v="993" actId="14100"/>
          <ac:spMkLst>
            <pc:docMk/>
            <pc:sldMk cId="637040059" sldId="265"/>
            <ac:spMk id="3" creationId="{54F75451-B37A-1D69-D14C-FF9F3151E795}"/>
          </ac:spMkLst>
        </pc:spChg>
        <pc:spChg chg="add">
          <ac:chgData name="Cecile Robertson" userId="60d9e854ded97a0d" providerId="LiveId" clId="{65D81530-A6A4-40A2-9A62-26A0E2A241CD}" dt="2026-03-17T21:20:35.548" v="664" actId="26606"/>
          <ac:spMkLst>
            <pc:docMk/>
            <pc:sldMk cId="637040059" sldId="265"/>
            <ac:spMk id="10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7T21:20:35.548" v="664" actId="26606"/>
          <ac:spMkLst>
            <pc:docMk/>
            <pc:sldMk cId="637040059" sldId="265"/>
            <ac:spMk id="12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7T21:20:35.548" v="664" actId="26606"/>
          <ac:spMkLst>
            <pc:docMk/>
            <pc:sldMk cId="637040059" sldId="265"/>
            <ac:spMk id="14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7T21:20:35.548" v="664" actId="26606"/>
          <ac:spMkLst>
            <pc:docMk/>
            <pc:sldMk cId="637040059" sldId="265"/>
            <ac:spMk id="16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7T21:20:35.548" v="664" actId="26606"/>
          <ac:spMkLst>
            <pc:docMk/>
            <pc:sldMk cId="637040059" sldId="265"/>
            <ac:spMk id="20" creationId="{B91ECDA9-56DC-4270-8F33-01C5637B8CEB}"/>
          </ac:spMkLst>
        </pc:spChg>
        <pc:spChg chg="add">
          <ac:chgData name="Cecile Robertson" userId="60d9e854ded97a0d" providerId="LiveId" clId="{65D81530-A6A4-40A2-9A62-26A0E2A241CD}" dt="2026-03-17T21:20:35.548" v="664" actId="26606"/>
          <ac:spMkLst>
            <pc:docMk/>
            <pc:sldMk cId="637040059" sldId="265"/>
            <ac:spMk id="22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7T21:20:35.548" v="664" actId="26606"/>
          <ac:spMkLst>
            <pc:docMk/>
            <pc:sldMk cId="637040059" sldId="265"/>
            <ac:spMk id="24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17T21:20:35.548" v="664" actId="26606"/>
          <ac:picMkLst>
            <pc:docMk/>
            <pc:sldMk cId="637040059" sldId="265"/>
            <ac:picMk id="5" creationId="{27A73B34-2F41-11BB-B75C-4414B38DF821}"/>
          </ac:picMkLst>
        </pc:picChg>
      </pc:sldChg>
      <pc:sldChg chg="addSp modSp new mod setBg">
        <pc:chgData name="Cecile Robertson" userId="60d9e854ded97a0d" providerId="LiveId" clId="{65D81530-A6A4-40A2-9A62-26A0E2A241CD}" dt="2026-03-17T21:43:11.288" v="994" actId="122"/>
        <pc:sldMkLst>
          <pc:docMk/>
          <pc:sldMk cId="361429022" sldId="266"/>
        </pc:sldMkLst>
        <pc:spChg chg="mod">
          <ac:chgData name="Cecile Robertson" userId="60d9e854ded97a0d" providerId="LiveId" clId="{65D81530-A6A4-40A2-9A62-26A0E2A241CD}" dt="2026-03-17T21:21:09.074" v="667" actId="26606"/>
          <ac:spMkLst>
            <pc:docMk/>
            <pc:sldMk cId="361429022" sldId="266"/>
            <ac:spMk id="2" creationId="{6BD1ED0B-66B5-21CC-F2CA-FD7B7647CA74}"/>
          </ac:spMkLst>
        </pc:spChg>
        <pc:spChg chg="mod ord">
          <ac:chgData name="Cecile Robertson" userId="60d9e854ded97a0d" providerId="LiveId" clId="{65D81530-A6A4-40A2-9A62-26A0E2A241CD}" dt="2026-03-17T21:43:11.288" v="994" actId="122"/>
          <ac:spMkLst>
            <pc:docMk/>
            <pc:sldMk cId="361429022" sldId="266"/>
            <ac:spMk id="3" creationId="{9999A204-A804-E987-8290-D1D3C6433608}"/>
          </ac:spMkLst>
        </pc:spChg>
        <pc:spChg chg="add">
          <ac:chgData name="Cecile Robertson" userId="60d9e854ded97a0d" providerId="LiveId" clId="{65D81530-A6A4-40A2-9A62-26A0E2A241CD}" dt="2026-03-17T21:21:09.074" v="667" actId="26606"/>
          <ac:spMkLst>
            <pc:docMk/>
            <pc:sldMk cId="361429022" sldId="266"/>
            <ac:spMk id="10" creationId="{2EB492CD-616E-47F8-933B-5E2D952A0593}"/>
          </ac:spMkLst>
        </pc:spChg>
        <pc:spChg chg="add">
          <ac:chgData name="Cecile Robertson" userId="60d9e854ded97a0d" providerId="LiveId" clId="{65D81530-A6A4-40A2-9A62-26A0E2A241CD}" dt="2026-03-17T21:21:09.074" v="667" actId="26606"/>
          <ac:spMkLst>
            <pc:docMk/>
            <pc:sldMk cId="361429022" sldId="266"/>
            <ac:spMk id="12" creationId="{59383CF9-23B5-4335-9B21-1791C4CF1C75}"/>
          </ac:spMkLst>
        </pc:spChg>
        <pc:spChg chg="add">
          <ac:chgData name="Cecile Robertson" userId="60d9e854ded97a0d" providerId="LiveId" clId="{65D81530-A6A4-40A2-9A62-26A0E2A241CD}" dt="2026-03-17T21:21:09.074" v="667" actId="26606"/>
          <ac:spMkLst>
            <pc:docMk/>
            <pc:sldMk cId="361429022" sldId="266"/>
            <ac:spMk id="14" creationId="{0007FE00-9498-4706-B255-6437B0252C02}"/>
          </ac:spMkLst>
        </pc:spChg>
        <pc:picChg chg="add mod">
          <ac:chgData name="Cecile Robertson" userId="60d9e854ded97a0d" providerId="LiveId" clId="{65D81530-A6A4-40A2-9A62-26A0E2A241CD}" dt="2026-03-17T21:21:09.074" v="667" actId="26606"/>
          <ac:picMkLst>
            <pc:docMk/>
            <pc:sldMk cId="361429022" sldId="266"/>
            <ac:picMk id="5" creationId="{811317F6-576E-2DE6-7400-495197875F44}"/>
          </ac:picMkLst>
        </pc:picChg>
      </pc:sldChg>
      <pc:sldChg chg="addSp modSp new mod setBg">
        <pc:chgData name="Cecile Robertson" userId="60d9e854ded97a0d" providerId="LiveId" clId="{65D81530-A6A4-40A2-9A62-26A0E2A241CD}" dt="2026-03-17T21:27:52.434" v="742" actId="14100"/>
        <pc:sldMkLst>
          <pc:docMk/>
          <pc:sldMk cId="4275898161" sldId="267"/>
        </pc:sldMkLst>
        <pc:spChg chg="mod">
          <ac:chgData name="Cecile Robertson" userId="60d9e854ded97a0d" providerId="LiveId" clId="{65D81530-A6A4-40A2-9A62-26A0E2A241CD}" dt="2026-03-17T21:27:34.198" v="737" actId="26606"/>
          <ac:spMkLst>
            <pc:docMk/>
            <pc:sldMk cId="4275898161" sldId="267"/>
            <ac:spMk id="2" creationId="{8A3436AB-238C-6D3D-8977-1033EF402ECB}"/>
          </ac:spMkLst>
        </pc:spChg>
        <pc:spChg chg="mod">
          <ac:chgData name="Cecile Robertson" userId="60d9e854ded97a0d" providerId="LiveId" clId="{65D81530-A6A4-40A2-9A62-26A0E2A241CD}" dt="2026-03-17T21:27:52.434" v="742" actId="14100"/>
          <ac:spMkLst>
            <pc:docMk/>
            <pc:sldMk cId="4275898161" sldId="267"/>
            <ac:spMk id="3" creationId="{0A957C37-2DEE-A1A5-C6C7-070AEFD36F72}"/>
          </ac:spMkLst>
        </pc:spChg>
        <pc:spChg chg="add">
          <ac:chgData name="Cecile Robertson" userId="60d9e854ded97a0d" providerId="LiveId" clId="{65D81530-A6A4-40A2-9A62-26A0E2A241CD}" dt="2026-03-17T21:27:34.198" v="737" actId="26606"/>
          <ac:spMkLst>
            <pc:docMk/>
            <pc:sldMk cId="4275898161" sldId="267"/>
            <ac:spMk id="8" creationId="{DEE2AD96-B495-4E06-9291-B71706F728CB}"/>
          </ac:spMkLst>
        </pc:spChg>
        <pc:spChg chg="add">
          <ac:chgData name="Cecile Robertson" userId="60d9e854ded97a0d" providerId="LiveId" clId="{65D81530-A6A4-40A2-9A62-26A0E2A241CD}" dt="2026-03-17T21:27:34.198" v="737" actId="26606"/>
          <ac:spMkLst>
            <pc:docMk/>
            <pc:sldMk cId="4275898161" sldId="267"/>
            <ac:spMk id="10" creationId="{53CF6D67-C5A8-4ADD-9E8E-1E38CA1D3166}"/>
          </ac:spMkLst>
        </pc:spChg>
        <pc:spChg chg="add">
          <ac:chgData name="Cecile Robertson" userId="60d9e854ded97a0d" providerId="LiveId" clId="{65D81530-A6A4-40A2-9A62-26A0E2A241CD}" dt="2026-03-17T21:27:34.198" v="737" actId="26606"/>
          <ac:spMkLst>
            <pc:docMk/>
            <pc:sldMk cId="4275898161" sldId="267"/>
            <ac:spMk id="12" creationId="{86909FA0-B515-4681-B7A8-FA281D133B94}"/>
          </ac:spMkLst>
        </pc:spChg>
        <pc:spChg chg="add">
          <ac:chgData name="Cecile Robertson" userId="60d9e854ded97a0d" providerId="LiveId" clId="{65D81530-A6A4-40A2-9A62-26A0E2A241CD}" dt="2026-03-17T21:27:34.198" v="737" actId="26606"/>
          <ac:spMkLst>
            <pc:docMk/>
            <pc:sldMk cId="4275898161" sldId="267"/>
            <ac:spMk id="14" creationId="{21C9FE86-FCC3-4A31-AA1C-C882262B7FE7}"/>
          </ac:spMkLst>
        </pc:spChg>
        <pc:spChg chg="add">
          <ac:chgData name="Cecile Robertson" userId="60d9e854ded97a0d" providerId="LiveId" clId="{65D81530-A6A4-40A2-9A62-26A0E2A241CD}" dt="2026-03-17T21:27:34.198" v="737" actId="26606"/>
          <ac:spMkLst>
            <pc:docMk/>
            <pc:sldMk cId="4275898161" sldId="267"/>
            <ac:spMk id="16" creationId="{7D96243B-ECED-4B71-8E06-AE9A285EAD20}"/>
          </ac:spMkLst>
        </pc:spChg>
        <pc:spChg chg="add">
          <ac:chgData name="Cecile Robertson" userId="60d9e854ded97a0d" providerId="LiveId" clId="{65D81530-A6A4-40A2-9A62-26A0E2A241CD}" dt="2026-03-17T21:27:34.198" v="737" actId="26606"/>
          <ac:spMkLst>
            <pc:docMk/>
            <pc:sldMk cId="4275898161" sldId="267"/>
            <ac:spMk id="18" creationId="{A09989E4-EFDC-4A90-A633-E0525FB4139E}"/>
          </ac:spMkLst>
        </pc:spChg>
      </pc:sldChg>
      <pc:sldChg chg="addSp modSp new mod setBg">
        <pc:chgData name="Cecile Robertson" userId="60d9e854ded97a0d" providerId="LiveId" clId="{65D81530-A6A4-40A2-9A62-26A0E2A241CD}" dt="2026-03-17T21:31:29.591" v="811" actId="1076"/>
        <pc:sldMkLst>
          <pc:docMk/>
          <pc:sldMk cId="1202736663" sldId="268"/>
        </pc:sldMkLst>
        <pc:spChg chg="mod">
          <ac:chgData name="Cecile Robertson" userId="60d9e854ded97a0d" providerId="LiveId" clId="{65D81530-A6A4-40A2-9A62-26A0E2A241CD}" dt="2026-03-17T21:30:58.449" v="800" actId="26606"/>
          <ac:spMkLst>
            <pc:docMk/>
            <pc:sldMk cId="1202736663" sldId="268"/>
            <ac:spMk id="2" creationId="{2F8B6875-C967-24A7-D680-7611884F4E06}"/>
          </ac:spMkLst>
        </pc:spChg>
        <pc:spChg chg="mod">
          <ac:chgData name="Cecile Robertson" userId="60d9e854ded97a0d" providerId="LiveId" clId="{65D81530-A6A4-40A2-9A62-26A0E2A241CD}" dt="2026-03-17T21:31:26.906" v="810" actId="122"/>
          <ac:spMkLst>
            <pc:docMk/>
            <pc:sldMk cId="1202736663" sldId="268"/>
            <ac:spMk id="3" creationId="{E879C3AF-17E2-A47F-46DD-A91346E9402A}"/>
          </ac:spMkLst>
        </pc:spChg>
        <pc:spChg chg="add">
          <ac:chgData name="Cecile Robertson" userId="60d9e854ded97a0d" providerId="LiveId" clId="{65D81530-A6A4-40A2-9A62-26A0E2A241CD}" dt="2026-03-17T21:30:58.449" v="800" actId="26606"/>
          <ac:spMkLst>
            <pc:docMk/>
            <pc:sldMk cId="1202736663" sldId="268"/>
            <ac:spMk id="14" creationId="{D47F22ED-3A55-4EDE-A5A8-163D82B09265}"/>
          </ac:spMkLst>
        </pc:spChg>
        <pc:spChg chg="add">
          <ac:chgData name="Cecile Robertson" userId="60d9e854ded97a0d" providerId="LiveId" clId="{65D81530-A6A4-40A2-9A62-26A0E2A241CD}" dt="2026-03-17T21:30:58.449" v="800" actId="26606"/>
          <ac:spMkLst>
            <pc:docMk/>
            <pc:sldMk cId="1202736663" sldId="268"/>
            <ac:spMk id="16" creationId="{5184EE59-3061-456B-9FB5-98A8E0E74B02}"/>
          </ac:spMkLst>
        </pc:spChg>
        <pc:spChg chg="add">
          <ac:chgData name="Cecile Robertson" userId="60d9e854ded97a0d" providerId="LiveId" clId="{65D81530-A6A4-40A2-9A62-26A0E2A241CD}" dt="2026-03-17T21:30:58.449" v="800" actId="26606"/>
          <ac:spMkLst>
            <pc:docMk/>
            <pc:sldMk cId="1202736663" sldId="268"/>
            <ac:spMk id="18" creationId="{F7E07B5E-9FB5-4C91-8BE4-6167EB58D0A7}"/>
          </ac:spMkLst>
        </pc:spChg>
        <pc:spChg chg="add">
          <ac:chgData name="Cecile Robertson" userId="60d9e854ded97a0d" providerId="LiveId" clId="{65D81530-A6A4-40A2-9A62-26A0E2A241CD}" dt="2026-03-17T21:30:58.449" v="800" actId="26606"/>
          <ac:spMkLst>
            <pc:docMk/>
            <pc:sldMk cId="1202736663" sldId="268"/>
            <ac:spMk id="20" creationId="{37524947-EB09-4DD9-973B-9F75BBCD7269}"/>
          </ac:spMkLst>
        </pc:spChg>
        <pc:spChg chg="add">
          <ac:chgData name="Cecile Robertson" userId="60d9e854ded97a0d" providerId="LiveId" clId="{65D81530-A6A4-40A2-9A62-26A0E2A241CD}" dt="2026-03-17T21:30:58.449" v="800" actId="26606"/>
          <ac:spMkLst>
            <pc:docMk/>
            <pc:sldMk cId="1202736663" sldId="268"/>
            <ac:spMk id="22" creationId="{D30C8E25-2DD1-45C6-9F04-0F0CBF666021}"/>
          </ac:spMkLst>
        </pc:spChg>
        <pc:spChg chg="add">
          <ac:chgData name="Cecile Robertson" userId="60d9e854ded97a0d" providerId="LiveId" clId="{65D81530-A6A4-40A2-9A62-26A0E2A241CD}" dt="2026-03-17T21:30:58.449" v="800" actId="26606"/>
          <ac:spMkLst>
            <pc:docMk/>
            <pc:sldMk cId="1202736663" sldId="268"/>
            <ac:spMk id="24" creationId="{BC57EA3C-C239-4132-A618-5CBE9F896B2F}"/>
          </ac:spMkLst>
        </pc:spChg>
        <pc:picChg chg="add mod ord">
          <ac:chgData name="Cecile Robertson" userId="60d9e854ded97a0d" providerId="LiveId" clId="{65D81530-A6A4-40A2-9A62-26A0E2A241CD}" dt="2026-03-17T21:31:29.591" v="811" actId="1076"/>
          <ac:picMkLst>
            <pc:docMk/>
            <pc:sldMk cId="1202736663" sldId="268"/>
            <ac:picMk id="5" creationId="{220291E7-F8CB-FA09-9BBE-F7A49E9E26B0}"/>
          </ac:picMkLst>
        </pc:picChg>
        <pc:picChg chg="add mod">
          <ac:chgData name="Cecile Robertson" userId="60d9e854ded97a0d" providerId="LiveId" clId="{65D81530-A6A4-40A2-9A62-26A0E2A241CD}" dt="2026-03-17T21:31:09.838" v="803" actId="1076"/>
          <ac:picMkLst>
            <pc:docMk/>
            <pc:sldMk cId="1202736663" sldId="268"/>
            <ac:picMk id="7" creationId="{4C3C5AEF-7597-5D24-52B7-25D66391B703}"/>
          </ac:picMkLst>
        </pc:picChg>
        <pc:picChg chg="add mod">
          <ac:chgData name="Cecile Robertson" userId="60d9e854ded97a0d" providerId="LiveId" clId="{65D81530-A6A4-40A2-9A62-26A0E2A241CD}" dt="2026-03-17T21:31:12.654" v="805" actId="1076"/>
          <ac:picMkLst>
            <pc:docMk/>
            <pc:sldMk cId="1202736663" sldId="268"/>
            <ac:picMk id="9" creationId="{0DE7E964-A389-06E9-342A-ECDE2A46A745}"/>
          </ac:picMkLst>
        </pc:picChg>
      </pc:sldChg>
      <pc:sldChg chg="addSp modSp new mod setBg">
        <pc:chgData name="Cecile Robertson" userId="60d9e854ded97a0d" providerId="LiveId" clId="{65D81530-A6A4-40A2-9A62-26A0E2A241CD}" dt="2026-03-17T21:43:47.338" v="1000" actId="20577"/>
        <pc:sldMkLst>
          <pc:docMk/>
          <pc:sldMk cId="2323797774" sldId="269"/>
        </pc:sldMkLst>
        <pc:spChg chg="mod">
          <ac:chgData name="Cecile Robertson" userId="60d9e854ded97a0d" providerId="LiveId" clId="{65D81530-A6A4-40A2-9A62-26A0E2A241CD}" dt="2026-03-17T21:32:08.210" v="813" actId="26606"/>
          <ac:spMkLst>
            <pc:docMk/>
            <pc:sldMk cId="2323797774" sldId="269"/>
            <ac:spMk id="2" creationId="{663F495F-56E9-27A1-61B5-C8B9B692903C}"/>
          </ac:spMkLst>
        </pc:spChg>
        <pc:spChg chg="mod">
          <ac:chgData name="Cecile Robertson" userId="60d9e854ded97a0d" providerId="LiveId" clId="{65D81530-A6A4-40A2-9A62-26A0E2A241CD}" dt="2026-03-17T21:43:47.338" v="1000" actId="20577"/>
          <ac:spMkLst>
            <pc:docMk/>
            <pc:sldMk cId="2323797774" sldId="269"/>
            <ac:spMk id="3" creationId="{B9505599-15A6-C096-F1F0-ED537F0112EF}"/>
          </ac:spMkLst>
        </pc:spChg>
        <pc:spChg chg="add">
          <ac:chgData name="Cecile Robertson" userId="60d9e854ded97a0d" providerId="LiveId" clId="{65D81530-A6A4-40A2-9A62-26A0E2A241CD}" dt="2026-03-17T21:32:08.210" v="813" actId="26606"/>
          <ac:spMkLst>
            <pc:docMk/>
            <pc:sldMk cId="2323797774" sldId="269"/>
            <ac:spMk id="10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7T21:32:08.210" v="813" actId="26606"/>
          <ac:spMkLst>
            <pc:docMk/>
            <pc:sldMk cId="2323797774" sldId="269"/>
            <ac:spMk id="12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7T21:32:08.210" v="813" actId="26606"/>
          <ac:spMkLst>
            <pc:docMk/>
            <pc:sldMk cId="2323797774" sldId="269"/>
            <ac:spMk id="14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7T21:32:08.210" v="813" actId="26606"/>
          <ac:spMkLst>
            <pc:docMk/>
            <pc:sldMk cId="2323797774" sldId="269"/>
            <ac:spMk id="16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7T21:32:08.210" v="813" actId="26606"/>
          <ac:spMkLst>
            <pc:docMk/>
            <pc:sldMk cId="2323797774" sldId="269"/>
            <ac:spMk id="20" creationId="{B91ECDA9-56DC-4270-8F33-01C5637B8CEB}"/>
          </ac:spMkLst>
        </pc:spChg>
        <pc:spChg chg="add">
          <ac:chgData name="Cecile Robertson" userId="60d9e854ded97a0d" providerId="LiveId" clId="{65D81530-A6A4-40A2-9A62-26A0E2A241CD}" dt="2026-03-17T21:32:08.210" v="813" actId="26606"/>
          <ac:spMkLst>
            <pc:docMk/>
            <pc:sldMk cId="2323797774" sldId="269"/>
            <ac:spMk id="22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7T21:32:08.210" v="813" actId="26606"/>
          <ac:spMkLst>
            <pc:docMk/>
            <pc:sldMk cId="2323797774" sldId="269"/>
            <ac:spMk id="24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17T21:32:08.210" v="813" actId="26606"/>
          <ac:picMkLst>
            <pc:docMk/>
            <pc:sldMk cId="2323797774" sldId="269"/>
            <ac:picMk id="5" creationId="{A61225C7-1B4F-FC1E-4BDC-59332C7B77AE}"/>
          </ac:picMkLst>
        </pc:picChg>
      </pc:sldChg>
      <pc:sldChg chg="addSp modSp new mod setBg">
        <pc:chgData name="Cecile Robertson" userId="60d9e854ded97a0d" providerId="LiveId" clId="{65D81530-A6A4-40A2-9A62-26A0E2A241CD}" dt="2026-03-17T21:33:34.738" v="834" actId="20577"/>
        <pc:sldMkLst>
          <pc:docMk/>
          <pc:sldMk cId="978112413" sldId="270"/>
        </pc:sldMkLst>
        <pc:spChg chg="mod">
          <ac:chgData name="Cecile Robertson" userId="60d9e854ded97a0d" providerId="LiveId" clId="{65D81530-A6A4-40A2-9A62-26A0E2A241CD}" dt="2026-03-17T21:33:27.802" v="830" actId="26606"/>
          <ac:spMkLst>
            <pc:docMk/>
            <pc:sldMk cId="978112413" sldId="270"/>
            <ac:spMk id="2" creationId="{FFEF29E8-2C9F-09F6-2ED5-539156CC1708}"/>
          </ac:spMkLst>
        </pc:spChg>
        <pc:spChg chg="mod">
          <ac:chgData name="Cecile Robertson" userId="60d9e854ded97a0d" providerId="LiveId" clId="{65D81530-A6A4-40A2-9A62-26A0E2A241CD}" dt="2026-03-17T21:33:34.738" v="834" actId="20577"/>
          <ac:spMkLst>
            <pc:docMk/>
            <pc:sldMk cId="978112413" sldId="270"/>
            <ac:spMk id="3" creationId="{03FDCF97-71CF-1C88-7FD7-2ED86E4A4C9E}"/>
          </ac:spMkLst>
        </pc:spChg>
        <pc:spChg chg="add">
          <ac:chgData name="Cecile Robertson" userId="60d9e854ded97a0d" providerId="LiveId" clId="{65D81530-A6A4-40A2-9A62-26A0E2A241CD}" dt="2026-03-17T21:33:27.802" v="830" actId="26606"/>
          <ac:spMkLst>
            <pc:docMk/>
            <pc:sldMk cId="978112413" sldId="270"/>
            <ac:spMk id="12" creationId="{FEAA2B19-F1D9-44D1-9233-141B3FF2FA8B}"/>
          </ac:spMkLst>
        </pc:spChg>
        <pc:spChg chg="add">
          <ac:chgData name="Cecile Robertson" userId="60d9e854ded97a0d" providerId="LiveId" clId="{65D81530-A6A4-40A2-9A62-26A0E2A241CD}" dt="2026-03-17T21:33:27.802" v="830" actId="26606"/>
          <ac:spMkLst>
            <pc:docMk/>
            <pc:sldMk cId="978112413" sldId="270"/>
            <ac:spMk id="14" creationId="{0F646DF8-223D-47DD-95B1-F2654229E56C}"/>
          </ac:spMkLst>
        </pc:spChg>
        <pc:spChg chg="add">
          <ac:chgData name="Cecile Robertson" userId="60d9e854ded97a0d" providerId="LiveId" clId="{65D81530-A6A4-40A2-9A62-26A0E2A241CD}" dt="2026-03-17T21:33:27.802" v="830" actId="26606"/>
          <ac:spMkLst>
            <pc:docMk/>
            <pc:sldMk cId="978112413" sldId="270"/>
            <ac:spMk id="16" creationId="{3B438362-1E1E-4C62-A99E-4134CB16366C}"/>
          </ac:spMkLst>
        </pc:spChg>
        <pc:spChg chg="add">
          <ac:chgData name="Cecile Robertson" userId="60d9e854ded97a0d" providerId="LiveId" clId="{65D81530-A6A4-40A2-9A62-26A0E2A241CD}" dt="2026-03-17T21:33:27.802" v="830" actId="26606"/>
          <ac:spMkLst>
            <pc:docMk/>
            <pc:sldMk cId="978112413" sldId="270"/>
            <ac:spMk id="20" creationId="{CB147A70-DC29-4DDF-A34C-2B82C6E2295E}"/>
          </ac:spMkLst>
        </pc:spChg>
        <pc:spChg chg="add">
          <ac:chgData name="Cecile Robertson" userId="60d9e854ded97a0d" providerId="LiveId" clId="{65D81530-A6A4-40A2-9A62-26A0E2A241CD}" dt="2026-03-17T21:33:27.802" v="830" actId="26606"/>
          <ac:spMkLst>
            <pc:docMk/>
            <pc:sldMk cId="978112413" sldId="270"/>
            <ac:spMk id="22" creationId="{6C077334-5571-4B83-A83E-4CCCFA7B5E8A}"/>
          </ac:spMkLst>
        </pc:spChg>
        <pc:picChg chg="add mod">
          <ac:chgData name="Cecile Robertson" userId="60d9e854ded97a0d" providerId="LiveId" clId="{65D81530-A6A4-40A2-9A62-26A0E2A241CD}" dt="2026-03-17T21:33:27.802" v="830" actId="26606"/>
          <ac:picMkLst>
            <pc:docMk/>
            <pc:sldMk cId="978112413" sldId="270"/>
            <ac:picMk id="5" creationId="{337168F9-39CE-10A6-09DA-73AF5D3E37BC}"/>
          </ac:picMkLst>
        </pc:picChg>
        <pc:picChg chg="add mod">
          <ac:chgData name="Cecile Robertson" userId="60d9e854ded97a0d" providerId="LiveId" clId="{65D81530-A6A4-40A2-9A62-26A0E2A241CD}" dt="2026-03-17T21:33:27.802" v="830" actId="26606"/>
          <ac:picMkLst>
            <pc:docMk/>
            <pc:sldMk cId="978112413" sldId="270"/>
            <ac:picMk id="7" creationId="{518BB555-4372-9629-62AE-73336A47E164}"/>
          </ac:picMkLst>
        </pc:picChg>
        <pc:cxnChg chg="add">
          <ac:chgData name="Cecile Robertson" userId="60d9e854ded97a0d" providerId="LiveId" clId="{65D81530-A6A4-40A2-9A62-26A0E2A241CD}" dt="2026-03-17T21:33:27.802" v="830" actId="26606"/>
          <ac:cxnSpMkLst>
            <pc:docMk/>
            <pc:sldMk cId="978112413" sldId="270"/>
            <ac:cxnSpMk id="18" creationId="{2F61ABFD-DE05-41FD-A6B7-6D40196C1570}"/>
          </ac:cxnSpMkLst>
        </pc:cxnChg>
      </pc:sldChg>
      <pc:sldChg chg="addSp modSp new mod setBg">
        <pc:chgData name="Cecile Robertson" userId="60d9e854ded97a0d" providerId="LiveId" clId="{65D81530-A6A4-40A2-9A62-26A0E2A241CD}" dt="2026-03-17T21:44:04.761" v="1002" actId="27636"/>
        <pc:sldMkLst>
          <pc:docMk/>
          <pc:sldMk cId="1561211420" sldId="271"/>
        </pc:sldMkLst>
        <pc:spChg chg="mod">
          <ac:chgData name="Cecile Robertson" userId="60d9e854ded97a0d" providerId="LiveId" clId="{65D81530-A6A4-40A2-9A62-26A0E2A241CD}" dt="2026-03-17T21:36:00.333" v="875" actId="122"/>
          <ac:spMkLst>
            <pc:docMk/>
            <pc:sldMk cId="1561211420" sldId="271"/>
            <ac:spMk id="2" creationId="{64A52245-E75E-637A-906A-BCFF2BC6DFE7}"/>
          </ac:spMkLst>
        </pc:spChg>
        <pc:spChg chg="mod ord">
          <ac:chgData name="Cecile Robertson" userId="60d9e854ded97a0d" providerId="LiveId" clId="{65D81530-A6A4-40A2-9A62-26A0E2A241CD}" dt="2026-03-17T21:44:04.761" v="1002" actId="27636"/>
          <ac:spMkLst>
            <pc:docMk/>
            <pc:sldMk cId="1561211420" sldId="271"/>
            <ac:spMk id="3" creationId="{14EBEF0A-EEF7-3063-64FA-98836B2EF72E}"/>
          </ac:spMkLst>
        </pc:spChg>
        <pc:spChg chg="add">
          <ac:chgData name="Cecile Robertson" userId="60d9e854ded97a0d" providerId="LiveId" clId="{65D81530-A6A4-40A2-9A62-26A0E2A241CD}" dt="2026-03-17T21:35:42.074" v="866" actId="26606"/>
          <ac:spMkLst>
            <pc:docMk/>
            <pc:sldMk cId="1561211420" sldId="271"/>
            <ac:spMk id="10" creationId="{2EB492CD-616E-47F8-933B-5E2D952A0593}"/>
          </ac:spMkLst>
        </pc:spChg>
        <pc:spChg chg="add">
          <ac:chgData name="Cecile Robertson" userId="60d9e854ded97a0d" providerId="LiveId" clId="{65D81530-A6A4-40A2-9A62-26A0E2A241CD}" dt="2026-03-17T21:35:42.074" v="866" actId="26606"/>
          <ac:spMkLst>
            <pc:docMk/>
            <pc:sldMk cId="1561211420" sldId="271"/>
            <ac:spMk id="12" creationId="{59383CF9-23B5-4335-9B21-1791C4CF1C75}"/>
          </ac:spMkLst>
        </pc:spChg>
        <pc:spChg chg="add">
          <ac:chgData name="Cecile Robertson" userId="60d9e854ded97a0d" providerId="LiveId" clId="{65D81530-A6A4-40A2-9A62-26A0E2A241CD}" dt="2026-03-17T21:35:42.074" v="866" actId="26606"/>
          <ac:spMkLst>
            <pc:docMk/>
            <pc:sldMk cId="1561211420" sldId="271"/>
            <ac:spMk id="14" creationId="{0007FE00-9498-4706-B255-6437B0252C02}"/>
          </ac:spMkLst>
        </pc:spChg>
        <pc:picChg chg="add mod">
          <ac:chgData name="Cecile Robertson" userId="60d9e854ded97a0d" providerId="LiveId" clId="{65D81530-A6A4-40A2-9A62-26A0E2A241CD}" dt="2026-03-17T21:35:42.074" v="866" actId="26606"/>
          <ac:picMkLst>
            <pc:docMk/>
            <pc:sldMk cId="1561211420" sldId="271"/>
            <ac:picMk id="5" creationId="{F6CEAAF0-DFED-0B92-EEFB-069E50AD693A}"/>
          </ac:picMkLst>
        </pc:picChg>
      </pc:sldChg>
      <pc:sldChg chg="addSp modSp new mod setBg">
        <pc:chgData name="Cecile Robertson" userId="60d9e854ded97a0d" providerId="LiveId" clId="{65D81530-A6A4-40A2-9A62-26A0E2A241CD}" dt="2026-03-17T21:44:11.529" v="1003" actId="5793"/>
        <pc:sldMkLst>
          <pc:docMk/>
          <pc:sldMk cId="3367136332" sldId="272"/>
        </pc:sldMkLst>
        <pc:spChg chg="mod">
          <ac:chgData name="Cecile Robertson" userId="60d9e854ded97a0d" providerId="LiveId" clId="{65D81530-A6A4-40A2-9A62-26A0E2A241CD}" dt="2026-03-17T21:39:42.645" v="968" actId="26606"/>
          <ac:spMkLst>
            <pc:docMk/>
            <pc:sldMk cId="3367136332" sldId="272"/>
            <ac:spMk id="2" creationId="{876427F8-0CBA-ABA9-A2A9-5F602E83C433}"/>
          </ac:spMkLst>
        </pc:spChg>
        <pc:spChg chg="mod">
          <ac:chgData name="Cecile Robertson" userId="60d9e854ded97a0d" providerId="LiveId" clId="{65D81530-A6A4-40A2-9A62-26A0E2A241CD}" dt="2026-03-17T21:44:11.529" v="1003" actId="5793"/>
          <ac:spMkLst>
            <pc:docMk/>
            <pc:sldMk cId="3367136332" sldId="272"/>
            <ac:spMk id="3" creationId="{2AB5A450-F7D2-7826-D713-3EE9EBAC4B0C}"/>
          </ac:spMkLst>
        </pc:spChg>
        <pc:spChg chg="add">
          <ac:chgData name="Cecile Robertson" userId="60d9e854ded97a0d" providerId="LiveId" clId="{65D81530-A6A4-40A2-9A62-26A0E2A241CD}" dt="2026-03-17T21:39:42.645" v="968" actId="26606"/>
          <ac:spMkLst>
            <pc:docMk/>
            <pc:sldMk cId="3367136332" sldId="272"/>
            <ac:spMk id="12" creationId="{B712E947-0734-45F9-9C4F-41114EC3A33E}"/>
          </ac:spMkLst>
        </pc:spChg>
        <pc:spChg chg="add">
          <ac:chgData name="Cecile Robertson" userId="60d9e854ded97a0d" providerId="LiveId" clId="{65D81530-A6A4-40A2-9A62-26A0E2A241CD}" dt="2026-03-17T21:39:42.645" v="968" actId="26606"/>
          <ac:spMkLst>
            <pc:docMk/>
            <pc:sldMk cId="3367136332" sldId="272"/>
            <ac:spMk id="14" creationId="{4C6B5652-C661-4C58-B937-F0F490F7FCB2}"/>
          </ac:spMkLst>
        </pc:spChg>
        <pc:spChg chg="add">
          <ac:chgData name="Cecile Robertson" userId="60d9e854ded97a0d" providerId="LiveId" clId="{65D81530-A6A4-40A2-9A62-26A0E2A241CD}" dt="2026-03-17T21:39:42.645" v="968" actId="26606"/>
          <ac:spMkLst>
            <pc:docMk/>
            <pc:sldMk cId="3367136332" sldId="272"/>
            <ac:spMk id="16" creationId="{0B936867-6407-43FB-9DE6-1B0879D0CB31}"/>
          </ac:spMkLst>
        </pc:spChg>
        <pc:spChg chg="add">
          <ac:chgData name="Cecile Robertson" userId="60d9e854ded97a0d" providerId="LiveId" clId="{65D81530-A6A4-40A2-9A62-26A0E2A241CD}" dt="2026-03-17T21:39:42.645" v="968" actId="26606"/>
          <ac:spMkLst>
            <pc:docMk/>
            <pc:sldMk cId="3367136332" sldId="272"/>
            <ac:spMk id="18" creationId="{ACD0B258-678B-4A8C-894F-848AF24A1922}"/>
          </ac:spMkLst>
        </pc:spChg>
        <pc:spChg chg="add">
          <ac:chgData name="Cecile Robertson" userId="60d9e854ded97a0d" providerId="LiveId" clId="{65D81530-A6A4-40A2-9A62-26A0E2A241CD}" dt="2026-03-17T21:39:42.645" v="968" actId="26606"/>
          <ac:spMkLst>
            <pc:docMk/>
            <pc:sldMk cId="3367136332" sldId="272"/>
            <ac:spMk id="20" creationId="{C8D58395-74AF-401A-AF2F-76B6FCF71DFE}"/>
          </ac:spMkLst>
        </pc:spChg>
        <pc:spChg chg="add">
          <ac:chgData name="Cecile Robertson" userId="60d9e854ded97a0d" providerId="LiveId" clId="{65D81530-A6A4-40A2-9A62-26A0E2A241CD}" dt="2026-03-17T21:39:42.645" v="968" actId="26606"/>
          <ac:spMkLst>
            <pc:docMk/>
            <pc:sldMk cId="3367136332" sldId="272"/>
            <ac:spMk id="22" creationId="{2F003F3F-F118-41D2-AA3F-74DB0D1970BB}"/>
          </ac:spMkLst>
        </pc:spChg>
        <pc:picChg chg="add mod ord">
          <ac:chgData name="Cecile Robertson" userId="60d9e854ded97a0d" providerId="LiveId" clId="{65D81530-A6A4-40A2-9A62-26A0E2A241CD}" dt="2026-03-17T21:39:42.645" v="968" actId="26606"/>
          <ac:picMkLst>
            <pc:docMk/>
            <pc:sldMk cId="3367136332" sldId="272"/>
            <ac:picMk id="5" creationId="{501C5149-9F02-9B22-499C-64E33CA182A3}"/>
          </ac:picMkLst>
        </pc:picChg>
        <pc:picChg chg="add mod">
          <ac:chgData name="Cecile Robertson" userId="60d9e854ded97a0d" providerId="LiveId" clId="{65D81530-A6A4-40A2-9A62-26A0E2A241CD}" dt="2026-03-17T21:39:42.645" v="968" actId="26606"/>
          <ac:picMkLst>
            <pc:docMk/>
            <pc:sldMk cId="3367136332" sldId="272"/>
            <ac:picMk id="7" creationId="{0788ADF3-B89D-38D3-2AAE-60FC69DC91DA}"/>
          </ac:picMkLst>
        </pc:picChg>
      </pc:sldChg>
      <pc:sldChg chg="modSp new mod">
        <pc:chgData name="Cecile Robertson" userId="60d9e854ded97a0d" providerId="LiveId" clId="{65D81530-A6A4-40A2-9A62-26A0E2A241CD}" dt="2026-03-17T22:12:40.786" v="1350" actId="20577"/>
        <pc:sldMkLst>
          <pc:docMk/>
          <pc:sldMk cId="1334452061" sldId="273"/>
        </pc:sldMkLst>
        <pc:spChg chg="mod">
          <ac:chgData name="Cecile Robertson" userId="60d9e854ded97a0d" providerId="LiveId" clId="{65D81530-A6A4-40A2-9A62-26A0E2A241CD}" dt="2026-03-17T21:40:07.605" v="975" actId="14100"/>
          <ac:spMkLst>
            <pc:docMk/>
            <pc:sldMk cId="1334452061" sldId="273"/>
            <ac:spMk id="2" creationId="{4FCDEC12-9F80-6256-3585-91B4C42CE86D}"/>
          </ac:spMkLst>
        </pc:spChg>
        <pc:spChg chg="mod">
          <ac:chgData name="Cecile Robertson" userId="60d9e854ded97a0d" providerId="LiveId" clId="{65D81530-A6A4-40A2-9A62-26A0E2A241CD}" dt="2026-03-17T22:12:40.786" v="1350" actId="20577"/>
          <ac:spMkLst>
            <pc:docMk/>
            <pc:sldMk cId="1334452061" sldId="273"/>
            <ac:spMk id="3" creationId="{FB8CD0CF-C7FB-DBBE-5371-1E213DF22ECF}"/>
          </ac:spMkLst>
        </pc:spChg>
      </pc:sldChg>
      <pc:sldChg chg="addSp delSp modSp new mod setBg">
        <pc:chgData name="Cecile Robertson" userId="60d9e854ded97a0d" providerId="LiveId" clId="{65D81530-A6A4-40A2-9A62-26A0E2A241CD}" dt="2026-03-17T21:52:52.210" v="1305" actId="20577"/>
        <pc:sldMkLst>
          <pc:docMk/>
          <pc:sldMk cId="837832486" sldId="274"/>
        </pc:sldMkLst>
        <pc:spChg chg="mod">
          <ac:chgData name="Cecile Robertson" userId="60d9e854ded97a0d" providerId="LiveId" clId="{65D81530-A6A4-40A2-9A62-26A0E2A241CD}" dt="2026-03-17T21:49:33.986" v="1222" actId="26606"/>
          <ac:spMkLst>
            <pc:docMk/>
            <pc:sldMk cId="837832486" sldId="274"/>
            <ac:spMk id="2" creationId="{C5582209-4576-6E8F-2BE9-6D689D65A865}"/>
          </ac:spMkLst>
        </pc:spChg>
        <pc:spChg chg="mod">
          <ac:chgData name="Cecile Robertson" userId="60d9e854ded97a0d" providerId="LiveId" clId="{65D81530-A6A4-40A2-9A62-26A0E2A241CD}" dt="2026-03-17T21:52:52.210" v="1305" actId="20577"/>
          <ac:spMkLst>
            <pc:docMk/>
            <pc:sldMk cId="837832486" sldId="274"/>
            <ac:spMk id="3" creationId="{47C54614-12FD-162A-1C2D-C8DECE57370F}"/>
          </ac:spMkLst>
        </pc:spChg>
        <pc:spChg chg="add del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12" creationId="{B712E947-0734-45F9-9C4F-41114EC3A33E}"/>
          </ac:spMkLst>
        </pc:spChg>
        <pc:spChg chg="add del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14" creationId="{4C6B5652-C661-4C58-B937-F0F490F7FCB2}"/>
          </ac:spMkLst>
        </pc:spChg>
        <pc:spChg chg="add del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16" creationId="{0B936867-6407-43FB-9DE6-1B0879D0CB31}"/>
          </ac:spMkLst>
        </pc:spChg>
        <pc:spChg chg="add">
          <ac:chgData name="Cecile Robertson" userId="60d9e854ded97a0d" providerId="LiveId" clId="{65D81530-A6A4-40A2-9A62-26A0E2A241CD}" dt="2026-03-17T21:49:33.986" v="1222" actId="26606"/>
          <ac:spMkLst>
            <pc:docMk/>
            <pc:sldMk cId="837832486" sldId="274"/>
            <ac:spMk id="18" creationId="{ACD0B258-678B-4A8C-894F-848AF24A1922}"/>
          </ac:spMkLst>
        </pc:spChg>
        <pc:spChg chg="add">
          <ac:chgData name="Cecile Robertson" userId="60d9e854ded97a0d" providerId="LiveId" clId="{65D81530-A6A4-40A2-9A62-26A0E2A241CD}" dt="2026-03-17T21:49:33.986" v="1222" actId="26606"/>
          <ac:spMkLst>
            <pc:docMk/>
            <pc:sldMk cId="837832486" sldId="274"/>
            <ac:spMk id="20" creationId="{C8D58395-74AF-401A-AF2F-76B6FCF71DFE}"/>
          </ac:spMkLst>
        </pc:spChg>
        <pc:spChg chg="add">
          <ac:chgData name="Cecile Robertson" userId="60d9e854ded97a0d" providerId="LiveId" clId="{65D81530-A6A4-40A2-9A62-26A0E2A241CD}" dt="2026-03-17T21:49:33.986" v="1222" actId="26606"/>
          <ac:spMkLst>
            <pc:docMk/>
            <pc:sldMk cId="837832486" sldId="274"/>
            <ac:spMk id="22" creationId="{2F003F3F-F118-41D2-AA3F-74DB0D1970BB}"/>
          </ac:spMkLst>
        </pc:spChg>
        <pc:spChg chg="add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27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29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31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33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39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41" creationId="{FEC9DA3E-C1D7-472D-B7C0-F71AE41FBA23}"/>
          </ac:spMkLst>
        </pc:spChg>
        <pc:picChg chg="add del mod ord">
          <ac:chgData name="Cecile Robertson" userId="60d9e854ded97a0d" providerId="LiveId" clId="{65D81530-A6A4-40A2-9A62-26A0E2A241CD}" dt="2026-03-17T21:49:38.311" v="1223" actId="21"/>
          <ac:picMkLst>
            <pc:docMk/>
            <pc:sldMk cId="837832486" sldId="274"/>
            <ac:picMk id="5" creationId="{28BB4033-2BC4-F42C-7B57-CD39070D9C91}"/>
          </ac:picMkLst>
        </pc:picChg>
        <pc:picChg chg="add del mod">
          <ac:chgData name="Cecile Robertson" userId="60d9e854ded97a0d" providerId="LiveId" clId="{65D81530-A6A4-40A2-9A62-26A0E2A241CD}" dt="2026-03-17T21:49:38.311" v="1223" actId="21"/>
          <ac:picMkLst>
            <pc:docMk/>
            <pc:sldMk cId="837832486" sldId="274"/>
            <ac:picMk id="7" creationId="{76666A90-FE80-0969-D2EE-A819DDBD22CC}"/>
          </ac:picMkLst>
        </pc:picChg>
        <pc:picChg chg="add mod">
          <ac:chgData name="Cecile Robertson" userId="60d9e854ded97a0d" providerId="LiveId" clId="{65D81530-A6A4-40A2-9A62-26A0E2A241CD}" dt="2026-03-17T21:49:54.072" v="1224" actId="931"/>
          <ac:picMkLst>
            <pc:docMk/>
            <pc:sldMk cId="837832486" sldId="274"/>
            <ac:picMk id="9" creationId="{6C3C33FA-199D-B745-4699-B5F2F3BFCA4F}"/>
          </ac:picMkLst>
        </pc:picChg>
      </pc:sldChg>
      <pc:sldChg chg="addSp modSp new mod setBg">
        <pc:chgData name="Cecile Robertson" userId="60d9e854ded97a0d" providerId="LiveId" clId="{65D81530-A6A4-40A2-9A62-26A0E2A241CD}" dt="2026-03-17T21:51:22.265" v="1249" actId="1076"/>
        <pc:sldMkLst>
          <pc:docMk/>
          <pc:sldMk cId="3011467567" sldId="275"/>
        </pc:sldMkLst>
        <pc:spChg chg="mod">
          <ac:chgData name="Cecile Robertson" userId="60d9e854ded97a0d" providerId="LiveId" clId="{65D81530-A6A4-40A2-9A62-26A0E2A241CD}" dt="2026-03-17T21:51:19.424" v="1248" actId="27636"/>
          <ac:spMkLst>
            <pc:docMk/>
            <pc:sldMk cId="3011467567" sldId="275"/>
            <ac:spMk id="2" creationId="{865F1D17-6AC2-FAAA-8C3E-1BF51A226311}"/>
          </ac:spMkLst>
        </pc:spChg>
        <pc:spChg chg="mod">
          <ac:chgData name="Cecile Robertson" userId="60d9e854ded97a0d" providerId="LiveId" clId="{65D81530-A6A4-40A2-9A62-26A0E2A241CD}" dt="2026-03-17T21:50:54.498" v="1241" actId="255"/>
          <ac:spMkLst>
            <pc:docMk/>
            <pc:sldMk cId="3011467567" sldId="275"/>
            <ac:spMk id="3" creationId="{CCC3A76D-DCCC-C486-FC59-F273DD07AF87}"/>
          </ac:spMkLst>
        </pc:spChg>
        <pc:spChg chg="add">
          <ac:chgData name="Cecile Robertson" userId="60d9e854ded97a0d" providerId="LiveId" clId="{65D81530-A6A4-40A2-9A62-26A0E2A241CD}" dt="2026-03-17T21:50:32.211" v="1232" actId="26606"/>
          <ac:spMkLst>
            <pc:docMk/>
            <pc:sldMk cId="3011467567" sldId="275"/>
            <ac:spMk id="10" creationId="{4AC6B390-BC59-4F1D-A0EE-D71A92F0A0B2}"/>
          </ac:spMkLst>
        </pc:spChg>
        <pc:spChg chg="add">
          <ac:chgData name="Cecile Robertson" userId="60d9e854ded97a0d" providerId="LiveId" clId="{65D81530-A6A4-40A2-9A62-26A0E2A241CD}" dt="2026-03-17T21:50:32.211" v="1232" actId="26606"/>
          <ac:spMkLst>
            <pc:docMk/>
            <pc:sldMk cId="3011467567" sldId="275"/>
            <ac:spMk id="12" creationId="{B6C60D79-16F1-4C4B-B7E3-7634E7069CDE}"/>
          </ac:spMkLst>
        </pc:spChg>
        <pc:spChg chg="add">
          <ac:chgData name="Cecile Robertson" userId="60d9e854ded97a0d" providerId="LiveId" clId="{65D81530-A6A4-40A2-9A62-26A0E2A241CD}" dt="2026-03-17T21:50:32.211" v="1232" actId="26606"/>
          <ac:spMkLst>
            <pc:docMk/>
            <pc:sldMk cId="3011467567" sldId="275"/>
            <ac:spMk id="14" creationId="{426B127E-6498-4C77-9C9D-4553A5113B80}"/>
          </ac:spMkLst>
        </pc:spChg>
        <pc:picChg chg="add mod ord">
          <ac:chgData name="Cecile Robertson" userId="60d9e854ded97a0d" providerId="LiveId" clId="{65D81530-A6A4-40A2-9A62-26A0E2A241CD}" dt="2026-03-17T21:51:22.265" v="1249" actId="1076"/>
          <ac:picMkLst>
            <pc:docMk/>
            <pc:sldMk cId="3011467567" sldId="275"/>
            <ac:picMk id="5" creationId="{9B7B4DF2-0586-09DA-AA0E-A4AD45D69E49}"/>
          </ac:picMkLst>
        </pc:picChg>
      </pc:sldChg>
      <pc:sldChg chg="addSp modSp new mod setBg">
        <pc:chgData name="Cecile Robertson" userId="60d9e854ded97a0d" providerId="LiveId" clId="{65D81530-A6A4-40A2-9A62-26A0E2A241CD}" dt="2026-03-17T21:53:16.062" v="1310" actId="26606"/>
        <pc:sldMkLst>
          <pc:docMk/>
          <pc:sldMk cId="3697237148" sldId="276"/>
        </pc:sldMkLst>
        <pc:spChg chg="mod">
          <ac:chgData name="Cecile Robertson" userId="60d9e854ded97a0d" providerId="LiveId" clId="{65D81530-A6A4-40A2-9A62-26A0E2A241CD}" dt="2026-03-17T21:53:16.062" v="1310" actId="26606"/>
          <ac:spMkLst>
            <pc:docMk/>
            <pc:sldMk cId="3697237148" sldId="276"/>
            <ac:spMk id="2" creationId="{1F1AC796-0A83-0448-800A-7B17D16B5E83}"/>
          </ac:spMkLst>
        </pc:spChg>
        <pc:spChg chg="mod">
          <ac:chgData name="Cecile Robertson" userId="60d9e854ded97a0d" providerId="LiveId" clId="{65D81530-A6A4-40A2-9A62-26A0E2A241CD}" dt="2026-03-17T21:53:16.062" v="1310" actId="26606"/>
          <ac:spMkLst>
            <pc:docMk/>
            <pc:sldMk cId="3697237148" sldId="276"/>
            <ac:spMk id="3" creationId="{FE1DD404-9440-ECE2-B6D0-D17C94F4B695}"/>
          </ac:spMkLst>
        </pc:spChg>
        <pc:spChg chg="add">
          <ac:chgData name="Cecile Robertson" userId="60d9e854ded97a0d" providerId="LiveId" clId="{65D81530-A6A4-40A2-9A62-26A0E2A241CD}" dt="2026-03-17T21:53:16.062" v="1310" actId="26606"/>
          <ac:spMkLst>
            <pc:docMk/>
            <pc:sldMk cId="3697237148" sldId="276"/>
            <ac:spMk id="12" creationId="{B712E947-0734-45F9-9C4F-41114EC3A33E}"/>
          </ac:spMkLst>
        </pc:spChg>
        <pc:spChg chg="add">
          <ac:chgData name="Cecile Robertson" userId="60d9e854ded97a0d" providerId="LiveId" clId="{65D81530-A6A4-40A2-9A62-26A0E2A241CD}" dt="2026-03-17T21:53:16.062" v="1310" actId="26606"/>
          <ac:spMkLst>
            <pc:docMk/>
            <pc:sldMk cId="3697237148" sldId="276"/>
            <ac:spMk id="14" creationId="{4C6B5652-C661-4C58-B937-F0F490F7FCB2}"/>
          </ac:spMkLst>
        </pc:spChg>
        <pc:spChg chg="add">
          <ac:chgData name="Cecile Robertson" userId="60d9e854ded97a0d" providerId="LiveId" clId="{65D81530-A6A4-40A2-9A62-26A0E2A241CD}" dt="2026-03-17T21:53:16.062" v="1310" actId="26606"/>
          <ac:spMkLst>
            <pc:docMk/>
            <pc:sldMk cId="3697237148" sldId="276"/>
            <ac:spMk id="16" creationId="{0B936867-6407-43FB-9DE6-1B0879D0CB31}"/>
          </ac:spMkLst>
        </pc:spChg>
        <pc:spChg chg="add">
          <ac:chgData name="Cecile Robertson" userId="60d9e854ded97a0d" providerId="LiveId" clId="{65D81530-A6A4-40A2-9A62-26A0E2A241CD}" dt="2026-03-17T21:53:16.062" v="1310" actId="26606"/>
          <ac:spMkLst>
            <pc:docMk/>
            <pc:sldMk cId="3697237148" sldId="276"/>
            <ac:spMk id="18" creationId="{ACD0B258-678B-4A8C-894F-848AF24A1922}"/>
          </ac:spMkLst>
        </pc:spChg>
        <pc:spChg chg="add">
          <ac:chgData name="Cecile Robertson" userId="60d9e854ded97a0d" providerId="LiveId" clId="{65D81530-A6A4-40A2-9A62-26A0E2A241CD}" dt="2026-03-17T21:53:16.062" v="1310" actId="26606"/>
          <ac:spMkLst>
            <pc:docMk/>
            <pc:sldMk cId="3697237148" sldId="276"/>
            <ac:spMk id="20" creationId="{C8D58395-74AF-401A-AF2F-76B6FCF71DFE}"/>
          </ac:spMkLst>
        </pc:spChg>
        <pc:spChg chg="add">
          <ac:chgData name="Cecile Robertson" userId="60d9e854ded97a0d" providerId="LiveId" clId="{65D81530-A6A4-40A2-9A62-26A0E2A241CD}" dt="2026-03-17T21:53:16.062" v="1310" actId="26606"/>
          <ac:spMkLst>
            <pc:docMk/>
            <pc:sldMk cId="3697237148" sldId="276"/>
            <ac:spMk id="22" creationId="{2F003F3F-F118-41D2-AA3F-74DB0D1970BB}"/>
          </ac:spMkLst>
        </pc:spChg>
        <pc:picChg chg="add mod ord">
          <ac:chgData name="Cecile Robertson" userId="60d9e854ded97a0d" providerId="LiveId" clId="{65D81530-A6A4-40A2-9A62-26A0E2A241CD}" dt="2026-03-17T21:53:16.062" v="1310" actId="26606"/>
          <ac:picMkLst>
            <pc:docMk/>
            <pc:sldMk cId="3697237148" sldId="276"/>
            <ac:picMk id="5" creationId="{7E0D7979-0CFD-95CD-6189-C5DEA2E12C6D}"/>
          </ac:picMkLst>
        </pc:picChg>
        <pc:picChg chg="add mod">
          <ac:chgData name="Cecile Robertson" userId="60d9e854ded97a0d" providerId="LiveId" clId="{65D81530-A6A4-40A2-9A62-26A0E2A241CD}" dt="2026-03-17T21:53:16.062" v="1310" actId="26606"/>
          <ac:picMkLst>
            <pc:docMk/>
            <pc:sldMk cId="3697237148" sldId="276"/>
            <ac:picMk id="7" creationId="{E29CC4D6-C5B7-0690-1874-A4F3203B2045}"/>
          </ac:picMkLst>
        </pc:picChg>
      </pc:sldChg>
      <pc:sldChg chg="addSp modSp new mod setBg">
        <pc:chgData name="Cecile Robertson" userId="60d9e854ded97a0d" providerId="LiveId" clId="{65D81530-A6A4-40A2-9A62-26A0E2A241CD}" dt="2026-03-17T21:55:41.908" v="1346" actId="14100"/>
        <pc:sldMkLst>
          <pc:docMk/>
          <pc:sldMk cId="4093859511" sldId="277"/>
        </pc:sldMkLst>
        <pc:spChg chg="mod">
          <ac:chgData name="Cecile Robertson" userId="60d9e854ded97a0d" providerId="LiveId" clId="{65D81530-A6A4-40A2-9A62-26A0E2A241CD}" dt="2026-03-17T21:55:17.162" v="1336" actId="26606"/>
          <ac:spMkLst>
            <pc:docMk/>
            <pc:sldMk cId="4093859511" sldId="277"/>
            <ac:spMk id="2" creationId="{E9EF098A-8887-32FC-29A1-849A3F7C90B0}"/>
          </ac:spMkLst>
        </pc:spChg>
        <pc:spChg chg="mod">
          <ac:chgData name="Cecile Robertson" userId="60d9e854ded97a0d" providerId="LiveId" clId="{65D81530-A6A4-40A2-9A62-26A0E2A241CD}" dt="2026-03-17T21:55:41.908" v="1346" actId="14100"/>
          <ac:spMkLst>
            <pc:docMk/>
            <pc:sldMk cId="4093859511" sldId="277"/>
            <ac:spMk id="3" creationId="{DBA2A346-C7EF-8B92-0E39-15F865DF0377}"/>
          </ac:spMkLst>
        </pc:spChg>
        <pc:spChg chg="add">
          <ac:chgData name="Cecile Robertson" userId="60d9e854ded97a0d" providerId="LiveId" clId="{65D81530-A6A4-40A2-9A62-26A0E2A241CD}" dt="2026-03-17T21:55:17.162" v="1336" actId="26606"/>
          <ac:spMkLst>
            <pc:docMk/>
            <pc:sldMk cId="4093859511" sldId="277"/>
            <ac:spMk id="12" creationId="{B712E947-0734-45F9-9C4F-41114EC3A33E}"/>
          </ac:spMkLst>
        </pc:spChg>
        <pc:spChg chg="add">
          <ac:chgData name="Cecile Robertson" userId="60d9e854ded97a0d" providerId="LiveId" clId="{65D81530-A6A4-40A2-9A62-26A0E2A241CD}" dt="2026-03-17T21:55:17.162" v="1336" actId="26606"/>
          <ac:spMkLst>
            <pc:docMk/>
            <pc:sldMk cId="4093859511" sldId="277"/>
            <ac:spMk id="14" creationId="{4C6B5652-C661-4C58-B937-F0F490F7FCB2}"/>
          </ac:spMkLst>
        </pc:spChg>
        <pc:spChg chg="add">
          <ac:chgData name="Cecile Robertson" userId="60d9e854ded97a0d" providerId="LiveId" clId="{65D81530-A6A4-40A2-9A62-26A0E2A241CD}" dt="2026-03-17T21:55:17.162" v="1336" actId="26606"/>
          <ac:spMkLst>
            <pc:docMk/>
            <pc:sldMk cId="4093859511" sldId="277"/>
            <ac:spMk id="16" creationId="{0B936867-6407-43FB-9DE6-1B0879D0CB31}"/>
          </ac:spMkLst>
        </pc:spChg>
        <pc:spChg chg="add">
          <ac:chgData name="Cecile Robertson" userId="60d9e854ded97a0d" providerId="LiveId" clId="{65D81530-A6A4-40A2-9A62-26A0E2A241CD}" dt="2026-03-17T21:55:17.162" v="1336" actId="26606"/>
          <ac:spMkLst>
            <pc:docMk/>
            <pc:sldMk cId="4093859511" sldId="277"/>
            <ac:spMk id="18" creationId="{ACD0B258-678B-4A8C-894F-848AF24A1922}"/>
          </ac:spMkLst>
        </pc:spChg>
        <pc:spChg chg="add">
          <ac:chgData name="Cecile Robertson" userId="60d9e854ded97a0d" providerId="LiveId" clId="{65D81530-A6A4-40A2-9A62-26A0E2A241CD}" dt="2026-03-17T21:55:17.162" v="1336" actId="26606"/>
          <ac:spMkLst>
            <pc:docMk/>
            <pc:sldMk cId="4093859511" sldId="277"/>
            <ac:spMk id="20" creationId="{C8D58395-74AF-401A-AF2F-76B6FCF71DFE}"/>
          </ac:spMkLst>
        </pc:spChg>
        <pc:spChg chg="add">
          <ac:chgData name="Cecile Robertson" userId="60d9e854ded97a0d" providerId="LiveId" clId="{65D81530-A6A4-40A2-9A62-26A0E2A241CD}" dt="2026-03-17T21:55:17.162" v="1336" actId="26606"/>
          <ac:spMkLst>
            <pc:docMk/>
            <pc:sldMk cId="4093859511" sldId="277"/>
            <ac:spMk id="22" creationId="{2F003F3F-F118-41D2-AA3F-74DB0D1970BB}"/>
          </ac:spMkLst>
        </pc:spChg>
        <pc:picChg chg="add mod ord">
          <ac:chgData name="Cecile Robertson" userId="60d9e854ded97a0d" providerId="LiveId" clId="{65D81530-A6A4-40A2-9A62-26A0E2A241CD}" dt="2026-03-17T21:55:30.893" v="1340" actId="1076"/>
          <ac:picMkLst>
            <pc:docMk/>
            <pc:sldMk cId="4093859511" sldId="277"/>
            <ac:picMk id="5" creationId="{8F63E366-9BB7-5E7F-5A03-0BD3EEA9F43F}"/>
          </ac:picMkLst>
        </pc:picChg>
        <pc:picChg chg="add mod">
          <ac:chgData name="Cecile Robertson" userId="60d9e854ded97a0d" providerId="LiveId" clId="{65D81530-A6A4-40A2-9A62-26A0E2A241CD}" dt="2026-03-17T21:55:30.030" v="1339" actId="1076"/>
          <ac:picMkLst>
            <pc:docMk/>
            <pc:sldMk cId="4093859511" sldId="277"/>
            <ac:picMk id="7" creationId="{DB95FB62-1EAE-4BC7-36B3-45AECFF93D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97DC-2B77-B522-5509-6F6121CCD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6598D-F999-AF93-0383-5CB5AEAD2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AEF33-9ADD-34A0-1AA4-537C5607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F6C1C-C497-3D62-14E3-03EDEABC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B79DE-DE4F-A13D-F807-BD5FA66A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94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E450-A6E2-9D43-826F-5DDFF20E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B30A1-2F49-18F1-5943-AB92E0644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58B60-6278-27D4-118B-4B13B732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2C6E5-3683-CD85-95E2-775D313F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EC781-AF00-4AEC-1576-8DEE9835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766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0D0CA-EA14-6451-DC68-BF03E1783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1C68F-EAAD-8147-AB3C-BDBFA0E5D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7ADE-6C36-F74C-AEB1-DD5AB29A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DA1AC-07FE-75F5-45C1-830287FB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B6BFF-6E01-D186-0386-35FEF5E9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84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B30A-5C7B-1D69-7CA6-AFAB873D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AA4F6-3C65-A8F4-61D0-078E8C6E4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14590-CCEC-5B95-0C83-FA5E7FE2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CD839-2AA6-DFAA-B149-E54F954F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04F26-F4E6-FDC4-D7EA-E85B7E10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794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A9AE-C713-BC4C-95C3-236697CD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D4BC4-6A10-30BF-FCDA-44A3A1FD3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14328-941E-6AB4-8AFC-D3ABAA1F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9FED5-B56E-B99E-A127-103966E8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8BFCF-C1D9-AB75-C118-AC89D547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76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5114-784C-B3C4-6EDA-A00BDD39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233AE-2C0B-5801-053A-34F815E7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540FE-6CEB-1C9F-279A-1CCF6BB66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56D31-11B4-0F9C-1F0D-9E197440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91ABC-58CC-54DB-EC0F-78628222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A0A93-003B-5E37-892A-EAB15CB4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83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65A87-5A06-4F2E-CE04-CBCC0360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12756-40AC-1CA1-D52A-9C6388403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91B86-E308-00EC-97D3-907E47B6A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C066E-843F-0AB7-27CD-98DC65817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01DF9-1CF2-E79B-BB6A-6D619749D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FE7BF-633B-026D-1A60-CFE1BD5B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409DA-0CAA-F38E-A8BD-C6B2E646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78E31-2229-4D6A-C00A-79ACA2B2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682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44A6-77D6-E1E3-9B6C-18A2394C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0FA04-4680-B361-4F57-0BA9E1A5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0ADA8-E348-7166-C7EF-72003D10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F8F05-84D1-988A-2DEB-871886DF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114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F61FB4-FF1B-9D24-5FD5-6398902E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2A1-98C2-C90A-DAE2-6725CDFE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BBB03-7182-9D06-4D0F-205BEC3E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452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BDCD-FF70-6297-FF1D-A43FFF03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35C0C-9F97-3F65-C3F0-11EFD374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5D998-FA75-6E71-1E34-938D5176D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8E268-7BAD-865D-F3D4-B980DAB0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8BE21-DA92-AC45-D5A4-F55BF45B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7B40B-661B-ACF9-7D71-7EBB39D1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68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07BD-FDBA-CCCD-3F1A-E3B19474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ACA751-1476-F5BC-4E00-21369FA69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9E3CB-A870-6608-FB42-9ACA014CC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477CC-0F06-99FB-CDAC-54F796E4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77F82-96A8-E604-F67A-CB0F920D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7BA4D-22AE-C870-E13D-18915D3F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EA3BF-E9C6-B2CB-DD94-BB7B0F9B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20266-9E76-C2D8-7C54-0AA0AFF0C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F1EF4-C502-0733-9CA6-2E0F16B6F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8D5D5F-9F91-458D-A181-5BC6894E730C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DEDB7-9C58-08F9-9A2D-BBADFB5F7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24E5D-27E1-DDC5-9AF0-D6EEDFE37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3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c-csc.ca/fr/home-accueil/?utm_source=copilot.com" TargetMode="External"/><Relationship Id="rId2" Type="http://schemas.openxmlformats.org/officeDocument/2006/relationships/hyperlink" Target="https://www.scc-csc.c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oitsdelapersonne.ca/" TargetMode="External"/><Relationship Id="rId5" Type="http://schemas.openxmlformats.org/officeDocument/2006/relationships/hyperlink" Target="https://www.scc-csc.ca/" TargetMode="External"/><Relationship Id="rId4" Type="http://schemas.openxmlformats.org/officeDocument/2006/relationships/hyperlink" Target="https://www.thecanadianencyclopedia.ca/f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F1404-E0E3-AC5D-E480-20BA6505B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/>
              <a:t>Plan de </a:t>
            </a:r>
            <a:r>
              <a:rPr lang="en-US" sz="2200" b="1" err="1"/>
              <a:t>leçon</a:t>
            </a:r>
            <a:r>
              <a:rPr lang="en-US" sz="2200" b="1"/>
              <a:t> : Michelle </a:t>
            </a:r>
            <a:r>
              <a:rPr lang="en-US" sz="2200" b="1" err="1"/>
              <a:t>O’Bonsawin</a:t>
            </a:r>
            <a:r>
              <a:rPr lang="en-US" sz="2200" b="1"/>
              <a:t>:  Justice, </a:t>
            </a:r>
            <a:r>
              <a:rPr lang="en-US" sz="2200" b="1" err="1"/>
              <a:t>réconciliation</a:t>
            </a:r>
            <a:r>
              <a:rPr lang="en-US" sz="2200" b="1"/>
              <a:t> et leadership </a:t>
            </a:r>
            <a:r>
              <a:rPr lang="en-US" sz="2200" b="1" err="1"/>
              <a:t>canadien</a:t>
            </a:r>
            <a:br>
              <a:rPr lang="en-US" sz="2200" b="1">
                <a:effectLst/>
              </a:rPr>
            </a:br>
            <a:endParaRPr lang="en-US" sz="2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33854-2153-E6CA-5237-2A58FB4EA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467" y="2636196"/>
            <a:ext cx="5598737" cy="4021082"/>
          </a:xfr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r>
              <a:rPr lang="en-US" sz="4500" b="1" dirty="0"/>
              <a:t>Durée </a:t>
            </a:r>
            <a:r>
              <a:rPr lang="en-US" sz="4500" b="1" dirty="0" err="1"/>
              <a:t>totale</a:t>
            </a:r>
            <a:r>
              <a:rPr lang="en-US" sz="4500" b="1" dirty="0"/>
              <a:t> :</a:t>
            </a:r>
            <a:r>
              <a:rPr lang="en-US" sz="4500" dirty="0"/>
              <a:t> 2 </a:t>
            </a:r>
            <a:r>
              <a:rPr lang="en-US" sz="4500" dirty="0" err="1"/>
              <a:t>heures</a:t>
            </a:r>
            <a:endParaRPr lang="en-US" sz="4500" b="0" dirty="0">
              <a:effectLst/>
            </a:endParaRPr>
          </a:p>
          <a:p>
            <a:r>
              <a:rPr lang="en-US" sz="4500" b="1" dirty="0" err="1"/>
              <a:t>Niveau</a:t>
            </a:r>
            <a:r>
              <a:rPr lang="en-US" sz="4500" b="1" dirty="0"/>
              <a:t> :</a:t>
            </a:r>
            <a:r>
              <a:rPr lang="en-US" sz="4500" dirty="0"/>
              <a:t> 12e </a:t>
            </a:r>
            <a:r>
              <a:rPr lang="en-US" sz="4500" dirty="0" err="1"/>
              <a:t>année</a:t>
            </a:r>
            <a:r>
              <a:rPr lang="en-US" sz="4500" dirty="0"/>
              <a:t> – Immersion française </a:t>
            </a:r>
          </a:p>
          <a:p>
            <a:endParaRPr lang="en-US" sz="4500" b="0" dirty="0">
              <a:effectLst/>
            </a:endParaRPr>
          </a:p>
          <a:p>
            <a:r>
              <a:rPr lang="en-US" sz="4500" b="1" dirty="0"/>
              <a:t>Domaines :</a:t>
            </a:r>
            <a:r>
              <a:rPr lang="en-US" sz="4500" dirty="0"/>
              <a:t> FSL (oral, lecture, </a:t>
            </a:r>
            <a:r>
              <a:rPr lang="en-US" sz="4500" dirty="0" err="1"/>
              <a:t>écriture</a:t>
            </a:r>
            <a:r>
              <a:rPr lang="en-US" sz="4500" dirty="0"/>
              <a:t>), Histoire, Études </a:t>
            </a:r>
            <a:r>
              <a:rPr lang="en-US" sz="4500" dirty="0" err="1"/>
              <a:t>autochtones</a:t>
            </a:r>
            <a:r>
              <a:rPr lang="en-US" sz="4500" dirty="0"/>
              <a:t>, </a:t>
            </a:r>
            <a:r>
              <a:rPr lang="en-US" sz="4500" dirty="0" err="1"/>
              <a:t>Éducation</a:t>
            </a:r>
            <a:r>
              <a:rPr lang="en-US" sz="4500" dirty="0"/>
              <a:t> </a:t>
            </a:r>
            <a:r>
              <a:rPr lang="en-US" sz="4500" dirty="0" err="1"/>
              <a:t>civique</a:t>
            </a:r>
            <a:r>
              <a:rPr lang="en-US" sz="45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br>
              <a:rPr lang="en-US" sz="1200" dirty="0"/>
            </a:br>
            <a:endParaRPr lang="en-US" sz="1200" dirty="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3F0D4D80-D412-A0B8-CD61-1FDCCB4EEB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0258" y="5773828"/>
            <a:ext cx="2731214" cy="73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cales of justice on blue background">
            <a:extLst>
              <a:ext uri="{FF2B5EF4-FFF2-40B4-BE49-F238E27FC236}">
                <a16:creationId xmlns:a16="http://schemas.microsoft.com/office/drawing/2014/main" id="{7002BE4A-7BBA-8F88-38F3-5511F015B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04" y="1917007"/>
            <a:ext cx="5386040" cy="3590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A6A25A-6FE5-DC58-7F04-B5CFDEB31D62}"/>
              </a:ext>
            </a:extLst>
          </p:cNvPr>
          <p:cNvSpPr txBox="1"/>
          <p:nvPr/>
        </p:nvSpPr>
        <p:spPr>
          <a:xfrm>
            <a:off x="6238304" y="5663953"/>
            <a:ext cx="53860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/>
          </a:p>
          <a:p>
            <a:r>
              <a:rPr lang="en-US"/>
              <a:t>All images used in this lesson plan are sourced from the Microsoft PowerPoint image library and are used in accordance with Microsoft’s content usage terms.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940DA-C029-1E47-506E-88AFE0503390}"/>
              </a:ext>
            </a:extLst>
          </p:cNvPr>
          <p:cNvSpPr txBox="1"/>
          <p:nvPr/>
        </p:nvSpPr>
        <p:spPr>
          <a:xfrm>
            <a:off x="434948" y="5276867"/>
            <a:ext cx="382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Cécile Robertson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00090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8FD75-6EAD-AABD-7444-9D26FF20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FR" b="1"/>
              <a:t>Mise en situation: Découvrir Michelle</a:t>
            </a:r>
            <a:endParaRPr lang="en-CA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75451-B37A-1D69-D14C-FF9F3151E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89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/>
              <a:t>B. Vidéo: Radio-Canada </a:t>
            </a:r>
            <a:endParaRPr lang="fr-FR" sz="2000" b="1">
              <a:effectLst/>
            </a:endParaRPr>
          </a:p>
          <a:p>
            <a:pPr marL="0" indent="0">
              <a:buNone/>
            </a:pPr>
            <a:r>
              <a:rPr lang="fr-FR" sz="2000"/>
              <a:t>https://ici.radio-canada.ca (chercher </a:t>
            </a:r>
            <a:r>
              <a:rPr lang="fr-FR" sz="2000" i="1"/>
              <a:t>Michelle </a:t>
            </a:r>
            <a:r>
              <a:rPr lang="fr-FR" sz="2000" i="1" err="1"/>
              <a:t>O’Bonsawin</a:t>
            </a:r>
            <a:r>
              <a:rPr lang="fr-FR" sz="2000"/>
              <a:t>)</a:t>
            </a:r>
            <a:endParaRPr lang="fr-FR" sz="2000" b="0">
              <a:effectLst/>
            </a:endParaRPr>
          </a:p>
          <a:p>
            <a:pPr marL="0" indent="0">
              <a:buNone/>
            </a:pPr>
            <a:r>
              <a:rPr lang="fr-FR" sz="2000" b="1"/>
              <a:t>Avant la vidéo :</a:t>
            </a:r>
            <a:endParaRPr lang="fr-FR" sz="2000" b="1">
              <a:effectLst/>
            </a:endParaRPr>
          </a:p>
          <a:p>
            <a:pPr fontAlgn="base"/>
            <a:r>
              <a:rPr lang="fr-FR" sz="2000"/>
              <a:t>« Écoutez pour comprendre pourquoi sa nomination est un moment historique. »</a:t>
            </a:r>
          </a:p>
          <a:p>
            <a:pPr marL="0" indent="0">
              <a:buNone/>
            </a:pPr>
            <a:r>
              <a:rPr lang="fr-FR" sz="2000" b="1"/>
              <a:t>Après la vidéo :</a:t>
            </a:r>
            <a:endParaRPr lang="fr-FR" sz="2000" b="1">
              <a:effectLst/>
            </a:endParaRPr>
          </a:p>
          <a:p>
            <a:pPr fontAlgn="base"/>
            <a:r>
              <a:rPr lang="fr-FR" sz="2000"/>
              <a:t>« Quels obstacles a-t-elle surmontés ? »</a:t>
            </a:r>
          </a:p>
          <a:p>
            <a:pPr fontAlgn="base"/>
            <a:r>
              <a:rPr lang="fr-FR" sz="2000"/>
              <a:t>« Pourquoi sa nomination est-elle importante pour les peuples autochtones ? »</a:t>
            </a:r>
          </a:p>
          <a:p>
            <a:pPr fontAlgn="base"/>
            <a:r>
              <a:rPr lang="fr-FR" sz="2000"/>
              <a:t>« Quel est le rôle d’un juge à la Cour suprême ? »</a:t>
            </a:r>
          </a:p>
          <a:p>
            <a:endParaRPr lang="en-CA" sz="20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Idea with solid fill">
            <a:extLst>
              <a:ext uri="{FF2B5EF4-FFF2-40B4-BE49-F238E27FC236}">
                <a16:creationId xmlns:a16="http://schemas.microsoft.com/office/drawing/2014/main" id="{27A73B34-2F41-11BB-B75C-4414B38DF8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4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1ED0B-66B5-21CC-F2CA-FD7B7647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r-FR" b="1"/>
              <a:t>Mise en situation: Découvrir Michelle</a:t>
            </a:r>
            <a:endParaRPr lang="en-CA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Open book with solid fill">
            <a:extLst>
              <a:ext uri="{FF2B5EF4-FFF2-40B4-BE49-F238E27FC236}">
                <a16:creationId xmlns:a16="http://schemas.microsoft.com/office/drawing/2014/main" id="{811317F6-576E-2DE6-7400-495197875F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9A204-A804-E987-8290-D1D3C6433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/>
              <a:t>C. Lecture guidée : L’Encyclopédie canadienne </a:t>
            </a:r>
            <a:endParaRPr lang="fr-FR" sz="2400" b="1">
              <a:effectLst/>
            </a:endParaRPr>
          </a:p>
          <a:p>
            <a:r>
              <a:rPr lang="fr-FR" sz="2400"/>
              <a:t>https://www.thecanadianencyclopedia.ca/fr (chercher </a:t>
            </a:r>
            <a:r>
              <a:rPr lang="fr-FR" sz="2400" i="1"/>
              <a:t>Michelle </a:t>
            </a:r>
            <a:r>
              <a:rPr lang="fr-FR" sz="2400" i="1" err="1"/>
              <a:t>O’Bonsawin</a:t>
            </a:r>
            <a:r>
              <a:rPr lang="fr-FR" sz="2400"/>
              <a:t>) </a:t>
            </a:r>
          </a:p>
          <a:p>
            <a:endParaRPr lang="fr-FR" sz="2400" b="0">
              <a:effectLst/>
            </a:endParaRPr>
          </a:p>
          <a:p>
            <a:pPr marL="0" indent="0">
              <a:buNone/>
            </a:pPr>
            <a:r>
              <a:rPr lang="fr-FR" sz="2400"/>
              <a:t>Les élèves repèrent :</a:t>
            </a:r>
            <a:endParaRPr lang="fr-FR" sz="2400" b="0">
              <a:effectLst/>
            </a:endParaRPr>
          </a:p>
          <a:p>
            <a:pPr fontAlgn="base"/>
            <a:r>
              <a:rPr lang="fr-FR" sz="2400"/>
              <a:t>3 faits importants</a:t>
            </a:r>
          </a:p>
          <a:p>
            <a:pPr fontAlgn="base"/>
            <a:r>
              <a:rPr lang="fr-FR" sz="2400"/>
              <a:t>1 contribution juridique majeure</a:t>
            </a:r>
          </a:p>
          <a:p>
            <a:pPr fontAlgn="base"/>
            <a:r>
              <a:rPr lang="fr-FR" sz="2400"/>
              <a:t>1 élément lié à la réconciliation</a:t>
            </a:r>
          </a:p>
          <a:p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36142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436AB-238C-6D3D-8977-1033EF40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>
                <a:solidFill>
                  <a:srgbClr val="FFFFFF"/>
                </a:solidFill>
              </a:rPr>
              <a:t>Mise en situation: Découvrir Michelle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7C37-2DEE-A1A5-C6C7-070AEFD36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347" y="10141"/>
            <a:ext cx="6477273" cy="673634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1600" b="1"/>
              <a:t>D. Ressource civique : Cour suprême du Canada </a:t>
            </a:r>
            <a:endParaRPr lang="fr-FR" sz="1600" b="1">
              <a:effectLst/>
            </a:endParaRPr>
          </a:p>
          <a:p>
            <a:r>
              <a:rPr lang="fr-FR" sz="1600">
                <a:hlinkClick r:id="rId2"/>
              </a:rPr>
              <a:t>https://www.scc-csc.ca</a:t>
            </a:r>
            <a:r>
              <a:rPr lang="fr-FR" sz="1600"/>
              <a:t> </a:t>
            </a:r>
          </a:p>
          <a:p>
            <a:endParaRPr lang="fr-FR" sz="1600" b="0">
              <a:effectLst/>
            </a:endParaRPr>
          </a:p>
          <a:p>
            <a:pPr marL="0" indent="0">
              <a:buNone/>
            </a:pPr>
            <a:r>
              <a:rPr lang="fr-FR" sz="1600"/>
              <a:t>L’enseignant explique :</a:t>
            </a:r>
            <a:endParaRPr lang="fr-FR" sz="1600" b="0">
              <a:effectLst/>
            </a:endParaRPr>
          </a:p>
          <a:p>
            <a:r>
              <a:rPr lang="fr-FR" sz="1600"/>
              <a:t>« La Cour suprême est l’institution juridique la plus importante du pays. Les décisions des juges influencent les droits, les lois et la société. » </a:t>
            </a:r>
          </a:p>
          <a:p>
            <a:endParaRPr lang="fr-FR" sz="1600" b="0">
              <a:effectLst/>
            </a:endParaRPr>
          </a:p>
          <a:p>
            <a:pPr marL="0" indent="0">
              <a:buNone/>
            </a:pPr>
            <a:r>
              <a:rPr lang="fr-FR" sz="1600" b="1" u="sng"/>
              <a:t>Rôle de la Cour suprême</a:t>
            </a:r>
          </a:p>
          <a:p>
            <a:r>
              <a:rPr lang="fr-FR" sz="1600" b="1">
                <a:effectLst/>
              </a:rPr>
              <a:t>C’est la plus haute cour du Canada.</a:t>
            </a:r>
            <a:r>
              <a:rPr lang="fr-FR" sz="1600">
                <a:effectLst/>
              </a:rPr>
              <a:t> Ses décisions sont finales.</a:t>
            </a:r>
            <a:endParaRPr lang="fr-FR" sz="1600"/>
          </a:p>
          <a:p>
            <a:r>
              <a:rPr lang="fr-FR" sz="1600" b="1">
                <a:effectLst/>
              </a:rPr>
              <a:t>Ses jugements s’appliquent à tout le pays.</a:t>
            </a:r>
            <a:r>
              <a:rPr lang="fr-FR" sz="1600">
                <a:effectLst/>
              </a:rPr>
              <a:t> Tout le monde doit les respecter.</a:t>
            </a:r>
            <a:endParaRPr lang="fr-FR" sz="1600"/>
          </a:p>
          <a:p>
            <a:r>
              <a:rPr lang="fr-FR" sz="1600" b="1">
                <a:effectLst/>
              </a:rPr>
              <a:t>Elle interprète la Constitution et la Charte.</a:t>
            </a:r>
            <a:r>
              <a:rPr lang="fr-FR" sz="1600">
                <a:effectLst/>
              </a:rPr>
              <a:t> Elle précise comment les droits s’appliquent.</a:t>
            </a:r>
            <a:endParaRPr lang="fr-FR" sz="1600"/>
          </a:p>
          <a:p>
            <a:r>
              <a:rPr lang="fr-FR" sz="1600" b="1">
                <a:effectLst/>
              </a:rPr>
              <a:t>Elle influence les lois.</a:t>
            </a:r>
            <a:r>
              <a:rPr lang="fr-FR" sz="1600">
                <a:effectLst/>
              </a:rPr>
              <a:t> Le gouvernement peut devoir les modifier après ses décisions.</a:t>
            </a:r>
            <a:endParaRPr lang="fr-FR" sz="1600"/>
          </a:p>
          <a:p>
            <a:r>
              <a:rPr lang="fr-FR" sz="1600" b="1">
                <a:effectLst/>
              </a:rPr>
              <a:t>Elle façonne la société.</a:t>
            </a:r>
            <a:r>
              <a:rPr lang="fr-FR" sz="1600">
                <a:effectLst/>
              </a:rPr>
              <a:t> Ses décisions touchent des enjeux comme l’égalité, la justice et les droits autochtones.</a:t>
            </a:r>
            <a:endParaRPr lang="fr-FR" sz="1600"/>
          </a:p>
          <a:p>
            <a:pPr marL="0" indent="0">
              <a:buNone/>
            </a:pPr>
            <a:br>
              <a:rPr lang="fr-FR" sz="1600"/>
            </a:br>
            <a:r>
              <a:rPr lang="fr-FR" sz="1600">
                <a:hlinkClick r:id="rId3"/>
              </a:rPr>
              <a:t>Cour suprême du Canada | Accueil</a:t>
            </a:r>
            <a:endParaRPr lang="en-CA" sz="1600"/>
          </a:p>
        </p:txBody>
      </p:sp>
    </p:spTree>
    <p:extLst>
      <p:ext uri="{BB962C8B-B14F-4D97-AF65-F5344CB8AC3E}">
        <p14:creationId xmlns:p14="http://schemas.microsoft.com/office/powerpoint/2010/main" val="427589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B6875-C967-24A7-D680-7611884F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82" y="456345"/>
            <a:ext cx="3111690" cy="3556097"/>
          </a:xfrm>
        </p:spPr>
        <p:txBody>
          <a:bodyPr anchor="b">
            <a:normAutofit/>
          </a:bodyPr>
          <a:lstStyle/>
          <a:p>
            <a:pPr algn="r"/>
            <a:r>
              <a:rPr lang="en-CA" sz="4000" b="1">
                <a:solidFill>
                  <a:srgbClr val="FFFFFF"/>
                </a:solidFill>
              </a:rPr>
              <a:t>Action: Analyse et production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9C3AF-17E2-A47F-46DD-A91346E94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454" y="511389"/>
            <a:ext cx="5644648" cy="5848468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fr-FR" sz="2000" i="1"/>
              <a:t>Objectif : analyser son impact et produire un texte ou une réflexion.</a:t>
            </a:r>
          </a:p>
          <a:p>
            <a:pPr marL="0" indent="0" algn="ctr">
              <a:buNone/>
            </a:pPr>
            <a:endParaRPr lang="fr-FR" sz="2000" b="0">
              <a:effectLst/>
            </a:endParaRPr>
          </a:p>
          <a:p>
            <a:pPr marL="514350" indent="-514350">
              <a:buAutoNum type="alphaUcPeriod"/>
            </a:pPr>
            <a:r>
              <a:rPr lang="fr-FR" sz="2000" b="1"/>
              <a:t>Analyse en groupes </a:t>
            </a:r>
          </a:p>
          <a:p>
            <a:pPr marL="514350" indent="-514350">
              <a:buAutoNum type="alphaUcPeriod"/>
            </a:pPr>
            <a:endParaRPr lang="fr-FR" sz="2000" b="1"/>
          </a:p>
          <a:p>
            <a:pPr marL="0" indent="0">
              <a:buNone/>
            </a:pPr>
            <a:r>
              <a:rPr lang="fr-FR" sz="2000"/>
              <a:t>Chaque groupe répond à des questions :</a:t>
            </a:r>
          </a:p>
          <a:p>
            <a:pPr marL="0" indent="0">
              <a:buNone/>
            </a:pPr>
            <a:endParaRPr lang="fr-FR" sz="2000" b="0">
              <a:effectLst/>
            </a:endParaRPr>
          </a:p>
          <a:p>
            <a:pPr fontAlgn="base"/>
            <a:r>
              <a:rPr lang="fr-FR" sz="2000"/>
              <a:t>« Comment Michelle </a:t>
            </a:r>
            <a:r>
              <a:rPr lang="fr-FR" sz="2000" err="1"/>
              <a:t>O’Bonsawin</a:t>
            </a:r>
            <a:r>
              <a:rPr lang="fr-FR" sz="2000"/>
              <a:t> a-t-elle contribué à l’histoire canadienne ? »</a:t>
            </a:r>
          </a:p>
          <a:p>
            <a:pPr fontAlgn="base"/>
            <a:r>
              <a:rPr lang="fr-FR" sz="2000"/>
              <a:t>« Pourquoi sa nomination est-elle un pas vers la réconciliation ? »</a:t>
            </a:r>
          </a:p>
          <a:p>
            <a:pPr fontAlgn="base"/>
            <a:r>
              <a:rPr lang="fr-FR" sz="2000"/>
              <a:t>« Comment son parcours reflète-t-il les valeurs canadiennes ? »</a:t>
            </a:r>
          </a:p>
          <a:p>
            <a:pPr fontAlgn="base"/>
            <a:r>
              <a:rPr lang="fr-FR" sz="2000"/>
              <a:t>« Quels enjeux juridiques touchent particulièrement les communautés autochtones ? »</a:t>
            </a:r>
          </a:p>
          <a:p>
            <a:pPr marL="0" indent="0">
              <a:buNone/>
            </a:pPr>
            <a:br>
              <a:rPr lang="fr-FR" sz="1600"/>
            </a:br>
            <a:endParaRPr lang="en-CA" sz="1600"/>
          </a:p>
        </p:txBody>
      </p:sp>
      <p:pic>
        <p:nvPicPr>
          <p:cNvPr id="7" name="Graphic 6" descr="Teacher with solid fill">
            <a:extLst>
              <a:ext uri="{FF2B5EF4-FFF2-40B4-BE49-F238E27FC236}">
                <a16:creationId xmlns:a16="http://schemas.microsoft.com/office/drawing/2014/main" id="{4C3C5AEF-7597-5D24-52B7-25D66391B7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55118" y="129567"/>
            <a:ext cx="1486670" cy="1486670"/>
          </a:xfrm>
          <a:prstGeom prst="rect">
            <a:avLst/>
          </a:prstGeom>
        </p:spPr>
      </p:pic>
      <p:pic>
        <p:nvPicPr>
          <p:cNvPr id="5" name="Graphic 4" descr="Blackboard with solid fill">
            <a:extLst>
              <a:ext uri="{FF2B5EF4-FFF2-40B4-BE49-F238E27FC236}">
                <a16:creationId xmlns:a16="http://schemas.microsoft.com/office/drawing/2014/main" id="{220291E7-F8CB-FA09-9BBE-F7A49E9E26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5722" y="2671044"/>
            <a:ext cx="1487878" cy="1487878"/>
          </a:xfrm>
          <a:prstGeom prst="rect">
            <a:avLst/>
          </a:prstGeom>
        </p:spPr>
      </p:pic>
      <p:pic>
        <p:nvPicPr>
          <p:cNvPr id="9" name="Graphic 8" descr="Books on shelf with solid fill">
            <a:extLst>
              <a:ext uri="{FF2B5EF4-FFF2-40B4-BE49-F238E27FC236}">
                <a16:creationId xmlns:a16="http://schemas.microsoft.com/office/drawing/2014/main" id="{0DE7E964-A389-06E9-342A-ECDE2A46A7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1066" y="5387264"/>
            <a:ext cx="1470736" cy="14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36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F495F-56E9-27A1-61B5-C8B9B692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CA" b="1"/>
              <a:t>Action: Analyse et production</a:t>
            </a:r>
            <a:endParaRPr lang="en-CA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05599-15A6-C096-F1F0-ED537F01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/>
              <a:t>B. Ligne du temps historique </a:t>
            </a:r>
            <a:endParaRPr lang="fr-FR" sz="2400" b="1">
              <a:effectLst/>
            </a:endParaRPr>
          </a:p>
          <a:p>
            <a:pPr marL="0" indent="0">
              <a:buNone/>
            </a:pPr>
            <a:r>
              <a:rPr lang="fr-FR" sz="2400"/>
              <a:t>Les élèves placent :</a:t>
            </a:r>
            <a:endParaRPr lang="fr-FR" sz="2400" b="0">
              <a:effectLst/>
            </a:endParaRPr>
          </a:p>
          <a:p>
            <a:pPr fontAlgn="base"/>
            <a:r>
              <a:rPr lang="fr-FR" sz="2400"/>
              <a:t>naissance et origines franco-ontariennes et autochtones</a:t>
            </a:r>
          </a:p>
          <a:p>
            <a:pPr fontAlgn="base"/>
            <a:r>
              <a:rPr lang="fr-FR" sz="2400"/>
              <a:t>études en droit</a:t>
            </a:r>
          </a:p>
          <a:p>
            <a:pPr fontAlgn="base"/>
            <a:r>
              <a:rPr lang="fr-FR" sz="2400"/>
              <a:t>carrière comme juge à la Cour supérieure de l’Ontario</a:t>
            </a:r>
          </a:p>
          <a:p>
            <a:pPr fontAlgn="base"/>
            <a:r>
              <a:rPr lang="fr-FR" sz="2400"/>
              <a:t>nomination à la Cour suprême </a:t>
            </a:r>
          </a:p>
          <a:p>
            <a:pPr fontAlgn="base"/>
            <a:r>
              <a:rPr lang="fr-FR" sz="2400"/>
              <a:t>contributions à la justice et à la santé mentale</a:t>
            </a:r>
          </a:p>
          <a:p>
            <a:endParaRPr lang="en-CA" sz="2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Monthly calendar with solid fill">
            <a:extLst>
              <a:ext uri="{FF2B5EF4-FFF2-40B4-BE49-F238E27FC236}">
                <a16:creationId xmlns:a16="http://schemas.microsoft.com/office/drawing/2014/main" id="{A61225C7-1B4F-FC1E-4BDC-59332C7B77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9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EAA2B19-F1D9-44D1-9233-141B3FF2F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F29E8-2C9F-09F6-2ED5-539156CC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CA" b="1"/>
              <a:t>Action: Analyse et production</a:t>
            </a:r>
            <a:endParaRPr lang="en-CA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269805" y="-292599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CF97-71CF-1C88-7FD7-2ED86E4A4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/>
              <a:t>C. Activité écrite:  Texte analytique </a:t>
            </a:r>
            <a:endParaRPr lang="fr-FR" sz="2200" b="1">
              <a:effectLst/>
            </a:endParaRPr>
          </a:p>
          <a:p>
            <a:pPr marL="0" indent="0">
              <a:buNone/>
            </a:pPr>
            <a:r>
              <a:rPr lang="fr-FR" sz="2200"/>
              <a:t>Les élèves rédigent un court texte :</a:t>
            </a:r>
            <a:endParaRPr lang="fr-FR" sz="2200" b="0">
              <a:effectLst/>
            </a:endParaRPr>
          </a:p>
          <a:p>
            <a:r>
              <a:rPr lang="fr-FR" sz="2200"/>
              <a:t>« Explique pourquoi Michelle </a:t>
            </a:r>
            <a:r>
              <a:rPr lang="fr-FR" sz="2200" err="1"/>
              <a:t>O’Bonsawin</a:t>
            </a:r>
            <a:r>
              <a:rPr lang="fr-FR" sz="2200"/>
              <a:t> est une figure essentielle dans l’histoire juridique et culturelle du Canada. Appuie ton analyse avec des faits historiques et juridiques. »</a:t>
            </a:r>
            <a:endParaRPr lang="fr-FR" sz="2200" b="0">
              <a:effectLst/>
            </a:endParaRPr>
          </a:p>
          <a:p>
            <a:pPr marL="0" indent="0">
              <a:buNone/>
            </a:pPr>
            <a:r>
              <a:rPr lang="fr-FR" sz="2200"/>
              <a:t>Compétences :</a:t>
            </a:r>
            <a:endParaRPr lang="fr-FR" sz="2200" b="0">
              <a:effectLst/>
            </a:endParaRPr>
          </a:p>
          <a:p>
            <a:pPr fontAlgn="base"/>
            <a:r>
              <a:rPr lang="fr-FR" sz="2200"/>
              <a:t>argumentation</a:t>
            </a:r>
          </a:p>
          <a:p>
            <a:pPr fontAlgn="base"/>
            <a:r>
              <a:rPr lang="fr-FR" sz="2200"/>
              <a:t>vocabulaire juridique</a:t>
            </a:r>
          </a:p>
          <a:p>
            <a:pPr fontAlgn="base"/>
            <a:r>
              <a:rPr lang="fr-FR" sz="2200"/>
              <a:t>cohérence et structure</a:t>
            </a:r>
          </a:p>
          <a:p>
            <a:pPr marL="0" indent="0">
              <a:buNone/>
            </a:pPr>
            <a:endParaRPr lang="en-CA" sz="2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8172" y="206692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Lecturer with solid fill">
            <a:extLst>
              <a:ext uri="{FF2B5EF4-FFF2-40B4-BE49-F238E27FC236}">
                <a16:creationId xmlns:a16="http://schemas.microsoft.com/office/drawing/2014/main" id="{337168F9-39CE-10A6-09DA-73AF5D3E37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73720" y="406586"/>
            <a:ext cx="2482114" cy="24821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Graphic 6" descr="Meeting with solid fill">
            <a:extLst>
              <a:ext uri="{FF2B5EF4-FFF2-40B4-BE49-F238E27FC236}">
                <a16:creationId xmlns:a16="http://schemas.microsoft.com/office/drawing/2014/main" id="{518BB555-4372-9629-62AE-73336A47E1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7206" y="3508928"/>
            <a:ext cx="2454179" cy="2454179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64607" y="3642554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338654" y="6380002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443615" y="478702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1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52245-E75E-637A-906A-BCFF2BC6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4"/>
            <a:ext cx="5458838" cy="1193190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/>
              <a:t>Consolidation: </a:t>
            </a:r>
            <a:r>
              <a:rPr lang="en-CA" b="1" err="1"/>
              <a:t>Synthèse</a:t>
            </a:r>
            <a:r>
              <a:rPr lang="en-CA" b="1"/>
              <a:t> et </a:t>
            </a:r>
            <a:r>
              <a:rPr lang="en-CA" b="1" err="1"/>
              <a:t>réflexion</a:t>
            </a:r>
            <a:endParaRPr lang="en-CA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F6CEAAF0-DFED-0B92-EEFB-069E50AD69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BEF0A-EEF7-3063-64FA-98836B2EF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996067"/>
            <a:ext cx="6838343" cy="477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i="1"/>
              <a:t>Objectif : réfléchir à l’impact de Michelle </a:t>
            </a:r>
            <a:r>
              <a:rPr lang="fr-FR" sz="2000" b="1" i="1" err="1"/>
              <a:t>O’Bonsawin</a:t>
            </a:r>
            <a:r>
              <a:rPr lang="fr-FR" sz="2000" b="1" i="1"/>
              <a:t> et faire des liens contemporains</a:t>
            </a:r>
            <a:r>
              <a:rPr lang="fr-FR" sz="2000" i="1"/>
              <a:t>.</a:t>
            </a:r>
            <a:endParaRPr lang="fr-FR" sz="2000" b="0">
              <a:effectLst/>
            </a:endParaRPr>
          </a:p>
          <a:p>
            <a:pPr marL="0" indent="0">
              <a:buNone/>
            </a:pPr>
            <a:r>
              <a:rPr lang="fr-FR" sz="2000" b="1"/>
              <a:t>A. Débat éclair </a:t>
            </a:r>
            <a:endParaRPr lang="fr-FR" sz="2000" b="1">
              <a:effectLst/>
            </a:endParaRPr>
          </a:p>
          <a:p>
            <a:pPr marL="0" indent="0">
              <a:buNone/>
            </a:pPr>
            <a:r>
              <a:rPr lang="fr-FR" sz="2000"/>
              <a:t>Sujet :</a:t>
            </a:r>
            <a:endParaRPr lang="fr-FR" sz="2000" b="0">
              <a:effectLst/>
            </a:endParaRPr>
          </a:p>
          <a:p>
            <a:r>
              <a:rPr lang="fr-FR" sz="2000"/>
              <a:t>« La représentation autochtone dans les institutions canadiennes est-elle essentielle pour la réconciliation ? » </a:t>
            </a:r>
          </a:p>
          <a:p>
            <a:endParaRPr lang="fr-FR" sz="2000" b="0">
              <a:effectLst/>
            </a:endParaRPr>
          </a:p>
          <a:p>
            <a:pPr marL="0" indent="0">
              <a:buNone/>
            </a:pPr>
            <a:r>
              <a:rPr lang="fr-FR" sz="2000"/>
              <a:t>Les élèves utilisent :</a:t>
            </a:r>
            <a:endParaRPr lang="fr-FR" sz="2000" b="0">
              <a:effectLst/>
            </a:endParaRPr>
          </a:p>
          <a:p>
            <a:pPr fontAlgn="base"/>
            <a:r>
              <a:rPr lang="fr-FR" sz="2000"/>
              <a:t>exemples historiques</a:t>
            </a:r>
          </a:p>
          <a:p>
            <a:pPr fontAlgn="base"/>
            <a:r>
              <a:rPr lang="fr-FR" sz="2000"/>
              <a:t>contributions de Michelle </a:t>
            </a:r>
            <a:r>
              <a:rPr lang="fr-FR" sz="2000" err="1"/>
              <a:t>O’Bonsawin</a:t>
            </a:r>
            <a:endParaRPr lang="fr-FR" sz="2000"/>
          </a:p>
          <a:p>
            <a:pPr fontAlgn="base"/>
            <a:r>
              <a:rPr lang="fr-FR" sz="2000"/>
              <a:t>enjeux actuels</a:t>
            </a:r>
          </a:p>
          <a:p>
            <a:pPr marL="0" indent="0">
              <a:buNone/>
            </a:pPr>
            <a:br>
              <a:rPr lang="fr-FR" sz="1500"/>
            </a:br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156121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427F8-0CBA-ABA9-A2A9-5F602E83C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en-CA" sz="3100" b="1">
                <a:solidFill>
                  <a:srgbClr val="FFFFFF"/>
                </a:solidFill>
              </a:rPr>
              <a:t>Consolidation: Synthèse et réflexion</a:t>
            </a:r>
            <a:endParaRPr lang="en-CA" sz="3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5A450-F7D2-7826-D713-3EE9EBAC4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814531" cy="55342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b="1"/>
              <a:t>B. Retour collectif </a:t>
            </a:r>
            <a:endParaRPr lang="fr-FR" sz="2000" b="1">
              <a:effectLst/>
            </a:endParaRPr>
          </a:p>
          <a:p>
            <a:pPr marL="0" indent="0">
              <a:buNone/>
            </a:pPr>
            <a:r>
              <a:rPr lang="fr-FR" sz="2000"/>
              <a:t>Questions :</a:t>
            </a:r>
            <a:endParaRPr lang="fr-FR" sz="2000" b="0">
              <a:effectLst/>
            </a:endParaRPr>
          </a:p>
          <a:p>
            <a:pPr fontAlgn="base"/>
            <a:r>
              <a:rPr lang="fr-FR" sz="2000"/>
              <a:t>« Comment Michelle </a:t>
            </a:r>
            <a:r>
              <a:rPr lang="fr-FR" sz="2000" err="1"/>
              <a:t>O’Bonsawin</a:t>
            </a:r>
            <a:r>
              <a:rPr lang="fr-FR" sz="2000"/>
              <a:t> a-t-elle changé la perception des peuples autochtones dans le système judiciaire ? »</a:t>
            </a:r>
          </a:p>
          <a:p>
            <a:pPr fontAlgn="base"/>
            <a:r>
              <a:rPr lang="fr-FR" sz="2000"/>
              <a:t>« Pourquoi est-il important d’étudier des leaders autochtones contemporains ? »</a:t>
            </a:r>
          </a:p>
          <a:p>
            <a:pPr fontAlgn="base"/>
            <a:r>
              <a:rPr lang="fr-FR" sz="2000"/>
              <a:t>« Quel héritage laisse-t-elle pour les jeunes Canadiens ? »</a:t>
            </a:r>
          </a:p>
          <a:p>
            <a:endParaRPr lang="en-CA" sz="2000"/>
          </a:p>
        </p:txBody>
      </p:sp>
      <p:pic>
        <p:nvPicPr>
          <p:cNvPr id="7" name="Graphic 6" descr="Lecturer outline">
            <a:extLst>
              <a:ext uri="{FF2B5EF4-FFF2-40B4-BE49-F238E27FC236}">
                <a16:creationId xmlns:a16="http://schemas.microsoft.com/office/drawing/2014/main" id="{0788ADF3-B89D-38D3-2AAE-60FC69DC91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89024" y="900555"/>
            <a:ext cx="2381255" cy="2381255"/>
          </a:xfrm>
          <a:prstGeom prst="rect">
            <a:avLst/>
          </a:prstGeom>
        </p:spPr>
      </p:pic>
      <p:pic>
        <p:nvPicPr>
          <p:cNvPr id="5" name="Graphic 4" descr="Teacher outline">
            <a:extLst>
              <a:ext uri="{FF2B5EF4-FFF2-40B4-BE49-F238E27FC236}">
                <a16:creationId xmlns:a16="http://schemas.microsoft.com/office/drawing/2014/main" id="{501C5149-9F02-9B22-499C-64E33CA182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2034" y="3589863"/>
            <a:ext cx="2395235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36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82209-4576-6E8F-2BE9-6D689D65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CA"/>
              <a:t>Activités pour formuler des évaluations</a:t>
            </a:r>
            <a:endParaRPr lang="en-CA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54614-12FD-162A-1C2D-C8DECE573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/>
              <a:t>Création d’un symbole</a:t>
            </a:r>
          </a:p>
          <a:p>
            <a:pPr marL="0" indent="0">
              <a:buNone/>
            </a:pPr>
            <a:r>
              <a:rPr lang="fr-FR">
                <a:effectLst/>
              </a:rPr>
              <a:t>Inventer un symbole (dessin, logo, icône) qui représente :</a:t>
            </a:r>
            <a:endParaRPr lang="fr-FR"/>
          </a:p>
          <a:p>
            <a:r>
              <a:rPr lang="fr-FR">
                <a:effectLst/>
              </a:rPr>
              <a:t>ses valeurs</a:t>
            </a:r>
            <a:endParaRPr lang="fr-FR"/>
          </a:p>
          <a:p>
            <a:r>
              <a:rPr lang="fr-FR">
                <a:effectLst/>
              </a:rPr>
              <a:t>son héritage</a:t>
            </a:r>
            <a:endParaRPr lang="fr-FR"/>
          </a:p>
          <a:p>
            <a:r>
              <a:rPr lang="fr-FR">
                <a:effectLst/>
              </a:rPr>
              <a:t>son impact</a:t>
            </a:r>
            <a:endParaRPr lang="fr-FR"/>
          </a:p>
          <a:p>
            <a:r>
              <a:rPr lang="fr-FR">
                <a:effectLst/>
              </a:rPr>
              <a:t>et expliquer le choix artistique.</a:t>
            </a:r>
          </a:p>
          <a:p>
            <a:pPr marL="0" indent="0">
              <a:buNone/>
            </a:pPr>
            <a:r>
              <a:rPr lang="fr-FR"/>
              <a:t>Voir la prochaine diapo pour les critères de succès.</a:t>
            </a:r>
          </a:p>
          <a:p>
            <a:endParaRPr lang="en-CA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lipboard Partially Crossed with solid fill">
            <a:extLst>
              <a:ext uri="{FF2B5EF4-FFF2-40B4-BE49-F238E27FC236}">
                <a16:creationId xmlns:a16="http://schemas.microsoft.com/office/drawing/2014/main" id="{6C3C33FA-199D-B745-4699-B5F2F3BFCA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3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Checklist with solid fill">
            <a:extLst>
              <a:ext uri="{FF2B5EF4-FFF2-40B4-BE49-F238E27FC236}">
                <a16:creationId xmlns:a16="http://schemas.microsoft.com/office/drawing/2014/main" id="{9B7B4DF2-0586-09DA-AA0E-A4AD45D69E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87086" y="1813523"/>
            <a:ext cx="3389580" cy="338958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F1D17-6AC2-FAAA-8C3E-1BF51A22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50160"/>
            <a:ext cx="3522132" cy="11548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/>
              <a:t>Critères de succès : Création d’un symbole</a:t>
            </a:r>
            <a:br>
              <a:rPr lang="fr-FR" sz="2800" b="1"/>
            </a:br>
            <a:endParaRPr lang="en-CA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3A76D-DCCC-C486-FC59-F273DD07A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4" y="1538868"/>
            <a:ext cx="7973122" cy="5319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300" b="1"/>
              <a:t> </a:t>
            </a:r>
            <a:r>
              <a:rPr lang="fr-FR" sz="1800" b="1"/>
              <a:t>Pertinence</a:t>
            </a:r>
          </a:p>
          <a:p>
            <a:r>
              <a:rPr lang="fr-FR" sz="1800">
                <a:effectLst/>
              </a:rPr>
              <a:t>Le symbole reflète clairement une ou plusieurs valeurs importantes associées à Michelle </a:t>
            </a:r>
            <a:r>
              <a:rPr lang="fr-FR" sz="1800" err="1">
                <a:effectLst/>
              </a:rPr>
              <a:t>O’Bonsawin</a:t>
            </a:r>
            <a:r>
              <a:rPr lang="fr-FR" sz="1800">
                <a:effectLst/>
              </a:rPr>
              <a:t> (justice, équité, persévérance, identité autochtone, service public).</a:t>
            </a:r>
            <a:endParaRPr lang="fr-FR" sz="1800"/>
          </a:p>
          <a:p>
            <a:pPr marL="0" indent="0">
              <a:buNone/>
            </a:pPr>
            <a:r>
              <a:rPr lang="fr-FR" sz="1800" b="1"/>
              <a:t>Justification</a:t>
            </a:r>
          </a:p>
          <a:p>
            <a:r>
              <a:rPr lang="fr-FR" sz="1800">
                <a:effectLst/>
              </a:rPr>
              <a:t>L’élève explique de façon claire pourquoi il a choisi ce symbole et ce qu’il représente.</a:t>
            </a:r>
            <a:endParaRPr lang="fr-FR" sz="1800"/>
          </a:p>
          <a:p>
            <a:pPr marL="0" indent="0">
              <a:buNone/>
            </a:pPr>
            <a:r>
              <a:rPr lang="fr-FR" sz="1800" b="1"/>
              <a:t>Créativité</a:t>
            </a:r>
          </a:p>
          <a:p>
            <a:r>
              <a:rPr lang="fr-FR" sz="1800">
                <a:effectLst/>
              </a:rPr>
              <a:t>Le symbole est original, réfléchi et démontre un effort de conception personnelle.</a:t>
            </a:r>
            <a:endParaRPr lang="fr-FR" sz="1800"/>
          </a:p>
          <a:p>
            <a:pPr marL="0" indent="0">
              <a:buNone/>
            </a:pPr>
            <a:r>
              <a:rPr lang="fr-FR" sz="1800" b="1"/>
              <a:t>Clarté visuelle</a:t>
            </a:r>
          </a:p>
          <a:p>
            <a:r>
              <a:rPr lang="fr-FR" sz="1800">
                <a:effectLst/>
              </a:rPr>
              <a:t>Le dessin ou le design est lisible, bien organisé et facile à comprendre.</a:t>
            </a:r>
            <a:endParaRPr lang="fr-FR" sz="1800"/>
          </a:p>
          <a:p>
            <a:pPr marL="0" indent="0">
              <a:buNone/>
            </a:pPr>
            <a:r>
              <a:rPr lang="fr-FR" sz="1800" b="1"/>
              <a:t>Lien avec ses contributions</a:t>
            </a:r>
          </a:p>
          <a:p>
            <a:r>
              <a:rPr lang="fr-FR" sz="1800">
                <a:effectLst/>
              </a:rPr>
              <a:t>Le symbole montre une compréhension de son rôle comme juge à la Cour suprême et de son importance comme pionnière autochtone.</a:t>
            </a:r>
            <a:endParaRPr lang="fr-FR" sz="1800"/>
          </a:p>
          <a:p>
            <a:endParaRPr lang="en-CA" sz="1300"/>
          </a:p>
        </p:txBody>
      </p:sp>
    </p:spTree>
    <p:extLst>
      <p:ext uri="{BB962C8B-B14F-4D97-AF65-F5344CB8AC3E}">
        <p14:creationId xmlns:p14="http://schemas.microsoft.com/office/powerpoint/2010/main" val="301146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774EC-85C0-3A68-B36C-1C0F3333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r-FR" b="1">
                <a:effectLst/>
              </a:rPr>
              <a:t>Utilisation prévue</a:t>
            </a:r>
            <a:endParaRPr lang="en-CA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Help with solid fill">
            <a:extLst>
              <a:ext uri="{FF2B5EF4-FFF2-40B4-BE49-F238E27FC236}">
                <a16:creationId xmlns:a16="http://schemas.microsoft.com/office/drawing/2014/main" id="{CB2ED0EB-188D-9C19-F79E-6F77F8B886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9C1C1-EA22-6FBE-7628-49094B52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563" y="1805056"/>
            <a:ext cx="5873237" cy="477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>
                <a:effectLst/>
              </a:rPr>
              <a:t>Le présent plan de leçon est fondé sur le curriculum de FLS de l’Ontario et vise à soutenir les enseignants de FLS dans l’exploration de personnages importants de l’histoire canadienne.</a:t>
            </a:r>
          </a:p>
          <a:p>
            <a:pPr marL="0" indent="0">
              <a:buNone/>
            </a:pPr>
            <a:r>
              <a:rPr lang="fr-FR" sz="2200">
                <a:effectLst/>
              </a:rPr>
              <a:t> Cette leçon peut également être mise en lien avec les attentes de 12ᵉ année du curriculum d’histoire de l’Ontario.</a:t>
            </a:r>
          </a:p>
          <a:p>
            <a:pPr marL="0" indent="0">
              <a:buNone/>
            </a:pPr>
            <a:r>
              <a:rPr lang="fr-FR" sz="2200">
                <a:effectLst/>
              </a:rPr>
              <a:t>Elle comporte aussi des liens avec des thèmes liés à l’histoire des peuples autochtones ainsi qu’avec des aspects de l’éducation à la citoyenneté.</a:t>
            </a:r>
            <a:endParaRPr lang="fr-FR" sz="2200"/>
          </a:p>
          <a:p>
            <a:endParaRPr lang="en-CA" sz="2200"/>
          </a:p>
        </p:txBody>
      </p:sp>
    </p:spTree>
    <p:extLst>
      <p:ext uri="{BB962C8B-B14F-4D97-AF65-F5344CB8AC3E}">
        <p14:creationId xmlns:p14="http://schemas.microsoft.com/office/powerpoint/2010/main" val="1574421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AC796-0A83-0448-800A-7B17D16B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Activités pour formuler des évaluations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DD404-9440-ECE2-B6D0-D17C94F4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b="1"/>
              <a:t>Analyse d’une citation</a:t>
            </a:r>
          </a:p>
          <a:p>
            <a:pPr marL="0" indent="0">
              <a:buNone/>
            </a:pPr>
            <a:r>
              <a:rPr lang="fr-FR" sz="2000">
                <a:effectLst/>
              </a:rPr>
              <a:t>Choisir une citation de Michelle </a:t>
            </a:r>
            <a:r>
              <a:rPr lang="fr-FR" sz="2000" err="1">
                <a:effectLst/>
              </a:rPr>
              <a:t>O’Bonsawin</a:t>
            </a:r>
            <a:r>
              <a:rPr lang="fr-FR" sz="2000">
                <a:effectLst/>
              </a:rPr>
              <a:t> et expliquer :</a:t>
            </a:r>
            <a:endParaRPr lang="fr-FR" sz="2000"/>
          </a:p>
          <a:p>
            <a:r>
              <a:rPr lang="fr-FR" sz="2000">
                <a:effectLst/>
              </a:rPr>
              <a:t>ce qu’elle signifie</a:t>
            </a:r>
            <a:endParaRPr lang="fr-FR" sz="2000"/>
          </a:p>
          <a:p>
            <a:r>
              <a:rPr lang="fr-FR" sz="2000">
                <a:effectLst/>
              </a:rPr>
              <a:t>ce qu’elle révèle de ses valeurs</a:t>
            </a:r>
            <a:endParaRPr lang="fr-FR" sz="2000"/>
          </a:p>
          <a:p>
            <a:r>
              <a:rPr lang="fr-FR" sz="2000">
                <a:effectLst/>
              </a:rPr>
              <a:t>comment elle s’applique à la société canadienne</a:t>
            </a:r>
            <a:endParaRPr lang="fr-FR" sz="2000"/>
          </a:p>
          <a:p>
            <a:pPr marL="0" indent="0">
              <a:buNone/>
            </a:pPr>
            <a:r>
              <a:rPr lang="en-CA" sz="2000"/>
              <a:t>Voir la </a:t>
            </a:r>
            <a:r>
              <a:rPr lang="en-CA" sz="2000" err="1"/>
              <a:t>prochaine</a:t>
            </a:r>
            <a:r>
              <a:rPr lang="en-CA" sz="2000"/>
              <a:t> </a:t>
            </a:r>
            <a:r>
              <a:rPr lang="en-CA" sz="2000" err="1"/>
              <a:t>diapo</a:t>
            </a:r>
            <a:r>
              <a:rPr lang="en-CA" sz="2000"/>
              <a:t> pour les </a:t>
            </a:r>
            <a:r>
              <a:rPr lang="en-CA" sz="2000" err="1"/>
              <a:t>critères</a:t>
            </a:r>
            <a:r>
              <a:rPr lang="en-CA" sz="2000"/>
              <a:t> de succès</a:t>
            </a:r>
          </a:p>
        </p:txBody>
      </p:sp>
      <p:pic>
        <p:nvPicPr>
          <p:cNvPr id="7" name="Graphic 6" descr="Storytelling with solid fill">
            <a:extLst>
              <a:ext uri="{FF2B5EF4-FFF2-40B4-BE49-F238E27FC236}">
                <a16:creationId xmlns:a16="http://schemas.microsoft.com/office/drawing/2014/main" id="{E29CC4D6-C5B7-0690-1874-A4F3203B20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89024" y="900555"/>
            <a:ext cx="2381255" cy="2381255"/>
          </a:xfrm>
          <a:prstGeom prst="rect">
            <a:avLst/>
          </a:prstGeom>
        </p:spPr>
      </p:pic>
      <p:pic>
        <p:nvPicPr>
          <p:cNvPr id="5" name="Graphic 4" descr="Address Book outline">
            <a:extLst>
              <a:ext uri="{FF2B5EF4-FFF2-40B4-BE49-F238E27FC236}">
                <a16:creationId xmlns:a16="http://schemas.microsoft.com/office/drawing/2014/main" id="{7E0D7979-0CFD-95CD-6189-C5DEA2E12C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2034" y="3589863"/>
            <a:ext cx="2395235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37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F098A-8887-32FC-29A1-849A3F7C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Critères de succès: Analyse d’une citation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2A346-C7EF-8B92-0E39-15F865DF0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557" y="144967"/>
            <a:ext cx="4977528" cy="65792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800" b="1"/>
              <a:t>Compréhension de la citation</a:t>
            </a:r>
          </a:p>
          <a:p>
            <a:r>
              <a:rPr lang="fr-FR" sz="1800">
                <a:effectLst/>
              </a:rPr>
              <a:t>L’élève explique clairement ce que la citation signifie avec ses propres mots.</a:t>
            </a:r>
            <a:endParaRPr lang="fr-FR" sz="1800"/>
          </a:p>
          <a:p>
            <a:pPr marL="0" indent="0">
              <a:buNone/>
            </a:pPr>
            <a:r>
              <a:rPr lang="fr-FR" sz="1800" b="1"/>
              <a:t>Interprétation pertinente</a:t>
            </a:r>
          </a:p>
          <a:p>
            <a:r>
              <a:rPr lang="fr-FR" sz="1800">
                <a:effectLst/>
              </a:rPr>
              <a:t>L’analyse montre une réflexion personnelle et un lien logique avec les valeurs ou les idées de Michelle </a:t>
            </a:r>
            <a:r>
              <a:rPr lang="fr-FR" sz="1800" err="1">
                <a:effectLst/>
              </a:rPr>
              <a:t>O’Bonsawin</a:t>
            </a:r>
            <a:r>
              <a:rPr lang="fr-FR" sz="1800">
                <a:effectLst/>
              </a:rPr>
              <a:t> (justice, équité, droits, identité autochtone).</a:t>
            </a:r>
            <a:endParaRPr lang="fr-FR" sz="1800"/>
          </a:p>
          <a:p>
            <a:pPr marL="0" indent="0">
              <a:buNone/>
            </a:pPr>
            <a:r>
              <a:rPr lang="fr-FR" sz="1800" b="1"/>
              <a:t>Lien avec la société canadienne</a:t>
            </a:r>
          </a:p>
          <a:p>
            <a:r>
              <a:rPr lang="fr-FR" sz="1800">
                <a:effectLst/>
              </a:rPr>
              <a:t>L’élève établit un lien entre la citation et un enjeu réel (droits, justice, inclusion, réconciliation, etc.).</a:t>
            </a:r>
            <a:endParaRPr lang="fr-FR" sz="1800"/>
          </a:p>
          <a:p>
            <a:pPr marL="0" indent="0">
              <a:buNone/>
            </a:pPr>
            <a:r>
              <a:rPr lang="fr-FR" sz="1800" b="1"/>
              <a:t>Qualité de l’argumentation</a:t>
            </a:r>
          </a:p>
          <a:p>
            <a:r>
              <a:rPr lang="fr-FR" sz="1800">
                <a:effectLst/>
              </a:rPr>
              <a:t>Les idées sont organisées, cohérentes et appuyées par des exemples ou des explications.</a:t>
            </a:r>
            <a:endParaRPr lang="fr-FR" sz="1800"/>
          </a:p>
          <a:p>
            <a:pPr marL="0" indent="0">
              <a:buNone/>
            </a:pPr>
            <a:r>
              <a:rPr lang="fr-FR" sz="1800" b="1"/>
              <a:t>Qualité de la langue</a:t>
            </a:r>
          </a:p>
          <a:p>
            <a:r>
              <a:rPr lang="fr-FR" sz="1800">
                <a:effectLst/>
              </a:rPr>
              <a:t>Le vocabulaire est approprié et les phrases sont claires et bien structurées.</a:t>
            </a:r>
            <a:endParaRPr lang="fr-FR" sz="1800"/>
          </a:p>
          <a:p>
            <a:endParaRPr lang="en-CA" sz="1400"/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B95FB62-1EAE-4BC7-36B3-45AECFF93D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34293" y="865046"/>
            <a:ext cx="1312962" cy="1312962"/>
          </a:xfrm>
          <a:prstGeom prst="rect">
            <a:avLst/>
          </a:prstGeom>
        </p:spPr>
      </p:pic>
      <p:pic>
        <p:nvPicPr>
          <p:cNvPr id="5" name="Graphic 4" descr="Clipboard Partially Checked outline">
            <a:extLst>
              <a:ext uri="{FF2B5EF4-FFF2-40B4-BE49-F238E27FC236}">
                <a16:creationId xmlns:a16="http://schemas.microsoft.com/office/drawing/2014/main" id="{8F63E366-9BB7-5E7F-5A03-0BD3EEA9F4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6382" y="3808339"/>
            <a:ext cx="2395235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59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EC12-9F80-6256-3585-91B4C42C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/>
          <a:lstStyle/>
          <a:p>
            <a:pPr algn="ctr"/>
            <a:r>
              <a:rPr lang="fr-FR" b="1" u="sng"/>
              <a:t>Ressources </a:t>
            </a:r>
            <a:r>
              <a:rPr lang="fr-CA" b="1" u="sng"/>
              <a:t>d'appui 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CD0CF-C7FB-DBBE-5371-1E213DF2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05466"/>
            <a:ext cx="11963400" cy="545253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r-FR" b="0">
              <a:effectLst/>
            </a:endParaRPr>
          </a:p>
          <a:p>
            <a:pPr marL="0" indent="0">
              <a:buNone/>
            </a:pPr>
            <a:r>
              <a:rPr lang="fr-FR" sz="3800" b="1"/>
              <a:t>1. Radio-Canada – Actualités / Profil de Michelle </a:t>
            </a:r>
            <a:r>
              <a:rPr lang="fr-FR" sz="3800" b="1" err="1"/>
              <a:t>O’Bonsawin</a:t>
            </a:r>
            <a:endParaRPr lang="fr-FR" sz="3800" b="1">
              <a:effectLst/>
            </a:endParaRPr>
          </a:p>
          <a:p>
            <a:r>
              <a:rPr lang="fr-FR" sz="3800"/>
              <a:t>Articles et reportages en français sur sa nomination historique à la Cour suprême.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/>
              <a:t>https://ici.radio-canada.ca (chercher </a:t>
            </a:r>
            <a:r>
              <a:rPr lang="fr-FR" sz="3800" i="1"/>
              <a:t>Michelle </a:t>
            </a:r>
            <a:r>
              <a:rPr lang="fr-FR" sz="3800" i="1" err="1"/>
              <a:t>O’Bonsawin</a:t>
            </a:r>
            <a:r>
              <a:rPr lang="fr-FR" sz="3800"/>
              <a:t>)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 b="1"/>
              <a:t>2. L’Encyclopédie canadienne : Biographie complète</a:t>
            </a:r>
            <a:endParaRPr lang="fr-FR" sz="3800" b="1">
              <a:effectLst/>
            </a:endParaRPr>
          </a:p>
          <a:p>
            <a:r>
              <a:rPr lang="fr-FR" sz="3800"/>
              <a:t>Un article clair, détaillé et rédigé en français sur sa vie, sa carrière et son impact.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/>
              <a:t> https://www.thecanadianencyclopedia.ca/fr (chercher </a:t>
            </a:r>
            <a:r>
              <a:rPr lang="fr-FR" sz="3800" i="1"/>
              <a:t>Michelle </a:t>
            </a:r>
            <a:r>
              <a:rPr lang="fr-FR" sz="3800" i="1" err="1"/>
              <a:t>O’Bonsawin</a:t>
            </a:r>
            <a:r>
              <a:rPr lang="fr-FR" sz="3800"/>
              <a:t>)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 b="1"/>
              <a:t>3. Cour suprême du Canada : Biographie officielle (version française)</a:t>
            </a:r>
            <a:endParaRPr lang="fr-FR" sz="3800" b="1">
              <a:effectLst/>
            </a:endParaRPr>
          </a:p>
          <a:p>
            <a:pPr marL="0" indent="0">
              <a:buNone/>
            </a:pPr>
            <a:r>
              <a:rPr lang="fr-FR" sz="3800"/>
              <a:t>Site institutionnel présentant son parcours professionnel et ses contributions juridiques.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/>
              <a:t> https://www.scc-csc.ca (section </a:t>
            </a:r>
            <a:r>
              <a:rPr lang="fr-FR" sz="3800" i="1"/>
              <a:t>Juges</a:t>
            </a:r>
            <a:r>
              <a:rPr lang="fr-FR" sz="3800"/>
              <a:t> → </a:t>
            </a:r>
            <a:r>
              <a:rPr lang="fr-FR" sz="3800" i="1"/>
              <a:t>Michelle </a:t>
            </a:r>
            <a:r>
              <a:rPr lang="fr-FR" sz="3800" i="1" err="1"/>
              <a:t>O’Bonsawin</a:t>
            </a:r>
            <a:r>
              <a:rPr lang="fr-FR" sz="3800"/>
              <a:t>)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 b="1"/>
              <a:t>4. Musée canadien pour les droits de la personne : Ressources sur la justice et la représentation autochtone</a:t>
            </a:r>
            <a:endParaRPr lang="fr-FR" sz="3800" b="1">
              <a:effectLst/>
            </a:endParaRPr>
          </a:p>
          <a:p>
            <a:r>
              <a:rPr lang="fr-FR" sz="3800"/>
              <a:t>Bien que non exclusivement sur elle, plusieurs articles contextualisent son importance.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/>
              <a:t> https://droitsdelapersonne.ca (chercher </a:t>
            </a:r>
            <a:r>
              <a:rPr lang="fr-FR" sz="3800" i="1"/>
              <a:t>justice</a:t>
            </a:r>
            <a:r>
              <a:rPr lang="fr-FR" sz="3800"/>
              <a:t>, </a:t>
            </a:r>
            <a:r>
              <a:rPr lang="fr-FR" sz="3800" i="1"/>
              <a:t>Autochtones</a:t>
            </a:r>
            <a:r>
              <a:rPr lang="fr-FR" sz="3800"/>
              <a:t>, </a:t>
            </a:r>
            <a:r>
              <a:rPr lang="fr-FR" sz="3800" i="1"/>
              <a:t>Cour suprême</a:t>
            </a:r>
            <a:r>
              <a:rPr lang="fr-FR" sz="3800"/>
              <a:t>)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 b="1"/>
              <a:t>5. Gouvernement du Canada:  Communiqué officiel de nomination (en français)</a:t>
            </a:r>
            <a:endParaRPr lang="fr-FR" sz="3800" b="1">
              <a:effectLst/>
            </a:endParaRPr>
          </a:p>
          <a:p>
            <a:r>
              <a:rPr lang="fr-FR" sz="3800"/>
              <a:t>Annonce officielle de sa nomination, avec détails sur son rôle et son parcours.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/>
              <a:t> https://www.canada.ca (chercher </a:t>
            </a:r>
            <a:r>
              <a:rPr lang="fr-FR" sz="3800" i="1"/>
              <a:t>Michelle </a:t>
            </a:r>
            <a:r>
              <a:rPr lang="fr-FR" sz="3800" i="1" err="1"/>
              <a:t>O’Bonsawin</a:t>
            </a:r>
            <a:r>
              <a:rPr lang="fr-FR" sz="3800" i="1"/>
              <a:t> nomination</a:t>
            </a:r>
            <a:r>
              <a:rPr lang="fr-FR" sz="3800"/>
              <a:t>)</a:t>
            </a:r>
            <a:endParaRPr lang="fr-FR" sz="3800" b="0">
              <a:effectLst/>
            </a:endParaRPr>
          </a:p>
          <a:p>
            <a:pPr marL="0" indent="0">
              <a:buNone/>
            </a:pPr>
            <a:br>
              <a:rPr lang="fr-FR" b="0">
                <a:effectLst/>
              </a:rPr>
            </a:b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45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55AEE-8AFA-0539-F018-50A135D8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r-FR" b="1"/>
              <a:t>Droits d’utilisation de cette ressource </a:t>
            </a:r>
            <a:endParaRPr lang="en-CA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90BBEF13-E148-5DDF-7EBC-F14A7EF026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219B-4608-1B21-33D2-D7B13D06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>
                <a:effectLst/>
              </a:rPr>
              <a:t>À des fins éducatives, les enseignants peuvent :</a:t>
            </a:r>
            <a:endParaRPr lang="fr-FR" sz="2000"/>
          </a:p>
          <a:p>
            <a:r>
              <a:rPr lang="fr-FR" sz="2000">
                <a:effectLst/>
              </a:rPr>
              <a:t>la télécharger</a:t>
            </a:r>
            <a:endParaRPr lang="fr-FR" sz="2000"/>
          </a:p>
          <a:p>
            <a:r>
              <a:rPr lang="fr-FR" sz="2000">
                <a:effectLst/>
              </a:rPr>
              <a:t>la modifier</a:t>
            </a:r>
            <a:endParaRPr lang="fr-FR" sz="2000"/>
          </a:p>
          <a:p>
            <a:r>
              <a:rPr lang="fr-FR" sz="2000">
                <a:effectLst/>
              </a:rPr>
              <a:t>la projeter en classe</a:t>
            </a:r>
            <a:endParaRPr lang="fr-FR" sz="2000"/>
          </a:p>
          <a:p>
            <a:r>
              <a:rPr lang="fr-FR" sz="2000">
                <a:effectLst/>
              </a:rPr>
              <a:t>la publier sur leur environnement numérique d’apprentissage (ENA)</a:t>
            </a:r>
            <a:endParaRPr lang="fr-FR" sz="2000"/>
          </a:p>
          <a:p>
            <a:r>
              <a:rPr lang="fr-FR" sz="2000">
                <a:effectLst/>
              </a:rPr>
              <a:t>repartager la version originale ou une version modifiée sur tout site web éducatif</a:t>
            </a:r>
          </a:p>
          <a:p>
            <a:pPr marL="0" indent="0">
              <a:buNone/>
            </a:pPr>
            <a:r>
              <a:rPr lang="fr-FR" sz="2000"/>
              <a:t>Les enseignants ne peuvent pas vendre cette ressource et ne peuvent pas modifier la licence CC appliquée lors de son repartage, même sous une version modifiée (CC‑BY‑NC‑SA).</a:t>
            </a:r>
          </a:p>
          <a:p>
            <a:pPr marL="0" indent="0">
              <a:buNone/>
            </a:pPr>
            <a:endParaRPr lang="en-CA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175BD-3244-8A01-FBFF-655B49521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297" y="6172200"/>
            <a:ext cx="176189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7F58A-D106-5479-ED34-9B309F86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CA" sz="4100" b="1" err="1"/>
              <a:t>Déclaration</a:t>
            </a:r>
            <a:r>
              <a:rPr lang="en-CA" sz="4100" b="1"/>
              <a:t> </a:t>
            </a:r>
            <a:r>
              <a:rPr lang="en-CA" sz="4100" b="1" err="1"/>
              <a:t>concernant</a:t>
            </a:r>
            <a:r>
              <a:rPr lang="en-CA" sz="4100" b="1"/>
              <a:t> </a:t>
            </a:r>
            <a:r>
              <a:rPr lang="en-CA" sz="4100" b="1" err="1"/>
              <a:t>l’intelligence</a:t>
            </a:r>
            <a:r>
              <a:rPr lang="en-CA" sz="4100" b="1"/>
              <a:t> </a:t>
            </a:r>
            <a:r>
              <a:rPr lang="en-CA" sz="4100" b="1" err="1"/>
              <a:t>artificielle</a:t>
            </a:r>
            <a:endParaRPr lang="en-CA" sz="41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591D9A-3536-CE93-C937-3594280A6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784" y="511293"/>
            <a:ext cx="4474177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52C6-984F-66BB-5D81-D72CFA800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912" y="2575931"/>
            <a:ext cx="5755888" cy="3601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/>
              <a:t>Cette ressource a eu recours au soutien de l’intelligence artificielle pour l’élaboration de la liste des ressources et du matériel.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44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EB281-D54A-211D-1A4E-E8CFA51D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1180980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fr-FR" sz="18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fr-FR" sz="3100" b="1">
                <a:solidFill>
                  <a:schemeClr val="tx1">
                    <a:lumMod val="65000"/>
                    <a:lumOff val="35000"/>
                  </a:schemeClr>
                </a:solidFill>
              </a:rPr>
              <a:t>Curriculum FSL: </a:t>
            </a:r>
            <a:br>
              <a:rPr lang="fr-FR" sz="31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3100" b="1">
                <a:solidFill>
                  <a:schemeClr val="tx1">
                    <a:lumMod val="65000"/>
                    <a:lumOff val="35000"/>
                  </a:schemeClr>
                </a:solidFill>
              </a:rPr>
              <a:t>Immersion:  12</a:t>
            </a:r>
            <a:r>
              <a:rPr lang="fr-CA" sz="3100" b="1">
                <a:solidFill>
                  <a:schemeClr val="tx1">
                    <a:lumMod val="65000"/>
                    <a:lumOff val="35000"/>
                  </a:schemeClr>
                </a:solidFill>
              </a:rPr>
              <a:t>e année</a:t>
            </a:r>
            <a:br>
              <a:rPr lang="fr-FR" sz="31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endParaRPr lang="en-CA" sz="3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4D056-4322-21F7-805B-5E8A6E0C7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878" y="2442117"/>
            <a:ext cx="9405068" cy="31547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Objectifs d’apprentissage</a:t>
            </a:r>
            <a:endParaRPr lang="fr-FR" sz="2400" b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fontAlgn="base"/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A1/A2 – Communication orale</a:t>
            </a: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: analyser et discuter du rôle de Michelle </a:t>
            </a:r>
            <a:r>
              <a:rPr lang="fr-FR" sz="2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O’Bonsawin</a:t>
            </a: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dans le système judiciaire canadien.</a:t>
            </a:r>
          </a:p>
          <a:p>
            <a:pPr fontAlgn="base"/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B1 – Lecture</a:t>
            </a: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: interpréter des textes informatifs et juridiques.</a:t>
            </a:r>
          </a:p>
          <a:p>
            <a:pPr fontAlgn="base"/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C1 – Écriture</a:t>
            </a: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: rédiger un texte analytique ou argumentatif.</a:t>
            </a:r>
          </a:p>
          <a:p>
            <a:pPr fontAlgn="base"/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D – Interculturalité</a:t>
            </a: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: comprendre la place des peuples autochtones dans les institutions canadiennes.</a:t>
            </a:r>
          </a:p>
          <a:p>
            <a:endParaRPr lang="en-CA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6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03D1C-AD66-6407-E3F0-A3E7B09C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pPr algn="ctr"/>
            <a:r>
              <a:rPr lang="fr-FR" sz="2100" b="1"/>
              <a:t>Curriculum  Études canadiennes: Histoire</a:t>
            </a:r>
            <a:br>
              <a:rPr lang="fr-FR" sz="2100" b="1"/>
            </a:br>
            <a:r>
              <a:rPr lang="fr-FR" sz="2100" b="1"/>
              <a:t>12e année </a:t>
            </a:r>
            <a:br>
              <a:rPr lang="fr-FR" sz="2100" b="1">
                <a:effectLst/>
              </a:rPr>
            </a:br>
            <a:endParaRPr lang="en-CA" sz="21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Remote learning language outline">
            <a:extLst>
              <a:ext uri="{FF2B5EF4-FFF2-40B4-BE49-F238E27FC236}">
                <a16:creationId xmlns:a16="http://schemas.microsoft.com/office/drawing/2014/main" id="{5B120729-C86E-BD88-A7D3-40373EA933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CCF3D-C3C7-B675-6D49-6E399A9D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/>
              <a:t>Les élèves vont :</a:t>
            </a:r>
            <a:endParaRPr lang="fr-FR" sz="2400" b="0">
              <a:effectLst/>
            </a:endParaRPr>
          </a:p>
          <a:p>
            <a:pPr fontAlgn="base"/>
            <a:r>
              <a:rPr lang="fr-FR" sz="2400"/>
              <a:t>analyser l’évolution des droits et de la représentation au Canada;</a:t>
            </a:r>
          </a:p>
          <a:p>
            <a:pPr fontAlgn="base"/>
            <a:r>
              <a:rPr lang="fr-FR" sz="2400"/>
              <a:t>comprendre le rôle de la Cour suprême dans la société canadienne;</a:t>
            </a:r>
          </a:p>
          <a:p>
            <a:pPr fontAlgn="base"/>
            <a:r>
              <a:rPr lang="fr-FR" sz="2400"/>
              <a:t>examiner l’importance de la réconciliation et de la représentation autochtone;</a:t>
            </a:r>
          </a:p>
          <a:p>
            <a:pPr fontAlgn="base"/>
            <a:r>
              <a:rPr lang="fr-FR" sz="2400"/>
              <a:t>évaluer l’impact de leaders contemporains.</a:t>
            </a:r>
          </a:p>
          <a:p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252724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46D1B-F670-19D2-6CB4-F266F2EE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538" y="365125"/>
            <a:ext cx="5393360" cy="1325563"/>
          </a:xfrm>
        </p:spPr>
        <p:txBody>
          <a:bodyPr>
            <a:normAutofit/>
          </a:bodyPr>
          <a:lstStyle/>
          <a:p>
            <a:r>
              <a:rPr lang="en-CA" b="1" err="1"/>
              <a:t>Vocabulaire</a:t>
            </a:r>
            <a:r>
              <a:rPr lang="en-CA" b="1"/>
              <a:t> </a:t>
            </a:r>
            <a:r>
              <a:rPr lang="en-CA" b="1" err="1"/>
              <a:t>clé</a:t>
            </a:r>
            <a:br>
              <a:rPr lang="en-CA" b="1">
                <a:effectLst/>
              </a:rPr>
            </a:br>
            <a:endParaRPr lang="en-CA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Gavel with solid fill">
            <a:extLst>
              <a:ext uri="{FF2B5EF4-FFF2-40B4-BE49-F238E27FC236}">
                <a16:creationId xmlns:a16="http://schemas.microsoft.com/office/drawing/2014/main" id="{EEAA019B-97FA-E273-AD66-AC537C548A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4802" y="55891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Graphic 8" descr="Judge female with solid fill">
            <a:extLst>
              <a:ext uri="{FF2B5EF4-FFF2-40B4-BE49-F238E27FC236}">
                <a16:creationId xmlns:a16="http://schemas.microsoft.com/office/drawing/2014/main" id="{4372172C-52A6-7C09-3308-1936B7FD31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801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7" name="Graphic 6" descr="Scales of justice with solid fill">
            <a:extLst>
              <a:ext uri="{FF2B5EF4-FFF2-40B4-BE49-F238E27FC236}">
                <a16:creationId xmlns:a16="http://schemas.microsoft.com/office/drawing/2014/main" id="{2758834A-49E0-C4A7-DEB2-3108C83062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8750" y="2392776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F85FA-CBFF-E80B-CAE4-279E1CBA6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537" y="1126273"/>
            <a:ext cx="5393361" cy="5050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/>
              <a:t>Cour suprême</a:t>
            </a:r>
          </a:p>
          <a:p>
            <a:pPr marL="0" indent="0">
              <a:buNone/>
            </a:pPr>
            <a:r>
              <a:rPr lang="fr-FR" sz="2400"/>
              <a:t>Justice</a:t>
            </a:r>
          </a:p>
          <a:p>
            <a:pPr marL="0" indent="0">
              <a:buNone/>
            </a:pPr>
            <a:r>
              <a:rPr lang="fr-FR" sz="2400"/>
              <a:t>Équité</a:t>
            </a:r>
          </a:p>
          <a:p>
            <a:pPr marL="0" indent="0">
              <a:buNone/>
            </a:pPr>
            <a:r>
              <a:rPr lang="fr-FR" sz="2400"/>
              <a:t>Réconciliation</a:t>
            </a:r>
          </a:p>
          <a:p>
            <a:pPr marL="0" indent="0">
              <a:buNone/>
            </a:pPr>
            <a:r>
              <a:rPr lang="fr-FR" sz="2400"/>
              <a:t>Représentation</a:t>
            </a:r>
          </a:p>
          <a:p>
            <a:pPr marL="0" indent="0">
              <a:buNone/>
            </a:pPr>
            <a:r>
              <a:rPr lang="fr-FR" sz="2400"/>
              <a:t>Droits</a:t>
            </a:r>
          </a:p>
          <a:p>
            <a:pPr marL="0" indent="0">
              <a:buNone/>
            </a:pPr>
            <a:r>
              <a:rPr lang="fr-FR" sz="2400"/>
              <a:t>Nomination</a:t>
            </a:r>
          </a:p>
          <a:p>
            <a:pPr marL="0" indent="0">
              <a:buNone/>
            </a:pPr>
            <a:r>
              <a:rPr lang="fr-FR" sz="2400"/>
              <a:t>Leadership</a:t>
            </a:r>
          </a:p>
          <a:p>
            <a:pPr marL="0" indent="0">
              <a:buNone/>
            </a:pPr>
            <a:r>
              <a:rPr lang="fr-FR" sz="2400"/>
              <a:t>Autochtone</a:t>
            </a:r>
          </a:p>
          <a:p>
            <a:pPr marL="0" indent="0">
              <a:buNone/>
            </a:pPr>
            <a:r>
              <a:rPr lang="fr-FR" sz="2400" err="1"/>
              <a:t>Anishinaabe</a:t>
            </a:r>
            <a:endParaRPr lang="fr-FR" sz="2400"/>
          </a:p>
          <a:p>
            <a:pPr marL="0" indent="0">
              <a:buNone/>
            </a:pPr>
            <a:r>
              <a:rPr lang="fr-FR" sz="2400"/>
              <a:t>Système judiciaire</a:t>
            </a:r>
            <a:br>
              <a:rPr lang="fr-FR" sz="2400"/>
            </a:br>
            <a:endParaRPr lang="en-CA" sz="240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6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D938A4-397D-4F8D-ADFF-E916F0E8C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690EE-96E6-2904-7EC5-C08D0F70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944" y="365125"/>
            <a:ext cx="5393360" cy="744545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/>
              <a:t>Matériel</a:t>
            </a:r>
            <a:br>
              <a:rPr lang="en-CA" b="1">
                <a:effectLst/>
              </a:rPr>
            </a:br>
            <a:endParaRPr lang="en-CA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36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5036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Teacher with solid fill">
            <a:extLst>
              <a:ext uri="{FF2B5EF4-FFF2-40B4-BE49-F238E27FC236}">
                <a16:creationId xmlns:a16="http://schemas.microsoft.com/office/drawing/2014/main" id="{F8205F04-26FF-3F94-2861-86F3E66B19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60036" y="1109670"/>
            <a:ext cx="2482114" cy="24821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56045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37614" y="2755933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 descr="Open book with solid fill">
            <a:extLst>
              <a:ext uri="{FF2B5EF4-FFF2-40B4-BE49-F238E27FC236}">
                <a16:creationId xmlns:a16="http://schemas.microsoft.com/office/drawing/2014/main" id="{F407DC26-EEE0-DCE5-12E6-F80180E2E9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2326" y="4626194"/>
            <a:ext cx="2066062" cy="206606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5DD4E-6CD4-C655-E32E-D2715B3C8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388" y="965200"/>
            <a:ext cx="6421475" cy="57270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1500" b="1" u="sng" err="1"/>
              <a:t>Vidéo</a:t>
            </a:r>
            <a:r>
              <a:rPr lang="en-CA" sz="1500" b="1" u="sng"/>
              <a:t> </a:t>
            </a:r>
          </a:p>
          <a:p>
            <a:pPr marL="0" indent="0">
              <a:buNone/>
            </a:pPr>
            <a:r>
              <a:rPr lang="en-CA" sz="1500" b="1"/>
              <a:t>Radio-Canada – “Michelle </a:t>
            </a:r>
            <a:r>
              <a:rPr lang="en-CA" sz="1500" b="1" err="1"/>
              <a:t>O’Bonsawin</a:t>
            </a:r>
            <a:r>
              <a:rPr lang="en-CA" sz="1500" b="1"/>
              <a:t> </a:t>
            </a:r>
            <a:r>
              <a:rPr lang="en-CA" sz="1500" b="1" err="1"/>
              <a:t>nommée</a:t>
            </a:r>
            <a:r>
              <a:rPr lang="en-CA" sz="1500" b="1"/>
              <a:t> à la Cour </a:t>
            </a:r>
            <a:r>
              <a:rPr lang="en-CA" sz="1500" b="1" err="1"/>
              <a:t>suprême</a:t>
            </a:r>
            <a:r>
              <a:rPr lang="en-CA" sz="1500" b="1"/>
              <a:t>”</a:t>
            </a:r>
            <a:r>
              <a:rPr lang="en-CA" sz="1500"/>
              <a:t>  </a:t>
            </a:r>
            <a:endParaRPr lang="en-CA" sz="1500" b="0">
              <a:effectLst/>
            </a:endParaRPr>
          </a:p>
          <a:p>
            <a:pPr fontAlgn="base"/>
            <a:r>
              <a:rPr lang="en-CA" sz="1500"/>
              <a:t>https://ici.radio-canada.ca (</a:t>
            </a:r>
            <a:r>
              <a:rPr lang="en-CA" sz="1500" err="1"/>
              <a:t>chercher</a:t>
            </a:r>
            <a:r>
              <a:rPr lang="en-CA" sz="1500"/>
              <a:t> </a:t>
            </a:r>
            <a:r>
              <a:rPr lang="en-CA" sz="1500" i="1"/>
              <a:t>Michelle </a:t>
            </a:r>
            <a:r>
              <a:rPr lang="en-CA" sz="1500" i="1" err="1"/>
              <a:t>O’Bonsawin</a:t>
            </a:r>
            <a:r>
              <a:rPr lang="en-CA" sz="1500"/>
              <a:t>) </a:t>
            </a:r>
          </a:p>
          <a:p>
            <a:pPr fontAlgn="base"/>
            <a:endParaRPr lang="en-CA" sz="1500"/>
          </a:p>
          <a:p>
            <a:pPr marL="0" indent="0">
              <a:buNone/>
            </a:pPr>
            <a:r>
              <a:rPr lang="en-CA" sz="1500" b="1" u="sng"/>
              <a:t>Article </a:t>
            </a:r>
          </a:p>
          <a:p>
            <a:pPr marL="0" indent="0">
              <a:buNone/>
            </a:pPr>
            <a:r>
              <a:rPr lang="en-CA" sz="1500" b="1" err="1"/>
              <a:t>L’Encyclopédie</a:t>
            </a:r>
            <a:r>
              <a:rPr lang="en-CA" sz="1500" b="1"/>
              <a:t> canadienne – Michelle </a:t>
            </a:r>
            <a:r>
              <a:rPr lang="en-CA" sz="1500" b="1" err="1"/>
              <a:t>O’Bonsawin</a:t>
            </a:r>
            <a:r>
              <a:rPr lang="en-CA" sz="1500"/>
              <a:t>  </a:t>
            </a:r>
            <a:endParaRPr lang="en-CA" sz="1500" b="0">
              <a:effectLst/>
            </a:endParaRPr>
          </a:p>
          <a:p>
            <a:pPr fontAlgn="base"/>
            <a:r>
              <a:rPr lang="en-CA" sz="1500">
                <a:hlinkClick r:id="rId4"/>
              </a:rPr>
              <a:t>https://www.thecanadianencyclopedia.ca/fr</a:t>
            </a:r>
            <a:r>
              <a:rPr lang="en-CA" sz="1500"/>
              <a:t> </a:t>
            </a:r>
          </a:p>
          <a:p>
            <a:pPr marL="0" indent="0" fontAlgn="base">
              <a:buNone/>
            </a:pPr>
            <a:endParaRPr lang="en-CA" sz="1500"/>
          </a:p>
          <a:p>
            <a:pPr marL="0" indent="0">
              <a:buNone/>
            </a:pPr>
            <a:r>
              <a:rPr lang="en-CA" sz="1500" b="1" u="sng" err="1"/>
              <a:t>Ressource</a:t>
            </a:r>
            <a:r>
              <a:rPr lang="en-CA" sz="1500" b="1" u="sng"/>
              <a:t> </a:t>
            </a:r>
            <a:r>
              <a:rPr lang="en-CA" sz="1500" b="1" u="sng" err="1"/>
              <a:t>civique</a:t>
            </a:r>
            <a:r>
              <a:rPr lang="en-CA" sz="1500" b="1" u="sng"/>
              <a:t> </a:t>
            </a:r>
          </a:p>
          <a:p>
            <a:pPr marL="0" indent="0">
              <a:buNone/>
            </a:pPr>
            <a:r>
              <a:rPr lang="en-CA" sz="1500" b="1"/>
              <a:t>Cour </a:t>
            </a:r>
            <a:r>
              <a:rPr lang="en-CA" sz="1500" b="1" err="1"/>
              <a:t>suprême</a:t>
            </a:r>
            <a:r>
              <a:rPr lang="en-CA" sz="1500" b="1"/>
              <a:t> du Canada – </a:t>
            </a:r>
            <a:r>
              <a:rPr lang="en-CA" sz="1500" b="1" err="1"/>
              <a:t>Biographie</a:t>
            </a:r>
            <a:r>
              <a:rPr lang="en-CA" sz="1500" b="1"/>
              <a:t> </a:t>
            </a:r>
            <a:r>
              <a:rPr lang="en-CA" sz="1500" b="1" err="1"/>
              <a:t>officielle</a:t>
            </a:r>
            <a:r>
              <a:rPr lang="en-CA" sz="1500"/>
              <a:t>  </a:t>
            </a:r>
            <a:endParaRPr lang="en-CA" sz="1500" b="0">
              <a:effectLst/>
            </a:endParaRPr>
          </a:p>
          <a:p>
            <a:pPr fontAlgn="base"/>
            <a:r>
              <a:rPr lang="en-CA" sz="1500"/>
              <a:t> </a:t>
            </a:r>
            <a:r>
              <a:rPr lang="en-CA" sz="1500">
                <a:hlinkClick r:id="rId5"/>
              </a:rPr>
              <a:t>https://www.scc-csc.ca</a:t>
            </a:r>
            <a:r>
              <a:rPr lang="en-CA" sz="1500"/>
              <a:t> </a:t>
            </a:r>
          </a:p>
          <a:p>
            <a:pPr fontAlgn="base"/>
            <a:endParaRPr lang="en-CA" sz="1500"/>
          </a:p>
          <a:p>
            <a:pPr marL="0" indent="0">
              <a:buNone/>
            </a:pPr>
            <a:r>
              <a:rPr lang="en-CA" sz="1500" b="1" u="sng" err="1"/>
              <a:t>Ressource</a:t>
            </a:r>
            <a:r>
              <a:rPr lang="en-CA" sz="1500" b="1" u="sng"/>
              <a:t> </a:t>
            </a:r>
            <a:r>
              <a:rPr lang="en-CA" sz="1500" b="1" u="sng" err="1"/>
              <a:t>autochtone</a:t>
            </a:r>
            <a:r>
              <a:rPr lang="en-CA" sz="1500" b="1" u="sng"/>
              <a:t> </a:t>
            </a:r>
          </a:p>
          <a:p>
            <a:pPr marL="0" indent="0">
              <a:buNone/>
            </a:pPr>
            <a:r>
              <a:rPr lang="en-CA" sz="1500" b="1" err="1"/>
              <a:t>Musée</a:t>
            </a:r>
            <a:r>
              <a:rPr lang="en-CA" sz="1500" b="1"/>
              <a:t> </a:t>
            </a:r>
            <a:r>
              <a:rPr lang="en-CA" sz="1500" b="1" err="1"/>
              <a:t>canadien</a:t>
            </a:r>
            <a:r>
              <a:rPr lang="en-CA" sz="1500" b="1"/>
              <a:t> pour les droits de la </a:t>
            </a:r>
            <a:r>
              <a:rPr lang="en-CA" sz="1500" b="1" err="1"/>
              <a:t>personne</a:t>
            </a:r>
            <a:r>
              <a:rPr lang="en-CA" sz="1500"/>
              <a:t>  </a:t>
            </a:r>
            <a:endParaRPr lang="en-CA" sz="1500" b="0">
              <a:effectLst/>
            </a:endParaRPr>
          </a:p>
          <a:p>
            <a:pPr fontAlgn="base"/>
            <a:r>
              <a:rPr lang="en-CA" sz="1500"/>
              <a:t> </a:t>
            </a:r>
            <a:r>
              <a:rPr lang="en-CA" sz="1500">
                <a:hlinkClick r:id="rId6"/>
              </a:rPr>
              <a:t>https://droitsdelapersonne.ca</a:t>
            </a:r>
            <a:r>
              <a:rPr lang="en-CA" sz="1500"/>
              <a:t> </a:t>
            </a:r>
          </a:p>
          <a:p>
            <a:pPr fontAlgn="base"/>
            <a:endParaRPr lang="en-CA" sz="1500"/>
          </a:p>
          <a:p>
            <a:pPr fontAlgn="base"/>
            <a:r>
              <a:rPr lang="en-CA" sz="1500"/>
              <a:t>Papier, fiches de notes, </a:t>
            </a:r>
            <a:r>
              <a:rPr lang="en-CA" sz="1500" err="1"/>
              <a:t>surligneurs</a:t>
            </a:r>
            <a:endParaRPr lang="en-CA" sz="1500"/>
          </a:p>
          <a:p>
            <a:pPr fontAlgn="base"/>
            <a:r>
              <a:rPr lang="en-CA" sz="1500"/>
              <a:t>Tableau </a:t>
            </a:r>
            <a:r>
              <a:rPr lang="en-CA" sz="1500" err="1"/>
              <a:t>ou</a:t>
            </a:r>
            <a:r>
              <a:rPr lang="en-CA" sz="1500"/>
              <a:t> TBI</a:t>
            </a:r>
          </a:p>
          <a:p>
            <a:pPr marL="0" indent="0">
              <a:buNone/>
            </a:pPr>
            <a:endParaRPr lang="en-CA" sz="70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53204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0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0AE48-0C1B-4BF0-D51F-7AFE2F21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FR" sz="3100" b="1"/>
              <a:t>Plan de leçon en trois parties</a:t>
            </a:r>
            <a:br>
              <a:rPr lang="fr-FR" sz="3100" b="1">
                <a:effectLst/>
              </a:rPr>
            </a:br>
            <a:endParaRPr lang="en-CA" sz="31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5EA5F-E476-4F3A-6169-ACDA6B7FC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200" b="1"/>
              <a:t>Mise en situation: Découvrir Michelle </a:t>
            </a:r>
            <a:r>
              <a:rPr lang="fr-FR" sz="2200" b="1" err="1"/>
              <a:t>O’Bonsawin</a:t>
            </a:r>
            <a:endParaRPr lang="fr-FR" sz="2200" b="1">
              <a:effectLst/>
            </a:endParaRPr>
          </a:p>
          <a:p>
            <a:r>
              <a:rPr lang="fr-FR" sz="2200" i="1"/>
              <a:t>Objectif : comprendre qui elle est et pourquoi sa nomination est historique.</a:t>
            </a:r>
            <a:endParaRPr lang="fr-FR" sz="2200" b="0">
              <a:effectLst/>
            </a:endParaRPr>
          </a:p>
          <a:p>
            <a:pPr marL="0" indent="0">
              <a:buNone/>
            </a:pPr>
            <a:r>
              <a:rPr lang="fr-FR" sz="2200" b="1"/>
              <a:t>A. Discussion d’ouverture </a:t>
            </a:r>
            <a:endParaRPr lang="fr-FR" sz="2200" b="1">
              <a:effectLst/>
            </a:endParaRPr>
          </a:p>
          <a:p>
            <a:r>
              <a:rPr lang="fr-FR" sz="2200"/>
              <a:t>Questions :</a:t>
            </a:r>
            <a:endParaRPr lang="fr-FR" sz="2200" b="0">
              <a:effectLst/>
            </a:endParaRPr>
          </a:p>
          <a:p>
            <a:pPr fontAlgn="base"/>
            <a:r>
              <a:rPr lang="fr-FR" sz="2200"/>
              <a:t>« Pourquoi la représentation est-elle importante dans les institutions publiques ? »</a:t>
            </a:r>
          </a:p>
          <a:p>
            <a:pPr fontAlgn="base"/>
            <a:r>
              <a:rPr lang="fr-FR" sz="2200"/>
              <a:t>« Que savez-vous de la Cour suprême du Canada ? »</a:t>
            </a:r>
          </a:p>
          <a:p>
            <a:endParaRPr lang="en-CA" sz="22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1CB8297D-89E3-99FE-3DFF-E8F41F2BBA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4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1598</Words>
  <Application>Microsoft Office PowerPoint</Application>
  <PresentationFormat>Widescreen</PresentationFormat>
  <Paragraphs>211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Office Theme</vt:lpstr>
      <vt:lpstr>Plan de leçon : Michelle O’Bonsawin:  Justice, réconciliation et leadership canadien </vt:lpstr>
      <vt:lpstr>Utilisation prévue</vt:lpstr>
      <vt:lpstr>Droits d’utilisation de cette ressource </vt:lpstr>
      <vt:lpstr>Déclaration concernant l’intelligence artificielle</vt:lpstr>
      <vt:lpstr> Curriculum FSL:  Immersion:  12e année </vt:lpstr>
      <vt:lpstr>Curriculum  Études canadiennes: Histoire 12e année  </vt:lpstr>
      <vt:lpstr>Vocabulaire clé </vt:lpstr>
      <vt:lpstr>Matériel </vt:lpstr>
      <vt:lpstr>Plan de leçon en trois parties </vt:lpstr>
      <vt:lpstr>Mise en situation: Découvrir Michelle</vt:lpstr>
      <vt:lpstr>Mise en situation: Découvrir Michelle</vt:lpstr>
      <vt:lpstr>Mise en situation: Découvrir Michelle</vt:lpstr>
      <vt:lpstr>Action: Analyse et production</vt:lpstr>
      <vt:lpstr>Action: Analyse et production</vt:lpstr>
      <vt:lpstr>Action: Analyse et production</vt:lpstr>
      <vt:lpstr>Consolidation: Synthèse et réflexion</vt:lpstr>
      <vt:lpstr>Consolidation: Synthèse et réflexion</vt:lpstr>
      <vt:lpstr>Activités pour formuler des évaluations</vt:lpstr>
      <vt:lpstr>Critères de succès : Création d’un symbole </vt:lpstr>
      <vt:lpstr>Activités pour formuler des évaluations</vt:lpstr>
      <vt:lpstr>Critères de succès: Analyse d’une citation</vt:lpstr>
      <vt:lpstr>Ressources d'appui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Philippe Morin</cp:lastModifiedBy>
  <cp:revision>2</cp:revision>
  <dcterms:created xsi:type="dcterms:W3CDTF">2026-03-17T20:24:05Z</dcterms:created>
  <dcterms:modified xsi:type="dcterms:W3CDTF">2026-06-30T15:02:01Z</dcterms:modified>
</cp:coreProperties>
</file>