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53CCF-50C9-451E-A2B8-8907D0EB345F}" v="71" dt="2026-05-14T01:01:14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14T01:02:39.075" v="784" actId="20577"/>
      <pc:docMkLst>
        <pc:docMk/>
      </pc:docMkLst>
      <pc:sldChg chg="addSp modSp mod setBg">
        <pc:chgData name="Cecile Robertson" userId="60d9e854ded97a0d" providerId="LiveId" clId="{65D81530-A6A4-40A2-9A62-26A0E2A241CD}" dt="2026-05-13T22:44:53.426" v="21" actId="122"/>
        <pc:sldMkLst>
          <pc:docMk/>
          <pc:sldMk cId="2560007779" sldId="256"/>
        </pc:sldMkLst>
        <pc:spChg chg="mod">
          <ac:chgData name="Cecile Robertson" userId="60d9e854ded97a0d" providerId="LiveId" clId="{65D81530-A6A4-40A2-9A62-26A0E2A241CD}" dt="2026-05-13T22:44:53.426" v="21" actId="122"/>
          <ac:spMkLst>
            <pc:docMk/>
            <pc:sldMk cId="2560007779" sldId="256"/>
            <ac:spMk id="2" creationId="{2EB6D978-9328-6D5C-EC6F-96A199C5885A}"/>
          </ac:spMkLst>
        </pc:spChg>
        <pc:spChg chg="mod">
          <ac:chgData name="Cecile Robertson" userId="60d9e854ded97a0d" providerId="LiveId" clId="{65D81530-A6A4-40A2-9A62-26A0E2A241CD}" dt="2026-05-13T22:44:49.234" v="20" actId="122"/>
          <ac:spMkLst>
            <pc:docMk/>
            <pc:sldMk cId="2560007779" sldId="256"/>
            <ac:spMk id="3" creationId="{E5DE5539-F098-2BDD-E35C-3A2C78A11418}"/>
          </ac:spMkLst>
        </pc:spChg>
        <pc:spChg chg="add">
          <ac:chgData name="Cecile Robertson" userId="60d9e854ded97a0d" providerId="LiveId" clId="{65D81530-A6A4-40A2-9A62-26A0E2A241CD}" dt="2026-05-13T22:44:26.463" v="14" actId="26606"/>
          <ac:spMkLst>
            <pc:docMk/>
            <pc:sldMk cId="2560007779" sldId="256"/>
            <ac:spMk id="11" creationId="{C7D023E4-8DE1-436E-9847-ED6A4B4B04FD}"/>
          </ac:spMkLst>
        </pc:spChg>
        <pc:grpChg chg="add">
          <ac:chgData name="Cecile Robertson" userId="60d9e854ded97a0d" providerId="LiveId" clId="{65D81530-A6A4-40A2-9A62-26A0E2A241CD}" dt="2026-05-13T22:44:26.463" v="14" actId="26606"/>
          <ac:grpSpMkLst>
            <pc:docMk/>
            <pc:sldMk cId="2560007779" sldId="256"/>
            <ac:grpSpMk id="13" creationId="{519334DB-EC8F-4050-9C6E-F92B6A72DA20}"/>
          </ac:grpSpMkLst>
        </pc:grpChg>
        <pc:grpChg chg="add">
          <ac:chgData name="Cecile Robertson" userId="60d9e854ded97a0d" providerId="LiveId" clId="{65D81530-A6A4-40A2-9A62-26A0E2A241CD}" dt="2026-05-13T22:44:26.463" v="14" actId="26606"/>
          <ac:grpSpMkLst>
            <pc:docMk/>
            <pc:sldMk cId="2560007779" sldId="256"/>
            <ac:grpSpMk id="17" creationId="{3F87BA2A-0B66-4DEF-A04F-2CC1722572E0}"/>
          </ac:grpSpMkLst>
        </pc:grpChg>
        <pc:grpChg chg="add">
          <ac:chgData name="Cecile Robertson" userId="60d9e854ded97a0d" providerId="LiveId" clId="{65D81530-A6A4-40A2-9A62-26A0E2A241CD}" dt="2026-05-13T22:44:26.463" v="14" actId="26606"/>
          <ac:grpSpMkLst>
            <pc:docMk/>
            <pc:sldMk cId="2560007779" sldId="256"/>
            <ac:grpSpMk id="21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5-13T22:44:31.450" v="15" actId="14100"/>
          <ac:picMkLst>
            <pc:docMk/>
            <pc:sldMk cId="2560007779" sldId="256"/>
            <ac:picMk id="4" creationId="{AB2F60D0-1B45-98F3-658C-70A619EF610C}"/>
          </ac:picMkLst>
        </pc:picChg>
        <pc:picChg chg="add mod ord">
          <ac:chgData name="Cecile Robertson" userId="60d9e854ded97a0d" providerId="LiveId" clId="{65D81530-A6A4-40A2-9A62-26A0E2A241CD}" dt="2026-05-13T22:44:35.386" v="17" actId="14100"/>
          <ac:picMkLst>
            <pc:docMk/>
            <pc:sldMk cId="2560007779" sldId="256"/>
            <ac:picMk id="6" creationId="{0CF4DF9B-646B-56BA-E455-5EF9890BEC9E}"/>
          </ac:picMkLst>
        </pc:picChg>
      </pc:sldChg>
      <pc:sldChg chg="addSp delSp modSp new mod setBg">
        <pc:chgData name="Cecile Robertson" userId="60d9e854ded97a0d" providerId="LiveId" clId="{65D81530-A6A4-40A2-9A62-26A0E2A241CD}" dt="2026-05-14T00:49:52.248" v="526"/>
        <pc:sldMkLst>
          <pc:docMk/>
          <pc:sldMk cId="2778591916" sldId="257"/>
        </pc:sldMkLst>
        <pc:spChg chg="mo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" creationId="{6319F6AF-D03D-62C2-4587-0DFDF8B5E932}"/>
          </ac:spMkLst>
        </pc:spChg>
        <pc:spChg chg="del mod">
          <ac:chgData name="Cecile Robertson" userId="60d9e854ded97a0d" providerId="LiveId" clId="{65D81530-A6A4-40A2-9A62-26A0E2A241CD}" dt="2026-05-13T22:45:51.884" v="25"/>
          <ac:spMkLst>
            <pc:docMk/>
            <pc:sldMk cId="2778591916" sldId="257"/>
            <ac:spMk id="3" creationId="{4DD1851C-E098-75F4-6723-F62A6377847F}"/>
          </ac:spMkLst>
        </pc:spChg>
        <pc:spChg chg="add del mod">
          <ac:chgData name="Cecile Robertson" userId="60d9e854ded97a0d" providerId="LiveId" clId="{65D81530-A6A4-40A2-9A62-26A0E2A241CD}" dt="2026-05-13T22:46:01.613" v="26" actId="26606"/>
          <ac:spMkLst>
            <pc:docMk/>
            <pc:sldMk cId="2778591916" sldId="257"/>
            <ac:spMk id="4" creationId="{89B209D0-4FCF-1E12-D947-780D025F7374}"/>
          </ac:spMkLst>
        </pc:spChg>
        <pc:spChg chg="add del">
          <ac:chgData name="Cecile Robertson" userId="60d9e854ded97a0d" providerId="LiveId" clId="{65D81530-A6A4-40A2-9A62-26A0E2A241CD}" dt="2026-05-14T00:49:28.878" v="522" actId="26606"/>
          <ac:spMkLst>
            <pc:docMk/>
            <pc:sldMk cId="2778591916" sldId="257"/>
            <ac:spMk id="10" creationId="{2E442304-DDBD-4F7B-8017-36BCC863FB40}"/>
          </ac:spMkLst>
        </pc:spChg>
        <pc:spChg chg="add del">
          <ac:chgData name="Cecile Robertson" userId="60d9e854ded97a0d" providerId="LiveId" clId="{65D81530-A6A4-40A2-9A62-26A0E2A241CD}" dt="2026-05-14T00:49:28.878" v="522" actId="26606"/>
          <ac:spMkLst>
            <pc:docMk/>
            <pc:sldMk cId="2778591916" sldId="257"/>
            <ac:spMk id="12" creationId="{5E107275-3853-46FD-A241-DE4355A42675}"/>
          </ac:spMkLst>
        </pc:spChg>
        <pc:spChg chg="add del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17" creationId="{DCC231C8-C761-4B31-9B1C-C6D19248C6B3}"/>
          </ac:spMkLst>
        </pc:spChg>
        <pc:spChg chg="add del">
          <ac:chgData name="Cecile Robertson" userId="60d9e854ded97a0d" providerId="LiveId" clId="{65D81530-A6A4-40A2-9A62-26A0E2A241CD}" dt="2026-05-14T00:49:28.832" v="521" actId="26606"/>
          <ac:spMkLst>
            <pc:docMk/>
            <pc:sldMk cId="2778591916" sldId="257"/>
            <ac:spMk id="18" creationId="{B50AB553-2A96-4A92-96F2-93548E096954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2" creationId="{BACC6370-2D7E-4714-9D71-7542949D7D5D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4" creationId="{F68B3F68-107C-434F-AA38-110D5EA91B85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6" creationId="{AAD0DBB9-1A4B-4391-81D4-CB19F9AB918A}"/>
          </ac:spMkLst>
        </pc:spChg>
        <pc:spChg chg="add">
          <ac:chgData name="Cecile Robertson" userId="60d9e854ded97a0d" providerId="LiveId" clId="{65D81530-A6A4-40A2-9A62-26A0E2A241CD}" dt="2026-05-14T00:49:49.433" v="525" actId="26606"/>
          <ac:spMkLst>
            <pc:docMk/>
            <pc:sldMk cId="2778591916" sldId="257"/>
            <ac:spMk id="28" creationId="{063BBA22-50EA-4C4D-BE05-F1CE4E63AA56}"/>
          </ac:spMkLst>
        </pc:spChg>
        <pc:graphicFrameChg chg="add mod modGraphic">
          <ac:chgData name="Cecile Robertson" userId="60d9e854ded97a0d" providerId="LiveId" clId="{65D81530-A6A4-40A2-9A62-26A0E2A241CD}" dt="2026-05-14T00:49:52.248" v="526"/>
          <ac:graphicFrameMkLst>
            <pc:docMk/>
            <pc:sldMk cId="2778591916" sldId="257"/>
            <ac:graphicFrameMk id="6" creationId="{A812F3D8-3E15-DD99-356D-5EB3F04CF3C3}"/>
          </ac:graphicFrameMkLst>
        </pc:graphicFrameChg>
        <pc:picChg chg="add del">
          <ac:chgData name="Cecile Robertson" userId="60d9e854ded97a0d" providerId="LiveId" clId="{65D81530-A6A4-40A2-9A62-26A0E2A241CD}" dt="2026-05-14T00:49:28.832" v="521" actId="26606"/>
          <ac:picMkLst>
            <pc:docMk/>
            <pc:sldMk cId="2778591916" sldId="257"/>
            <ac:picMk id="14" creationId="{A3C8EE41-4D4E-ED47-4D86-664559E29559}"/>
          </ac:picMkLst>
        </pc:picChg>
      </pc:sldChg>
      <pc:sldChg chg="addSp delSp modSp new mod setBg">
        <pc:chgData name="Cecile Robertson" userId="60d9e854ded97a0d" providerId="LiveId" clId="{65D81530-A6A4-40A2-9A62-26A0E2A241CD}" dt="2026-05-13T22:48:48.157" v="66" actId="122"/>
        <pc:sldMkLst>
          <pc:docMk/>
          <pc:sldMk cId="3267183459" sldId="258"/>
        </pc:sldMkLst>
        <pc:spChg chg="mod">
          <ac:chgData name="Cecile Robertson" userId="60d9e854ded97a0d" providerId="LiveId" clId="{65D81530-A6A4-40A2-9A62-26A0E2A241CD}" dt="2026-05-13T22:48:48.157" v="66" actId="122"/>
          <ac:spMkLst>
            <pc:docMk/>
            <pc:sldMk cId="3267183459" sldId="258"/>
            <ac:spMk id="2" creationId="{C4A2AE90-AB21-25B3-7E13-122D11D21999}"/>
          </ac:spMkLst>
        </pc:spChg>
        <pc:spChg chg="del">
          <ac:chgData name="Cecile Robertson" userId="60d9e854ded97a0d" providerId="LiveId" clId="{65D81530-A6A4-40A2-9A62-26A0E2A241CD}" dt="2026-05-13T22:47:37.402" v="53"/>
          <ac:spMkLst>
            <pc:docMk/>
            <pc:sldMk cId="3267183459" sldId="258"/>
            <ac:spMk id="3" creationId="{F58EC4FE-A2BB-D5A3-6DFE-378D9347A99B}"/>
          </ac:spMkLst>
        </pc:spChg>
        <pc:spChg chg="add mod">
          <ac:chgData name="Cecile Robertson" userId="60d9e854ded97a0d" providerId="LiveId" clId="{65D81530-A6A4-40A2-9A62-26A0E2A241CD}" dt="2026-05-13T22:48:35.946" v="62" actId="14100"/>
          <ac:spMkLst>
            <pc:docMk/>
            <pc:sldMk cId="3267183459" sldId="258"/>
            <ac:spMk id="4" creationId="{88AC4118-0097-4199-A93F-B3FDE6282A57}"/>
          </ac:spMkLst>
        </pc:spChg>
        <pc:spChg chg="add">
          <ac:chgData name="Cecile Robertson" userId="60d9e854ded97a0d" providerId="LiveId" clId="{65D81530-A6A4-40A2-9A62-26A0E2A241CD}" dt="2026-05-13T22:47:51.573" v="54" actId="26606"/>
          <ac:spMkLst>
            <pc:docMk/>
            <pc:sldMk cId="3267183459" sldId="258"/>
            <ac:spMk id="9" creationId="{815925C2-A704-4D47-B1C1-3FCA52512EC1}"/>
          </ac:spMkLst>
        </pc:spChg>
        <pc:spChg chg="add">
          <ac:chgData name="Cecile Robertson" userId="60d9e854ded97a0d" providerId="LiveId" clId="{65D81530-A6A4-40A2-9A62-26A0E2A241CD}" dt="2026-05-13T22:47:51.573" v="54" actId="26606"/>
          <ac:spMkLst>
            <pc:docMk/>
            <pc:sldMk cId="3267183459" sldId="258"/>
            <ac:spMk id="11" creationId="{01D4315C-C23C-4FD3-98DF-08C29E2292A8}"/>
          </ac:spMkLst>
        </pc:spChg>
        <pc:grpChg chg="add">
          <ac:chgData name="Cecile Robertson" userId="60d9e854ded97a0d" providerId="LiveId" clId="{65D81530-A6A4-40A2-9A62-26A0E2A241CD}" dt="2026-05-13T22:47:51.573" v="54" actId="26606"/>
          <ac:grpSpMkLst>
            <pc:docMk/>
            <pc:sldMk cId="3267183459" sldId="258"/>
            <ac:grpSpMk id="13" creationId="{5E6B47BC-43FD-4C91-8BFF-B41B99A8A39E}"/>
          </ac:grpSpMkLst>
        </pc:grpChg>
        <pc:grpChg chg="add">
          <ac:chgData name="Cecile Robertson" userId="60d9e854ded97a0d" providerId="LiveId" clId="{65D81530-A6A4-40A2-9A62-26A0E2A241CD}" dt="2026-05-13T22:47:51.573" v="54" actId="26606"/>
          <ac:grpSpMkLst>
            <pc:docMk/>
            <pc:sldMk cId="3267183459" sldId="258"/>
            <ac:grpSpMk id="17" creationId="{43F5E015-E085-4624-B431-B42414448684}"/>
          </ac:grpSpMkLst>
        </pc:grpChg>
      </pc:sldChg>
      <pc:sldChg chg="addSp modSp new mod setBg">
        <pc:chgData name="Cecile Robertson" userId="60d9e854ded97a0d" providerId="LiveId" clId="{65D81530-A6A4-40A2-9A62-26A0E2A241CD}" dt="2026-05-13T22:52:22.163" v="89" actId="122"/>
        <pc:sldMkLst>
          <pc:docMk/>
          <pc:sldMk cId="3546184672" sldId="259"/>
        </pc:sldMkLst>
        <pc:spChg chg="mod">
          <ac:chgData name="Cecile Robertson" userId="60d9e854ded97a0d" providerId="LiveId" clId="{65D81530-A6A4-40A2-9A62-26A0E2A241CD}" dt="2026-05-13T22:52:22.163" v="89" actId="122"/>
          <ac:spMkLst>
            <pc:docMk/>
            <pc:sldMk cId="3546184672" sldId="259"/>
            <ac:spMk id="2" creationId="{3CB2907C-9F1B-4F23-5C41-FCE4D42CEE74}"/>
          </ac:spMkLst>
        </pc:spChg>
        <pc:spChg chg="mod">
          <ac:chgData name="Cecile Robertson" userId="60d9e854ded97a0d" providerId="LiveId" clId="{65D81530-A6A4-40A2-9A62-26A0E2A241CD}" dt="2026-05-13T22:52:17.551" v="88" actId="14100"/>
          <ac:spMkLst>
            <pc:docMk/>
            <pc:sldMk cId="3546184672" sldId="259"/>
            <ac:spMk id="3" creationId="{0B94090B-E1C9-9716-E976-B10BD7EF2419}"/>
          </ac:spMkLst>
        </pc:spChg>
        <pc:spChg chg="add">
          <ac:chgData name="Cecile Robertson" userId="60d9e854ded97a0d" providerId="LiveId" clId="{65D81530-A6A4-40A2-9A62-26A0E2A241CD}" dt="2026-05-13T22:51:34.997" v="79" actId="26606"/>
          <ac:spMkLst>
            <pc:docMk/>
            <pc:sldMk cId="3546184672" sldId="259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5-13T22:51:34.997" v="79" actId="26606"/>
          <ac:spMkLst>
            <pc:docMk/>
            <pc:sldMk cId="3546184672" sldId="259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5-13T22:51:49.383" v="84" actId="688"/>
          <ac:picMkLst>
            <pc:docMk/>
            <pc:sldMk cId="3546184672" sldId="259"/>
            <ac:picMk id="5" creationId="{569D4651-2A12-DD63-5BAA-C3B4A5000F91}"/>
          </ac:picMkLst>
        </pc:picChg>
      </pc:sldChg>
      <pc:sldChg chg="addSp modSp new mod setBg">
        <pc:chgData name="Cecile Robertson" userId="60d9e854ded97a0d" providerId="LiveId" clId="{65D81530-A6A4-40A2-9A62-26A0E2A241CD}" dt="2026-05-13T22:53:32.532" v="98" actId="26606"/>
        <pc:sldMkLst>
          <pc:docMk/>
          <pc:sldMk cId="3451906655" sldId="260"/>
        </pc:sldMkLst>
        <pc:spChg chg="mo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2" creationId="{878AC686-8E2C-AA88-CD64-581198FAD45F}"/>
          </ac:spMkLst>
        </pc:spChg>
        <pc:spChg chg="mo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3" creationId="{D4DBF5BC-4960-2323-CBE5-D8551A768057}"/>
          </ac:spMkLst>
        </pc:spChg>
        <pc:spChg chg="ad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53:32.532" v="98" actId="26606"/>
          <ac:spMkLst>
            <pc:docMk/>
            <pc:sldMk cId="3451906655" sldId="260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13T23:18:20.287" v="281" actId="20577"/>
        <pc:sldMkLst>
          <pc:docMk/>
          <pc:sldMk cId="1689715707" sldId="261"/>
        </pc:sldMkLst>
        <pc:spChg chg="mod">
          <ac:chgData name="Cecile Robertson" userId="60d9e854ded97a0d" providerId="LiveId" clId="{65D81530-A6A4-40A2-9A62-26A0E2A241CD}" dt="2026-05-13T23:08:47.527" v="117" actId="122"/>
          <ac:spMkLst>
            <pc:docMk/>
            <pc:sldMk cId="1689715707" sldId="261"/>
            <ac:spMk id="2" creationId="{1DB91E18-19C7-818E-37C9-3BCD5AC6E0E1}"/>
          </ac:spMkLst>
        </pc:spChg>
        <pc:spChg chg="mod">
          <ac:chgData name="Cecile Robertson" userId="60d9e854ded97a0d" providerId="LiveId" clId="{65D81530-A6A4-40A2-9A62-26A0E2A241CD}" dt="2026-05-13T23:18:20.287" v="281" actId="20577"/>
          <ac:spMkLst>
            <pc:docMk/>
            <pc:sldMk cId="1689715707" sldId="261"/>
            <ac:spMk id="3" creationId="{5702B4A6-0F0C-3E5F-24AF-CF7BD3F30C82}"/>
          </ac:spMkLst>
        </pc:spChg>
        <pc:spChg chg="add del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0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2" creationId="{B2DD41CD-8F47-4F56-AD12-4E2FF7696987}"/>
          </ac:spMkLst>
        </pc:spChg>
        <pc:spChg chg="add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7" creationId="{4F7EBAE4-9945-4473-9E34-B2C66EA0F03D}"/>
          </ac:spMkLst>
        </pc:spChg>
        <pc:spChg chg="add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19" creationId="{70BEB1E7-2F88-40BC-B73D-42E5B6F80BFC}"/>
          </ac:spMkLst>
        </pc:spChg>
        <pc:spChg chg="add">
          <ac:chgData name="Cecile Robertson" userId="60d9e854ded97a0d" providerId="LiveId" clId="{65D81530-A6A4-40A2-9A62-26A0E2A241CD}" dt="2026-05-13T23:08:31.519" v="114" actId="26606"/>
          <ac:spMkLst>
            <pc:docMk/>
            <pc:sldMk cId="1689715707" sldId="261"/>
            <ac:spMk id="21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5-13T23:08:35.336" v="116" actId="1076"/>
          <ac:picMkLst>
            <pc:docMk/>
            <pc:sldMk cId="1689715707" sldId="261"/>
            <ac:picMk id="5" creationId="{3EC60581-B55D-2BF4-284D-2C46F7270D36}"/>
          </ac:picMkLst>
        </pc:picChg>
      </pc:sldChg>
      <pc:sldChg chg="addSp modSp new mod setBg">
        <pc:chgData name="Cecile Robertson" userId="60d9e854ded97a0d" providerId="LiveId" clId="{65D81530-A6A4-40A2-9A62-26A0E2A241CD}" dt="2026-05-13T23:24:55.449" v="307" actId="1076"/>
        <pc:sldMkLst>
          <pc:docMk/>
          <pc:sldMk cId="2409557895" sldId="262"/>
        </pc:sldMkLst>
        <pc:spChg chg="mod">
          <ac:chgData name="Cecile Robertson" userId="60d9e854ded97a0d" providerId="LiveId" clId="{65D81530-A6A4-40A2-9A62-26A0E2A241CD}" dt="2026-05-13T23:22:39.083" v="285" actId="122"/>
          <ac:spMkLst>
            <pc:docMk/>
            <pc:sldMk cId="2409557895" sldId="262"/>
            <ac:spMk id="2" creationId="{C643ED3E-7154-47DC-9FD3-A5E223A1D4AC}"/>
          </ac:spMkLst>
        </pc:spChg>
        <pc:spChg chg="mod">
          <ac:chgData name="Cecile Robertson" userId="60d9e854ded97a0d" providerId="LiveId" clId="{65D81530-A6A4-40A2-9A62-26A0E2A241CD}" dt="2026-05-13T23:24:49.737" v="305" actId="27636"/>
          <ac:spMkLst>
            <pc:docMk/>
            <pc:sldMk cId="2409557895" sldId="262"/>
            <ac:spMk id="3" creationId="{6310B54B-1A57-A41B-77D7-C927E50D15D3}"/>
          </ac:spMkLst>
        </pc:spChg>
        <pc:spChg chg="add">
          <ac:chgData name="Cecile Robertson" userId="60d9e854ded97a0d" providerId="LiveId" clId="{65D81530-A6A4-40A2-9A62-26A0E2A241CD}" dt="2026-05-13T23:22:32.043" v="283" actId="26606"/>
          <ac:spMkLst>
            <pc:docMk/>
            <pc:sldMk cId="2409557895" sldId="262"/>
            <ac:spMk id="12" creationId="{5EF17487-C386-4F99-B5EB-4FD3DF4236B2}"/>
          </ac:spMkLst>
        </pc:spChg>
        <pc:spChg chg="add">
          <ac:chgData name="Cecile Robertson" userId="60d9e854ded97a0d" providerId="LiveId" clId="{65D81530-A6A4-40A2-9A62-26A0E2A241CD}" dt="2026-05-13T23:22:32.043" v="283" actId="26606"/>
          <ac:spMkLst>
            <pc:docMk/>
            <pc:sldMk cId="2409557895" sldId="262"/>
            <ac:spMk id="14" creationId="{A0DE92DF-4769-4DE9-93FD-EE31271850CA}"/>
          </ac:spMkLst>
        </pc:spChg>
        <pc:picChg chg="add mod ord">
          <ac:chgData name="Cecile Robertson" userId="60d9e854ded97a0d" providerId="LiveId" clId="{65D81530-A6A4-40A2-9A62-26A0E2A241CD}" dt="2026-05-13T23:24:55.449" v="307" actId="1076"/>
          <ac:picMkLst>
            <pc:docMk/>
            <pc:sldMk cId="2409557895" sldId="262"/>
            <ac:picMk id="5" creationId="{0D82AC85-ACE7-32BA-99A2-14D31850B9B2}"/>
          </ac:picMkLst>
        </pc:picChg>
        <pc:picChg chg="add mod">
          <ac:chgData name="Cecile Robertson" userId="60d9e854ded97a0d" providerId="LiveId" clId="{65D81530-A6A4-40A2-9A62-26A0E2A241CD}" dt="2026-05-13T23:24:51.957" v="306" actId="1076"/>
          <ac:picMkLst>
            <pc:docMk/>
            <pc:sldMk cId="2409557895" sldId="262"/>
            <ac:picMk id="7" creationId="{B294C7F2-D4EA-C288-7DF1-FFCC2E96B00F}"/>
          </ac:picMkLst>
        </pc:picChg>
      </pc:sldChg>
      <pc:sldChg chg="addSp modSp new mod setBg">
        <pc:chgData name="Cecile Robertson" userId="60d9e854ded97a0d" providerId="LiveId" clId="{65D81530-A6A4-40A2-9A62-26A0E2A241CD}" dt="2026-05-13T23:17:11.382" v="277" actId="27636"/>
        <pc:sldMkLst>
          <pc:docMk/>
          <pc:sldMk cId="3383060524" sldId="263"/>
        </pc:sldMkLst>
        <pc:spChg chg="mod">
          <ac:chgData name="Cecile Robertson" userId="60d9e854ded97a0d" providerId="LiveId" clId="{65D81530-A6A4-40A2-9A62-26A0E2A241CD}" dt="2026-05-13T23:17:00.592" v="272" actId="27636"/>
          <ac:spMkLst>
            <pc:docMk/>
            <pc:sldMk cId="3383060524" sldId="263"/>
            <ac:spMk id="2" creationId="{71179B09-FA3C-C3F6-04E9-A746BD46C43D}"/>
          </ac:spMkLst>
        </pc:spChg>
        <pc:spChg chg="mod">
          <ac:chgData name="Cecile Robertson" userId="60d9e854ded97a0d" providerId="LiveId" clId="{65D81530-A6A4-40A2-9A62-26A0E2A241CD}" dt="2026-05-13T23:17:11.382" v="277" actId="27636"/>
          <ac:spMkLst>
            <pc:docMk/>
            <pc:sldMk cId="3383060524" sldId="263"/>
            <ac:spMk id="3" creationId="{42D9545F-C1E9-E233-F5D9-57ABA7D078A9}"/>
          </ac:spMkLst>
        </pc:spChg>
        <pc:spChg chg="add">
          <ac:chgData name="Cecile Robertson" userId="60d9e854ded97a0d" providerId="LiveId" clId="{65D81530-A6A4-40A2-9A62-26A0E2A241CD}" dt="2026-05-13T23:16:39.089" v="266" actId="26606"/>
          <ac:spMkLst>
            <pc:docMk/>
            <pc:sldMk cId="3383060524" sldId="263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5-13T23:16:39.089" v="266" actId="26606"/>
          <ac:spMkLst>
            <pc:docMk/>
            <pc:sldMk cId="3383060524" sldId="263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5-13T23:16:39.089" v="266" actId="26606"/>
          <ac:spMkLst>
            <pc:docMk/>
            <pc:sldMk cId="3383060524" sldId="263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5-13T23:16:43.272" v="268" actId="1076"/>
          <ac:picMkLst>
            <pc:docMk/>
            <pc:sldMk cId="3383060524" sldId="263"/>
            <ac:picMk id="5" creationId="{C555E08A-319A-2896-931E-30CDD94EE47E}"/>
          </ac:picMkLst>
        </pc:picChg>
      </pc:sldChg>
      <pc:sldChg chg="addSp modSp new mod setBg">
        <pc:chgData name="Cecile Robertson" userId="60d9e854ded97a0d" providerId="LiveId" clId="{65D81530-A6A4-40A2-9A62-26A0E2A241CD}" dt="2026-05-14T00:40:33.378" v="352" actId="14100"/>
        <pc:sldMkLst>
          <pc:docMk/>
          <pc:sldMk cId="3469412916" sldId="264"/>
        </pc:sldMkLst>
        <pc:spChg chg="mo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2" creationId="{46031EFE-5F59-5706-6F5B-BC54C16F406C}"/>
          </ac:spMkLst>
        </pc:spChg>
        <pc:spChg chg="mod">
          <ac:chgData name="Cecile Robertson" userId="60d9e854ded97a0d" providerId="LiveId" clId="{65D81530-A6A4-40A2-9A62-26A0E2A241CD}" dt="2026-05-14T00:40:33.378" v="352" actId="14100"/>
          <ac:spMkLst>
            <pc:docMk/>
            <pc:sldMk cId="3469412916" sldId="264"/>
            <ac:spMk id="3" creationId="{B752E503-467E-5DD3-804D-273631822438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4T00:40:16.888" v="343" actId="26606"/>
          <ac:spMkLst>
            <pc:docMk/>
            <pc:sldMk cId="3469412916" sldId="264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5-14T00:48:38.662" v="519" actId="20577"/>
        <pc:sldMkLst>
          <pc:docMk/>
          <pc:sldMk cId="880430351" sldId="265"/>
        </pc:sldMkLst>
        <pc:spChg chg="mo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2" creationId="{5DC31BF3-7496-E4F3-7C0A-66DEC4E6087D}"/>
          </ac:spMkLst>
        </pc:spChg>
        <pc:spChg chg="mod">
          <ac:chgData name="Cecile Robertson" userId="60d9e854ded97a0d" providerId="LiveId" clId="{65D81530-A6A4-40A2-9A62-26A0E2A241CD}" dt="2026-05-14T00:48:38.662" v="519" actId="20577"/>
          <ac:spMkLst>
            <pc:docMk/>
            <pc:sldMk cId="880430351" sldId="265"/>
            <ac:spMk id="3" creationId="{D4AC7C63-C033-390B-2A15-F3554535DD01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4T00:44:36.306" v="442" actId="26606"/>
          <ac:spMkLst>
            <pc:docMk/>
            <pc:sldMk cId="880430351" sldId="265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5-14T00:46:32.824" v="468" actId="115"/>
        <pc:sldMkLst>
          <pc:docMk/>
          <pc:sldMk cId="4152173113" sldId="266"/>
        </pc:sldMkLst>
        <pc:spChg chg="mod">
          <ac:chgData name="Cecile Robertson" userId="60d9e854ded97a0d" providerId="LiveId" clId="{65D81530-A6A4-40A2-9A62-26A0E2A241CD}" dt="2026-05-14T00:46:32.824" v="468" actId="115"/>
          <ac:spMkLst>
            <pc:docMk/>
            <pc:sldMk cId="4152173113" sldId="266"/>
            <ac:spMk id="2" creationId="{B30022AC-D848-0ADC-6508-72C70537C437}"/>
          </ac:spMkLst>
        </pc:spChg>
        <pc:spChg chg="mod">
          <ac:chgData name="Cecile Robertson" userId="60d9e854ded97a0d" providerId="LiveId" clId="{65D81530-A6A4-40A2-9A62-26A0E2A241CD}" dt="2026-05-14T00:46:12.133" v="463" actId="14100"/>
          <ac:spMkLst>
            <pc:docMk/>
            <pc:sldMk cId="4152173113" sldId="266"/>
            <ac:spMk id="3" creationId="{A74567F2-BF89-9DC9-0CE6-5F1AAC69CF5B}"/>
          </ac:spMkLst>
        </pc:spChg>
        <pc:spChg chg="add">
          <ac:chgData name="Cecile Robertson" userId="60d9e854ded97a0d" providerId="LiveId" clId="{65D81530-A6A4-40A2-9A62-26A0E2A241CD}" dt="2026-05-14T00:45:44.098" v="452" actId="26606"/>
          <ac:spMkLst>
            <pc:docMk/>
            <pc:sldMk cId="4152173113" sldId="266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5-14T00:45:44.098" v="452" actId="26606"/>
          <ac:spMkLst>
            <pc:docMk/>
            <pc:sldMk cId="4152173113" sldId="266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5-14T00:46:26.981" v="466" actId="1076"/>
          <ac:picMkLst>
            <pc:docMk/>
            <pc:sldMk cId="4152173113" sldId="266"/>
            <ac:picMk id="5" creationId="{6A6AEDF2-6F60-991D-7799-EE4F8350E4D6}"/>
          </ac:picMkLst>
        </pc:picChg>
      </pc:sldChg>
      <pc:sldChg chg="addSp delSp modSp new mod setBg">
        <pc:chgData name="Cecile Robertson" userId="60d9e854ded97a0d" providerId="LiveId" clId="{65D81530-A6A4-40A2-9A62-26A0E2A241CD}" dt="2026-05-14T00:57:43.098" v="701" actId="26606"/>
        <pc:sldMkLst>
          <pc:docMk/>
          <pc:sldMk cId="1420180499" sldId="267"/>
        </pc:sldMkLst>
        <pc:spChg chg="mod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2" creationId="{CCCC306D-C069-BEF9-5F1B-E0CACAD88823}"/>
          </ac:spMkLst>
        </pc:spChg>
        <pc:spChg chg="del mod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3" creationId="{11E01DC8-E505-51A0-1798-D79AF8E5A7E8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8" creationId="{C2554CA6-288E-4202-BC52-2E5A8F0C0AED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10" creationId="{B10BB131-AC8E-4A8E-A5D1-36260F720C3B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12" creationId="{5B7778FC-632E-4DCA-A7CB-0D7731CCF970}"/>
          </ac:spMkLst>
        </pc:spChg>
        <pc:spChg chg="add del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14" creationId="{FA23A907-97FB-4A8F-880A-DD77401C4296}"/>
          </ac:spMkLst>
        </pc:spChg>
        <pc:spChg chg="add">
          <ac:chgData name="Cecile Robertson" userId="60d9e854ded97a0d" providerId="LiveId" clId="{65D81530-A6A4-40A2-9A62-26A0E2A241CD}" dt="2026-05-14T00:57:43.098" v="701" actId="26606"/>
          <ac:spMkLst>
            <pc:docMk/>
            <pc:sldMk cId="1420180499" sldId="267"/>
            <ac:spMk id="21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14T00:57:43.098" v="701" actId="26606"/>
          <ac:graphicFrameMkLst>
            <pc:docMk/>
            <pc:sldMk cId="1420180499" sldId="267"/>
            <ac:graphicFrameMk id="16" creationId="{3CF5C6F3-B781-713B-80F8-12101262D2A3}"/>
          </ac:graphicFrameMkLst>
        </pc:graphicFrameChg>
        <pc:picChg chg="add">
          <ac:chgData name="Cecile Robertson" userId="60d9e854ded97a0d" providerId="LiveId" clId="{65D81530-A6A4-40A2-9A62-26A0E2A241CD}" dt="2026-05-14T00:57:43.098" v="701" actId="26606"/>
          <ac:picMkLst>
            <pc:docMk/>
            <pc:sldMk cId="1420180499" sldId="267"/>
            <ac:picMk id="17" creationId="{0BCC0EDE-A70F-B4D1-1457-1086E77349F1}"/>
          </ac:picMkLst>
        </pc:picChg>
      </pc:sldChg>
      <pc:sldChg chg="addSp delSp modSp new del mod setBg">
        <pc:chgData name="Cecile Robertson" userId="60d9e854ded97a0d" providerId="LiveId" clId="{65D81530-A6A4-40A2-9A62-26A0E2A241CD}" dt="2026-05-14T00:54:01.429" v="609" actId="2696"/>
        <pc:sldMkLst>
          <pc:docMk/>
          <pc:sldMk cId="288475413" sldId="268"/>
        </pc:sldMkLst>
        <pc:spChg chg="mo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2" creationId="{8F26F8E3-4497-D5F0-2303-D1440E2D12F9}"/>
          </ac:spMkLst>
        </pc:spChg>
        <pc:spChg chg="del">
          <ac:chgData name="Cecile Robertson" userId="60d9e854ded97a0d" providerId="LiveId" clId="{65D81530-A6A4-40A2-9A62-26A0E2A241CD}" dt="2026-05-14T00:52:47.218" v="597"/>
          <ac:spMkLst>
            <pc:docMk/>
            <pc:sldMk cId="288475413" sldId="268"/>
            <ac:spMk id="3" creationId="{CB381491-172F-FA9D-8DAB-E03532CDC9ED}"/>
          </ac:spMkLst>
        </pc:spChg>
        <pc:spChg chg="add mod">
          <ac:chgData name="Cecile Robertson" userId="60d9e854ded97a0d" providerId="LiveId" clId="{65D81530-A6A4-40A2-9A62-26A0E2A241CD}" dt="2026-05-14T00:53:55.672" v="608" actId="27636"/>
          <ac:spMkLst>
            <pc:docMk/>
            <pc:sldMk cId="288475413" sldId="268"/>
            <ac:spMk id="4" creationId="{D995C6AE-178D-F41C-1905-AF94B6953A67}"/>
          </ac:spMkLst>
        </pc:spChg>
        <pc:spChg chg="add del mod">
          <ac:chgData name="Cecile Robertson" userId="60d9e854ded97a0d" providerId="LiveId" clId="{65D81530-A6A4-40A2-9A62-26A0E2A241CD}" dt="2026-05-14T00:53:22.440" v="601" actId="21"/>
          <ac:spMkLst>
            <pc:docMk/>
            <pc:sldMk cId="288475413" sldId="268"/>
            <ac:spMk id="5" creationId="{0BEEF7A0-E13B-1789-0063-D290478D121A}"/>
          </ac:spMkLst>
        </pc:spChg>
        <pc:spChg chg="add mod">
          <ac:chgData name="Cecile Robertson" userId="60d9e854ded97a0d" providerId="LiveId" clId="{65D81530-A6A4-40A2-9A62-26A0E2A241CD}" dt="2026-05-14T00:53:55.672" v="608" actId="27636"/>
          <ac:spMkLst>
            <pc:docMk/>
            <pc:sldMk cId="288475413" sldId="268"/>
            <ac:spMk id="6" creationId="{DB73B7C6-A180-1A12-9BF7-57EECB5150B4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9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11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13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4T00:53:31.448" v="602" actId="26606"/>
          <ac:spMkLst>
            <pc:docMk/>
            <pc:sldMk cId="288475413" sldId="268"/>
            <ac:spMk id="15" creationId="{FA23A907-97FB-4A8F-880A-DD77401C4296}"/>
          </ac:spMkLst>
        </pc:spChg>
      </pc:sldChg>
      <pc:sldChg chg="addSp delSp modSp new mod setBg">
        <pc:chgData name="Cecile Robertson" userId="60d9e854ded97a0d" providerId="LiveId" clId="{65D81530-A6A4-40A2-9A62-26A0E2A241CD}" dt="2026-05-14T00:57:09.887" v="699" actId="255"/>
        <pc:sldMkLst>
          <pc:docMk/>
          <pc:sldMk cId="1263813411" sldId="268"/>
        </pc:sldMkLst>
        <pc:spChg chg="mod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2" creationId="{61705987-C3CA-AFF5-545A-53133B5F6DE0}"/>
          </ac:spMkLst>
        </pc:spChg>
        <pc:spChg chg="del">
          <ac:chgData name="Cecile Robertson" userId="60d9e854ded97a0d" providerId="LiveId" clId="{65D81530-A6A4-40A2-9A62-26A0E2A241CD}" dt="2026-05-14T00:55:16.811" v="680"/>
          <ac:spMkLst>
            <pc:docMk/>
            <pc:sldMk cId="1263813411" sldId="268"/>
            <ac:spMk id="3" creationId="{0116F362-9428-221B-70B9-02C3F107EE83}"/>
          </ac:spMkLst>
        </pc:spChg>
        <pc:spChg chg="add mod">
          <ac:chgData name="Cecile Robertson" userId="60d9e854ded97a0d" providerId="LiveId" clId="{65D81530-A6A4-40A2-9A62-26A0E2A241CD}" dt="2026-05-14T00:57:09.887" v="699" actId="255"/>
          <ac:spMkLst>
            <pc:docMk/>
            <pc:sldMk cId="1263813411" sldId="268"/>
            <ac:spMk id="4" creationId="{11316358-54BD-1E78-E4B3-C22CFA7ADD72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9" creationId="{F837543A-6020-4505-A233-C9DB4BF74011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11" creationId="{35B16301-FB18-48BA-A6DD-C37CAF6F9A18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13" creationId="{C3C0D90E-074A-4F52-9B11-B52BEF4BCBE5}"/>
          </ac:spMkLst>
        </pc:spChg>
        <pc:spChg chg="add">
          <ac:chgData name="Cecile Robertson" userId="60d9e854ded97a0d" providerId="LiveId" clId="{65D81530-A6A4-40A2-9A62-26A0E2A241CD}" dt="2026-05-14T00:55:23.234" v="681" actId="26606"/>
          <ac:spMkLst>
            <pc:docMk/>
            <pc:sldMk cId="1263813411" sldId="268"/>
            <ac:spMk id="15" creationId="{CABBD4C1-E6F8-46F6-8152-A8A97490BF4D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17" creationId="{83BA5EF5-1FE9-4BF9-83BB-269BCDDF6156}"/>
          </ac:spMkLst>
        </pc:spChg>
        <pc:spChg chg="add">
          <ac:chgData name="Cecile Robertson" userId="60d9e854ded97a0d" providerId="LiveId" clId="{65D81530-A6A4-40A2-9A62-26A0E2A241CD}" dt="2026-05-14T00:55:23.234" v="681" actId="26606"/>
          <ac:spMkLst>
            <pc:docMk/>
            <pc:sldMk cId="1263813411" sldId="268"/>
            <ac:spMk id="21" creationId="{88853921-7BC9-4BDE-ACAB-133C683C82D6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23" creationId="{09192968-3AE7-4470-A61C-97294BB92731}"/>
          </ac:spMkLst>
        </pc:spChg>
        <pc:spChg chg="add del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25" creationId="{3AB72E55-43E4-4356-BFE8-E2102CB0B505}"/>
          </ac:spMkLst>
        </pc:spChg>
        <pc:spChg chg="add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30" creationId="{1BB867FF-FC45-48F7-8104-F89BE54909F1}"/>
          </ac:spMkLst>
        </pc:spChg>
        <pc:spChg chg="add">
          <ac:chgData name="Cecile Robertson" userId="60d9e854ded97a0d" providerId="LiveId" clId="{65D81530-A6A4-40A2-9A62-26A0E2A241CD}" dt="2026-05-14T00:56:19.929" v="689" actId="26606"/>
          <ac:spMkLst>
            <pc:docMk/>
            <pc:sldMk cId="1263813411" sldId="268"/>
            <ac:spMk id="32" creationId="{8BB56887-D0D5-4F0C-9E19-7247EB83C8B7}"/>
          </ac:spMkLst>
        </pc:spChg>
      </pc:sldChg>
      <pc:sldChg chg="new del">
        <pc:chgData name="Cecile Robertson" userId="60d9e854ded97a0d" providerId="LiveId" clId="{65D81530-A6A4-40A2-9A62-26A0E2A241CD}" dt="2026-05-14T00:57:53.700" v="702" actId="2696"/>
        <pc:sldMkLst>
          <pc:docMk/>
          <pc:sldMk cId="21603665" sldId="269"/>
        </pc:sldMkLst>
      </pc:sldChg>
      <pc:sldChg chg="addSp delSp modSp new mod setBg">
        <pc:chgData name="Cecile Robertson" userId="60d9e854ded97a0d" providerId="LiveId" clId="{65D81530-A6A4-40A2-9A62-26A0E2A241CD}" dt="2026-05-14T01:02:39.075" v="784" actId="20577"/>
        <pc:sldMkLst>
          <pc:docMk/>
          <pc:sldMk cId="37124834" sldId="269"/>
        </pc:sldMkLst>
        <pc:spChg chg="mo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2" creationId="{7DD63709-D035-9EBE-3C39-8855DDDF1760}"/>
          </ac:spMkLst>
        </pc:spChg>
        <pc:spChg chg="del mod">
          <ac:chgData name="Cecile Robertson" userId="60d9e854ded97a0d" providerId="LiveId" clId="{65D81530-A6A4-40A2-9A62-26A0E2A241CD}" dt="2026-05-14T01:00:45.581" v="735"/>
          <ac:spMkLst>
            <pc:docMk/>
            <pc:sldMk cId="37124834" sldId="269"/>
            <ac:spMk id="3" creationId="{454E6647-0BE9-A247-2CEF-CF6AFF29ED0F}"/>
          </ac:spMkLst>
        </pc:spChg>
        <pc:spChg chg="add mod">
          <ac:chgData name="Cecile Robertson" userId="60d9e854ded97a0d" providerId="LiveId" clId="{65D81530-A6A4-40A2-9A62-26A0E2A241CD}" dt="2026-05-14T01:02:39.075" v="784" actId="20577"/>
          <ac:spMkLst>
            <pc:docMk/>
            <pc:sldMk cId="37124834" sldId="269"/>
            <ac:spMk id="4" creationId="{C8048F20-93D1-C7C7-A09E-BF46D29A3FB1}"/>
          </ac:spMkLst>
        </pc:spChg>
        <pc:spChg chg="ad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4T01:00:50.184" v="736" actId="26606"/>
          <ac:spMkLst>
            <pc:docMk/>
            <pc:sldMk cId="37124834" sldId="269"/>
            <ac:spMk id="13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78248-3A80-41A4-B528-DDB0D62BC47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594FA7-2244-41EA-9244-30DC825F2286}">
      <dgm:prSet/>
      <dgm:spPr/>
      <dgm:t>
        <a:bodyPr/>
        <a:lstStyle/>
        <a:p>
          <a:r>
            <a:rPr lang="en-US" b="1" i="0" baseline="0" dirty="0" err="1"/>
            <a:t>Compréhension</a:t>
          </a:r>
          <a:r>
            <a:rPr lang="en-US" b="1" i="0" baseline="0" dirty="0"/>
            <a:t> </a:t>
          </a:r>
          <a:r>
            <a:rPr lang="en-US" b="1" i="0" baseline="0" dirty="0" err="1"/>
            <a:t>orale</a:t>
          </a:r>
          <a:r>
            <a:rPr lang="en-US" b="0" i="0" baseline="0" dirty="0"/>
            <a:t> : </a:t>
          </a:r>
          <a:r>
            <a:rPr lang="en-US" b="0" i="0" baseline="0" dirty="0" err="1"/>
            <a:t>Comprendre</a:t>
          </a:r>
          <a:r>
            <a:rPr lang="en-US" b="0" i="0" baseline="0" dirty="0"/>
            <a:t> des explications </a:t>
          </a:r>
          <a:r>
            <a:rPr lang="en-US" b="0" i="0" baseline="0" dirty="0" err="1"/>
            <a:t>culturelles</a:t>
          </a:r>
          <a:r>
            <a:rPr lang="en-US" b="0" i="0" baseline="0" dirty="0"/>
            <a:t> et des </a:t>
          </a:r>
          <a:r>
            <a:rPr lang="en-US" b="0" i="0" baseline="0" dirty="0" err="1"/>
            <a:t>vidéos</a:t>
          </a:r>
          <a:r>
            <a:rPr lang="en-US" b="0" i="0" baseline="0" dirty="0"/>
            <a:t> </a:t>
          </a:r>
          <a:r>
            <a:rPr lang="en-US" b="0" i="0" baseline="0" dirty="0" err="1"/>
            <a:t>authentiques</a:t>
          </a:r>
          <a:r>
            <a:rPr lang="en-US" b="0" i="0" baseline="0" dirty="0"/>
            <a:t> sur les traditions du 1er </a:t>
          </a:r>
          <a:r>
            <a:rPr lang="en-US" b="0" i="0" baseline="0" dirty="0" err="1"/>
            <a:t>avril</a:t>
          </a:r>
          <a:r>
            <a:rPr lang="en-US" b="0" i="0" baseline="0" dirty="0"/>
            <a:t>.</a:t>
          </a:r>
          <a:endParaRPr lang="en-US" dirty="0"/>
        </a:p>
      </dgm:t>
    </dgm:pt>
    <dgm:pt modelId="{13FFAA2B-03CD-42D6-9109-33E8127FC933}" type="parTrans" cxnId="{BCF882EE-2A57-4129-A910-2B286321DC3D}">
      <dgm:prSet/>
      <dgm:spPr/>
      <dgm:t>
        <a:bodyPr/>
        <a:lstStyle/>
        <a:p>
          <a:endParaRPr lang="en-US"/>
        </a:p>
      </dgm:t>
    </dgm:pt>
    <dgm:pt modelId="{457D6EC9-AE5B-4115-8C46-EBD33653DF0F}" type="sibTrans" cxnId="{BCF882EE-2A57-4129-A910-2B286321DC3D}">
      <dgm:prSet/>
      <dgm:spPr/>
      <dgm:t>
        <a:bodyPr/>
        <a:lstStyle/>
        <a:p>
          <a:endParaRPr lang="en-US"/>
        </a:p>
      </dgm:t>
    </dgm:pt>
    <dgm:pt modelId="{B6B28B0B-3D69-4F8F-8100-5DBDE6EA5CC7}">
      <dgm:prSet/>
      <dgm:spPr/>
      <dgm:t>
        <a:bodyPr/>
        <a:lstStyle/>
        <a:p>
          <a:r>
            <a:rPr lang="en-US" b="1" i="0" baseline="0" dirty="0"/>
            <a:t>Production </a:t>
          </a:r>
          <a:r>
            <a:rPr lang="en-US" b="1" i="0" baseline="0" dirty="0" err="1"/>
            <a:t>orale</a:t>
          </a:r>
          <a:r>
            <a:rPr lang="en-US" b="0" i="0" baseline="0" dirty="0"/>
            <a:t> : </a:t>
          </a:r>
          <a:r>
            <a:rPr lang="en-US" b="0" i="0" baseline="0" dirty="0" err="1"/>
            <a:t>Exprimer</a:t>
          </a:r>
          <a:r>
            <a:rPr lang="en-US" b="0" i="0" baseline="0" dirty="0"/>
            <a:t> des opinions, </a:t>
          </a:r>
          <a:r>
            <a:rPr lang="en-US" b="0" i="0" baseline="0" dirty="0" err="1"/>
            <a:t>raconter</a:t>
          </a:r>
          <a:r>
            <a:rPr lang="en-US" b="0" i="0" baseline="0" dirty="0"/>
            <a:t> des anecdotes et </a:t>
          </a:r>
          <a:r>
            <a:rPr lang="en-US" b="0" i="0" baseline="0" dirty="0" err="1"/>
            <a:t>réagir</a:t>
          </a:r>
          <a:r>
            <a:rPr lang="en-US" b="0" i="0" baseline="0" dirty="0"/>
            <a:t> à des situations </a:t>
          </a:r>
          <a:r>
            <a:rPr lang="en-US" b="0" i="0" baseline="0" dirty="0" err="1"/>
            <a:t>humoristiques</a:t>
          </a:r>
          <a:r>
            <a:rPr lang="en-US" b="0" i="0" baseline="0" dirty="0"/>
            <a:t>.</a:t>
          </a:r>
          <a:endParaRPr lang="en-US" dirty="0"/>
        </a:p>
      </dgm:t>
    </dgm:pt>
    <dgm:pt modelId="{252DE7D6-E73B-41EE-A564-5E21C13018CA}" type="parTrans" cxnId="{DFBC810F-45F8-43D6-894B-98DAC89D6EF5}">
      <dgm:prSet/>
      <dgm:spPr/>
      <dgm:t>
        <a:bodyPr/>
        <a:lstStyle/>
        <a:p>
          <a:endParaRPr lang="en-US"/>
        </a:p>
      </dgm:t>
    </dgm:pt>
    <dgm:pt modelId="{D862105F-0909-40BE-91A5-A59B1DA845A0}" type="sibTrans" cxnId="{DFBC810F-45F8-43D6-894B-98DAC89D6EF5}">
      <dgm:prSet/>
      <dgm:spPr/>
      <dgm:t>
        <a:bodyPr/>
        <a:lstStyle/>
        <a:p>
          <a:endParaRPr lang="en-US"/>
        </a:p>
      </dgm:t>
    </dgm:pt>
    <dgm:pt modelId="{1D626442-8EAF-46DA-8B67-BB4846F083AF}">
      <dgm:prSet/>
      <dgm:spPr/>
      <dgm:t>
        <a:bodyPr/>
        <a:lstStyle/>
        <a:p>
          <a:r>
            <a:rPr lang="en-US" b="1" i="0" baseline="0" dirty="0"/>
            <a:t>Culture francophone : </a:t>
          </a:r>
          <a:r>
            <a:rPr lang="en-US" b="0" i="0" baseline="0" dirty="0" err="1"/>
            <a:t>Découvrir</a:t>
          </a:r>
          <a:r>
            <a:rPr lang="en-US" b="0" i="0" baseline="0" dirty="0"/>
            <a:t> </a:t>
          </a:r>
          <a:r>
            <a:rPr lang="en-US" b="0" i="0" baseline="0" dirty="0" err="1"/>
            <a:t>l’origine</a:t>
          </a:r>
          <a:r>
            <a:rPr lang="en-US" b="0" i="0" baseline="0" dirty="0"/>
            <a:t> et </a:t>
          </a:r>
          <a:r>
            <a:rPr lang="en-US" b="0" i="0" baseline="0" dirty="0" err="1"/>
            <a:t>l’évolution</a:t>
          </a:r>
          <a:r>
            <a:rPr lang="en-US" b="0" i="0" baseline="0" dirty="0"/>
            <a:t> du Poisson </a:t>
          </a:r>
          <a:r>
            <a:rPr lang="en-US" b="0" i="0" baseline="0" dirty="0" err="1"/>
            <a:t>d’avril</a:t>
          </a:r>
          <a:r>
            <a:rPr lang="en-US" b="0" i="0" baseline="0" dirty="0"/>
            <a:t> dans </a:t>
          </a:r>
          <a:r>
            <a:rPr lang="en-US" b="0" i="0" baseline="0" dirty="0" err="1"/>
            <a:t>différents</a:t>
          </a:r>
          <a:r>
            <a:rPr lang="en-US" b="0" i="0" baseline="0" dirty="0"/>
            <a:t> pays francophones.</a:t>
          </a:r>
          <a:endParaRPr lang="en-US" dirty="0"/>
        </a:p>
      </dgm:t>
    </dgm:pt>
    <dgm:pt modelId="{96BE7ACB-BDE5-4271-BBE8-06B154A47F91}" type="parTrans" cxnId="{68356FE9-A40C-4E62-82F1-A456A5C895DE}">
      <dgm:prSet/>
      <dgm:spPr/>
      <dgm:t>
        <a:bodyPr/>
        <a:lstStyle/>
        <a:p>
          <a:endParaRPr lang="en-US"/>
        </a:p>
      </dgm:t>
    </dgm:pt>
    <dgm:pt modelId="{52802DA6-05E1-4B27-8CA2-7BCEF6DD8411}" type="sibTrans" cxnId="{68356FE9-A40C-4E62-82F1-A456A5C895DE}">
      <dgm:prSet/>
      <dgm:spPr/>
      <dgm:t>
        <a:bodyPr/>
        <a:lstStyle/>
        <a:p>
          <a:endParaRPr lang="en-US"/>
        </a:p>
      </dgm:t>
    </dgm:pt>
    <dgm:pt modelId="{48CA906C-1112-4950-A63C-16B78EF408B0}" type="pres">
      <dgm:prSet presAssocID="{91978248-3A80-41A4-B528-DDB0D62BC47E}" presName="diagram" presStyleCnt="0">
        <dgm:presLayoutVars>
          <dgm:dir/>
          <dgm:resizeHandles val="exact"/>
        </dgm:presLayoutVars>
      </dgm:prSet>
      <dgm:spPr/>
    </dgm:pt>
    <dgm:pt modelId="{06F58F44-D10A-477D-BFE7-565F8F160CB8}" type="pres">
      <dgm:prSet presAssocID="{0E594FA7-2244-41EA-9244-30DC825F2286}" presName="node" presStyleLbl="node1" presStyleIdx="0" presStyleCnt="3">
        <dgm:presLayoutVars>
          <dgm:bulletEnabled val="1"/>
        </dgm:presLayoutVars>
      </dgm:prSet>
      <dgm:spPr/>
    </dgm:pt>
    <dgm:pt modelId="{AED6A47F-3354-47F7-B507-F21DAD1C5EA2}" type="pres">
      <dgm:prSet presAssocID="{457D6EC9-AE5B-4115-8C46-EBD33653DF0F}" presName="sibTrans" presStyleCnt="0"/>
      <dgm:spPr/>
    </dgm:pt>
    <dgm:pt modelId="{19A277CD-4D59-4F84-9731-EFA2E86BCA43}" type="pres">
      <dgm:prSet presAssocID="{B6B28B0B-3D69-4F8F-8100-5DBDE6EA5CC7}" presName="node" presStyleLbl="node1" presStyleIdx="1" presStyleCnt="3">
        <dgm:presLayoutVars>
          <dgm:bulletEnabled val="1"/>
        </dgm:presLayoutVars>
      </dgm:prSet>
      <dgm:spPr/>
    </dgm:pt>
    <dgm:pt modelId="{15E7932C-282F-4FB4-B7A2-4993C2B61333}" type="pres">
      <dgm:prSet presAssocID="{D862105F-0909-40BE-91A5-A59B1DA845A0}" presName="sibTrans" presStyleCnt="0"/>
      <dgm:spPr/>
    </dgm:pt>
    <dgm:pt modelId="{1C840EE3-5BEB-4AD6-BC3A-F54F04686AD4}" type="pres">
      <dgm:prSet presAssocID="{1D626442-8EAF-46DA-8B67-BB4846F083AF}" presName="node" presStyleLbl="node1" presStyleIdx="2" presStyleCnt="3">
        <dgm:presLayoutVars>
          <dgm:bulletEnabled val="1"/>
        </dgm:presLayoutVars>
      </dgm:prSet>
      <dgm:spPr/>
    </dgm:pt>
  </dgm:ptLst>
  <dgm:cxnLst>
    <dgm:cxn modelId="{966D1101-9C14-4EBD-9669-6D5EF70A1415}" type="presOf" srcId="{1D626442-8EAF-46DA-8B67-BB4846F083AF}" destId="{1C840EE3-5BEB-4AD6-BC3A-F54F04686AD4}" srcOrd="0" destOrd="0" presId="urn:microsoft.com/office/officeart/2005/8/layout/default"/>
    <dgm:cxn modelId="{DFBC810F-45F8-43D6-894B-98DAC89D6EF5}" srcId="{91978248-3A80-41A4-B528-DDB0D62BC47E}" destId="{B6B28B0B-3D69-4F8F-8100-5DBDE6EA5CC7}" srcOrd="1" destOrd="0" parTransId="{252DE7D6-E73B-41EE-A564-5E21C13018CA}" sibTransId="{D862105F-0909-40BE-91A5-A59B1DA845A0}"/>
    <dgm:cxn modelId="{F6B70A33-8646-4B48-94E9-0FF1AC8F7EC4}" type="presOf" srcId="{91978248-3A80-41A4-B528-DDB0D62BC47E}" destId="{48CA906C-1112-4950-A63C-16B78EF408B0}" srcOrd="0" destOrd="0" presId="urn:microsoft.com/office/officeart/2005/8/layout/default"/>
    <dgm:cxn modelId="{A2124739-FDA9-4011-924A-88DC696F609C}" type="presOf" srcId="{0E594FA7-2244-41EA-9244-30DC825F2286}" destId="{06F58F44-D10A-477D-BFE7-565F8F160CB8}" srcOrd="0" destOrd="0" presId="urn:microsoft.com/office/officeart/2005/8/layout/default"/>
    <dgm:cxn modelId="{17A32378-0CBF-42C3-B804-AF86F03839A8}" type="presOf" srcId="{B6B28B0B-3D69-4F8F-8100-5DBDE6EA5CC7}" destId="{19A277CD-4D59-4F84-9731-EFA2E86BCA43}" srcOrd="0" destOrd="0" presId="urn:microsoft.com/office/officeart/2005/8/layout/default"/>
    <dgm:cxn modelId="{68356FE9-A40C-4E62-82F1-A456A5C895DE}" srcId="{91978248-3A80-41A4-B528-DDB0D62BC47E}" destId="{1D626442-8EAF-46DA-8B67-BB4846F083AF}" srcOrd="2" destOrd="0" parTransId="{96BE7ACB-BDE5-4271-BBE8-06B154A47F91}" sibTransId="{52802DA6-05E1-4B27-8CA2-7BCEF6DD8411}"/>
    <dgm:cxn modelId="{BCF882EE-2A57-4129-A910-2B286321DC3D}" srcId="{91978248-3A80-41A4-B528-DDB0D62BC47E}" destId="{0E594FA7-2244-41EA-9244-30DC825F2286}" srcOrd="0" destOrd="0" parTransId="{13FFAA2B-03CD-42D6-9109-33E8127FC933}" sibTransId="{457D6EC9-AE5B-4115-8C46-EBD33653DF0F}"/>
    <dgm:cxn modelId="{EECC766B-6B49-48E9-A6DF-B0E8E3021826}" type="presParOf" srcId="{48CA906C-1112-4950-A63C-16B78EF408B0}" destId="{06F58F44-D10A-477D-BFE7-565F8F160CB8}" srcOrd="0" destOrd="0" presId="urn:microsoft.com/office/officeart/2005/8/layout/default"/>
    <dgm:cxn modelId="{342F013C-C99D-492C-8BBC-82C2EBFB5A90}" type="presParOf" srcId="{48CA906C-1112-4950-A63C-16B78EF408B0}" destId="{AED6A47F-3354-47F7-B507-F21DAD1C5EA2}" srcOrd="1" destOrd="0" presId="urn:microsoft.com/office/officeart/2005/8/layout/default"/>
    <dgm:cxn modelId="{407B83CD-60C8-4B0C-8EDF-2E47E44132D5}" type="presParOf" srcId="{48CA906C-1112-4950-A63C-16B78EF408B0}" destId="{19A277CD-4D59-4F84-9731-EFA2E86BCA43}" srcOrd="2" destOrd="0" presId="urn:microsoft.com/office/officeart/2005/8/layout/default"/>
    <dgm:cxn modelId="{D27B81E1-A0AB-4C62-9EC8-E5D4D5FEE6C1}" type="presParOf" srcId="{48CA906C-1112-4950-A63C-16B78EF408B0}" destId="{15E7932C-282F-4FB4-B7A2-4993C2B61333}" srcOrd="3" destOrd="0" presId="urn:microsoft.com/office/officeart/2005/8/layout/default"/>
    <dgm:cxn modelId="{7795D8F2-4F4C-44C3-AF1D-83D8148C6302}" type="presParOf" srcId="{48CA906C-1112-4950-A63C-16B78EF408B0}" destId="{1C840EE3-5BEB-4AD6-BC3A-F54F04686A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20ACE-CB80-4705-807F-BEF17FF657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C1A91C-D595-4D7A-B375-7CB4B22F4C5F}">
      <dgm:prSet/>
      <dgm:spPr/>
      <dgm:t>
        <a:bodyPr/>
        <a:lstStyle/>
        <a:p>
          <a:r>
            <a:rPr lang="fr-FR"/>
            <a:t>Les élèves préparent un support visuel de leur choix:</a:t>
          </a:r>
          <a:endParaRPr lang="en-US"/>
        </a:p>
      </dgm:t>
    </dgm:pt>
    <dgm:pt modelId="{9FE49020-C4BC-4305-8506-EBB6F92F8F8E}" type="parTrans" cxnId="{6530E4F1-2CC3-4173-B3CC-44B40A88C11C}">
      <dgm:prSet/>
      <dgm:spPr/>
      <dgm:t>
        <a:bodyPr/>
        <a:lstStyle/>
        <a:p>
          <a:endParaRPr lang="en-US"/>
        </a:p>
      </dgm:t>
    </dgm:pt>
    <dgm:pt modelId="{D16BAAEC-6769-4D11-A1A4-D3D1E3875121}" type="sibTrans" cxnId="{6530E4F1-2CC3-4173-B3CC-44B40A88C11C}">
      <dgm:prSet/>
      <dgm:spPr/>
      <dgm:t>
        <a:bodyPr/>
        <a:lstStyle/>
        <a:p>
          <a:endParaRPr lang="en-US"/>
        </a:p>
      </dgm:t>
    </dgm:pt>
    <dgm:pt modelId="{0796E1F4-683E-46AE-9C29-3006F5BFA449}">
      <dgm:prSet/>
      <dgm:spPr/>
      <dgm:t>
        <a:bodyPr/>
        <a:lstStyle/>
        <a:p>
          <a:r>
            <a:rPr lang="fr-FR"/>
            <a:t>diaporama,</a:t>
          </a:r>
          <a:endParaRPr lang="en-US"/>
        </a:p>
      </dgm:t>
    </dgm:pt>
    <dgm:pt modelId="{26A6134D-D864-4BC2-A139-DE4E849CF597}" type="parTrans" cxnId="{DA6361F2-A051-4A46-9E2A-696CAADB8078}">
      <dgm:prSet/>
      <dgm:spPr/>
      <dgm:t>
        <a:bodyPr/>
        <a:lstStyle/>
        <a:p>
          <a:endParaRPr lang="en-US"/>
        </a:p>
      </dgm:t>
    </dgm:pt>
    <dgm:pt modelId="{618876C8-F9DE-4EAB-B096-56F8BEAE9D60}" type="sibTrans" cxnId="{DA6361F2-A051-4A46-9E2A-696CAADB8078}">
      <dgm:prSet/>
      <dgm:spPr/>
      <dgm:t>
        <a:bodyPr/>
        <a:lstStyle/>
        <a:p>
          <a:endParaRPr lang="en-US"/>
        </a:p>
      </dgm:t>
    </dgm:pt>
    <dgm:pt modelId="{5DBE2AE7-D0E1-45BD-90F9-4DD7E26AFF0B}">
      <dgm:prSet/>
      <dgm:spPr/>
      <dgm:t>
        <a:bodyPr/>
        <a:lstStyle/>
        <a:p>
          <a:r>
            <a:rPr lang="fr-FR"/>
            <a:t>affiche numérique,</a:t>
          </a:r>
          <a:endParaRPr lang="en-US"/>
        </a:p>
      </dgm:t>
    </dgm:pt>
    <dgm:pt modelId="{5CB8CABA-D97E-4ABD-A6D9-216859135607}" type="parTrans" cxnId="{4CA0D392-1694-4973-8EE2-AD01371FBE70}">
      <dgm:prSet/>
      <dgm:spPr/>
      <dgm:t>
        <a:bodyPr/>
        <a:lstStyle/>
        <a:p>
          <a:endParaRPr lang="en-US"/>
        </a:p>
      </dgm:t>
    </dgm:pt>
    <dgm:pt modelId="{17484D2C-3B0A-4D2F-99E8-6810A50B6A49}" type="sibTrans" cxnId="{4CA0D392-1694-4973-8EE2-AD01371FBE70}">
      <dgm:prSet/>
      <dgm:spPr/>
      <dgm:t>
        <a:bodyPr/>
        <a:lstStyle/>
        <a:p>
          <a:endParaRPr lang="en-US"/>
        </a:p>
      </dgm:t>
    </dgm:pt>
    <dgm:pt modelId="{5A4F5802-BB1A-4F27-8BBC-480E761357D4}">
      <dgm:prSet/>
      <dgm:spPr/>
      <dgm:t>
        <a:bodyPr/>
        <a:lstStyle/>
        <a:p>
          <a:r>
            <a:rPr lang="fr-FR"/>
            <a:t>capsule vidéo,</a:t>
          </a:r>
          <a:endParaRPr lang="en-US"/>
        </a:p>
      </dgm:t>
    </dgm:pt>
    <dgm:pt modelId="{42308778-D60E-43F5-90EA-C04BEA36FAAA}" type="parTrans" cxnId="{3C67110A-B68F-49AF-ACCE-C556C4FAEAAE}">
      <dgm:prSet/>
      <dgm:spPr/>
      <dgm:t>
        <a:bodyPr/>
        <a:lstStyle/>
        <a:p>
          <a:endParaRPr lang="en-US"/>
        </a:p>
      </dgm:t>
    </dgm:pt>
    <dgm:pt modelId="{351BEBAC-4E74-407C-86B6-156DA5BFE8DA}" type="sibTrans" cxnId="{3C67110A-B68F-49AF-ACCE-C556C4FAEAAE}">
      <dgm:prSet/>
      <dgm:spPr/>
      <dgm:t>
        <a:bodyPr/>
        <a:lstStyle/>
        <a:p>
          <a:endParaRPr lang="en-US"/>
        </a:p>
      </dgm:t>
    </dgm:pt>
    <dgm:pt modelId="{09443012-0F1A-4A9A-A981-CEBB2527541C}">
      <dgm:prSet/>
      <dgm:spPr/>
      <dgm:t>
        <a:bodyPr/>
        <a:lstStyle/>
        <a:p>
          <a:r>
            <a:rPr lang="fr-FR"/>
            <a:t>infographie.</a:t>
          </a:r>
          <a:endParaRPr lang="en-US"/>
        </a:p>
      </dgm:t>
    </dgm:pt>
    <dgm:pt modelId="{4DAFCCD2-2F0B-4A6A-BBED-EA00CD99CA8C}" type="parTrans" cxnId="{F52358B8-0C7C-4A62-A346-4449DD71501A}">
      <dgm:prSet/>
      <dgm:spPr/>
      <dgm:t>
        <a:bodyPr/>
        <a:lstStyle/>
        <a:p>
          <a:endParaRPr lang="en-US"/>
        </a:p>
      </dgm:t>
    </dgm:pt>
    <dgm:pt modelId="{80A89312-FC0D-4445-A2BB-F2B797F996AB}" type="sibTrans" cxnId="{F52358B8-0C7C-4A62-A346-4449DD71501A}">
      <dgm:prSet/>
      <dgm:spPr/>
      <dgm:t>
        <a:bodyPr/>
        <a:lstStyle/>
        <a:p>
          <a:endParaRPr lang="en-US"/>
        </a:p>
      </dgm:t>
    </dgm:pt>
    <dgm:pt modelId="{C087700B-EEAF-483A-8D74-8892466ADCFC}" type="pres">
      <dgm:prSet presAssocID="{BDA20ACE-CB80-4705-807F-BEF17FF65755}" presName="linear" presStyleCnt="0">
        <dgm:presLayoutVars>
          <dgm:animLvl val="lvl"/>
          <dgm:resizeHandles val="exact"/>
        </dgm:presLayoutVars>
      </dgm:prSet>
      <dgm:spPr/>
    </dgm:pt>
    <dgm:pt modelId="{DD37091A-37E2-4CC0-A35E-3844F6189DBA}" type="pres">
      <dgm:prSet presAssocID="{F5C1A91C-D595-4D7A-B375-7CB4B22F4C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246FB6-1209-4A95-865E-64F87C3565C4}" type="pres">
      <dgm:prSet presAssocID="{D16BAAEC-6769-4D11-A1A4-D3D1E3875121}" presName="spacer" presStyleCnt="0"/>
      <dgm:spPr/>
    </dgm:pt>
    <dgm:pt modelId="{8FA4EC40-B696-4425-813B-A06FFF245876}" type="pres">
      <dgm:prSet presAssocID="{0796E1F4-683E-46AE-9C29-3006F5BFA4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B12B0E-3EE8-434A-B815-D2A96108322B}" type="pres">
      <dgm:prSet presAssocID="{618876C8-F9DE-4EAB-B096-56F8BEAE9D60}" presName="spacer" presStyleCnt="0"/>
      <dgm:spPr/>
    </dgm:pt>
    <dgm:pt modelId="{9E1C7F13-2602-4381-BD2C-EC395EAC6CF4}" type="pres">
      <dgm:prSet presAssocID="{5DBE2AE7-D0E1-45BD-90F9-4DD7E26AFF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536DEF-67B7-4814-890B-49325FFAF2D6}" type="pres">
      <dgm:prSet presAssocID="{17484D2C-3B0A-4D2F-99E8-6810A50B6A49}" presName="spacer" presStyleCnt="0"/>
      <dgm:spPr/>
    </dgm:pt>
    <dgm:pt modelId="{C521E36F-CC88-4665-89E4-81A055AD044F}" type="pres">
      <dgm:prSet presAssocID="{5A4F5802-BB1A-4F27-8BBC-480E761357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536CF0-8DE1-4695-91F4-691E27DCF378}" type="pres">
      <dgm:prSet presAssocID="{351BEBAC-4E74-407C-86B6-156DA5BFE8DA}" presName="spacer" presStyleCnt="0"/>
      <dgm:spPr/>
    </dgm:pt>
    <dgm:pt modelId="{5CE90CD1-73AF-49F5-BBCD-BCCF1B3FC756}" type="pres">
      <dgm:prSet presAssocID="{09443012-0F1A-4A9A-A981-CEBB252754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67110A-B68F-49AF-ACCE-C556C4FAEAAE}" srcId="{BDA20ACE-CB80-4705-807F-BEF17FF65755}" destId="{5A4F5802-BB1A-4F27-8BBC-480E761357D4}" srcOrd="3" destOrd="0" parTransId="{42308778-D60E-43F5-90EA-C04BEA36FAAA}" sibTransId="{351BEBAC-4E74-407C-86B6-156DA5BFE8DA}"/>
    <dgm:cxn modelId="{84A11D14-0ADF-41BF-A78E-6BF0E53141EB}" type="presOf" srcId="{0796E1F4-683E-46AE-9C29-3006F5BFA449}" destId="{8FA4EC40-B696-4425-813B-A06FFF245876}" srcOrd="0" destOrd="0" presId="urn:microsoft.com/office/officeart/2005/8/layout/vList2"/>
    <dgm:cxn modelId="{86BD3833-93C5-49C4-BA64-E02D703CD98D}" type="presOf" srcId="{BDA20ACE-CB80-4705-807F-BEF17FF65755}" destId="{C087700B-EEAF-483A-8D74-8892466ADCFC}" srcOrd="0" destOrd="0" presId="urn:microsoft.com/office/officeart/2005/8/layout/vList2"/>
    <dgm:cxn modelId="{39931B62-ABAB-4F00-A065-4394A52A75CA}" type="presOf" srcId="{09443012-0F1A-4A9A-A981-CEBB2527541C}" destId="{5CE90CD1-73AF-49F5-BBCD-BCCF1B3FC756}" srcOrd="0" destOrd="0" presId="urn:microsoft.com/office/officeart/2005/8/layout/vList2"/>
    <dgm:cxn modelId="{7F13B862-8C4D-4548-8138-44EA637B2A4B}" type="presOf" srcId="{5DBE2AE7-D0E1-45BD-90F9-4DD7E26AFF0B}" destId="{9E1C7F13-2602-4381-BD2C-EC395EAC6CF4}" srcOrd="0" destOrd="0" presId="urn:microsoft.com/office/officeart/2005/8/layout/vList2"/>
    <dgm:cxn modelId="{4CA0D392-1694-4973-8EE2-AD01371FBE70}" srcId="{BDA20ACE-CB80-4705-807F-BEF17FF65755}" destId="{5DBE2AE7-D0E1-45BD-90F9-4DD7E26AFF0B}" srcOrd="2" destOrd="0" parTransId="{5CB8CABA-D97E-4ABD-A6D9-216859135607}" sibTransId="{17484D2C-3B0A-4D2F-99E8-6810A50B6A49}"/>
    <dgm:cxn modelId="{9743C9A3-A2D0-4F31-99CD-D0699FF6D702}" type="presOf" srcId="{F5C1A91C-D595-4D7A-B375-7CB4B22F4C5F}" destId="{DD37091A-37E2-4CC0-A35E-3844F6189DBA}" srcOrd="0" destOrd="0" presId="urn:microsoft.com/office/officeart/2005/8/layout/vList2"/>
    <dgm:cxn modelId="{F52358B8-0C7C-4A62-A346-4449DD71501A}" srcId="{BDA20ACE-CB80-4705-807F-BEF17FF65755}" destId="{09443012-0F1A-4A9A-A981-CEBB2527541C}" srcOrd="4" destOrd="0" parTransId="{4DAFCCD2-2F0B-4A6A-BBED-EA00CD99CA8C}" sibTransId="{80A89312-FC0D-4445-A2BB-F2B797F996AB}"/>
    <dgm:cxn modelId="{B661B8EB-7D8B-41E3-84F2-B10EC20DE164}" type="presOf" srcId="{5A4F5802-BB1A-4F27-8BBC-480E761357D4}" destId="{C521E36F-CC88-4665-89E4-81A055AD044F}" srcOrd="0" destOrd="0" presId="urn:microsoft.com/office/officeart/2005/8/layout/vList2"/>
    <dgm:cxn modelId="{6530E4F1-2CC3-4173-B3CC-44B40A88C11C}" srcId="{BDA20ACE-CB80-4705-807F-BEF17FF65755}" destId="{F5C1A91C-D595-4D7A-B375-7CB4B22F4C5F}" srcOrd="0" destOrd="0" parTransId="{9FE49020-C4BC-4305-8506-EBB6F92F8F8E}" sibTransId="{D16BAAEC-6769-4D11-A1A4-D3D1E3875121}"/>
    <dgm:cxn modelId="{DA6361F2-A051-4A46-9E2A-696CAADB8078}" srcId="{BDA20ACE-CB80-4705-807F-BEF17FF65755}" destId="{0796E1F4-683E-46AE-9C29-3006F5BFA449}" srcOrd="1" destOrd="0" parTransId="{26A6134D-D864-4BC2-A139-DE4E849CF597}" sibTransId="{618876C8-F9DE-4EAB-B096-56F8BEAE9D60}"/>
    <dgm:cxn modelId="{EF010337-4114-421E-9810-05A2F8E89BCD}" type="presParOf" srcId="{C087700B-EEAF-483A-8D74-8892466ADCFC}" destId="{DD37091A-37E2-4CC0-A35E-3844F6189DBA}" srcOrd="0" destOrd="0" presId="urn:microsoft.com/office/officeart/2005/8/layout/vList2"/>
    <dgm:cxn modelId="{5A121D73-343E-48D1-AC48-DAA94111E404}" type="presParOf" srcId="{C087700B-EEAF-483A-8D74-8892466ADCFC}" destId="{8B246FB6-1209-4A95-865E-64F87C3565C4}" srcOrd="1" destOrd="0" presId="urn:microsoft.com/office/officeart/2005/8/layout/vList2"/>
    <dgm:cxn modelId="{425D63EB-C96F-49DF-B6FC-BCD2983D3A72}" type="presParOf" srcId="{C087700B-EEAF-483A-8D74-8892466ADCFC}" destId="{8FA4EC40-B696-4425-813B-A06FFF245876}" srcOrd="2" destOrd="0" presId="urn:microsoft.com/office/officeart/2005/8/layout/vList2"/>
    <dgm:cxn modelId="{9986E735-D5E3-4428-9E86-FCD54193C01D}" type="presParOf" srcId="{C087700B-EEAF-483A-8D74-8892466ADCFC}" destId="{13B12B0E-3EE8-434A-B815-D2A96108322B}" srcOrd="3" destOrd="0" presId="urn:microsoft.com/office/officeart/2005/8/layout/vList2"/>
    <dgm:cxn modelId="{C553713F-E83D-407B-A64D-85AB199BD120}" type="presParOf" srcId="{C087700B-EEAF-483A-8D74-8892466ADCFC}" destId="{9E1C7F13-2602-4381-BD2C-EC395EAC6CF4}" srcOrd="4" destOrd="0" presId="urn:microsoft.com/office/officeart/2005/8/layout/vList2"/>
    <dgm:cxn modelId="{A5199D30-31AE-4A94-9297-94E4FCE67C5F}" type="presParOf" srcId="{C087700B-EEAF-483A-8D74-8892466ADCFC}" destId="{6B536DEF-67B7-4814-890B-49325FFAF2D6}" srcOrd="5" destOrd="0" presId="urn:microsoft.com/office/officeart/2005/8/layout/vList2"/>
    <dgm:cxn modelId="{91FA3E9B-C4EF-4098-9976-132F5226B4A2}" type="presParOf" srcId="{C087700B-EEAF-483A-8D74-8892466ADCFC}" destId="{C521E36F-CC88-4665-89E4-81A055AD044F}" srcOrd="6" destOrd="0" presId="urn:microsoft.com/office/officeart/2005/8/layout/vList2"/>
    <dgm:cxn modelId="{7255E2BE-8A20-46A8-94DC-7BF29AAC5BA7}" type="presParOf" srcId="{C087700B-EEAF-483A-8D74-8892466ADCFC}" destId="{AC536CF0-8DE1-4695-91F4-691E27DCF378}" srcOrd="7" destOrd="0" presId="urn:microsoft.com/office/officeart/2005/8/layout/vList2"/>
    <dgm:cxn modelId="{42AFB1A6-58E8-4F0E-80EC-6EC75730A197}" type="presParOf" srcId="{C087700B-EEAF-483A-8D74-8892466ADCFC}" destId="{5CE90CD1-73AF-49F5-BBCD-BCCF1B3FC7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58F44-D10A-477D-BFE7-565F8F160CB8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 err="1"/>
            <a:t>Compréhension</a:t>
          </a:r>
          <a:r>
            <a:rPr lang="en-US" sz="2200" b="1" i="0" kern="1200" baseline="0" dirty="0"/>
            <a:t> </a:t>
          </a:r>
          <a:r>
            <a:rPr lang="en-US" sz="2200" b="1" i="0" kern="1200" baseline="0" dirty="0" err="1"/>
            <a:t>orale</a:t>
          </a:r>
          <a:r>
            <a:rPr lang="en-US" sz="2200" b="0" i="0" kern="1200" baseline="0" dirty="0"/>
            <a:t> : </a:t>
          </a:r>
          <a:r>
            <a:rPr lang="en-US" sz="2200" b="0" i="0" kern="1200" baseline="0" dirty="0" err="1"/>
            <a:t>Comprendre</a:t>
          </a:r>
          <a:r>
            <a:rPr lang="en-US" sz="2200" b="0" i="0" kern="1200" baseline="0" dirty="0"/>
            <a:t> des explications </a:t>
          </a:r>
          <a:r>
            <a:rPr lang="en-US" sz="2200" b="0" i="0" kern="1200" baseline="0" dirty="0" err="1"/>
            <a:t>culturelles</a:t>
          </a:r>
          <a:r>
            <a:rPr lang="en-US" sz="2200" b="0" i="0" kern="1200" baseline="0" dirty="0"/>
            <a:t> et des </a:t>
          </a:r>
          <a:r>
            <a:rPr lang="en-US" sz="2200" b="0" i="0" kern="1200" baseline="0" dirty="0" err="1"/>
            <a:t>vidéos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authentiques</a:t>
          </a:r>
          <a:r>
            <a:rPr lang="en-US" sz="2200" b="0" i="0" kern="1200" baseline="0" dirty="0"/>
            <a:t> sur les traditions du 1er </a:t>
          </a:r>
          <a:r>
            <a:rPr lang="en-US" sz="2200" b="0" i="0" kern="1200" baseline="0" dirty="0" err="1"/>
            <a:t>avril</a:t>
          </a:r>
          <a:r>
            <a:rPr lang="en-US" sz="2200" b="0" i="0" kern="1200" baseline="0" dirty="0"/>
            <a:t>.</a:t>
          </a:r>
          <a:endParaRPr lang="en-US" sz="2200" kern="1200" dirty="0"/>
        </a:p>
      </dsp:txBody>
      <dsp:txXfrm>
        <a:off x="0" y="1071918"/>
        <a:ext cx="3414946" cy="2048967"/>
      </dsp:txXfrm>
    </dsp:sp>
    <dsp:sp modelId="{19A277CD-4D59-4F84-9731-EFA2E86BCA43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Production </a:t>
          </a:r>
          <a:r>
            <a:rPr lang="en-US" sz="2200" b="1" i="0" kern="1200" baseline="0" dirty="0" err="1"/>
            <a:t>orale</a:t>
          </a:r>
          <a:r>
            <a:rPr lang="en-US" sz="2200" b="0" i="0" kern="1200" baseline="0" dirty="0"/>
            <a:t> : </a:t>
          </a:r>
          <a:r>
            <a:rPr lang="en-US" sz="2200" b="0" i="0" kern="1200" baseline="0" dirty="0" err="1"/>
            <a:t>Exprimer</a:t>
          </a:r>
          <a:r>
            <a:rPr lang="en-US" sz="2200" b="0" i="0" kern="1200" baseline="0" dirty="0"/>
            <a:t> des opinions, </a:t>
          </a:r>
          <a:r>
            <a:rPr lang="en-US" sz="2200" b="0" i="0" kern="1200" baseline="0" dirty="0" err="1"/>
            <a:t>raconter</a:t>
          </a:r>
          <a:r>
            <a:rPr lang="en-US" sz="2200" b="0" i="0" kern="1200" baseline="0" dirty="0"/>
            <a:t> des anecdotes et </a:t>
          </a:r>
          <a:r>
            <a:rPr lang="en-US" sz="2200" b="0" i="0" kern="1200" baseline="0" dirty="0" err="1"/>
            <a:t>réagir</a:t>
          </a:r>
          <a:r>
            <a:rPr lang="en-US" sz="2200" b="0" i="0" kern="1200" baseline="0" dirty="0"/>
            <a:t> à des situations </a:t>
          </a:r>
          <a:r>
            <a:rPr lang="en-US" sz="2200" b="0" i="0" kern="1200" baseline="0" dirty="0" err="1"/>
            <a:t>humoristiques</a:t>
          </a:r>
          <a:r>
            <a:rPr lang="en-US" sz="2200" b="0" i="0" kern="1200" baseline="0" dirty="0"/>
            <a:t>.</a:t>
          </a:r>
          <a:endParaRPr lang="en-US" sz="2200" kern="1200" dirty="0"/>
        </a:p>
      </dsp:txBody>
      <dsp:txXfrm>
        <a:off x="3756441" y="1071918"/>
        <a:ext cx="3414946" cy="2048967"/>
      </dsp:txXfrm>
    </dsp:sp>
    <dsp:sp modelId="{1C840EE3-5BEB-4AD6-BC3A-F54F04686AD4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Culture francophone : </a:t>
          </a:r>
          <a:r>
            <a:rPr lang="en-US" sz="2200" b="0" i="0" kern="1200" baseline="0" dirty="0" err="1"/>
            <a:t>Découvrir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l’origine</a:t>
          </a:r>
          <a:r>
            <a:rPr lang="en-US" sz="2200" b="0" i="0" kern="1200" baseline="0" dirty="0"/>
            <a:t> et </a:t>
          </a:r>
          <a:r>
            <a:rPr lang="en-US" sz="2200" b="0" i="0" kern="1200" baseline="0" dirty="0" err="1"/>
            <a:t>l’évolution</a:t>
          </a:r>
          <a:r>
            <a:rPr lang="en-US" sz="2200" b="0" i="0" kern="1200" baseline="0" dirty="0"/>
            <a:t> du Poisson </a:t>
          </a:r>
          <a:r>
            <a:rPr lang="en-US" sz="2200" b="0" i="0" kern="1200" baseline="0" dirty="0" err="1"/>
            <a:t>d’avril</a:t>
          </a:r>
          <a:r>
            <a:rPr lang="en-US" sz="2200" b="0" i="0" kern="1200" baseline="0" dirty="0"/>
            <a:t> dans </a:t>
          </a:r>
          <a:r>
            <a:rPr lang="en-US" sz="2200" b="0" i="0" kern="1200" baseline="0" dirty="0" err="1"/>
            <a:t>différents</a:t>
          </a:r>
          <a:r>
            <a:rPr lang="en-US" sz="2200" b="0" i="0" kern="1200" baseline="0" dirty="0"/>
            <a:t> pays francophones.</a:t>
          </a:r>
          <a:endParaRPr lang="en-US" sz="2200" kern="1200" dirty="0"/>
        </a:p>
      </dsp:txBody>
      <dsp:txXfrm>
        <a:off x="7512882" y="1071918"/>
        <a:ext cx="3414946" cy="204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091A-37E2-4CC0-A35E-3844F6189DBA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Les élèves préparent un support visuel de leur choix:</a:t>
          </a:r>
          <a:endParaRPr lang="en-US" sz="3200" kern="1200"/>
        </a:p>
      </dsp:txBody>
      <dsp:txXfrm>
        <a:off x="38381" y="64129"/>
        <a:ext cx="10438838" cy="709478"/>
      </dsp:txXfrm>
    </dsp:sp>
    <dsp:sp modelId="{8FA4EC40-B696-4425-813B-A06FFF245876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diaporama,</a:t>
          </a:r>
          <a:endParaRPr lang="en-US" sz="3200" kern="1200"/>
        </a:p>
      </dsp:txBody>
      <dsp:txXfrm>
        <a:off x="38381" y="942529"/>
        <a:ext cx="10438838" cy="709478"/>
      </dsp:txXfrm>
    </dsp:sp>
    <dsp:sp modelId="{9E1C7F13-2602-4381-BD2C-EC395EAC6CF4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affiche numérique,</a:t>
          </a:r>
          <a:endParaRPr lang="en-US" sz="3200" kern="1200"/>
        </a:p>
      </dsp:txBody>
      <dsp:txXfrm>
        <a:off x="38381" y="1820930"/>
        <a:ext cx="10438838" cy="709478"/>
      </dsp:txXfrm>
    </dsp:sp>
    <dsp:sp modelId="{C521E36F-CC88-4665-89E4-81A055AD044F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capsule vidéo,</a:t>
          </a:r>
          <a:endParaRPr lang="en-US" sz="3200" kern="1200"/>
        </a:p>
      </dsp:txBody>
      <dsp:txXfrm>
        <a:off x="38381" y="2699330"/>
        <a:ext cx="10438838" cy="709478"/>
      </dsp:txXfrm>
    </dsp:sp>
    <dsp:sp modelId="{5CE90CD1-73AF-49F5-BBCD-BCCF1B3FC756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infographie.</a:t>
          </a:r>
          <a:endParaRPr lang="en-US" sz="3200" kern="1200"/>
        </a:p>
      </dsp:txBody>
      <dsp:txXfrm>
        <a:off x="38381" y="3577730"/>
        <a:ext cx="1043883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2A58-29A8-18EC-A035-8FC911605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9E279-2B45-2820-1000-88E38589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E7A4-6F1C-9184-34F7-99870C2B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ED65-99EB-40BF-D5D7-6C80FD09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10FF5-45F6-1E5C-BBE3-89FD22E4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8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98A1-D6C5-3E20-2FB1-275E76AC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742AE-488C-D6AC-4A40-B3427AC66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7657-04BF-D437-4537-91BED63D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BDAB-1031-F8D3-231E-E0C1C030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BEAD-0732-F42C-314C-A2486B63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18642-FCFD-DF47-8997-41F7F745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8D24-2597-AA70-5E7E-6C3E59E2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860E3-74FB-883B-8AF0-4340ACFB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7BB85-ED18-C584-EE6A-78B2EABC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DCC6-1751-085F-DE9B-FD50F7F0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03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7EE8-B564-4257-188E-79F40F9B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E1A51-6271-036E-9253-262B5779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1D806-D5CC-37A0-F215-BBFA81A1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FD38-1D3D-C1D4-2925-5DA80E37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9F89-2BA4-2D29-F9AD-85CF150E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9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1501-020E-4940-4A22-F9878974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B942-0EAC-F06A-8CD9-AA65FE204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6004-2DAA-EE9F-5972-0D923CE8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AFF76-1CD7-02B0-D0B3-1D348180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76866-0829-7BE6-3F3E-626CAD0B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06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B2C3-D7C9-97F7-F10F-FE54EE95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DE8E-EA50-249B-5F33-E509F2E7D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A9DE4-54EA-7493-4953-A613472F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69FC9-7386-3F49-D4BA-52DD3F0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1DB05-E579-FB93-A130-05E5F8A1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B67BE-E2A1-F5FF-A862-5B88F576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0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AD90-1D01-ECDF-C6AD-119710F5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6184-987C-F609-6A66-DD96E78D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1B838-9491-F3AD-9E58-F7A77C00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4F250-D47F-AFC6-9483-C57044807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A7F90-E7BC-DED0-8614-BB9DEA107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CC6D4-2C88-30B1-F101-29956D3C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D4FCA-5BB1-5753-6A4E-2B7AAF4D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A28DF-EB22-C9BD-99D9-05E2E387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4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5E27-F097-FF5F-DD66-C835C0BA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939F2-E75F-C7E4-FB45-6AA18810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55F04-52BB-07ED-2E37-18EEAF9E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649D-DC7D-0842-F895-7C84E462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9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FADAF-AC3F-5E7E-4C57-09E648A1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83408-0459-8315-40BF-D8A6E712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BDDA0-31E1-F439-78D9-154E8532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9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DF04-AE66-87BF-6335-B27D4655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8D9A-0EB5-D4BB-8BFE-ACCD15F4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E18E7-CC22-78BD-746B-823747B64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364E6-86A3-5127-A8CD-C342B432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A16C-E128-D218-D39D-0795AEAF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BDB4C-AAA5-4970-540D-8902414C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40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C25A-7168-F24D-4B2D-2C4E991F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3D703-6DF9-755E-8A9F-3795C33DB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739AE-B5DD-2FFD-2BA6-110F73FB7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CD5BE-45B0-8D79-245A-CB05EDCB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88B8-CD02-29BD-862A-69F65242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283A-BB2E-DC0E-9CE1-AF452873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7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D6118-B958-56E8-0179-FEA73EAF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E63F-C6E6-FB8C-6227-12AC0B13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10AF-EF67-900F-6F52-146AACAA0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F5CDF-5C54-47F9-972C-03FCACEF7962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7CED-FFAD-7BFB-3CFF-69F3E77B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7A57-42D9-581E-1FC7-C7F234C69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25650B-3276-4F21-A813-F2DD107362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1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0z24vm4fo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francaisfacile.rfi.fr/fr/actualit%C3%A9/20230331-poisson-d-avr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iontimes.fr/france-2/france-tradition/le-poisson-davril-petite-histoire-dune-tradition-bien-francaise" TargetMode="External"/><Relationship Id="rId5" Type="http://schemas.openxmlformats.org/officeDocument/2006/relationships/hyperlink" Target="https://www.lessentiel.fr/patrimoine-culturel/2026-03-27/le-poisson-davril-une-histoire-francaise-18576" TargetMode="External"/><Relationship Id="rId4" Type="http://schemas.openxmlformats.org/officeDocument/2006/relationships/hyperlink" Target="https://savoirsetculture.fr/origine-du-poisson-davri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quebecnouvelles.substack.com/p/pourquoi-le-poisson-davril-une-tradi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hyperlink" Target="https://quebecnouvelles.substack.com/p/pourquoi-le-poisson-davril-une-trad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Shoal with single fish swimming opposite">
            <a:extLst>
              <a:ext uri="{FF2B5EF4-FFF2-40B4-BE49-F238E27FC236}">
                <a16:creationId xmlns:a16="http://schemas.microsoft.com/office/drawing/2014/main" id="{0CF4DF9B-646B-56BA-E455-5EF9890BE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2" y="1173129"/>
            <a:ext cx="4376822" cy="2909082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065" y="4900509"/>
            <a:ext cx="3200489" cy="954129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B6D978-9328-6D5C-EC6F-96A199C58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1197809"/>
            <a:ext cx="5203990" cy="2349622"/>
          </a:xfrm>
        </p:spPr>
        <p:txBody>
          <a:bodyPr anchor="b">
            <a:normAutofit/>
          </a:bodyPr>
          <a:lstStyle/>
          <a:p>
            <a:r>
              <a:rPr lang="fr-FR" sz="4100" b="1" dirty="0">
                <a:solidFill>
                  <a:schemeClr val="bg1"/>
                </a:solidFill>
              </a:rPr>
              <a:t>Plan de leçon: </a:t>
            </a:r>
            <a:br>
              <a:rPr lang="fr-FR" sz="4100" b="1" dirty="0">
                <a:solidFill>
                  <a:schemeClr val="bg1"/>
                </a:solidFill>
              </a:rPr>
            </a:br>
            <a:r>
              <a:rPr lang="fr-FR" sz="4100" b="1" dirty="0">
                <a:solidFill>
                  <a:schemeClr val="bg1"/>
                </a:solidFill>
              </a:rPr>
              <a:t>11e année Immersion :</a:t>
            </a:r>
            <a:br>
              <a:rPr lang="fr-FR" sz="4100" b="1" dirty="0">
                <a:solidFill>
                  <a:schemeClr val="bg1"/>
                </a:solidFill>
              </a:rPr>
            </a:br>
            <a:r>
              <a:rPr lang="fr-FR" sz="4100" b="1" i="1" dirty="0">
                <a:solidFill>
                  <a:schemeClr val="bg1"/>
                </a:solidFill>
              </a:rPr>
              <a:t>La tradition du Poisson d’avril</a:t>
            </a:r>
            <a:endParaRPr lang="en-CA" sz="4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E5539-F098-2BDD-E35C-3A2C78A11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4082210"/>
            <a:ext cx="5203989" cy="1945375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25F50-3C58-912A-8C4A-A0BD715E77B3}"/>
              </a:ext>
            </a:extLst>
          </p:cNvPr>
          <p:cNvSpPr txBox="1"/>
          <p:nvPr/>
        </p:nvSpPr>
        <p:spPr>
          <a:xfrm>
            <a:off x="7856738" y="4476146"/>
            <a:ext cx="321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6000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31BF3-7496-E4F3-7C0A-66DEC4E6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 Poisson d’avril autour du monde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7C63-C033-390B-2A15-F3554535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925551"/>
            <a:ext cx="6593684" cy="5798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L’enseignant</a:t>
            </a:r>
            <a:r>
              <a:rPr lang="en-US" dirty="0"/>
              <a:t> </a:t>
            </a:r>
            <a:r>
              <a:rPr lang="en-US" dirty="0" err="1"/>
              <a:t>explique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Vous allez explorer la tradition du </a:t>
            </a:r>
            <a:r>
              <a:rPr lang="fr-FR" b="1" dirty="0"/>
              <a:t>Poisson d’avril</a:t>
            </a:r>
            <a:r>
              <a:rPr lang="fr-FR" dirty="0"/>
              <a:t> dans différents pays du monde.</a:t>
            </a:r>
          </a:p>
          <a:p>
            <a:pPr marL="0" indent="0">
              <a:buNone/>
            </a:pPr>
            <a:r>
              <a:rPr lang="fr-FR" dirty="0"/>
              <a:t>Votre tâche est de découvrir </a:t>
            </a:r>
            <a:r>
              <a:rPr lang="fr-FR" b="1" dirty="0"/>
              <a:t>comment cette tradition est née</a:t>
            </a:r>
            <a:r>
              <a:rPr lang="fr-FR" dirty="0"/>
              <a:t>, </a:t>
            </a:r>
            <a:r>
              <a:rPr lang="fr-FR" b="1" dirty="0"/>
              <a:t>comment elle a évolué</a:t>
            </a:r>
            <a:r>
              <a:rPr lang="fr-FR" dirty="0"/>
              <a:t>, et </a:t>
            </a:r>
            <a:r>
              <a:rPr lang="fr-FR" b="1" dirty="0"/>
              <a:t>comment elle est célébrée aujourd’hui</a:t>
            </a:r>
            <a:r>
              <a:rPr lang="fr-FR" dirty="0"/>
              <a:t> dans un pays de votre choix.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Vous présenterez vos découvertes sous forme d’un court exposé ou d’une affiche numérique.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43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oal of goldfish, of white and orange hues, swimming in aquarium">
            <a:extLst>
              <a:ext uri="{FF2B5EF4-FFF2-40B4-BE49-F238E27FC236}">
                <a16:creationId xmlns:a16="http://schemas.microsoft.com/office/drawing/2014/main" id="{6A6AEDF2-6F60-991D-7799-EE4F8350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388417" y="1713421"/>
            <a:ext cx="2722821" cy="3845686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022AC-D848-0ADC-6508-72C70537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967659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Le </a:t>
            </a:r>
            <a:r>
              <a:rPr lang="en-US" b="1" u="sng" dirty="0" err="1"/>
              <a:t>projet</a:t>
            </a:r>
            <a:r>
              <a:rPr lang="en-US" b="1" u="sng" dirty="0"/>
              <a:t> </a:t>
            </a:r>
            <a:endParaRPr lang="en-CA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67F2-BF89-9DC9-0CE6-5F1AAC69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663" y="1448474"/>
            <a:ext cx="7445870" cy="5409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Chaque élève (ou équipe) choisit un pays où une tradition du 1er avril existe : France, Belgique, Suisse, Italie, Allemagne, Royaume‑Uni, États‑Unis, Japon, etc.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Les élèves doivent chercher des informations fiables sur :</a:t>
            </a:r>
            <a:endParaRPr lang="fr-FR" sz="2000" dirty="0"/>
          </a:p>
          <a:p>
            <a:r>
              <a:rPr lang="fr-FR" sz="2000" b="1" dirty="0">
                <a:effectLst/>
              </a:rPr>
              <a:t>L’origine</a:t>
            </a:r>
            <a:r>
              <a:rPr lang="fr-FR" sz="2000" dirty="0">
                <a:effectLst/>
              </a:rPr>
              <a:t> de la tradition dans ce pays</a:t>
            </a:r>
            <a:endParaRPr lang="fr-FR" sz="2000" dirty="0"/>
          </a:p>
          <a:p>
            <a:r>
              <a:rPr lang="fr-FR" sz="2000" b="1" dirty="0">
                <a:effectLst/>
              </a:rPr>
              <a:t>Le nom</a:t>
            </a:r>
            <a:r>
              <a:rPr lang="fr-FR" sz="2000" dirty="0">
                <a:effectLst/>
              </a:rPr>
              <a:t> de la fête (ex. : </a:t>
            </a:r>
            <a:r>
              <a:rPr lang="fr-FR" sz="2000" i="1" dirty="0">
                <a:effectLst/>
              </a:rPr>
              <a:t>April </a:t>
            </a:r>
            <a:r>
              <a:rPr lang="fr-FR" sz="2000" i="1" dirty="0" err="1">
                <a:effectLst/>
              </a:rPr>
              <a:t>Fool’s</a:t>
            </a:r>
            <a:r>
              <a:rPr lang="fr-FR" sz="2000" i="1" dirty="0">
                <a:effectLst/>
              </a:rPr>
              <a:t> Day</a:t>
            </a:r>
            <a:r>
              <a:rPr lang="fr-FR" sz="2000" dirty="0">
                <a:effectLst/>
              </a:rPr>
              <a:t>, </a:t>
            </a:r>
            <a:r>
              <a:rPr lang="fr-FR" sz="2000" i="1" dirty="0">
                <a:effectLst/>
              </a:rPr>
              <a:t>Pesce d’</a:t>
            </a:r>
            <a:r>
              <a:rPr lang="fr-FR" sz="2000" i="1" dirty="0" err="1">
                <a:effectLst/>
              </a:rPr>
              <a:t>aprile</a:t>
            </a:r>
            <a:r>
              <a:rPr lang="fr-FR" sz="2000" dirty="0">
                <a:effectLst/>
              </a:rPr>
              <a:t>, </a:t>
            </a:r>
            <a:r>
              <a:rPr lang="fr-FR" sz="2000" i="1" dirty="0" err="1">
                <a:effectLst/>
              </a:rPr>
              <a:t>Aprilscherz</a:t>
            </a:r>
            <a:r>
              <a:rPr lang="fr-FR" sz="2000" dirty="0">
                <a:effectLst/>
              </a:rPr>
              <a:t>)</a:t>
            </a:r>
            <a:endParaRPr lang="fr-FR" sz="2000" dirty="0"/>
          </a:p>
          <a:p>
            <a:r>
              <a:rPr lang="fr-FR" sz="2000" b="1" dirty="0">
                <a:effectLst/>
              </a:rPr>
              <a:t>Les symboles utilisés</a:t>
            </a:r>
            <a:r>
              <a:rPr lang="fr-FR" sz="2000" dirty="0">
                <a:effectLst/>
              </a:rPr>
              <a:t> (poisson, blagues, objets, médias, etc.)</a:t>
            </a:r>
            <a:endParaRPr lang="fr-FR" sz="2000" dirty="0"/>
          </a:p>
          <a:p>
            <a:r>
              <a:rPr lang="fr-FR" sz="2000" b="1" dirty="0">
                <a:effectLst/>
              </a:rPr>
              <a:t>Les types de blagues</a:t>
            </a:r>
            <a:r>
              <a:rPr lang="fr-FR" sz="2000" dirty="0">
                <a:effectLst/>
              </a:rPr>
              <a:t> ou canulars typiques</a:t>
            </a:r>
            <a:endParaRPr lang="fr-FR" sz="2000" dirty="0"/>
          </a:p>
          <a:p>
            <a:r>
              <a:rPr lang="fr-FR" sz="2000" b="1" dirty="0">
                <a:effectLst/>
              </a:rPr>
              <a:t>Le rôle des médias</a:t>
            </a:r>
            <a:r>
              <a:rPr lang="fr-FR" sz="2000" dirty="0">
                <a:effectLst/>
              </a:rPr>
              <a:t> (journaux, télévision, réseaux sociaux)</a:t>
            </a:r>
            <a:endParaRPr lang="fr-FR" sz="2000" dirty="0"/>
          </a:p>
          <a:p>
            <a:r>
              <a:rPr lang="fr-FR" sz="2000" b="1" dirty="0">
                <a:effectLst/>
              </a:rPr>
              <a:t>Les différences</a:t>
            </a:r>
            <a:r>
              <a:rPr lang="fr-FR" sz="2000" dirty="0">
                <a:effectLst/>
              </a:rPr>
              <a:t> avec la tradition francophone</a:t>
            </a:r>
            <a:endParaRPr lang="fr-FR" sz="2000" dirty="0"/>
          </a:p>
          <a:p>
            <a:r>
              <a:rPr lang="fr-FR" sz="2000" b="1" dirty="0">
                <a:effectLst/>
              </a:rPr>
              <a:t>Une anecdote célèbre</a:t>
            </a:r>
            <a:r>
              <a:rPr lang="fr-FR" sz="2000" dirty="0">
                <a:effectLst/>
              </a:rPr>
              <a:t> ou un canular historique</a:t>
            </a:r>
            <a:endParaRPr lang="fr-FR" sz="2000" dirty="0"/>
          </a:p>
          <a:p>
            <a:pPr marL="0" indent="0">
              <a:buNone/>
            </a:pP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41521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CC0EDE-A70F-B4D1-1457-1086E7734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706" b="100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C306D-C069-BEF9-5F1B-E0CACAD8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Diff</a:t>
            </a:r>
            <a:r>
              <a:rPr lang="fr-CA"/>
              <a:t>érentiation</a:t>
            </a:r>
            <a:endParaRPr lang="en-CA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CF5C6F3-B781-713B-80F8-12101262D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48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18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05987-C3CA-AFF5-545A-53133B5F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Discussion basée sur les projets de recherche </a:t>
            </a:r>
            <a:endParaRPr lang="en-CA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316358-54BD-1E78-E4B3-C22CFA7AD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6049" y="1449659"/>
            <a:ext cx="11742903" cy="5408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Qu’as‑tu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découvert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sur la façon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dont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 pays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étudié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célèbre le 1er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comment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est‑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née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types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associés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dans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pays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Quelles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différences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importantes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as‑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remarquées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entre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pays francophones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rôle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médias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dans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1er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dans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pays et as‑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trouvé un canular célèbre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Quelle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 plus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surpris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semblé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plus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créative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Quelle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paru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plus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étrange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inattendue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Comment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t’es‑tu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senti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découvrant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quelles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émotions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‑t‑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évoquées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Cette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donne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‑t‑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envie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 1er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différemment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?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Penses‑tu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certaines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peuvent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aller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trop loin et comment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réagirais‑tu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étais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cible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d’un canular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typique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pays ?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Qu’est‑ce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révèle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selon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sur la culture du pays et sur la façon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dont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l’humour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reflète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valeurs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d’une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société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81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63709-D035-9EBE-3C39-8855DDDF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Évaluation du projet de recherche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048F20-93D1-C7C7-A09E-BF46D29A3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80986" y="111512"/>
            <a:ext cx="8307658" cy="642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Information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exacte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pertinente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présente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faits corrects et bien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choisis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Origine de la tradition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expliquée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décrit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comment la tradition est née dans le pays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étudié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Description de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explique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comment la tradition est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célébrée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aujourd’hui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pratiques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culturelles</a:t>
            </a:r>
            <a:r>
              <a:rPr lang="en-US" altLang="en-US" sz="2000" dirty="0">
                <a:latin typeface="Aptos" panose="020B0004020202020204" pitchFamily="34" charset="0"/>
              </a:rPr>
              <a:t> 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identifie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objets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types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associés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la tradition.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Exemple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concret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canular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inclut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un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exemple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historique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provenant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pays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choisi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Comparaison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avec la tradition francophone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compare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similarités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différences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Organisation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clarté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présentation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idées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bien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structurées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faciles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suivre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Qualité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français</a:t>
            </a:r>
            <a:r>
              <a:rPr lang="en-US" altLang="en-US" sz="2000" dirty="0">
                <a:latin typeface="Aptos" panose="020B0004020202020204" pitchFamily="34" charset="0"/>
              </a:rPr>
              <a:t> 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Vocabulaire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varié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phrases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complètes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précision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linguistique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Créativité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support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visuel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lang="en-US" altLang="en-US" sz="2000" dirty="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Le support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diaporama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affiche,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vidéo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etc.) est soigné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engageant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</a:rPr>
              <a:t>Engagement oral</a:t>
            </a:r>
            <a:r>
              <a:rPr lang="en-US" altLang="en-US" sz="2000">
                <a:latin typeface="Aptos" panose="020B00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L’élève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parle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maintient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l’attention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démontre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bonne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préparation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9F6AF-D03D-62C2-4587-0DFDF8B5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Objectifs d’apprentissage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812F3D8-3E15-DD99-356D-5EB3F04CF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37650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59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79B09-FA3C-C3F6-04E9-A746BD46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85609" cy="1068079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700" dirty="0"/>
              <a:t>Partage de ressources pour développer cette leçon </a:t>
            </a:r>
            <a:endParaRPr lang="en-CA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545F-C1E9-E233-F5D9-57ABA7D0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" y="1885443"/>
            <a:ext cx="6084366" cy="4863315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Poisson d'avril ! - Français Facile – RFI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Pourquoi on fait des poissons d'avril ? (EP. 598) - 1 jour, 1 question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Origine du poisson d'avril | SavoirsetCulture.fr</a:t>
            </a:r>
            <a:r>
              <a:rPr lang="fr-FR" dirty="0"/>
              <a:t> </a:t>
            </a:r>
          </a:p>
          <a:p>
            <a:r>
              <a:rPr lang="fr-FR" dirty="0">
                <a:hlinkClick r:id="rId5"/>
              </a:rPr>
              <a:t>Le poisson d’avril : une histoire française</a:t>
            </a:r>
            <a:r>
              <a:rPr lang="fr-FR" dirty="0"/>
              <a:t> </a:t>
            </a:r>
          </a:p>
          <a:p>
            <a:r>
              <a:rPr lang="fr-FR" dirty="0">
                <a:hlinkClick r:id="rId6"/>
              </a:rPr>
              <a:t>Le poisson d’avril : petite histoire d’une tradition bien française - Vision Times</a:t>
            </a:r>
            <a:endParaRPr lang="fr-FR" dirty="0"/>
          </a:p>
          <a:p>
            <a:endParaRPr lang="en-CA" sz="2400" dirty="0"/>
          </a:p>
        </p:txBody>
      </p:sp>
      <p:pic>
        <p:nvPicPr>
          <p:cNvPr id="5" name="Picture 4" descr="Yellowfish moving against the direction of a school of white fish">
            <a:extLst>
              <a:ext uri="{FF2B5EF4-FFF2-40B4-BE49-F238E27FC236}">
                <a16:creationId xmlns:a16="http://schemas.microsoft.com/office/drawing/2014/main" id="{C555E08A-319A-2896-931E-30CDD94EE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6981379" y="2212117"/>
            <a:ext cx="3724758" cy="372475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6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A2AE90-AB21-25B3-7E13-122D11D2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Mise en train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“Vrai ou Faux : Spécial Poisson d’avril” 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8AC4118-0097-4199-A93F-B3FDE6282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156117"/>
            <a:ext cx="6120595" cy="67018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 France, 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colle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un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papier dans le dos des gens 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La tradition du Poisson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d’avril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vient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officiellement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du Canada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Certains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médias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publient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volontairement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fausses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nouvelles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Poisson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d’avril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existe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depuis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moins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 50 ans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 Suisse, 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offre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parfois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chocolats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forme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pour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célébrer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symbole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du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est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lié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l’arrivée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du printemps et à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l’eau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Au Québec, la tradition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principale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est de lancer des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poissons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plastique dans la rue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certaines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écoles francophones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organisent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des concours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blagues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 Poisson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d’avril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est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célébré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uniquement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dans les pays francophones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Faux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journaux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français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ont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déjà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annoncé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découverte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d’un “nouveau” monument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historique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comme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blague du 1er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avril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. → Vrai</a:t>
            </a:r>
          </a:p>
        </p:txBody>
      </p:sp>
    </p:spTree>
    <p:extLst>
      <p:ext uri="{BB962C8B-B14F-4D97-AF65-F5344CB8AC3E}">
        <p14:creationId xmlns:p14="http://schemas.microsoft.com/office/powerpoint/2010/main" val="326718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2907C-9F1B-4F23-5C41-FCE4D42C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 err="1"/>
              <a:t>Origines</a:t>
            </a:r>
            <a:r>
              <a:rPr lang="en-CA" sz="5400" b="1" dirty="0"/>
              <a:t> du Poisson </a:t>
            </a:r>
            <a:r>
              <a:rPr lang="en-CA" sz="5400" b="1" dirty="0" err="1"/>
              <a:t>d’avril</a:t>
            </a:r>
            <a:endParaRPr lang="en-CA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090B-E1C9-9716-E976-B10BD7EF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65" y="1772155"/>
            <a:ext cx="7250464" cy="49361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b="1" u="sng" dirty="0"/>
              <a:t>Le changement de calendrier (théorie la plus connue) </a:t>
            </a:r>
          </a:p>
          <a:p>
            <a:pPr marL="0" indent="0">
              <a:buNone/>
            </a:pPr>
            <a:endParaRPr lang="fr-FR" sz="2000" b="1" dirty="0"/>
          </a:p>
          <a:p>
            <a:r>
              <a:rPr lang="fr-FR" sz="2000" dirty="0">
                <a:effectLst/>
              </a:rPr>
              <a:t>La théorie la plus répandue remonte à </a:t>
            </a:r>
            <a:r>
              <a:rPr lang="fr-FR" sz="2000" b="1" dirty="0">
                <a:effectLst/>
              </a:rPr>
              <a:t>1564</a:t>
            </a:r>
            <a:r>
              <a:rPr lang="fr-FR" sz="2000" dirty="0">
                <a:effectLst/>
              </a:rPr>
              <a:t>, lorsque le roi </a:t>
            </a:r>
            <a:r>
              <a:rPr lang="fr-FR" sz="2000" b="1" dirty="0">
                <a:effectLst/>
              </a:rPr>
              <a:t>Charles IX</a:t>
            </a:r>
            <a:r>
              <a:rPr lang="fr-FR" sz="2000" dirty="0">
                <a:effectLst/>
              </a:rPr>
              <a:t> décide, avec l’Édit de Roussillon, que </a:t>
            </a:r>
            <a:r>
              <a:rPr lang="fr-FR" sz="2000" b="1" dirty="0">
                <a:effectLst/>
              </a:rPr>
              <a:t>l’année commencera désormais le 1er janvier</a:t>
            </a:r>
            <a:r>
              <a:rPr lang="fr-FR" sz="2000" dirty="0">
                <a:effectLst/>
              </a:rPr>
              <a:t>, et non plus autour du </a:t>
            </a:r>
            <a:r>
              <a:rPr lang="fr-FR" sz="2000" b="1" dirty="0">
                <a:effectLst/>
              </a:rPr>
              <a:t>1er avril</a:t>
            </a:r>
            <a:r>
              <a:rPr lang="fr-FR" sz="2000" dirty="0">
                <a:effectLst/>
              </a:rPr>
              <a:t>, comme c’était le cas dans plusieurs régions.</a:t>
            </a:r>
            <a:endParaRPr lang="fr-FR" sz="2000" dirty="0"/>
          </a:p>
          <a:p>
            <a:r>
              <a:rPr lang="fr-FR" sz="2000" dirty="0">
                <a:effectLst/>
              </a:rPr>
              <a:t>Certaines personnes continuent d’offrir des cadeaux ou de célébrer le “Nouvel An” en avril.</a:t>
            </a:r>
            <a:endParaRPr lang="fr-FR" sz="2000" dirty="0"/>
          </a:p>
          <a:p>
            <a:r>
              <a:rPr lang="fr-FR" sz="2000" dirty="0">
                <a:effectLst/>
              </a:rPr>
              <a:t>Elles deviennent alors la cible de moqueries.</a:t>
            </a:r>
            <a:endParaRPr lang="fr-FR" sz="2000" dirty="0"/>
          </a:p>
          <a:p>
            <a:r>
              <a:rPr lang="fr-FR" sz="2000" dirty="0">
                <a:effectLst/>
              </a:rPr>
              <a:t>On leur offre de </a:t>
            </a:r>
            <a:r>
              <a:rPr lang="fr-FR" sz="2000" b="1" dirty="0">
                <a:effectLst/>
              </a:rPr>
              <a:t>faux cadeaux</a:t>
            </a:r>
            <a:r>
              <a:rPr lang="fr-FR" sz="2000" dirty="0">
                <a:effectLst/>
              </a:rPr>
              <a:t>, puis des </a:t>
            </a:r>
            <a:r>
              <a:rPr lang="fr-FR" sz="2000" b="1" dirty="0">
                <a:effectLst/>
              </a:rPr>
              <a:t>poissons en papier</a:t>
            </a:r>
            <a:r>
              <a:rPr lang="fr-FR" sz="2000" dirty="0">
                <a:effectLst/>
              </a:rPr>
              <a:t>, symboles de naïveté.</a:t>
            </a:r>
            <a:endParaRPr lang="fr-FR" sz="2000" dirty="0"/>
          </a:p>
          <a:p>
            <a:r>
              <a:rPr lang="fr-FR" sz="2000" dirty="0">
                <a:effectLst/>
              </a:rPr>
              <a:t>C’est l’une des explications les plus enseignées, même si elle n’est pas confirmée à 100 %.</a:t>
            </a:r>
            <a:endParaRPr lang="fr-FR" sz="2000" dirty="0"/>
          </a:p>
          <a:p>
            <a:endParaRPr lang="en-CA" sz="1700" dirty="0"/>
          </a:p>
        </p:txBody>
      </p:sp>
      <p:pic>
        <p:nvPicPr>
          <p:cNvPr id="5" name="Picture 4" descr="School of blue fish underwater">
            <a:extLst>
              <a:ext uri="{FF2B5EF4-FFF2-40B4-BE49-F238E27FC236}">
                <a16:creationId xmlns:a16="http://schemas.microsoft.com/office/drawing/2014/main" id="{569D4651-2A12-DD63-5BAA-C3B4A500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>
          <a:xfrm rot="1054935">
            <a:off x="8392867" y="2520905"/>
            <a:ext cx="2554782" cy="26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AC686-8E2C-AA88-CD64-581198FA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Symbolique du poisson dans la tradition du Poisson d’avril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F5BC-4960-2323-CBE5-D8551A76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Le poisson n’a pas été choisi au hasard : il porte une </a:t>
            </a:r>
            <a:r>
              <a:rPr lang="fr-FR" sz="2400" b="1" dirty="0">
                <a:effectLst/>
              </a:rPr>
              <a:t>forte charge symbolique</a:t>
            </a:r>
            <a:r>
              <a:rPr lang="fr-FR" sz="2400" dirty="0">
                <a:effectLst/>
              </a:rPr>
              <a:t> dans l’histoire, la religion, la culture populaire et les traditions européennes. Cette symbolique explique pourquoi il est devenu l’emblème du 1er avril.</a:t>
            </a:r>
            <a:endParaRPr lang="fr-FR" sz="2400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Le poisson est associé à l’arrivée du </a:t>
            </a:r>
            <a:r>
              <a:rPr lang="fr-FR" sz="2400" b="1" dirty="0">
                <a:effectLst/>
              </a:rPr>
              <a:t>printemps</a:t>
            </a:r>
            <a:r>
              <a:rPr lang="fr-FR" sz="2400" dirty="0">
                <a:effectLst/>
              </a:rPr>
              <a:t>, une période de renaissance :</a:t>
            </a:r>
            <a:endParaRPr lang="fr-FR" sz="2400" dirty="0"/>
          </a:p>
          <a:p>
            <a:r>
              <a:rPr lang="fr-FR" sz="2400" dirty="0">
                <a:effectLst/>
              </a:rPr>
              <a:t>Les rivières dégèlent.</a:t>
            </a:r>
            <a:endParaRPr lang="fr-FR" sz="2400" dirty="0"/>
          </a:p>
          <a:p>
            <a:r>
              <a:rPr lang="fr-FR" sz="2400" dirty="0">
                <a:effectLst/>
              </a:rPr>
              <a:t>Les poissons redeviennent abondants.</a:t>
            </a:r>
            <a:endParaRPr lang="fr-FR" sz="2400" dirty="0"/>
          </a:p>
          <a:p>
            <a:r>
              <a:rPr lang="fr-FR" sz="2400" dirty="0">
                <a:effectLst/>
              </a:rPr>
              <a:t>La nature “renaît”.</a:t>
            </a:r>
            <a:endParaRPr lang="fr-FR" sz="2400" dirty="0"/>
          </a:p>
          <a:p>
            <a:r>
              <a:rPr lang="fr-FR" sz="2400" dirty="0">
                <a:effectLst/>
              </a:rPr>
              <a:t>Dans plusieurs cultures, le poisson représente donc la </a:t>
            </a:r>
            <a:r>
              <a:rPr lang="fr-FR" sz="2400" b="1" dirty="0">
                <a:effectLst/>
              </a:rPr>
              <a:t>vie nouvelle</a:t>
            </a:r>
            <a:r>
              <a:rPr lang="fr-FR" sz="2400" dirty="0">
                <a:effectLst/>
              </a:rPr>
              <a:t>, ce qui correspond bien à l’esprit léger et joyeux du 1er avril.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5190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91E18-19C7-818E-37C9-3BCD5AC6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FR" sz="3700" dirty="0"/>
              <a:t>Poisson et Carême : un lien historique et symbolique</a:t>
            </a:r>
            <a:endParaRPr lang="en-CA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B4A6-0F0C-3E5F-24AF-CF7BD3F3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8" y="1917812"/>
            <a:ext cx="6360339" cy="4928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Dans la tradition chrétienne, le </a:t>
            </a:r>
            <a:r>
              <a:rPr lang="fr-FR" sz="2400" b="1" dirty="0">
                <a:effectLst/>
              </a:rPr>
              <a:t>Carême</a:t>
            </a:r>
            <a:r>
              <a:rPr lang="fr-FR" sz="2400" dirty="0">
                <a:effectLst/>
              </a:rPr>
              <a:t> est une période de 40 jours précédant Pâques. Pendant cette période, les croyants doivent :</a:t>
            </a:r>
            <a:endParaRPr lang="fr-FR" sz="2400" dirty="0"/>
          </a:p>
          <a:p>
            <a:r>
              <a:rPr lang="fr-FR" sz="2400" dirty="0">
                <a:effectLst/>
              </a:rPr>
              <a:t>éviter la </a:t>
            </a:r>
            <a:r>
              <a:rPr lang="fr-FR" sz="2400" b="1" dirty="0">
                <a:effectLst/>
              </a:rPr>
              <a:t>viande</a:t>
            </a:r>
            <a:r>
              <a:rPr lang="fr-FR" sz="2400" dirty="0">
                <a:effectLst/>
              </a:rPr>
              <a:t>,</a:t>
            </a:r>
            <a:endParaRPr lang="fr-FR" sz="2400" dirty="0"/>
          </a:p>
          <a:p>
            <a:r>
              <a:rPr lang="fr-FR" sz="2400" dirty="0">
                <a:effectLst/>
              </a:rPr>
              <a:t>pratiquer la </a:t>
            </a:r>
            <a:r>
              <a:rPr lang="fr-FR" sz="2400" b="1" dirty="0">
                <a:effectLst/>
              </a:rPr>
              <a:t>modération</a:t>
            </a:r>
            <a:r>
              <a:rPr lang="fr-FR" sz="2400" dirty="0">
                <a:effectLst/>
              </a:rPr>
              <a:t>,</a:t>
            </a:r>
            <a:endParaRPr lang="fr-FR" sz="2400" dirty="0"/>
          </a:p>
          <a:p>
            <a:r>
              <a:rPr lang="fr-FR" sz="2400" dirty="0">
                <a:effectLst/>
              </a:rPr>
              <a:t>adopter une alimentation plus simple.</a:t>
            </a:r>
            <a:endParaRPr lang="fr-FR" sz="2400" dirty="0"/>
          </a:p>
          <a:p>
            <a:r>
              <a:rPr lang="fr-FR" sz="2400" dirty="0">
                <a:effectLst/>
              </a:rPr>
              <a:t>Cependant, le </a:t>
            </a:r>
            <a:r>
              <a:rPr lang="fr-FR" sz="2400" b="1" dirty="0">
                <a:effectLst/>
              </a:rPr>
              <a:t>poisson</a:t>
            </a:r>
            <a:r>
              <a:rPr lang="fr-FR" sz="2400" dirty="0">
                <a:effectLst/>
              </a:rPr>
              <a:t> est </a:t>
            </a:r>
            <a:r>
              <a:rPr lang="fr-FR" sz="2400" b="1" dirty="0">
                <a:effectLst/>
              </a:rPr>
              <a:t>autorisé</a:t>
            </a:r>
            <a:r>
              <a:rPr lang="fr-FR" sz="2400" dirty="0">
                <a:effectLst/>
              </a:rPr>
              <a:t>, car il n’est pas considéré comme de la viande.</a:t>
            </a:r>
          </a:p>
          <a:p>
            <a:r>
              <a:rPr lang="fr-FR" sz="2400" dirty="0">
                <a:effectLst/>
              </a:rPr>
              <a:t>Résultat : le poisson devient un aliment </a:t>
            </a:r>
            <a:r>
              <a:rPr lang="fr-FR" sz="2400" b="1" dirty="0">
                <a:effectLst/>
              </a:rPr>
              <a:t>très courant</a:t>
            </a:r>
            <a:r>
              <a:rPr lang="fr-FR" sz="2400" dirty="0">
                <a:effectLst/>
              </a:rPr>
              <a:t> à la fin de l’hiver et au début du printemps.</a:t>
            </a:r>
          </a:p>
          <a:p>
            <a:r>
              <a:rPr lang="fr-FR" sz="2400" dirty="0">
                <a:hlinkClick r:id="rId2"/>
              </a:rPr>
              <a:t>Pourquoi le poisson d’avril? Une tradition entre calendrier, carême et canulars web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5" name="Picture 4" descr="Directly above shot of fish and potatoes on a barbecue grill">
            <a:extLst>
              <a:ext uri="{FF2B5EF4-FFF2-40B4-BE49-F238E27FC236}">
                <a16:creationId xmlns:a16="http://schemas.microsoft.com/office/drawing/2014/main" id="{3EC60581-B55D-2BF4-284D-2C46F727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551" y="1825625"/>
            <a:ext cx="3929289" cy="392928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1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3ED3E-7154-47DC-9FD3-A5E223A1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6" y="223024"/>
            <a:ext cx="5239214" cy="2220969"/>
          </a:xfrm>
        </p:spPr>
        <p:txBody>
          <a:bodyPr>
            <a:normAutofit/>
          </a:bodyPr>
          <a:lstStyle/>
          <a:p>
            <a:pPr algn="ctr"/>
            <a:br>
              <a:rPr lang="fr-FR" sz="3100" dirty="0"/>
            </a:br>
            <a:r>
              <a:rPr lang="fr-FR" sz="3100" b="1" dirty="0"/>
              <a:t>Le poisson comme symbole de fin de Carême</a:t>
            </a:r>
            <a:br>
              <a:rPr lang="fr-FR" sz="3100" b="1" dirty="0"/>
            </a:br>
            <a:endParaRPr lang="en-CA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B54B-1A57-A41B-77D7-C927E50D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9" y="2047285"/>
            <a:ext cx="7007702" cy="4685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fr-FR" sz="1600" b="1" dirty="0"/>
            </a:br>
            <a:r>
              <a:rPr lang="fr-FR" sz="2600" dirty="0">
                <a:effectLst/>
              </a:rPr>
              <a:t>Le 1er avril tombe souvent </a:t>
            </a:r>
            <a:r>
              <a:rPr lang="fr-FR" sz="2600" b="1" dirty="0">
                <a:effectLst/>
              </a:rPr>
              <a:t>près de la fin du Carême</a:t>
            </a:r>
            <a:r>
              <a:rPr lang="fr-FR" sz="2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fr-FR" sz="2600" dirty="0">
                <a:effectLst/>
              </a:rPr>
              <a:t>À cette période :</a:t>
            </a:r>
          </a:p>
          <a:p>
            <a:pPr marL="0" indent="0">
              <a:buNone/>
            </a:pPr>
            <a:br>
              <a:rPr lang="fr-FR" sz="2600" dirty="0"/>
            </a:br>
            <a:r>
              <a:rPr lang="fr-FR" sz="2600" dirty="0"/>
              <a:t>les marchés regorgent de poissons,</a:t>
            </a:r>
            <a:br>
              <a:rPr lang="fr-FR" sz="2600" dirty="0"/>
            </a:br>
            <a:r>
              <a:rPr lang="fr-FR" sz="2600" dirty="0"/>
              <a:t>les repas de poisson sont fréquents,</a:t>
            </a:r>
            <a:br>
              <a:rPr lang="fr-FR" sz="2600" dirty="0"/>
            </a:br>
            <a:r>
              <a:rPr lang="fr-FR" sz="2600" dirty="0"/>
              <a:t>le poisson devient un symbole de </a:t>
            </a:r>
            <a:r>
              <a:rPr lang="fr-FR" sz="2600" b="1" dirty="0"/>
              <a:t>transition</a:t>
            </a:r>
            <a:r>
              <a:rPr lang="fr-FR" sz="2600" dirty="0"/>
              <a:t> vers Pâques. </a:t>
            </a:r>
          </a:p>
          <a:p>
            <a:pPr marL="0" indent="0">
              <a:buNone/>
            </a:pPr>
            <a:br>
              <a:rPr lang="fr-FR" sz="2600" dirty="0"/>
            </a:br>
            <a:r>
              <a:rPr lang="fr-FR" sz="2600" dirty="0"/>
              <a:t>Offrir un </a:t>
            </a:r>
            <a:r>
              <a:rPr lang="fr-FR" sz="2600" b="1" dirty="0"/>
              <a:t>poisson en papier</a:t>
            </a:r>
            <a:r>
              <a:rPr lang="fr-FR" sz="2600" dirty="0"/>
              <a:t> devient alors une </a:t>
            </a:r>
            <a:r>
              <a:rPr lang="fr-FR" sz="2600" b="1" dirty="0"/>
              <a:t>blague légère</a:t>
            </a:r>
            <a:r>
              <a:rPr lang="fr-FR" sz="2600" dirty="0"/>
              <a:t>, un clin d’œil à cette période où le poisson était omniprésent.</a:t>
            </a:r>
          </a:p>
          <a:p>
            <a:pPr marL="0" indent="0">
              <a:buNone/>
            </a:pPr>
            <a:r>
              <a:rPr lang="fr-FR" sz="2600" dirty="0">
                <a:hlinkClick r:id="rId2"/>
              </a:rPr>
              <a:t>Pourquoi le poisson d’avril? Une tradition entre calendrier, carême et canulars web</a:t>
            </a:r>
            <a:r>
              <a:rPr lang="fr-FR" sz="2600" dirty="0"/>
              <a:t> </a:t>
            </a:r>
          </a:p>
          <a:p>
            <a:pPr marL="0" indent="0">
              <a:buNone/>
            </a:pPr>
            <a:br>
              <a:rPr lang="fr-FR" sz="2400" dirty="0"/>
            </a:br>
            <a:endParaRPr lang="en-CA" sz="2400" dirty="0"/>
          </a:p>
        </p:txBody>
      </p:sp>
      <p:pic>
        <p:nvPicPr>
          <p:cNvPr id="7" name="Graphic 6" descr="Competition with solid fill">
            <a:extLst>
              <a:ext uri="{FF2B5EF4-FFF2-40B4-BE49-F238E27FC236}">
                <a16:creationId xmlns:a16="http://schemas.microsoft.com/office/drawing/2014/main" id="{B294C7F2-D4EA-C288-7DF1-FFCC2E96B0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6846">
            <a:off x="7917443" y="312825"/>
            <a:ext cx="2400237" cy="2400237"/>
          </a:xfrm>
          <a:prstGeom prst="rect">
            <a:avLst/>
          </a:prstGeom>
        </p:spPr>
      </p:pic>
      <p:pic>
        <p:nvPicPr>
          <p:cNvPr id="5" name="Graphic 4" descr="Fishing outline">
            <a:extLst>
              <a:ext uri="{FF2B5EF4-FFF2-40B4-BE49-F238E27FC236}">
                <a16:creationId xmlns:a16="http://schemas.microsoft.com/office/drawing/2014/main" id="{0D82AC85-ACE7-32BA-99A2-14D31850B9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35807">
            <a:off x="7827804" y="3652187"/>
            <a:ext cx="2354434" cy="23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5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31EFE-5F59-5706-6F5B-BC54C16F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Le </a:t>
            </a:r>
            <a:r>
              <a:rPr lang="en-US" sz="4100" dirty="0" err="1">
                <a:solidFill>
                  <a:srgbClr val="FFFFFF"/>
                </a:solidFill>
              </a:rPr>
              <a:t>poisson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symbole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humouristique</a:t>
            </a:r>
            <a:endParaRPr lang="en-CA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E503-467E-5DD3-804D-27363182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7" y="1795345"/>
            <a:ext cx="6309722" cy="4873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Le poisson est devenu un symbole idéal pour une tradition humoristique :</a:t>
            </a:r>
            <a:endParaRPr lang="fr-FR" dirty="0"/>
          </a:p>
          <a:p>
            <a:r>
              <a:rPr lang="fr-FR" dirty="0">
                <a:effectLst/>
              </a:rPr>
              <a:t>facile à dessiner,</a:t>
            </a:r>
            <a:endParaRPr lang="fr-FR" dirty="0"/>
          </a:p>
          <a:p>
            <a:r>
              <a:rPr lang="fr-FR" dirty="0">
                <a:effectLst/>
              </a:rPr>
              <a:t>facile à reconnaître,</a:t>
            </a:r>
            <a:endParaRPr lang="fr-FR" dirty="0"/>
          </a:p>
          <a:p>
            <a:r>
              <a:rPr lang="fr-FR" dirty="0">
                <a:effectLst/>
              </a:rPr>
              <a:t>non offensant,</a:t>
            </a:r>
            <a:endParaRPr lang="fr-FR" dirty="0"/>
          </a:p>
          <a:p>
            <a:r>
              <a:rPr lang="fr-FR" dirty="0">
                <a:effectLst/>
              </a:rPr>
              <a:t>associé à la naïveté (quelqu’un qui “mord à l’hameçon”).</a:t>
            </a:r>
            <a:endParaRPr lang="fr-FR" dirty="0"/>
          </a:p>
          <a:p>
            <a:r>
              <a:rPr lang="fr-FR" dirty="0">
                <a:effectLst/>
              </a:rPr>
              <a:t>C’est pourquoi le poisson s’est imposé comme l’emblème du 1er avril.</a:t>
            </a:r>
            <a:endParaRPr lang="fr-FR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6941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1379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Plan de leçon:  11e année Immersion : La tradition du Poisson d’avril</vt:lpstr>
      <vt:lpstr>Objectifs d’apprentissage</vt:lpstr>
      <vt:lpstr>Partage de ressources pour développer cette leçon </vt:lpstr>
      <vt:lpstr>Mise en train “Vrai ou Faux : Spécial Poisson d’avril” </vt:lpstr>
      <vt:lpstr>Origines du Poisson d’avril</vt:lpstr>
      <vt:lpstr>Symbolique du poisson dans la tradition du Poisson d’avril</vt:lpstr>
      <vt:lpstr>Poisson et Carême : un lien historique et symbolique</vt:lpstr>
      <vt:lpstr> Le poisson comme symbole de fin de Carême </vt:lpstr>
      <vt:lpstr>Le poisson symbole humouristique</vt:lpstr>
      <vt:lpstr>Le Poisson d’avril autour du monde</vt:lpstr>
      <vt:lpstr>Le projet </vt:lpstr>
      <vt:lpstr>Différentiation</vt:lpstr>
      <vt:lpstr>Discussion basée sur les projets de recherche </vt:lpstr>
      <vt:lpstr>Évaluation du projet de recherche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2026-05-13T22:42:48Z</dcterms:created>
  <dcterms:modified xsi:type="dcterms:W3CDTF">2026-06-30T14:53:27Z</dcterms:modified>
</cp:coreProperties>
</file>