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6858000" cx="12192000"/>
  <p:notesSz cx="6858000" cy="9144000"/>
  <p:embeddedFontLst>
    <p:embeddedFont>
      <p:font typeface="Montserrat"/>
      <p:regular r:id="rId29"/>
      <p:bold r:id="rId30"/>
      <p:italic r:id="rId31"/>
      <p:boldItalic r:id="rId32"/>
    </p:embeddedFont>
    <p:embeddedFont>
      <p:font typeface="Lato"/>
      <p:regular r:id="rId33"/>
      <p:bold r:id="rId34"/>
      <p:italic r:id="rId35"/>
      <p:boldItalic r:id="rId36"/>
    </p:embeddedFont>
    <p:embeddedFont>
      <p:font typeface="Asap"/>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1" roundtripDataSignature="AMtx7milWLMoSaYhNebjre7KMfACxeC/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sap-boldItalic.fntdata"/><Relationship Id="rId20" Type="http://schemas.openxmlformats.org/officeDocument/2006/relationships/slide" Target="slides/slide14.xml"/><Relationship Id="rId41"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italic.fntdata"/><Relationship Id="rId30" Type="http://schemas.openxmlformats.org/officeDocument/2006/relationships/font" Target="fonts/Montserrat-bold.fntdata"/><Relationship Id="rId11" Type="http://schemas.openxmlformats.org/officeDocument/2006/relationships/slide" Target="slides/slide5.xml"/><Relationship Id="rId33" Type="http://schemas.openxmlformats.org/officeDocument/2006/relationships/font" Target="fonts/Lato-regular.fntdata"/><Relationship Id="rId10" Type="http://schemas.openxmlformats.org/officeDocument/2006/relationships/slide" Target="slides/slide4.xml"/><Relationship Id="rId32" Type="http://schemas.openxmlformats.org/officeDocument/2006/relationships/font" Target="fonts/Montserrat-boldItalic.fntdata"/><Relationship Id="rId13" Type="http://schemas.openxmlformats.org/officeDocument/2006/relationships/slide" Target="slides/slide7.xml"/><Relationship Id="rId35" Type="http://schemas.openxmlformats.org/officeDocument/2006/relationships/font" Target="fonts/Lato-italic.fntdata"/><Relationship Id="rId12" Type="http://schemas.openxmlformats.org/officeDocument/2006/relationships/slide" Target="slides/slide6.xml"/><Relationship Id="rId34" Type="http://schemas.openxmlformats.org/officeDocument/2006/relationships/font" Target="fonts/Lato-bold.fntdata"/><Relationship Id="rId15" Type="http://schemas.openxmlformats.org/officeDocument/2006/relationships/slide" Target="slides/slide9.xml"/><Relationship Id="rId37" Type="http://schemas.openxmlformats.org/officeDocument/2006/relationships/font" Target="fonts/Asap-regular.fntdata"/><Relationship Id="rId14" Type="http://schemas.openxmlformats.org/officeDocument/2006/relationships/slide" Target="slides/slide8.xml"/><Relationship Id="rId36" Type="http://schemas.openxmlformats.org/officeDocument/2006/relationships/font" Target="fonts/Lato-boldItalic.fntdata"/><Relationship Id="rId17" Type="http://schemas.openxmlformats.org/officeDocument/2006/relationships/slide" Target="slides/slide11.xml"/><Relationship Id="rId39" Type="http://schemas.openxmlformats.org/officeDocument/2006/relationships/font" Target="fonts/Asap-italic.fntdata"/><Relationship Id="rId16" Type="http://schemas.openxmlformats.org/officeDocument/2006/relationships/slide" Target="slides/slide10.xml"/><Relationship Id="rId38" Type="http://schemas.openxmlformats.org/officeDocument/2006/relationships/font" Target="fonts/Asap-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7d38fe67be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g27d38fe67be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3d983243ae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g23d983243ae_0_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8" name="Google Shape;338;g23d983243ae_0_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3d983243ae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g23d983243ae_0_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7" name="Google Shape;347;g23d983243ae_0_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3d983243ae_0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23d983243ae_0_8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g23d983243ae_0_8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3d983243ae_0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3d983243ae_0_10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g23d983243ae_0_10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3d983243ae_0_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23d983243ae_0_1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g23d983243ae_0_1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3d983243ae_0_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23d983243ae_0_1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g23d983243ae_0_1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23d983243ae_0_2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23d983243ae_0_20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g23d983243ae_0_20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3d983243ae_0_1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23d983243ae_0_17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g23d983243ae_0_17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23d983243ae_0_1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23d983243ae_0_1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g23d983243ae_0_17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23d983243ae_0_2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23d983243ae_0_2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g23d983243ae_0_2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7cde344336_0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7cde344336_0_1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g27cde344336_0_1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23d983243ae_0_2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23d983243ae_0_26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g23d983243ae_0_26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3d983243ae_0_2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23d983243ae_0_2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g23d983243ae_0_27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6" name="Google Shape;5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37aa6630f6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g237aa6630f6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g237aa6630f6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3d983243ae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g23d983243ae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g23d983243ae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3d983243ae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3d983243ae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g23d983243ae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3d983243ae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g23d983243ae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g23d983243ae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3d983243ae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3d983243ae_0_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g23d983243ae_0_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3d983243ae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g23d983243ae_0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0" name="Google Shape;320;g23d983243ae_0_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3d983243ae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g23d983243ae_0_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g23d983243ae_0_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11.png"/><Relationship Id="rId4" Type="http://schemas.openxmlformats.org/officeDocument/2006/relationships/image" Target="../media/image8.png"/><Relationship Id="rId11" Type="http://schemas.openxmlformats.org/officeDocument/2006/relationships/image" Target="../media/image18.png"/><Relationship Id="rId10" Type="http://schemas.openxmlformats.org/officeDocument/2006/relationships/image" Target="../media/image17.png"/><Relationship Id="rId12" Type="http://schemas.openxmlformats.org/officeDocument/2006/relationships/image" Target="../media/image19.png"/><Relationship Id="rId9" Type="http://schemas.openxmlformats.org/officeDocument/2006/relationships/image" Target="../media/image16.png"/><Relationship Id="rId5" Type="http://schemas.openxmlformats.org/officeDocument/2006/relationships/image" Target="../media/image12.png"/><Relationship Id="rId6" Type="http://schemas.openxmlformats.org/officeDocument/2006/relationships/image" Target="../media/image14.png"/><Relationship Id="rId7" Type="http://schemas.openxmlformats.org/officeDocument/2006/relationships/image" Target="../media/image13.png"/><Relationship Id="rId8"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8.png"/><Relationship Id="rId4" Type="http://schemas.openxmlformats.org/officeDocument/2006/relationships/image" Target="../media/image11.png"/><Relationship Id="rId11" Type="http://schemas.openxmlformats.org/officeDocument/2006/relationships/image" Target="../media/image18.png"/><Relationship Id="rId10" Type="http://schemas.openxmlformats.org/officeDocument/2006/relationships/image" Target="../media/image17.png"/><Relationship Id="rId12" Type="http://schemas.openxmlformats.org/officeDocument/2006/relationships/image" Target="../media/image19.png"/><Relationship Id="rId9" Type="http://schemas.openxmlformats.org/officeDocument/2006/relationships/image" Target="../media/image16.png"/><Relationship Id="rId5" Type="http://schemas.openxmlformats.org/officeDocument/2006/relationships/image" Target="../media/image12.png"/><Relationship Id="rId6" Type="http://schemas.openxmlformats.org/officeDocument/2006/relationships/image" Target="../media/image14.png"/><Relationship Id="rId7" Type="http://schemas.openxmlformats.org/officeDocument/2006/relationships/image" Target="../media/image13.png"/><Relationship Id="rId8"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1.png"/><Relationship Id="rId4" Type="http://schemas.openxmlformats.org/officeDocument/2006/relationships/image" Target="../media/image8.png"/><Relationship Id="rId11" Type="http://schemas.openxmlformats.org/officeDocument/2006/relationships/image" Target="../media/image18.png"/><Relationship Id="rId10" Type="http://schemas.openxmlformats.org/officeDocument/2006/relationships/image" Target="../media/image17.png"/><Relationship Id="rId12" Type="http://schemas.openxmlformats.org/officeDocument/2006/relationships/image" Target="../media/image19.png"/><Relationship Id="rId9" Type="http://schemas.openxmlformats.org/officeDocument/2006/relationships/image" Target="../media/image16.png"/><Relationship Id="rId5" Type="http://schemas.openxmlformats.org/officeDocument/2006/relationships/image" Target="../media/image12.png"/><Relationship Id="rId6" Type="http://schemas.openxmlformats.org/officeDocument/2006/relationships/image" Target="../media/image14.png"/><Relationship Id="rId7" Type="http://schemas.openxmlformats.org/officeDocument/2006/relationships/image" Target="../media/image13.png"/><Relationship Id="rId8" Type="http://schemas.openxmlformats.org/officeDocument/2006/relationships/image" Target="../media/image1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3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3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3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3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8.png"/><Relationship Id="rId4" Type="http://schemas.openxmlformats.org/officeDocument/2006/relationships/image" Target="../media/image11.png"/><Relationship Id="rId11" Type="http://schemas.openxmlformats.org/officeDocument/2006/relationships/image" Target="../media/image18.png"/><Relationship Id="rId10" Type="http://schemas.openxmlformats.org/officeDocument/2006/relationships/image" Target="../media/image17.png"/><Relationship Id="rId12" Type="http://schemas.openxmlformats.org/officeDocument/2006/relationships/image" Target="../media/image19.png"/><Relationship Id="rId9" Type="http://schemas.openxmlformats.org/officeDocument/2006/relationships/image" Target="../media/image16.png"/><Relationship Id="rId5" Type="http://schemas.openxmlformats.org/officeDocument/2006/relationships/image" Target="../media/image12.png"/><Relationship Id="rId6" Type="http://schemas.openxmlformats.org/officeDocument/2006/relationships/image" Target="../media/image14.png"/><Relationship Id="rId7" Type="http://schemas.openxmlformats.org/officeDocument/2006/relationships/image" Target="../media/image13.png"/><Relationship Id="rId8"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p:cSld name="Diapositive de titr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6"/>
          <p:cNvSpPr/>
          <p:nvPr/>
        </p:nvSpPr>
        <p:spPr>
          <a:xfrm>
            <a:off x="0" y="6311989"/>
            <a:ext cx="12192000" cy="54601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 name="Google Shape;17;p6"/>
          <p:cNvPicPr preferRelativeResize="0"/>
          <p:nvPr/>
        </p:nvPicPr>
        <p:blipFill rotWithShape="1">
          <a:blip r:embed="rId3">
            <a:alphaModFix/>
          </a:blip>
          <a:srcRect b="0" l="0" r="0" t="0"/>
          <a:stretch/>
        </p:blipFill>
        <p:spPr>
          <a:xfrm>
            <a:off x="4840120" y="214483"/>
            <a:ext cx="2272609" cy="572926"/>
          </a:xfrm>
          <a:prstGeom prst="rect">
            <a:avLst/>
          </a:prstGeom>
          <a:noFill/>
          <a:ln>
            <a:noFill/>
          </a:ln>
        </p:spPr>
      </p:pic>
      <p:sp>
        <p:nvSpPr>
          <p:cNvPr id="18" name="Google Shape;18;p6"/>
          <p:cNvSpPr/>
          <p:nvPr/>
        </p:nvSpPr>
        <p:spPr>
          <a:xfrm>
            <a:off x="29132" y="6217237"/>
            <a:ext cx="966537" cy="54601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 name="Google Shape;19;p6"/>
          <p:cNvSpPr txBox="1"/>
          <p:nvPr>
            <p:ph type="ctrTitle"/>
          </p:nvPr>
        </p:nvSpPr>
        <p:spPr>
          <a:xfrm>
            <a:off x="3628150" y="1732548"/>
            <a:ext cx="4902238" cy="386213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rgbClr val="F7F7F7"/>
              </a:buClr>
              <a:buSzPts val="5400"/>
              <a:buFont typeface="Asap"/>
              <a:buNone/>
              <a:defRPr sz="5400">
                <a:solidFill>
                  <a:srgbClr val="F7F7F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0" name="Google Shape;20;p6"/>
          <p:cNvPicPr preferRelativeResize="0"/>
          <p:nvPr/>
        </p:nvPicPr>
        <p:blipFill rotWithShape="1">
          <a:blip r:embed="rId4">
            <a:alphaModFix/>
          </a:blip>
          <a:srcRect b="0" l="0" r="0" t="0"/>
          <a:stretch/>
        </p:blipFill>
        <p:spPr>
          <a:xfrm>
            <a:off x="4840120" y="6311919"/>
            <a:ext cx="2954719" cy="343572"/>
          </a:xfrm>
          <a:prstGeom prst="rect">
            <a:avLst/>
          </a:prstGeom>
          <a:noFill/>
          <a:ln>
            <a:noFill/>
          </a:ln>
        </p:spPr>
      </p:pic>
      <p:pic>
        <p:nvPicPr>
          <p:cNvPr id="21" name="Google Shape;21;p6"/>
          <p:cNvPicPr preferRelativeResize="0"/>
          <p:nvPr/>
        </p:nvPicPr>
        <p:blipFill rotWithShape="1">
          <a:blip r:embed="rId5">
            <a:alphaModFix/>
          </a:blip>
          <a:srcRect b="0" l="0" r="0" t="0"/>
          <a:stretch/>
        </p:blipFill>
        <p:spPr>
          <a:xfrm>
            <a:off x="690974" y="6324992"/>
            <a:ext cx="3033329" cy="330499"/>
          </a:xfrm>
          <a:prstGeom prst="rect">
            <a:avLst/>
          </a:prstGeom>
          <a:noFill/>
          <a:ln>
            <a:noFill/>
          </a:ln>
        </p:spPr>
      </p:pic>
      <p:pic>
        <p:nvPicPr>
          <p:cNvPr id="22" name="Google Shape;22;p6"/>
          <p:cNvPicPr preferRelativeResize="0"/>
          <p:nvPr/>
        </p:nvPicPr>
        <p:blipFill rotWithShape="1">
          <a:blip r:embed="rId6">
            <a:alphaModFix/>
          </a:blip>
          <a:srcRect b="33484" l="0" r="0" t="33760"/>
          <a:stretch/>
        </p:blipFill>
        <p:spPr>
          <a:xfrm>
            <a:off x="8910656" y="6217237"/>
            <a:ext cx="2144400" cy="43226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85" name="Shape 85"/>
        <p:cNvGrpSpPr/>
        <p:nvPr/>
      </p:nvGrpSpPr>
      <p:grpSpPr>
        <a:xfrm>
          <a:off x="0" y="0"/>
          <a:ext cx="0" cy="0"/>
          <a:chOff x="0" y="0"/>
          <a:chExt cx="0" cy="0"/>
        </a:xfrm>
      </p:grpSpPr>
      <p:sp>
        <p:nvSpPr>
          <p:cNvPr id="86" name="Google Shape;86;p14"/>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4"/>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88" name="Shape 88"/>
        <p:cNvGrpSpPr/>
        <p:nvPr/>
      </p:nvGrpSpPr>
      <p:grpSpPr>
        <a:xfrm>
          <a:off x="0" y="0"/>
          <a:ext cx="0" cy="0"/>
          <a:chOff x="0" y="0"/>
          <a:chExt cx="0" cy="0"/>
        </a:xfrm>
      </p:grpSpPr>
      <p:sp>
        <p:nvSpPr>
          <p:cNvPr id="89" name="Google Shape;89;p16"/>
          <p:cNvSpPr txBox="1"/>
          <p:nvPr>
            <p:ph type="title"/>
          </p:nvPr>
        </p:nvSpPr>
        <p:spPr>
          <a:xfrm>
            <a:off x="839788" y="457200"/>
            <a:ext cx="3599865" cy="1600200"/>
          </a:xfrm>
          <a:prstGeom prst="rect">
            <a:avLst/>
          </a:prstGeom>
          <a:solidFill>
            <a:srgbClr val="5B2B6B">
              <a:alpha val="88627"/>
            </a:srgbClr>
          </a:solid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7F7F7"/>
              </a:buClr>
              <a:buSzPts val="3200"/>
              <a:buFont typeface="Asap"/>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6"/>
          <p:cNvSpPr txBox="1"/>
          <p:nvPr>
            <p:ph idx="1" type="body"/>
          </p:nvPr>
        </p:nvSpPr>
        <p:spPr>
          <a:xfrm>
            <a:off x="5546558" y="987425"/>
            <a:ext cx="5808830" cy="5229039"/>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3200"/>
              <a:buNone/>
              <a:defRPr sz="3200"/>
            </a:lvl1pPr>
            <a:lvl2pPr indent="-228600" lvl="1" marL="914400" algn="l">
              <a:lnSpc>
                <a:spcPct val="90000"/>
              </a:lnSpc>
              <a:spcBef>
                <a:spcPts val="500"/>
              </a:spcBef>
              <a:spcAft>
                <a:spcPts val="0"/>
              </a:spcAft>
              <a:buClr>
                <a:srgbClr val="1D1D1D"/>
              </a:buClr>
              <a:buSzPts val="2800"/>
              <a:buNone/>
              <a:defRPr sz="2800"/>
            </a:lvl2pPr>
            <a:lvl3pPr indent="-228600" lvl="2" marL="1371600" algn="l">
              <a:lnSpc>
                <a:spcPct val="90000"/>
              </a:lnSpc>
              <a:spcBef>
                <a:spcPts val="500"/>
              </a:spcBef>
              <a:spcAft>
                <a:spcPts val="0"/>
              </a:spcAft>
              <a:buClr>
                <a:srgbClr val="04768B"/>
              </a:buClr>
              <a:buSzPts val="2400"/>
              <a:buNone/>
              <a:defRPr sz="2400"/>
            </a:lvl3pPr>
            <a:lvl4pPr indent="-228600" lvl="3" marL="1828800" algn="l">
              <a:lnSpc>
                <a:spcPct val="90000"/>
              </a:lnSpc>
              <a:spcBef>
                <a:spcPts val="500"/>
              </a:spcBef>
              <a:spcAft>
                <a:spcPts val="0"/>
              </a:spcAft>
              <a:buClr>
                <a:srgbClr val="90A03A"/>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1" name="Google Shape;91;p16"/>
          <p:cNvSpPr txBox="1"/>
          <p:nvPr>
            <p:ph idx="2" type="body"/>
          </p:nvPr>
        </p:nvSpPr>
        <p:spPr>
          <a:xfrm>
            <a:off x="839788" y="2057399"/>
            <a:ext cx="3599865" cy="4159065"/>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1600"/>
              <a:buNone/>
              <a:defRPr sz="1600"/>
            </a:lvl1pPr>
            <a:lvl2pPr indent="-228600" lvl="1" marL="914400" algn="l">
              <a:lnSpc>
                <a:spcPct val="90000"/>
              </a:lnSpc>
              <a:spcBef>
                <a:spcPts val="500"/>
              </a:spcBef>
              <a:spcAft>
                <a:spcPts val="0"/>
              </a:spcAft>
              <a:buClr>
                <a:srgbClr val="1D1D1D"/>
              </a:buClr>
              <a:buSzPts val="1400"/>
              <a:buNone/>
              <a:defRPr sz="1400"/>
            </a:lvl2pPr>
            <a:lvl3pPr indent="-228600" lvl="2" marL="1371600" algn="l">
              <a:lnSpc>
                <a:spcPct val="90000"/>
              </a:lnSpc>
              <a:spcBef>
                <a:spcPts val="500"/>
              </a:spcBef>
              <a:spcAft>
                <a:spcPts val="0"/>
              </a:spcAft>
              <a:buClr>
                <a:srgbClr val="04768B"/>
              </a:buClr>
              <a:buSzPts val="1200"/>
              <a:buNone/>
              <a:defRPr sz="1200"/>
            </a:lvl3pPr>
            <a:lvl4pPr indent="-228600" lvl="3" marL="1828800" algn="l">
              <a:lnSpc>
                <a:spcPct val="90000"/>
              </a:lnSpc>
              <a:spcBef>
                <a:spcPts val="500"/>
              </a:spcBef>
              <a:spcAft>
                <a:spcPts val="0"/>
              </a:spcAft>
              <a:buClr>
                <a:srgbClr val="90A03A"/>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2" name="Google Shape;92;p16"/>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93" name="Shape 93"/>
        <p:cNvGrpSpPr/>
        <p:nvPr/>
      </p:nvGrpSpPr>
      <p:grpSpPr>
        <a:xfrm>
          <a:off x="0" y="0"/>
          <a:ext cx="0" cy="0"/>
          <a:chOff x="0" y="0"/>
          <a:chExt cx="0" cy="0"/>
        </a:xfrm>
      </p:grpSpPr>
      <p:sp>
        <p:nvSpPr>
          <p:cNvPr id="94" name="Google Shape;94;p17"/>
          <p:cNvSpPr txBox="1"/>
          <p:nvPr>
            <p:ph type="title"/>
          </p:nvPr>
        </p:nvSpPr>
        <p:spPr>
          <a:xfrm>
            <a:off x="839788" y="457200"/>
            <a:ext cx="3575801" cy="1600200"/>
          </a:xfrm>
          <a:prstGeom prst="rect">
            <a:avLst/>
          </a:prstGeom>
          <a:solidFill>
            <a:srgbClr val="5B2B6B">
              <a:alpha val="88627"/>
            </a:srgbClr>
          </a:solid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7F7F7"/>
              </a:buClr>
              <a:buSzPts val="3200"/>
              <a:buFont typeface="Asap"/>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7"/>
          <p:cNvSpPr/>
          <p:nvPr>
            <p:ph idx="2" type="pic"/>
          </p:nvPr>
        </p:nvSpPr>
        <p:spPr>
          <a:xfrm>
            <a:off x="5546558" y="987425"/>
            <a:ext cx="5808830" cy="5229039"/>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sp>
      <p:sp>
        <p:nvSpPr>
          <p:cNvPr id="96" name="Google Shape;96;p17"/>
          <p:cNvSpPr txBox="1"/>
          <p:nvPr>
            <p:ph idx="1" type="body"/>
          </p:nvPr>
        </p:nvSpPr>
        <p:spPr>
          <a:xfrm>
            <a:off x="839788" y="2057399"/>
            <a:ext cx="3575801" cy="4159065"/>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1600"/>
              <a:buNone/>
              <a:defRPr sz="1600"/>
            </a:lvl1pPr>
            <a:lvl2pPr indent="-228600" lvl="1" marL="914400" algn="l">
              <a:lnSpc>
                <a:spcPct val="90000"/>
              </a:lnSpc>
              <a:spcBef>
                <a:spcPts val="500"/>
              </a:spcBef>
              <a:spcAft>
                <a:spcPts val="0"/>
              </a:spcAft>
              <a:buClr>
                <a:srgbClr val="1D1D1D"/>
              </a:buClr>
              <a:buSzPts val="1400"/>
              <a:buNone/>
              <a:defRPr sz="1400"/>
            </a:lvl2pPr>
            <a:lvl3pPr indent="-228600" lvl="2" marL="1371600" algn="l">
              <a:lnSpc>
                <a:spcPct val="90000"/>
              </a:lnSpc>
              <a:spcBef>
                <a:spcPts val="500"/>
              </a:spcBef>
              <a:spcAft>
                <a:spcPts val="0"/>
              </a:spcAft>
              <a:buClr>
                <a:srgbClr val="04768B"/>
              </a:buClr>
              <a:buSzPts val="1200"/>
              <a:buNone/>
              <a:defRPr sz="1200"/>
            </a:lvl3pPr>
            <a:lvl4pPr indent="-228600" lvl="3" marL="1828800" algn="l">
              <a:lnSpc>
                <a:spcPct val="90000"/>
              </a:lnSpc>
              <a:spcBef>
                <a:spcPts val="500"/>
              </a:spcBef>
              <a:spcAft>
                <a:spcPts val="0"/>
              </a:spcAft>
              <a:buClr>
                <a:srgbClr val="90A03A"/>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7" name="Google Shape;97;p17"/>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98" name="Shape 98"/>
        <p:cNvGrpSpPr/>
        <p:nvPr/>
      </p:nvGrpSpPr>
      <p:grpSpPr>
        <a:xfrm>
          <a:off x="0" y="0"/>
          <a:ext cx="0" cy="0"/>
          <a:chOff x="0" y="0"/>
          <a:chExt cx="0" cy="0"/>
        </a:xfrm>
      </p:grpSpPr>
      <p:sp>
        <p:nvSpPr>
          <p:cNvPr id="99" name="Google Shape;99;p18"/>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8"/>
          <p:cNvSpPr txBox="1"/>
          <p:nvPr>
            <p:ph idx="1" type="body"/>
          </p:nvPr>
        </p:nvSpPr>
        <p:spPr>
          <a:xfrm rot="5400000">
            <a:off x="3900581" y="-1236756"/>
            <a:ext cx="4390838" cy="1051560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1800"/>
              <a:buNone/>
              <a:defRPr/>
            </a:lvl1pPr>
            <a:lvl2pPr indent="-228600" lvl="1" marL="914400" algn="l">
              <a:lnSpc>
                <a:spcPct val="90000"/>
              </a:lnSpc>
              <a:spcBef>
                <a:spcPts val="500"/>
              </a:spcBef>
              <a:spcAft>
                <a:spcPts val="0"/>
              </a:spcAft>
              <a:buClr>
                <a:srgbClr val="1D1D1D"/>
              </a:buClr>
              <a:buSzPts val="1800"/>
              <a:buNone/>
              <a:defRPr/>
            </a:lvl2pPr>
            <a:lvl3pPr indent="-228600" lvl="2" marL="1371600" algn="l">
              <a:lnSpc>
                <a:spcPct val="90000"/>
              </a:lnSpc>
              <a:spcBef>
                <a:spcPts val="500"/>
              </a:spcBef>
              <a:spcAft>
                <a:spcPts val="0"/>
              </a:spcAft>
              <a:buClr>
                <a:srgbClr val="04768B"/>
              </a:buClr>
              <a:buSzPts val="1800"/>
              <a:buNone/>
              <a:defRPr/>
            </a:lvl3pPr>
            <a:lvl4pPr indent="-228600" lvl="3" marL="1828800" algn="l">
              <a:lnSpc>
                <a:spcPct val="90000"/>
              </a:lnSpc>
              <a:spcBef>
                <a:spcPts val="500"/>
              </a:spcBef>
              <a:spcAft>
                <a:spcPts val="0"/>
              </a:spcAft>
              <a:buClr>
                <a:srgbClr val="90A03A"/>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18"/>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102" name="Shape 102"/>
        <p:cNvGrpSpPr/>
        <p:nvPr/>
      </p:nvGrpSpPr>
      <p:grpSpPr>
        <a:xfrm>
          <a:off x="0" y="0"/>
          <a:ext cx="0" cy="0"/>
          <a:chOff x="0" y="0"/>
          <a:chExt cx="0" cy="0"/>
        </a:xfrm>
      </p:grpSpPr>
      <p:sp>
        <p:nvSpPr>
          <p:cNvPr id="103" name="Google Shape;103;p19"/>
          <p:cNvSpPr txBox="1"/>
          <p:nvPr>
            <p:ph type="title"/>
          </p:nvPr>
        </p:nvSpPr>
        <p:spPr>
          <a:xfrm rot="5400000">
            <a:off x="7113680" y="1976345"/>
            <a:ext cx="5851340" cy="2628900"/>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9"/>
          <p:cNvSpPr txBox="1"/>
          <p:nvPr>
            <p:ph idx="1" type="body"/>
          </p:nvPr>
        </p:nvSpPr>
        <p:spPr>
          <a:xfrm rot="5400000">
            <a:off x="1779680" y="-576355"/>
            <a:ext cx="5851340" cy="773430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1800"/>
              <a:buNone/>
              <a:defRPr/>
            </a:lvl1pPr>
            <a:lvl2pPr indent="-228600" lvl="1" marL="914400" algn="l">
              <a:lnSpc>
                <a:spcPct val="90000"/>
              </a:lnSpc>
              <a:spcBef>
                <a:spcPts val="500"/>
              </a:spcBef>
              <a:spcAft>
                <a:spcPts val="0"/>
              </a:spcAft>
              <a:buClr>
                <a:srgbClr val="1D1D1D"/>
              </a:buClr>
              <a:buSzPts val="1800"/>
              <a:buNone/>
              <a:defRPr/>
            </a:lvl2pPr>
            <a:lvl3pPr indent="-228600" lvl="2" marL="1371600" algn="l">
              <a:lnSpc>
                <a:spcPct val="90000"/>
              </a:lnSpc>
              <a:spcBef>
                <a:spcPts val="500"/>
              </a:spcBef>
              <a:spcAft>
                <a:spcPts val="0"/>
              </a:spcAft>
              <a:buClr>
                <a:srgbClr val="04768B"/>
              </a:buClr>
              <a:buSzPts val="1800"/>
              <a:buNone/>
              <a:defRPr/>
            </a:lvl3pPr>
            <a:lvl4pPr indent="-228600" lvl="3" marL="1828800" algn="l">
              <a:lnSpc>
                <a:spcPct val="90000"/>
              </a:lnSpc>
              <a:spcBef>
                <a:spcPts val="500"/>
              </a:spcBef>
              <a:spcAft>
                <a:spcPts val="0"/>
              </a:spcAft>
              <a:buClr>
                <a:srgbClr val="90A03A"/>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19"/>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et contenu 1" type="obj">
  <p:cSld name="OBJECT">
    <p:bg>
      <p:bgPr>
        <a:blipFill>
          <a:blip r:embed="rId2">
            <a:alphaModFix amt="5000"/>
          </a:blip>
          <a:stretch>
            <a:fillRect/>
          </a:stretch>
        </a:blipFill>
      </p:bgPr>
    </p:bg>
    <p:spTree>
      <p:nvGrpSpPr>
        <p:cNvPr id="106" name="Shape 106"/>
        <p:cNvGrpSpPr/>
        <p:nvPr/>
      </p:nvGrpSpPr>
      <p:grpSpPr>
        <a:xfrm>
          <a:off x="0" y="0"/>
          <a:ext cx="0" cy="0"/>
          <a:chOff x="0" y="0"/>
          <a:chExt cx="0" cy="0"/>
        </a:xfrm>
      </p:grpSpPr>
      <p:sp>
        <p:nvSpPr>
          <p:cNvPr id="107" name="Google Shape;107;p20"/>
          <p:cNvSpPr/>
          <p:nvPr/>
        </p:nvSpPr>
        <p:spPr>
          <a:xfrm>
            <a:off x="1104900" y="1752599"/>
            <a:ext cx="3328988" cy="4470828"/>
          </a:xfrm>
          <a:prstGeom prst="rect">
            <a:avLst/>
          </a:prstGeom>
          <a:solidFill>
            <a:srgbClr val="FBFBFB">
              <a:alpha val="4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8" name="Google Shape;108;p20"/>
          <p:cNvPicPr preferRelativeResize="0"/>
          <p:nvPr/>
        </p:nvPicPr>
        <p:blipFill rotWithShape="1">
          <a:blip r:embed="rId3">
            <a:alphaModFix/>
          </a:blip>
          <a:srcRect b="0" l="0" r="0" t="0"/>
          <a:stretch/>
        </p:blipFill>
        <p:spPr>
          <a:xfrm>
            <a:off x="543827" y="1908082"/>
            <a:ext cx="4627299" cy="4629150"/>
          </a:xfrm>
          <a:prstGeom prst="rect">
            <a:avLst/>
          </a:prstGeom>
          <a:noFill/>
          <a:ln>
            <a:noFill/>
          </a:ln>
        </p:spPr>
      </p:pic>
      <p:sp>
        <p:nvSpPr>
          <p:cNvPr id="109" name="Google Shape;109;p20"/>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4000"/>
              <a:buFont typeface="Asap"/>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20"/>
          <p:cNvSpPr txBox="1"/>
          <p:nvPr>
            <p:ph idx="1" type="body"/>
          </p:nvPr>
        </p:nvSpPr>
        <p:spPr>
          <a:xfrm>
            <a:off x="5543550" y="1825625"/>
            <a:ext cx="5810250" cy="439084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solidFill>
                  <a:schemeClr val="dk1"/>
                </a:solidFill>
              </a:defRPr>
            </a:lvl1pPr>
            <a:lvl2pPr indent="-228600" lvl="1" marL="914400" algn="l">
              <a:lnSpc>
                <a:spcPct val="90000"/>
              </a:lnSpc>
              <a:spcBef>
                <a:spcPts val="500"/>
              </a:spcBef>
              <a:spcAft>
                <a:spcPts val="0"/>
              </a:spcAft>
              <a:buClr>
                <a:schemeClr val="dk1"/>
              </a:buClr>
              <a:buSzPts val="1600"/>
              <a:buNone/>
              <a:defRPr sz="1600">
                <a:solidFill>
                  <a:schemeClr val="dk1"/>
                </a:solidFill>
              </a:defRPr>
            </a:lvl2pPr>
            <a:lvl3pPr indent="-228600" lvl="2" marL="1371600" algn="l">
              <a:lnSpc>
                <a:spcPct val="90000"/>
              </a:lnSpc>
              <a:spcBef>
                <a:spcPts val="500"/>
              </a:spcBef>
              <a:spcAft>
                <a:spcPts val="0"/>
              </a:spcAft>
              <a:buClr>
                <a:srgbClr val="90A03A"/>
              </a:buClr>
              <a:buSzPts val="2000"/>
              <a:buNone/>
              <a:defRPr>
                <a:solidFill>
                  <a:srgbClr val="90A03A"/>
                </a:solidFill>
              </a:defRPr>
            </a:lvl3pPr>
            <a:lvl4pPr indent="-228600" lvl="3" marL="1828800" algn="l">
              <a:lnSpc>
                <a:spcPct val="90000"/>
              </a:lnSpc>
              <a:spcBef>
                <a:spcPts val="500"/>
              </a:spcBef>
              <a:spcAft>
                <a:spcPts val="0"/>
              </a:spcAft>
              <a:buClr>
                <a:srgbClr val="C15027"/>
              </a:buClr>
              <a:buSzPts val="1800"/>
              <a:buNone/>
              <a:defRPr>
                <a:solidFill>
                  <a:srgbClr val="C15027"/>
                </a:solidFill>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20"/>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et contenu 2">
  <p:cSld name="Image et contenu 2">
    <p:bg>
      <p:bgPr>
        <a:blipFill>
          <a:blip r:embed="rId2">
            <a:alphaModFix amt="5000"/>
          </a:blip>
          <a:stretch>
            <a:fillRect/>
          </a:stretch>
        </a:blipFill>
      </p:bgPr>
    </p:bg>
    <p:spTree>
      <p:nvGrpSpPr>
        <p:cNvPr id="112" name="Shape 112"/>
        <p:cNvGrpSpPr/>
        <p:nvPr/>
      </p:nvGrpSpPr>
      <p:grpSpPr>
        <a:xfrm>
          <a:off x="0" y="0"/>
          <a:ext cx="0" cy="0"/>
          <a:chOff x="0" y="0"/>
          <a:chExt cx="0" cy="0"/>
        </a:xfrm>
      </p:grpSpPr>
      <p:sp>
        <p:nvSpPr>
          <p:cNvPr id="113" name="Google Shape;113;p21"/>
          <p:cNvSpPr/>
          <p:nvPr/>
        </p:nvSpPr>
        <p:spPr>
          <a:xfrm>
            <a:off x="1104900" y="1752599"/>
            <a:ext cx="3328988" cy="4470828"/>
          </a:xfrm>
          <a:prstGeom prst="rect">
            <a:avLst/>
          </a:prstGeom>
          <a:solidFill>
            <a:srgbClr val="FBFBFB">
              <a:alpha val="4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4" name="Google Shape;114;p21"/>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4000"/>
              <a:buFont typeface="Asap"/>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21"/>
          <p:cNvSpPr txBox="1"/>
          <p:nvPr>
            <p:ph idx="1" type="body"/>
          </p:nvPr>
        </p:nvSpPr>
        <p:spPr>
          <a:xfrm>
            <a:off x="5543550" y="1825625"/>
            <a:ext cx="5810250" cy="4387396"/>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solidFill>
                  <a:schemeClr val="dk1"/>
                </a:solidFill>
              </a:defRPr>
            </a:lvl1pPr>
            <a:lvl2pPr indent="-228600" lvl="1" marL="914400" algn="l">
              <a:lnSpc>
                <a:spcPct val="90000"/>
              </a:lnSpc>
              <a:spcBef>
                <a:spcPts val="500"/>
              </a:spcBef>
              <a:spcAft>
                <a:spcPts val="0"/>
              </a:spcAft>
              <a:buClr>
                <a:schemeClr val="dk1"/>
              </a:buClr>
              <a:buSzPts val="1600"/>
              <a:buNone/>
              <a:defRPr sz="1600">
                <a:solidFill>
                  <a:schemeClr val="dk1"/>
                </a:solidFill>
              </a:defRPr>
            </a:lvl2pPr>
            <a:lvl3pPr indent="-228600" lvl="2" marL="1371600" algn="l">
              <a:lnSpc>
                <a:spcPct val="90000"/>
              </a:lnSpc>
              <a:spcBef>
                <a:spcPts val="500"/>
              </a:spcBef>
              <a:spcAft>
                <a:spcPts val="0"/>
              </a:spcAft>
              <a:buClr>
                <a:srgbClr val="90A03A"/>
              </a:buClr>
              <a:buSzPts val="2000"/>
              <a:buNone/>
              <a:defRPr>
                <a:solidFill>
                  <a:srgbClr val="90A03A"/>
                </a:solidFill>
              </a:defRPr>
            </a:lvl3pPr>
            <a:lvl4pPr indent="-228600" lvl="3" marL="1828800" algn="l">
              <a:lnSpc>
                <a:spcPct val="90000"/>
              </a:lnSpc>
              <a:spcBef>
                <a:spcPts val="500"/>
              </a:spcBef>
              <a:spcAft>
                <a:spcPts val="0"/>
              </a:spcAft>
              <a:buClr>
                <a:srgbClr val="C15027"/>
              </a:buClr>
              <a:buSzPts val="1800"/>
              <a:buNone/>
              <a:defRPr>
                <a:solidFill>
                  <a:srgbClr val="C15027"/>
                </a:solidFill>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16" name="Google Shape;116;p21"/>
          <p:cNvPicPr preferRelativeResize="0"/>
          <p:nvPr/>
        </p:nvPicPr>
        <p:blipFill rotWithShape="1">
          <a:blip r:embed="rId3">
            <a:alphaModFix/>
          </a:blip>
          <a:srcRect b="12506" l="0" r="0" t="0"/>
          <a:stretch/>
        </p:blipFill>
        <p:spPr>
          <a:xfrm>
            <a:off x="241749" y="1701094"/>
            <a:ext cx="5154844" cy="4511927"/>
          </a:xfrm>
          <a:prstGeom prst="rect">
            <a:avLst/>
          </a:prstGeom>
          <a:noFill/>
          <a:ln>
            <a:noFill/>
          </a:ln>
        </p:spPr>
      </p:pic>
      <p:sp>
        <p:nvSpPr>
          <p:cNvPr id="117" name="Google Shape;117;p21"/>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et contenu 3">
  <p:cSld name="Image et contenu 3">
    <p:bg>
      <p:bgPr>
        <a:blipFill>
          <a:blip r:embed="rId2">
            <a:alphaModFix amt="5000"/>
          </a:blip>
          <a:stretch>
            <a:fillRect/>
          </a:stretch>
        </a:blipFill>
      </p:bgPr>
    </p:bg>
    <p:spTree>
      <p:nvGrpSpPr>
        <p:cNvPr id="118" name="Shape 118"/>
        <p:cNvGrpSpPr/>
        <p:nvPr/>
      </p:nvGrpSpPr>
      <p:grpSpPr>
        <a:xfrm>
          <a:off x="0" y="0"/>
          <a:ext cx="0" cy="0"/>
          <a:chOff x="0" y="0"/>
          <a:chExt cx="0" cy="0"/>
        </a:xfrm>
      </p:grpSpPr>
      <p:sp>
        <p:nvSpPr>
          <p:cNvPr id="119" name="Google Shape;119;p22"/>
          <p:cNvSpPr/>
          <p:nvPr/>
        </p:nvSpPr>
        <p:spPr>
          <a:xfrm>
            <a:off x="1104900" y="1752599"/>
            <a:ext cx="3328988" cy="4470828"/>
          </a:xfrm>
          <a:prstGeom prst="rect">
            <a:avLst/>
          </a:prstGeom>
          <a:solidFill>
            <a:srgbClr val="FBFBFB">
              <a:alpha val="4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0" name="Google Shape;120;p22"/>
          <p:cNvPicPr preferRelativeResize="0"/>
          <p:nvPr/>
        </p:nvPicPr>
        <p:blipFill rotWithShape="1">
          <a:blip r:embed="rId3">
            <a:alphaModFix/>
          </a:blip>
          <a:srcRect b="0" l="0" r="0" t="0"/>
          <a:stretch/>
        </p:blipFill>
        <p:spPr>
          <a:xfrm>
            <a:off x="772886" y="1825625"/>
            <a:ext cx="4349598" cy="4351338"/>
          </a:xfrm>
          <a:prstGeom prst="rect">
            <a:avLst/>
          </a:prstGeom>
          <a:noFill/>
          <a:ln>
            <a:noFill/>
          </a:ln>
        </p:spPr>
      </p:pic>
      <p:sp>
        <p:nvSpPr>
          <p:cNvPr id="121" name="Google Shape;121;p22"/>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4000"/>
              <a:buFont typeface="Asap"/>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22"/>
          <p:cNvSpPr txBox="1"/>
          <p:nvPr>
            <p:ph idx="1" type="body"/>
          </p:nvPr>
        </p:nvSpPr>
        <p:spPr>
          <a:xfrm>
            <a:off x="5543550" y="1825625"/>
            <a:ext cx="5810250" cy="439084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solidFill>
                  <a:schemeClr val="dk1"/>
                </a:solidFill>
              </a:defRPr>
            </a:lvl1pPr>
            <a:lvl2pPr indent="-228600" lvl="1" marL="914400" algn="l">
              <a:lnSpc>
                <a:spcPct val="90000"/>
              </a:lnSpc>
              <a:spcBef>
                <a:spcPts val="500"/>
              </a:spcBef>
              <a:spcAft>
                <a:spcPts val="0"/>
              </a:spcAft>
              <a:buClr>
                <a:schemeClr val="dk1"/>
              </a:buClr>
              <a:buSzPts val="1600"/>
              <a:buNone/>
              <a:defRPr sz="1600">
                <a:solidFill>
                  <a:schemeClr val="dk1"/>
                </a:solidFill>
              </a:defRPr>
            </a:lvl2pPr>
            <a:lvl3pPr indent="-228600" lvl="2" marL="1371600" algn="l">
              <a:lnSpc>
                <a:spcPct val="90000"/>
              </a:lnSpc>
              <a:spcBef>
                <a:spcPts val="500"/>
              </a:spcBef>
              <a:spcAft>
                <a:spcPts val="0"/>
              </a:spcAft>
              <a:buClr>
                <a:srgbClr val="90A03A"/>
              </a:buClr>
              <a:buSzPts val="2000"/>
              <a:buNone/>
              <a:defRPr>
                <a:solidFill>
                  <a:srgbClr val="90A03A"/>
                </a:solidFill>
              </a:defRPr>
            </a:lvl3pPr>
            <a:lvl4pPr indent="-228600" lvl="3" marL="1828800" algn="l">
              <a:lnSpc>
                <a:spcPct val="90000"/>
              </a:lnSpc>
              <a:spcBef>
                <a:spcPts val="500"/>
              </a:spcBef>
              <a:spcAft>
                <a:spcPts val="0"/>
              </a:spcAft>
              <a:buClr>
                <a:srgbClr val="C15027"/>
              </a:buClr>
              <a:buSzPts val="1800"/>
              <a:buNone/>
              <a:defRPr>
                <a:solidFill>
                  <a:srgbClr val="C15027"/>
                </a:solidFill>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22"/>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et contenu 4">
  <p:cSld name="Image et contenu 4">
    <p:bg>
      <p:bgPr>
        <a:blipFill>
          <a:blip r:embed="rId2">
            <a:alphaModFix amt="5000"/>
          </a:blip>
          <a:stretch>
            <a:fillRect/>
          </a:stretch>
        </a:blipFill>
      </p:bgPr>
    </p:bg>
    <p:spTree>
      <p:nvGrpSpPr>
        <p:cNvPr id="124" name="Shape 124"/>
        <p:cNvGrpSpPr/>
        <p:nvPr/>
      </p:nvGrpSpPr>
      <p:grpSpPr>
        <a:xfrm>
          <a:off x="0" y="0"/>
          <a:ext cx="0" cy="0"/>
          <a:chOff x="0" y="0"/>
          <a:chExt cx="0" cy="0"/>
        </a:xfrm>
      </p:grpSpPr>
      <p:sp>
        <p:nvSpPr>
          <p:cNvPr id="125" name="Google Shape;125;p23"/>
          <p:cNvSpPr/>
          <p:nvPr/>
        </p:nvSpPr>
        <p:spPr>
          <a:xfrm>
            <a:off x="1104900" y="1752599"/>
            <a:ext cx="3328988" cy="4470828"/>
          </a:xfrm>
          <a:prstGeom prst="rect">
            <a:avLst/>
          </a:prstGeom>
          <a:solidFill>
            <a:srgbClr val="FBFBFB">
              <a:alpha val="4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6" name="Google Shape;126;p23"/>
          <p:cNvPicPr preferRelativeResize="0"/>
          <p:nvPr/>
        </p:nvPicPr>
        <p:blipFill rotWithShape="1">
          <a:blip r:embed="rId3">
            <a:alphaModFix/>
          </a:blip>
          <a:srcRect b="0" l="0" r="0" t="0"/>
          <a:stretch/>
        </p:blipFill>
        <p:spPr>
          <a:xfrm>
            <a:off x="685800" y="1825625"/>
            <a:ext cx="4389084" cy="4390840"/>
          </a:xfrm>
          <a:prstGeom prst="rect">
            <a:avLst/>
          </a:prstGeom>
          <a:noFill/>
          <a:ln>
            <a:noFill/>
          </a:ln>
        </p:spPr>
      </p:pic>
      <p:sp>
        <p:nvSpPr>
          <p:cNvPr id="127" name="Google Shape;127;p23"/>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4000"/>
              <a:buFont typeface="Asap"/>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23"/>
          <p:cNvSpPr txBox="1"/>
          <p:nvPr>
            <p:ph idx="1" type="body"/>
          </p:nvPr>
        </p:nvSpPr>
        <p:spPr>
          <a:xfrm>
            <a:off x="5543550" y="1825625"/>
            <a:ext cx="5810250" cy="439084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solidFill>
                  <a:schemeClr val="dk1"/>
                </a:solidFill>
              </a:defRPr>
            </a:lvl1pPr>
            <a:lvl2pPr indent="-228600" lvl="1" marL="914400" algn="l">
              <a:lnSpc>
                <a:spcPct val="90000"/>
              </a:lnSpc>
              <a:spcBef>
                <a:spcPts val="500"/>
              </a:spcBef>
              <a:spcAft>
                <a:spcPts val="0"/>
              </a:spcAft>
              <a:buClr>
                <a:schemeClr val="dk1"/>
              </a:buClr>
              <a:buSzPts val="1600"/>
              <a:buNone/>
              <a:defRPr sz="1600">
                <a:solidFill>
                  <a:schemeClr val="dk1"/>
                </a:solidFill>
              </a:defRPr>
            </a:lvl2pPr>
            <a:lvl3pPr indent="-228600" lvl="2" marL="1371600" algn="l">
              <a:lnSpc>
                <a:spcPct val="90000"/>
              </a:lnSpc>
              <a:spcBef>
                <a:spcPts val="500"/>
              </a:spcBef>
              <a:spcAft>
                <a:spcPts val="0"/>
              </a:spcAft>
              <a:buClr>
                <a:srgbClr val="90A03A"/>
              </a:buClr>
              <a:buSzPts val="2000"/>
              <a:buNone/>
              <a:defRPr>
                <a:solidFill>
                  <a:srgbClr val="90A03A"/>
                </a:solidFill>
              </a:defRPr>
            </a:lvl3pPr>
            <a:lvl4pPr indent="-228600" lvl="3" marL="1828800" algn="l">
              <a:lnSpc>
                <a:spcPct val="90000"/>
              </a:lnSpc>
              <a:spcBef>
                <a:spcPts val="500"/>
              </a:spcBef>
              <a:spcAft>
                <a:spcPts val="0"/>
              </a:spcAft>
              <a:buClr>
                <a:srgbClr val="C15027"/>
              </a:buClr>
              <a:buSzPts val="1800"/>
              <a:buNone/>
              <a:defRPr>
                <a:solidFill>
                  <a:srgbClr val="C15027"/>
                </a:solidFill>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23"/>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position personnalisée">
  <p:cSld name="Disposition personnalisée">
    <p:spTree>
      <p:nvGrpSpPr>
        <p:cNvPr id="130" name="Shape 130"/>
        <p:cNvGrpSpPr/>
        <p:nvPr/>
      </p:nvGrpSpPr>
      <p:grpSpPr>
        <a:xfrm>
          <a:off x="0" y="0"/>
          <a:ext cx="0" cy="0"/>
          <a:chOff x="0" y="0"/>
          <a:chExt cx="0" cy="0"/>
        </a:xfrm>
      </p:grpSpPr>
      <p:sp>
        <p:nvSpPr>
          <p:cNvPr id="131" name="Google Shape;131;p24"/>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24"/>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r>
              <a:rPr lang="fr-CA"/>
              <a:t>N°</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p:cSld name="Titre et contenu">
    <p:bg>
      <p:bgPr>
        <a:blipFill>
          <a:blip r:embed="rId2">
            <a:alphaModFix amt="5000"/>
          </a:blip>
          <a:stretch>
            <a:fillRect/>
          </a:stretch>
        </a:blipFill>
      </p:bgPr>
    </p:bg>
    <p:spTree>
      <p:nvGrpSpPr>
        <p:cNvPr id="23" name="Shape 23"/>
        <p:cNvGrpSpPr/>
        <p:nvPr/>
      </p:nvGrpSpPr>
      <p:grpSpPr>
        <a:xfrm>
          <a:off x="0" y="0"/>
          <a:ext cx="0" cy="0"/>
          <a:chOff x="0" y="0"/>
          <a:chExt cx="0" cy="0"/>
        </a:xfrm>
      </p:grpSpPr>
      <p:sp>
        <p:nvSpPr>
          <p:cNvPr id="24" name="Google Shape;24;p7"/>
          <p:cNvSpPr txBox="1"/>
          <p:nvPr>
            <p:ph idx="1" type="body"/>
          </p:nvPr>
        </p:nvSpPr>
        <p:spPr>
          <a:xfrm>
            <a:off x="838200" y="1825625"/>
            <a:ext cx="10515600" cy="4390838"/>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1800"/>
              <a:buNone/>
              <a:defRPr/>
            </a:lvl1pPr>
            <a:lvl2pPr indent="-228600" lvl="1" marL="914400" algn="l">
              <a:lnSpc>
                <a:spcPct val="90000"/>
              </a:lnSpc>
              <a:spcBef>
                <a:spcPts val="500"/>
              </a:spcBef>
              <a:spcAft>
                <a:spcPts val="0"/>
              </a:spcAft>
              <a:buClr>
                <a:srgbClr val="04768B"/>
              </a:buClr>
              <a:buSzPts val="2400"/>
              <a:buNone/>
              <a:defRPr>
                <a:solidFill>
                  <a:srgbClr val="04768B"/>
                </a:solidFill>
              </a:defRPr>
            </a:lvl2pPr>
            <a:lvl3pPr indent="-228600" lvl="2" marL="1371600" algn="l">
              <a:lnSpc>
                <a:spcPct val="90000"/>
              </a:lnSpc>
              <a:spcBef>
                <a:spcPts val="500"/>
              </a:spcBef>
              <a:spcAft>
                <a:spcPts val="0"/>
              </a:spcAft>
              <a:buClr>
                <a:srgbClr val="90A03A"/>
              </a:buClr>
              <a:buSzPts val="2000"/>
              <a:buNone/>
              <a:defRPr>
                <a:solidFill>
                  <a:srgbClr val="90A03A"/>
                </a:solidFill>
              </a:defRPr>
            </a:lvl3pPr>
            <a:lvl4pPr indent="-228600" lvl="3" marL="1828800" algn="l">
              <a:lnSpc>
                <a:spcPct val="90000"/>
              </a:lnSpc>
              <a:spcBef>
                <a:spcPts val="500"/>
              </a:spcBef>
              <a:spcAft>
                <a:spcPts val="0"/>
              </a:spcAft>
              <a:buClr>
                <a:srgbClr val="C15027"/>
              </a:buClr>
              <a:buSzPts val="1800"/>
              <a:buNone/>
              <a:defRPr>
                <a:solidFill>
                  <a:srgbClr val="C15027"/>
                </a:solidFill>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7"/>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
        <p:nvSpPr>
          <p:cNvPr id="26" name="Google Shape;26;p7"/>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bg>
      <p:bgPr>
        <a:blipFill>
          <a:blip r:embed="rId2">
            <a:alphaModFix amt="9000"/>
          </a:blip>
          <a:stretch>
            <a:fillRect/>
          </a:stretch>
        </a:blipFill>
      </p:bgPr>
    </p:bg>
    <p:spTree>
      <p:nvGrpSpPr>
        <p:cNvPr id="139" name="Shape 139"/>
        <p:cNvGrpSpPr/>
        <p:nvPr/>
      </p:nvGrpSpPr>
      <p:grpSpPr>
        <a:xfrm>
          <a:off x="0" y="0"/>
          <a:ext cx="0" cy="0"/>
          <a:chOff x="0" y="0"/>
          <a:chExt cx="0" cy="0"/>
        </a:xfrm>
      </p:grpSpPr>
      <p:sp>
        <p:nvSpPr>
          <p:cNvPr id="140" name="Google Shape;140;g27cde344336_0_146"/>
          <p:cNvSpPr/>
          <p:nvPr/>
        </p:nvSpPr>
        <p:spPr>
          <a:xfrm>
            <a:off x="1178488" y="1015710"/>
            <a:ext cx="9975300" cy="4887300"/>
          </a:xfrm>
          <a:prstGeom prst="rect">
            <a:avLst/>
          </a:prstGeom>
          <a:solidFill>
            <a:srgbClr val="FBFBFB">
              <a:alpha val="3059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41" name="Google Shape;141;g27cde344336_0_146"/>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p:cSld name="Diapositive de titre">
    <p:bg>
      <p:bgPr>
        <a:blipFill>
          <a:blip r:embed="rId2">
            <a:alphaModFix/>
          </a:blip>
          <a:stretch>
            <a:fillRect/>
          </a:stretch>
        </a:blipFill>
      </p:bgPr>
    </p:bg>
    <p:spTree>
      <p:nvGrpSpPr>
        <p:cNvPr id="142" name="Shape 142"/>
        <p:cNvGrpSpPr/>
        <p:nvPr/>
      </p:nvGrpSpPr>
      <p:grpSpPr>
        <a:xfrm>
          <a:off x="0" y="0"/>
          <a:ext cx="0" cy="0"/>
          <a:chOff x="0" y="0"/>
          <a:chExt cx="0" cy="0"/>
        </a:xfrm>
      </p:grpSpPr>
      <p:sp>
        <p:nvSpPr>
          <p:cNvPr id="143" name="Google Shape;143;g27cde344336_0_149"/>
          <p:cNvSpPr/>
          <p:nvPr/>
        </p:nvSpPr>
        <p:spPr>
          <a:xfrm>
            <a:off x="0" y="6311989"/>
            <a:ext cx="12192000" cy="546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144" name="Google Shape;144;g27cde344336_0_149"/>
          <p:cNvPicPr preferRelativeResize="0"/>
          <p:nvPr/>
        </p:nvPicPr>
        <p:blipFill rotWithShape="1">
          <a:blip r:embed="rId3">
            <a:alphaModFix/>
          </a:blip>
          <a:srcRect b="0" l="0" r="0" t="0"/>
          <a:stretch/>
        </p:blipFill>
        <p:spPr>
          <a:xfrm>
            <a:off x="4840120" y="214483"/>
            <a:ext cx="2272608" cy="572926"/>
          </a:xfrm>
          <a:prstGeom prst="rect">
            <a:avLst/>
          </a:prstGeom>
          <a:noFill/>
          <a:ln>
            <a:noFill/>
          </a:ln>
        </p:spPr>
      </p:pic>
      <p:sp>
        <p:nvSpPr>
          <p:cNvPr id="145" name="Google Shape;145;g27cde344336_0_149"/>
          <p:cNvSpPr/>
          <p:nvPr/>
        </p:nvSpPr>
        <p:spPr>
          <a:xfrm>
            <a:off x="29132" y="6217237"/>
            <a:ext cx="966300" cy="546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46" name="Google Shape;146;g27cde344336_0_149"/>
          <p:cNvSpPr txBox="1"/>
          <p:nvPr>
            <p:ph type="ctrTitle"/>
          </p:nvPr>
        </p:nvSpPr>
        <p:spPr>
          <a:xfrm>
            <a:off x="3628150" y="1732548"/>
            <a:ext cx="4902300" cy="38625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0"/>
              </a:spcBef>
              <a:spcAft>
                <a:spcPts val="0"/>
              </a:spcAft>
              <a:buClr>
                <a:srgbClr val="F7F7F7"/>
              </a:buClr>
              <a:buSzPts val="5500"/>
              <a:buFont typeface="Asap"/>
              <a:buNone/>
              <a:defRPr sz="5500">
                <a:solidFill>
                  <a:srgbClr val="F7F7F7"/>
                </a:solidFill>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pic>
        <p:nvPicPr>
          <p:cNvPr id="147" name="Google Shape;147;g27cde344336_0_149"/>
          <p:cNvPicPr preferRelativeResize="0"/>
          <p:nvPr/>
        </p:nvPicPr>
        <p:blipFill rotWithShape="1">
          <a:blip r:embed="rId4">
            <a:alphaModFix/>
          </a:blip>
          <a:srcRect b="0" l="0" r="0" t="0"/>
          <a:stretch/>
        </p:blipFill>
        <p:spPr>
          <a:xfrm>
            <a:off x="4840120" y="6311919"/>
            <a:ext cx="2954719" cy="343572"/>
          </a:xfrm>
          <a:prstGeom prst="rect">
            <a:avLst/>
          </a:prstGeom>
          <a:noFill/>
          <a:ln>
            <a:noFill/>
          </a:ln>
        </p:spPr>
      </p:pic>
      <p:pic>
        <p:nvPicPr>
          <p:cNvPr id="148" name="Google Shape;148;g27cde344336_0_149"/>
          <p:cNvPicPr preferRelativeResize="0"/>
          <p:nvPr/>
        </p:nvPicPr>
        <p:blipFill rotWithShape="1">
          <a:blip r:embed="rId5">
            <a:alphaModFix/>
          </a:blip>
          <a:srcRect b="0" l="0" r="0" t="0"/>
          <a:stretch/>
        </p:blipFill>
        <p:spPr>
          <a:xfrm>
            <a:off x="690974" y="6324992"/>
            <a:ext cx="3033331" cy="330499"/>
          </a:xfrm>
          <a:prstGeom prst="rect">
            <a:avLst/>
          </a:prstGeom>
          <a:noFill/>
          <a:ln>
            <a:noFill/>
          </a:ln>
        </p:spPr>
      </p:pic>
      <p:pic>
        <p:nvPicPr>
          <p:cNvPr id="149" name="Google Shape;149;g27cde344336_0_149"/>
          <p:cNvPicPr preferRelativeResize="0"/>
          <p:nvPr/>
        </p:nvPicPr>
        <p:blipFill rotWithShape="1">
          <a:blip r:embed="rId6">
            <a:alphaModFix/>
          </a:blip>
          <a:srcRect b="33482" l="0" r="0" t="33761"/>
          <a:stretch/>
        </p:blipFill>
        <p:spPr>
          <a:xfrm>
            <a:off x="8910656" y="6217237"/>
            <a:ext cx="2144401" cy="43226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enaires (Français)">
  <p:cSld name="Partenaires (Français)">
    <p:bg>
      <p:bgPr>
        <a:blipFill>
          <a:blip r:embed="rId2">
            <a:alphaModFix/>
          </a:blip>
          <a:stretch>
            <a:fillRect/>
          </a:stretch>
        </a:blipFill>
      </p:bgPr>
    </p:bg>
    <p:spTree>
      <p:nvGrpSpPr>
        <p:cNvPr id="150" name="Shape 150"/>
        <p:cNvGrpSpPr/>
        <p:nvPr/>
      </p:nvGrpSpPr>
      <p:grpSpPr>
        <a:xfrm>
          <a:off x="0" y="0"/>
          <a:ext cx="0" cy="0"/>
          <a:chOff x="0" y="0"/>
          <a:chExt cx="0" cy="0"/>
        </a:xfrm>
      </p:grpSpPr>
      <p:pic>
        <p:nvPicPr>
          <p:cNvPr id="151" name="Google Shape;151;g27cde344336_0_157"/>
          <p:cNvPicPr preferRelativeResize="0"/>
          <p:nvPr/>
        </p:nvPicPr>
        <p:blipFill rotWithShape="1">
          <a:blip r:embed="rId3">
            <a:alphaModFix/>
          </a:blip>
          <a:srcRect b="0" l="0" r="0" t="0"/>
          <a:stretch/>
        </p:blipFill>
        <p:spPr>
          <a:xfrm>
            <a:off x="3000374" y="2714230"/>
            <a:ext cx="3095626" cy="1905000"/>
          </a:xfrm>
          <a:prstGeom prst="rect">
            <a:avLst/>
          </a:prstGeom>
          <a:noFill/>
          <a:ln>
            <a:noFill/>
          </a:ln>
        </p:spPr>
      </p:pic>
      <p:sp>
        <p:nvSpPr>
          <p:cNvPr id="152" name="Google Shape;152;g27cde344336_0_157"/>
          <p:cNvSpPr/>
          <p:nvPr/>
        </p:nvSpPr>
        <p:spPr>
          <a:xfrm>
            <a:off x="0" y="6311989"/>
            <a:ext cx="12192000" cy="546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53" name="Google Shape;153;g27cde344336_0_157"/>
          <p:cNvSpPr/>
          <p:nvPr/>
        </p:nvSpPr>
        <p:spPr>
          <a:xfrm>
            <a:off x="29132" y="6217237"/>
            <a:ext cx="966300" cy="546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154" name="Google Shape;154;g27cde344336_0_157"/>
          <p:cNvPicPr preferRelativeResize="0"/>
          <p:nvPr/>
        </p:nvPicPr>
        <p:blipFill rotWithShape="1">
          <a:blip r:embed="rId4">
            <a:alphaModFix/>
          </a:blip>
          <a:srcRect b="0" l="0" r="0" t="0"/>
          <a:stretch/>
        </p:blipFill>
        <p:spPr>
          <a:xfrm>
            <a:off x="4859339" y="138807"/>
            <a:ext cx="2473321" cy="899015"/>
          </a:xfrm>
          <a:prstGeom prst="rect">
            <a:avLst/>
          </a:prstGeom>
          <a:noFill/>
          <a:ln>
            <a:noFill/>
          </a:ln>
        </p:spPr>
      </p:pic>
      <p:pic>
        <p:nvPicPr>
          <p:cNvPr id="155" name="Google Shape;155;g27cde344336_0_157"/>
          <p:cNvPicPr preferRelativeResize="0"/>
          <p:nvPr/>
        </p:nvPicPr>
        <p:blipFill rotWithShape="1">
          <a:blip r:embed="rId5">
            <a:alphaModFix/>
          </a:blip>
          <a:srcRect b="0" l="0" r="0" t="0"/>
          <a:stretch/>
        </p:blipFill>
        <p:spPr>
          <a:xfrm>
            <a:off x="15373" y="4935087"/>
            <a:ext cx="2325790" cy="1431256"/>
          </a:xfrm>
          <a:prstGeom prst="rect">
            <a:avLst/>
          </a:prstGeom>
          <a:noFill/>
          <a:ln>
            <a:noFill/>
          </a:ln>
        </p:spPr>
      </p:pic>
      <p:pic>
        <p:nvPicPr>
          <p:cNvPr id="156" name="Google Shape;156;g27cde344336_0_157"/>
          <p:cNvPicPr preferRelativeResize="0"/>
          <p:nvPr/>
        </p:nvPicPr>
        <p:blipFill rotWithShape="1">
          <a:blip r:embed="rId6">
            <a:alphaModFix/>
          </a:blip>
          <a:srcRect b="0" l="0" r="0" t="0"/>
          <a:stretch/>
        </p:blipFill>
        <p:spPr>
          <a:xfrm>
            <a:off x="7086367" y="4959864"/>
            <a:ext cx="2325790" cy="1431256"/>
          </a:xfrm>
          <a:prstGeom prst="rect">
            <a:avLst/>
          </a:prstGeom>
          <a:noFill/>
          <a:ln>
            <a:noFill/>
          </a:ln>
        </p:spPr>
      </p:pic>
      <p:pic>
        <p:nvPicPr>
          <p:cNvPr id="157" name="Google Shape;157;g27cde344336_0_157"/>
          <p:cNvPicPr preferRelativeResize="0"/>
          <p:nvPr/>
        </p:nvPicPr>
        <p:blipFill rotWithShape="1">
          <a:blip r:embed="rId7">
            <a:alphaModFix/>
          </a:blip>
          <a:srcRect b="0" l="0" r="0" t="0"/>
          <a:stretch/>
        </p:blipFill>
        <p:spPr>
          <a:xfrm>
            <a:off x="4729369" y="4924723"/>
            <a:ext cx="2325790" cy="1431256"/>
          </a:xfrm>
          <a:prstGeom prst="rect">
            <a:avLst/>
          </a:prstGeom>
          <a:noFill/>
          <a:ln>
            <a:noFill/>
          </a:ln>
        </p:spPr>
      </p:pic>
      <p:pic>
        <p:nvPicPr>
          <p:cNvPr id="158" name="Google Shape;158;g27cde344336_0_157"/>
          <p:cNvPicPr preferRelativeResize="0"/>
          <p:nvPr/>
        </p:nvPicPr>
        <p:blipFill rotWithShape="1">
          <a:blip r:embed="rId8">
            <a:alphaModFix/>
          </a:blip>
          <a:srcRect b="0" l="0" r="0" t="0"/>
          <a:stretch/>
        </p:blipFill>
        <p:spPr>
          <a:xfrm>
            <a:off x="9096374" y="2797013"/>
            <a:ext cx="3095626" cy="1905002"/>
          </a:xfrm>
          <a:prstGeom prst="rect">
            <a:avLst/>
          </a:prstGeom>
          <a:noFill/>
          <a:ln>
            <a:noFill/>
          </a:ln>
        </p:spPr>
      </p:pic>
      <p:pic>
        <p:nvPicPr>
          <p:cNvPr id="159" name="Google Shape;159;g27cde344336_0_157"/>
          <p:cNvPicPr preferRelativeResize="0"/>
          <p:nvPr/>
        </p:nvPicPr>
        <p:blipFill rotWithShape="1">
          <a:blip r:embed="rId9">
            <a:alphaModFix/>
          </a:blip>
          <a:srcRect b="0" l="0" r="0" t="0"/>
          <a:stretch/>
        </p:blipFill>
        <p:spPr>
          <a:xfrm>
            <a:off x="2372371" y="4914361"/>
            <a:ext cx="2325790" cy="1431256"/>
          </a:xfrm>
          <a:prstGeom prst="rect">
            <a:avLst/>
          </a:prstGeom>
          <a:noFill/>
          <a:ln>
            <a:noFill/>
          </a:ln>
        </p:spPr>
      </p:pic>
      <p:pic>
        <p:nvPicPr>
          <p:cNvPr id="160" name="Google Shape;160;g27cde344336_0_157"/>
          <p:cNvPicPr preferRelativeResize="0"/>
          <p:nvPr/>
        </p:nvPicPr>
        <p:blipFill rotWithShape="1">
          <a:blip r:embed="rId10">
            <a:alphaModFix/>
          </a:blip>
          <a:srcRect b="0" l="0" r="0" t="0"/>
          <a:stretch/>
        </p:blipFill>
        <p:spPr>
          <a:xfrm>
            <a:off x="8611" y="2759084"/>
            <a:ext cx="3095626" cy="1905000"/>
          </a:xfrm>
          <a:prstGeom prst="rect">
            <a:avLst/>
          </a:prstGeom>
          <a:noFill/>
          <a:ln>
            <a:noFill/>
          </a:ln>
        </p:spPr>
      </p:pic>
      <p:pic>
        <p:nvPicPr>
          <p:cNvPr id="161" name="Google Shape;161;g27cde344336_0_157"/>
          <p:cNvPicPr preferRelativeResize="0"/>
          <p:nvPr/>
        </p:nvPicPr>
        <p:blipFill rotWithShape="1">
          <a:blip r:embed="rId11">
            <a:alphaModFix/>
          </a:blip>
          <a:srcRect b="0" l="0" r="0" t="0"/>
          <a:stretch/>
        </p:blipFill>
        <p:spPr>
          <a:xfrm>
            <a:off x="5900888" y="2714230"/>
            <a:ext cx="3095626" cy="1905000"/>
          </a:xfrm>
          <a:prstGeom prst="rect">
            <a:avLst/>
          </a:prstGeom>
          <a:noFill/>
          <a:ln>
            <a:noFill/>
          </a:ln>
        </p:spPr>
      </p:pic>
      <p:sp>
        <p:nvSpPr>
          <p:cNvPr id="162" name="Google Shape;162;g27cde344336_0_157"/>
          <p:cNvSpPr txBox="1"/>
          <p:nvPr/>
        </p:nvSpPr>
        <p:spPr>
          <a:xfrm>
            <a:off x="2087033" y="1894891"/>
            <a:ext cx="8018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fr-CA" sz="4400" u="none" cap="none" strike="noStrike">
                <a:solidFill>
                  <a:srgbClr val="0EAB9A"/>
                </a:solidFill>
                <a:latin typeface="Asap"/>
                <a:ea typeface="Asap"/>
                <a:cs typeface="Asap"/>
                <a:sym typeface="Asap"/>
              </a:rPr>
              <a:t>Partenariats et commanditaires</a:t>
            </a:r>
            <a:endParaRPr b="0" i="0" sz="4400" u="none" cap="none" strike="noStrike">
              <a:solidFill>
                <a:srgbClr val="0EAB9A"/>
              </a:solidFill>
              <a:latin typeface="Asap"/>
              <a:ea typeface="Asap"/>
              <a:cs typeface="Asap"/>
              <a:sym typeface="Asap"/>
            </a:endParaRPr>
          </a:p>
        </p:txBody>
      </p:sp>
      <p:sp>
        <p:nvSpPr>
          <p:cNvPr id="163" name="Google Shape;163;g27cde344336_0_157"/>
          <p:cNvSpPr/>
          <p:nvPr/>
        </p:nvSpPr>
        <p:spPr>
          <a:xfrm>
            <a:off x="-2" y="6324384"/>
            <a:ext cx="12192000" cy="546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164" name="Google Shape;164;g27cde344336_0_157"/>
          <p:cNvPicPr preferRelativeResize="0"/>
          <p:nvPr/>
        </p:nvPicPr>
        <p:blipFill rotWithShape="1">
          <a:blip r:embed="rId12">
            <a:alphaModFix/>
          </a:blip>
          <a:srcRect b="0" l="0" r="0" t="0"/>
          <a:stretch/>
        </p:blipFill>
        <p:spPr>
          <a:xfrm>
            <a:off x="9412156" y="5014169"/>
            <a:ext cx="2337790" cy="1168895"/>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English)">
  <p:cSld name="Partners (English)">
    <p:bg>
      <p:bgPr>
        <a:blipFill>
          <a:blip r:embed="rId2">
            <a:alphaModFix/>
          </a:blip>
          <a:stretch>
            <a:fillRect/>
          </a:stretch>
        </a:blipFill>
      </p:bgPr>
    </p:bg>
    <p:spTree>
      <p:nvGrpSpPr>
        <p:cNvPr id="165" name="Shape 165"/>
        <p:cNvGrpSpPr/>
        <p:nvPr/>
      </p:nvGrpSpPr>
      <p:grpSpPr>
        <a:xfrm>
          <a:off x="0" y="0"/>
          <a:ext cx="0" cy="0"/>
          <a:chOff x="0" y="0"/>
          <a:chExt cx="0" cy="0"/>
        </a:xfrm>
      </p:grpSpPr>
      <p:sp>
        <p:nvSpPr>
          <p:cNvPr id="166" name="Google Shape;166;g27cde344336_0_172"/>
          <p:cNvSpPr/>
          <p:nvPr/>
        </p:nvSpPr>
        <p:spPr>
          <a:xfrm>
            <a:off x="0" y="6311989"/>
            <a:ext cx="12192000" cy="546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67" name="Google Shape;167;g27cde344336_0_172"/>
          <p:cNvSpPr/>
          <p:nvPr/>
        </p:nvSpPr>
        <p:spPr>
          <a:xfrm>
            <a:off x="29132" y="6217237"/>
            <a:ext cx="966300" cy="546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168" name="Google Shape;168;g27cde344336_0_172"/>
          <p:cNvPicPr preferRelativeResize="0"/>
          <p:nvPr/>
        </p:nvPicPr>
        <p:blipFill rotWithShape="1">
          <a:blip r:embed="rId3">
            <a:alphaModFix/>
          </a:blip>
          <a:srcRect b="0" l="0" r="0" t="0"/>
          <a:stretch/>
        </p:blipFill>
        <p:spPr>
          <a:xfrm>
            <a:off x="4859339" y="138807"/>
            <a:ext cx="2473321" cy="899015"/>
          </a:xfrm>
          <a:prstGeom prst="rect">
            <a:avLst/>
          </a:prstGeom>
          <a:noFill/>
          <a:ln>
            <a:noFill/>
          </a:ln>
        </p:spPr>
      </p:pic>
      <p:sp>
        <p:nvSpPr>
          <p:cNvPr id="169" name="Google Shape;169;g27cde344336_0_172"/>
          <p:cNvSpPr txBox="1"/>
          <p:nvPr/>
        </p:nvSpPr>
        <p:spPr>
          <a:xfrm>
            <a:off x="3185652" y="1961140"/>
            <a:ext cx="58209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fr-CA" sz="4400" u="none" cap="none" strike="noStrike">
                <a:solidFill>
                  <a:srgbClr val="0EAB9A"/>
                </a:solidFill>
                <a:latin typeface="Asap"/>
                <a:ea typeface="Asap"/>
                <a:cs typeface="Asap"/>
                <a:sym typeface="Asap"/>
              </a:rPr>
              <a:t>Partners and Sponsors</a:t>
            </a:r>
            <a:endParaRPr b="0" i="0" sz="4400" u="none" cap="none" strike="noStrike">
              <a:solidFill>
                <a:srgbClr val="0EAB9A"/>
              </a:solidFill>
              <a:latin typeface="Asap"/>
              <a:ea typeface="Asap"/>
              <a:cs typeface="Asap"/>
              <a:sym typeface="Asap"/>
            </a:endParaRPr>
          </a:p>
        </p:txBody>
      </p:sp>
      <p:sp>
        <p:nvSpPr>
          <p:cNvPr id="170" name="Google Shape;170;g27cde344336_0_172"/>
          <p:cNvSpPr/>
          <p:nvPr/>
        </p:nvSpPr>
        <p:spPr>
          <a:xfrm>
            <a:off x="0" y="6317171"/>
            <a:ext cx="12192000" cy="546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171" name="Google Shape;171;g27cde344336_0_172"/>
          <p:cNvPicPr preferRelativeResize="0"/>
          <p:nvPr/>
        </p:nvPicPr>
        <p:blipFill rotWithShape="1">
          <a:blip r:embed="rId4">
            <a:alphaModFix/>
          </a:blip>
          <a:srcRect b="0" l="0" r="0" t="0"/>
          <a:stretch/>
        </p:blipFill>
        <p:spPr>
          <a:xfrm>
            <a:off x="3000374" y="2714230"/>
            <a:ext cx="3095626" cy="1905000"/>
          </a:xfrm>
          <a:prstGeom prst="rect">
            <a:avLst/>
          </a:prstGeom>
          <a:noFill/>
          <a:ln>
            <a:noFill/>
          </a:ln>
        </p:spPr>
      </p:pic>
      <p:pic>
        <p:nvPicPr>
          <p:cNvPr id="172" name="Google Shape;172;g27cde344336_0_172"/>
          <p:cNvPicPr preferRelativeResize="0"/>
          <p:nvPr/>
        </p:nvPicPr>
        <p:blipFill rotWithShape="1">
          <a:blip r:embed="rId5">
            <a:alphaModFix/>
          </a:blip>
          <a:srcRect b="0" l="0" r="0" t="0"/>
          <a:stretch/>
        </p:blipFill>
        <p:spPr>
          <a:xfrm>
            <a:off x="15373" y="4935087"/>
            <a:ext cx="2325790" cy="1431256"/>
          </a:xfrm>
          <a:prstGeom prst="rect">
            <a:avLst/>
          </a:prstGeom>
          <a:noFill/>
          <a:ln>
            <a:noFill/>
          </a:ln>
        </p:spPr>
      </p:pic>
      <p:pic>
        <p:nvPicPr>
          <p:cNvPr id="173" name="Google Shape;173;g27cde344336_0_172"/>
          <p:cNvPicPr preferRelativeResize="0"/>
          <p:nvPr/>
        </p:nvPicPr>
        <p:blipFill rotWithShape="1">
          <a:blip r:embed="rId6">
            <a:alphaModFix/>
          </a:blip>
          <a:srcRect b="0" l="0" r="0" t="0"/>
          <a:stretch/>
        </p:blipFill>
        <p:spPr>
          <a:xfrm>
            <a:off x="7086367" y="4959864"/>
            <a:ext cx="2325790" cy="1431256"/>
          </a:xfrm>
          <a:prstGeom prst="rect">
            <a:avLst/>
          </a:prstGeom>
          <a:noFill/>
          <a:ln>
            <a:noFill/>
          </a:ln>
        </p:spPr>
      </p:pic>
      <p:pic>
        <p:nvPicPr>
          <p:cNvPr id="174" name="Google Shape;174;g27cde344336_0_172"/>
          <p:cNvPicPr preferRelativeResize="0"/>
          <p:nvPr/>
        </p:nvPicPr>
        <p:blipFill rotWithShape="1">
          <a:blip r:embed="rId7">
            <a:alphaModFix/>
          </a:blip>
          <a:srcRect b="0" l="0" r="0" t="0"/>
          <a:stretch/>
        </p:blipFill>
        <p:spPr>
          <a:xfrm>
            <a:off x="4729369" y="4924723"/>
            <a:ext cx="2325790" cy="1431256"/>
          </a:xfrm>
          <a:prstGeom prst="rect">
            <a:avLst/>
          </a:prstGeom>
          <a:noFill/>
          <a:ln>
            <a:noFill/>
          </a:ln>
        </p:spPr>
      </p:pic>
      <p:pic>
        <p:nvPicPr>
          <p:cNvPr id="175" name="Google Shape;175;g27cde344336_0_172"/>
          <p:cNvPicPr preferRelativeResize="0"/>
          <p:nvPr/>
        </p:nvPicPr>
        <p:blipFill rotWithShape="1">
          <a:blip r:embed="rId8">
            <a:alphaModFix/>
          </a:blip>
          <a:srcRect b="0" l="0" r="0" t="0"/>
          <a:stretch/>
        </p:blipFill>
        <p:spPr>
          <a:xfrm>
            <a:off x="9096374" y="2797013"/>
            <a:ext cx="3095626" cy="1905002"/>
          </a:xfrm>
          <a:prstGeom prst="rect">
            <a:avLst/>
          </a:prstGeom>
          <a:noFill/>
          <a:ln>
            <a:noFill/>
          </a:ln>
        </p:spPr>
      </p:pic>
      <p:pic>
        <p:nvPicPr>
          <p:cNvPr id="176" name="Google Shape;176;g27cde344336_0_172"/>
          <p:cNvPicPr preferRelativeResize="0"/>
          <p:nvPr/>
        </p:nvPicPr>
        <p:blipFill rotWithShape="1">
          <a:blip r:embed="rId9">
            <a:alphaModFix/>
          </a:blip>
          <a:srcRect b="0" l="0" r="0" t="0"/>
          <a:stretch/>
        </p:blipFill>
        <p:spPr>
          <a:xfrm>
            <a:off x="2372371" y="4914361"/>
            <a:ext cx="2325790" cy="1431256"/>
          </a:xfrm>
          <a:prstGeom prst="rect">
            <a:avLst/>
          </a:prstGeom>
          <a:noFill/>
          <a:ln>
            <a:noFill/>
          </a:ln>
        </p:spPr>
      </p:pic>
      <p:pic>
        <p:nvPicPr>
          <p:cNvPr id="177" name="Google Shape;177;g27cde344336_0_172"/>
          <p:cNvPicPr preferRelativeResize="0"/>
          <p:nvPr/>
        </p:nvPicPr>
        <p:blipFill rotWithShape="1">
          <a:blip r:embed="rId10">
            <a:alphaModFix/>
          </a:blip>
          <a:srcRect b="0" l="0" r="0" t="0"/>
          <a:stretch/>
        </p:blipFill>
        <p:spPr>
          <a:xfrm>
            <a:off x="0" y="2761606"/>
            <a:ext cx="3095626" cy="1905000"/>
          </a:xfrm>
          <a:prstGeom prst="rect">
            <a:avLst/>
          </a:prstGeom>
          <a:noFill/>
          <a:ln>
            <a:noFill/>
          </a:ln>
        </p:spPr>
      </p:pic>
      <p:pic>
        <p:nvPicPr>
          <p:cNvPr id="178" name="Google Shape;178;g27cde344336_0_172"/>
          <p:cNvPicPr preferRelativeResize="0"/>
          <p:nvPr/>
        </p:nvPicPr>
        <p:blipFill rotWithShape="1">
          <a:blip r:embed="rId11">
            <a:alphaModFix/>
          </a:blip>
          <a:srcRect b="0" l="0" r="0" t="0"/>
          <a:stretch/>
        </p:blipFill>
        <p:spPr>
          <a:xfrm>
            <a:off x="5900888" y="2714230"/>
            <a:ext cx="3095626" cy="1905000"/>
          </a:xfrm>
          <a:prstGeom prst="rect">
            <a:avLst/>
          </a:prstGeom>
          <a:noFill/>
          <a:ln>
            <a:noFill/>
          </a:ln>
        </p:spPr>
      </p:pic>
      <p:pic>
        <p:nvPicPr>
          <p:cNvPr id="179" name="Google Shape;179;g27cde344336_0_172"/>
          <p:cNvPicPr preferRelativeResize="0"/>
          <p:nvPr/>
        </p:nvPicPr>
        <p:blipFill rotWithShape="1">
          <a:blip r:embed="rId12">
            <a:alphaModFix/>
          </a:blip>
          <a:srcRect b="0" l="0" r="0" t="0"/>
          <a:stretch/>
        </p:blipFill>
        <p:spPr>
          <a:xfrm>
            <a:off x="9412156" y="5014169"/>
            <a:ext cx="2337790" cy="116889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p:cSld name="Titre et contenu">
    <p:bg>
      <p:bgPr>
        <a:blipFill>
          <a:blip r:embed="rId2">
            <a:alphaModFix amt="5000"/>
          </a:blip>
          <a:stretch>
            <a:fillRect/>
          </a:stretch>
        </a:blipFill>
      </p:bgPr>
    </p:bg>
    <p:spTree>
      <p:nvGrpSpPr>
        <p:cNvPr id="180" name="Shape 180"/>
        <p:cNvGrpSpPr/>
        <p:nvPr/>
      </p:nvGrpSpPr>
      <p:grpSpPr>
        <a:xfrm>
          <a:off x="0" y="0"/>
          <a:ext cx="0" cy="0"/>
          <a:chOff x="0" y="0"/>
          <a:chExt cx="0" cy="0"/>
        </a:xfrm>
      </p:grpSpPr>
      <p:sp>
        <p:nvSpPr>
          <p:cNvPr id="181" name="Google Shape;181;g27cde344336_0_187"/>
          <p:cNvSpPr txBox="1"/>
          <p:nvPr>
            <p:ph idx="1" type="body"/>
          </p:nvPr>
        </p:nvSpPr>
        <p:spPr>
          <a:xfrm>
            <a:off x="838200" y="1825625"/>
            <a:ext cx="10515600" cy="43908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1900"/>
              <a:buNone/>
              <a:defRPr/>
            </a:lvl1pPr>
            <a:lvl2pPr indent="-228600" lvl="1" marL="914400" rtl="0" algn="l">
              <a:lnSpc>
                <a:spcPct val="90000"/>
              </a:lnSpc>
              <a:spcBef>
                <a:spcPts val="500"/>
              </a:spcBef>
              <a:spcAft>
                <a:spcPts val="0"/>
              </a:spcAft>
              <a:buClr>
                <a:srgbClr val="04768B"/>
              </a:buClr>
              <a:buSzPts val="2400"/>
              <a:buNone/>
              <a:defRPr>
                <a:solidFill>
                  <a:srgbClr val="04768B"/>
                </a:solidFill>
              </a:defRPr>
            </a:lvl2pPr>
            <a:lvl3pPr indent="-228600" lvl="2" marL="1371600" rtl="0" algn="l">
              <a:lnSpc>
                <a:spcPct val="90000"/>
              </a:lnSpc>
              <a:spcBef>
                <a:spcPts val="500"/>
              </a:spcBef>
              <a:spcAft>
                <a:spcPts val="0"/>
              </a:spcAft>
              <a:buClr>
                <a:srgbClr val="90A03A"/>
              </a:buClr>
              <a:buSzPts val="2000"/>
              <a:buNone/>
              <a:defRPr>
                <a:solidFill>
                  <a:srgbClr val="90A03A"/>
                </a:solidFill>
              </a:defRPr>
            </a:lvl3pPr>
            <a:lvl4pPr indent="-228600" lvl="3" marL="1828800" rtl="0" algn="l">
              <a:lnSpc>
                <a:spcPct val="90000"/>
              </a:lnSpc>
              <a:spcBef>
                <a:spcPts val="500"/>
              </a:spcBef>
              <a:spcAft>
                <a:spcPts val="0"/>
              </a:spcAft>
              <a:buClr>
                <a:srgbClr val="C15027"/>
              </a:buClr>
              <a:buSzPts val="1900"/>
              <a:buNone/>
              <a:defRPr>
                <a:solidFill>
                  <a:srgbClr val="C15027"/>
                </a:solidFill>
              </a:defRPr>
            </a:lvl4pPr>
            <a:lvl5pPr indent="-228600" lvl="4" marL="2286000" rtl="0" algn="l">
              <a:lnSpc>
                <a:spcPct val="90000"/>
              </a:lnSpc>
              <a:spcBef>
                <a:spcPts val="500"/>
              </a:spcBef>
              <a:spcAft>
                <a:spcPts val="0"/>
              </a:spcAft>
              <a:buClr>
                <a:schemeClr val="dk1"/>
              </a:buClr>
              <a:buSzPts val="1900"/>
              <a:buNone/>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182" name="Google Shape;182;g27cde344336_0_187"/>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
        <p:nvSpPr>
          <p:cNvPr id="183" name="Google Shape;183;g27cde344336_0_187"/>
          <p:cNvSpPr txBox="1"/>
          <p:nvPr>
            <p:ph type="title"/>
          </p:nvPr>
        </p:nvSpPr>
        <p:spPr>
          <a:xfrm>
            <a:off x="838200"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19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2" type="title">
  <p:cSld name="TITLE">
    <p:spTree>
      <p:nvGrpSpPr>
        <p:cNvPr id="184" name="Shape 184"/>
        <p:cNvGrpSpPr/>
        <p:nvPr/>
      </p:nvGrpSpPr>
      <p:grpSpPr>
        <a:xfrm>
          <a:off x="0" y="0"/>
          <a:ext cx="0" cy="0"/>
          <a:chOff x="0" y="0"/>
          <a:chExt cx="0" cy="0"/>
        </a:xfrm>
      </p:grpSpPr>
      <p:sp>
        <p:nvSpPr>
          <p:cNvPr id="185" name="Google Shape;185;g27cde344336_0_191"/>
          <p:cNvSpPr txBox="1"/>
          <p:nvPr>
            <p:ph type="ctrTitle"/>
          </p:nvPr>
        </p:nvSpPr>
        <p:spPr>
          <a:xfrm>
            <a:off x="1524000" y="1122363"/>
            <a:ext cx="9144000" cy="2387700"/>
          </a:xfrm>
          <a:prstGeom prst="rect">
            <a:avLst/>
          </a:prstGeom>
          <a:solidFill>
            <a:srgbClr val="5B2B6B">
              <a:alpha val="89410"/>
            </a:srgbClr>
          </a:solid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rgbClr val="F7F7F7"/>
              </a:buClr>
              <a:buSzPts val="4800"/>
              <a:buFont typeface="Asap"/>
              <a:buNone/>
              <a:defRPr sz="4800">
                <a:solidFill>
                  <a:srgbClr val="F7F7F7"/>
                </a:solidFill>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86" name="Google Shape;186;g27cde344336_0_191"/>
          <p:cNvSpPr txBox="1"/>
          <p:nvPr>
            <p:ph idx="1" type="subTitle"/>
          </p:nvPr>
        </p:nvSpPr>
        <p:spPr>
          <a:xfrm>
            <a:off x="1524000" y="3602038"/>
            <a:ext cx="9144000" cy="16557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lvl="0" rtl="0" algn="ctr">
              <a:lnSpc>
                <a:spcPct val="90000"/>
              </a:lnSpc>
              <a:spcBef>
                <a:spcPts val="1100"/>
              </a:spcBef>
              <a:spcAft>
                <a:spcPts val="0"/>
              </a:spcAft>
              <a:buClr>
                <a:srgbClr val="5B2B6B"/>
              </a:buClr>
              <a:buSzPts val="2400"/>
              <a:buNone/>
              <a:defRPr sz="2400">
                <a:solidFill>
                  <a:srgbClr val="5B2B6B"/>
                </a:solidFill>
              </a:defRPr>
            </a:lvl1pPr>
            <a:lvl2pPr lvl="1" rtl="0" algn="ctr">
              <a:lnSpc>
                <a:spcPct val="90000"/>
              </a:lnSpc>
              <a:spcBef>
                <a:spcPts val="500"/>
              </a:spcBef>
              <a:spcAft>
                <a:spcPts val="0"/>
              </a:spcAft>
              <a:buClr>
                <a:srgbClr val="1D1D1D"/>
              </a:buClr>
              <a:buSzPts val="2000"/>
              <a:buNone/>
              <a:defRPr sz="2000"/>
            </a:lvl2pPr>
            <a:lvl3pPr lvl="2" rtl="0" algn="ctr">
              <a:lnSpc>
                <a:spcPct val="90000"/>
              </a:lnSpc>
              <a:spcBef>
                <a:spcPts val="500"/>
              </a:spcBef>
              <a:spcAft>
                <a:spcPts val="0"/>
              </a:spcAft>
              <a:buClr>
                <a:srgbClr val="04768B"/>
              </a:buClr>
              <a:buSzPts val="1900"/>
              <a:buNone/>
              <a:defRPr sz="1900"/>
            </a:lvl3pPr>
            <a:lvl4pPr lvl="3" rtl="0" algn="ctr">
              <a:lnSpc>
                <a:spcPct val="90000"/>
              </a:lnSpc>
              <a:spcBef>
                <a:spcPts val="500"/>
              </a:spcBef>
              <a:spcAft>
                <a:spcPts val="0"/>
              </a:spcAft>
              <a:buClr>
                <a:srgbClr val="90A03A"/>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87" name="Google Shape;187;g27cde344336_0_191"/>
          <p:cNvSpPr/>
          <p:nvPr/>
        </p:nvSpPr>
        <p:spPr>
          <a:xfrm>
            <a:off x="0" y="6220326"/>
            <a:ext cx="1070700" cy="638100"/>
          </a:xfrm>
          <a:prstGeom prst="rect">
            <a:avLst/>
          </a:prstGeom>
          <a:solidFill>
            <a:srgbClr val="E9E6EA"/>
          </a:solidFill>
          <a:ln cap="flat" cmpd="sng" w="12700">
            <a:solidFill>
              <a:srgbClr val="E9E6E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188" name="Google Shape;188;g27cde344336_0_191"/>
          <p:cNvSpPr/>
          <p:nvPr/>
        </p:nvSpPr>
        <p:spPr>
          <a:xfrm>
            <a:off x="0" y="6220327"/>
            <a:ext cx="12192000" cy="6381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189" name="Google Shape;189;g27cde344336_0_191"/>
          <p:cNvPicPr preferRelativeResize="0"/>
          <p:nvPr/>
        </p:nvPicPr>
        <p:blipFill rotWithShape="1">
          <a:blip r:embed="rId2">
            <a:alphaModFix/>
          </a:blip>
          <a:srcRect b="0" l="0" r="0" t="0"/>
          <a:stretch/>
        </p:blipFill>
        <p:spPr>
          <a:xfrm>
            <a:off x="4840120" y="58067"/>
            <a:ext cx="2272608" cy="572926"/>
          </a:xfrm>
          <a:prstGeom prst="rect">
            <a:avLst/>
          </a:prstGeom>
          <a:noFill/>
          <a:ln>
            <a:noFill/>
          </a:ln>
        </p:spPr>
      </p:pic>
      <p:pic>
        <p:nvPicPr>
          <p:cNvPr id="190" name="Google Shape;190;g27cde344336_0_191"/>
          <p:cNvPicPr preferRelativeResize="0"/>
          <p:nvPr/>
        </p:nvPicPr>
        <p:blipFill rotWithShape="1">
          <a:blip r:embed="rId3">
            <a:alphaModFix/>
          </a:blip>
          <a:srcRect b="0" l="0" r="0" t="0"/>
          <a:stretch/>
        </p:blipFill>
        <p:spPr>
          <a:xfrm>
            <a:off x="4840120" y="6411669"/>
            <a:ext cx="2954719" cy="343572"/>
          </a:xfrm>
          <a:prstGeom prst="rect">
            <a:avLst/>
          </a:prstGeom>
          <a:noFill/>
          <a:ln>
            <a:noFill/>
          </a:ln>
        </p:spPr>
      </p:pic>
      <p:pic>
        <p:nvPicPr>
          <p:cNvPr id="191" name="Google Shape;191;g27cde344336_0_191"/>
          <p:cNvPicPr preferRelativeResize="0"/>
          <p:nvPr/>
        </p:nvPicPr>
        <p:blipFill rotWithShape="1">
          <a:blip r:embed="rId4">
            <a:alphaModFix/>
          </a:blip>
          <a:srcRect b="0" l="0" r="0" t="0"/>
          <a:stretch/>
        </p:blipFill>
        <p:spPr>
          <a:xfrm>
            <a:off x="690974" y="6424742"/>
            <a:ext cx="3033331" cy="330499"/>
          </a:xfrm>
          <a:prstGeom prst="rect">
            <a:avLst/>
          </a:prstGeom>
          <a:noFill/>
          <a:ln>
            <a:noFill/>
          </a:ln>
        </p:spPr>
      </p:pic>
      <p:pic>
        <p:nvPicPr>
          <p:cNvPr id="192" name="Google Shape;192;g27cde344336_0_191"/>
          <p:cNvPicPr preferRelativeResize="0"/>
          <p:nvPr/>
        </p:nvPicPr>
        <p:blipFill rotWithShape="1">
          <a:blip r:embed="rId5">
            <a:alphaModFix/>
          </a:blip>
          <a:srcRect b="33482" l="0" r="0" t="33761"/>
          <a:stretch/>
        </p:blipFill>
        <p:spPr>
          <a:xfrm>
            <a:off x="8910656" y="6316987"/>
            <a:ext cx="2144401" cy="43226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193" name="Shape 193"/>
        <p:cNvGrpSpPr/>
        <p:nvPr/>
      </p:nvGrpSpPr>
      <p:grpSpPr>
        <a:xfrm>
          <a:off x="0" y="0"/>
          <a:ext cx="0" cy="0"/>
          <a:chOff x="0" y="0"/>
          <a:chExt cx="0" cy="0"/>
        </a:xfrm>
      </p:grpSpPr>
      <p:sp>
        <p:nvSpPr>
          <p:cNvPr id="194" name="Google Shape;194;g27cde344336_0_200"/>
          <p:cNvSpPr txBox="1"/>
          <p:nvPr>
            <p:ph type="title"/>
          </p:nvPr>
        </p:nvSpPr>
        <p:spPr>
          <a:xfrm>
            <a:off x="831850" y="1709738"/>
            <a:ext cx="10515600" cy="2852700"/>
          </a:xfrm>
          <a:prstGeom prst="rect">
            <a:avLst/>
          </a:prstGeom>
          <a:solidFill>
            <a:srgbClr val="5B2B6B">
              <a:alpha val="89410"/>
            </a:srgbClr>
          </a:solid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F7F7F7"/>
              </a:buClr>
              <a:buSzPts val="6000"/>
              <a:buFont typeface="Asap"/>
              <a:buNone/>
              <a:defRPr sz="60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95" name="Google Shape;195;g27cde344336_0_200"/>
          <p:cNvSpPr txBox="1"/>
          <p:nvPr>
            <p:ph idx="1" type="body"/>
          </p:nvPr>
        </p:nvSpPr>
        <p:spPr>
          <a:xfrm>
            <a:off x="831850" y="4589463"/>
            <a:ext cx="10515600" cy="15003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900"/>
              <a:buNone/>
              <a:defRPr sz="19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96" name="Google Shape;196;g27cde344336_0_200"/>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197" name="Shape 197"/>
        <p:cNvGrpSpPr/>
        <p:nvPr/>
      </p:nvGrpSpPr>
      <p:grpSpPr>
        <a:xfrm>
          <a:off x="0" y="0"/>
          <a:ext cx="0" cy="0"/>
          <a:chOff x="0" y="0"/>
          <a:chExt cx="0" cy="0"/>
        </a:xfrm>
      </p:grpSpPr>
      <p:sp>
        <p:nvSpPr>
          <p:cNvPr id="198" name="Google Shape;198;g27cde344336_0_204"/>
          <p:cNvSpPr txBox="1"/>
          <p:nvPr>
            <p:ph type="title"/>
          </p:nvPr>
        </p:nvSpPr>
        <p:spPr>
          <a:xfrm>
            <a:off x="838200"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19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99" name="Google Shape;199;g27cde344336_0_204"/>
          <p:cNvSpPr txBox="1"/>
          <p:nvPr>
            <p:ph idx="1" type="body"/>
          </p:nvPr>
        </p:nvSpPr>
        <p:spPr>
          <a:xfrm>
            <a:off x="838200" y="1825625"/>
            <a:ext cx="5181600" cy="43908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1900"/>
              <a:buNone/>
              <a:defRPr/>
            </a:lvl1pPr>
            <a:lvl2pPr indent="-228600" lvl="1" marL="914400" rtl="0" algn="l">
              <a:lnSpc>
                <a:spcPct val="90000"/>
              </a:lnSpc>
              <a:spcBef>
                <a:spcPts val="500"/>
              </a:spcBef>
              <a:spcAft>
                <a:spcPts val="0"/>
              </a:spcAft>
              <a:buClr>
                <a:srgbClr val="1D1D1D"/>
              </a:buClr>
              <a:buSzPts val="1900"/>
              <a:buNone/>
              <a:defRPr/>
            </a:lvl2pPr>
            <a:lvl3pPr indent="-228600" lvl="2" marL="1371600" rtl="0" algn="l">
              <a:lnSpc>
                <a:spcPct val="90000"/>
              </a:lnSpc>
              <a:spcBef>
                <a:spcPts val="500"/>
              </a:spcBef>
              <a:spcAft>
                <a:spcPts val="0"/>
              </a:spcAft>
              <a:buClr>
                <a:srgbClr val="04768B"/>
              </a:buClr>
              <a:buSzPts val="1900"/>
              <a:buNone/>
              <a:defRPr/>
            </a:lvl3pPr>
            <a:lvl4pPr indent="-228600" lvl="3" marL="1828800" rtl="0" algn="l">
              <a:lnSpc>
                <a:spcPct val="90000"/>
              </a:lnSpc>
              <a:spcBef>
                <a:spcPts val="500"/>
              </a:spcBef>
              <a:spcAft>
                <a:spcPts val="0"/>
              </a:spcAft>
              <a:buClr>
                <a:srgbClr val="90A03A"/>
              </a:buClr>
              <a:buSzPts val="1900"/>
              <a:buNone/>
              <a:defRPr/>
            </a:lvl4pPr>
            <a:lvl5pPr indent="-228600" lvl="4" marL="2286000" rtl="0" algn="l">
              <a:lnSpc>
                <a:spcPct val="90000"/>
              </a:lnSpc>
              <a:spcBef>
                <a:spcPts val="500"/>
              </a:spcBef>
              <a:spcAft>
                <a:spcPts val="0"/>
              </a:spcAft>
              <a:buClr>
                <a:schemeClr val="dk1"/>
              </a:buClr>
              <a:buSzPts val="1900"/>
              <a:buNone/>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00" name="Google Shape;200;g27cde344336_0_204"/>
          <p:cNvSpPr txBox="1"/>
          <p:nvPr>
            <p:ph idx="2" type="body"/>
          </p:nvPr>
        </p:nvSpPr>
        <p:spPr>
          <a:xfrm>
            <a:off x="6172200" y="1825625"/>
            <a:ext cx="5181600" cy="43908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1900"/>
              <a:buNone/>
              <a:defRPr/>
            </a:lvl1pPr>
            <a:lvl2pPr indent="-228600" lvl="1" marL="914400" rtl="0" algn="l">
              <a:lnSpc>
                <a:spcPct val="90000"/>
              </a:lnSpc>
              <a:spcBef>
                <a:spcPts val="500"/>
              </a:spcBef>
              <a:spcAft>
                <a:spcPts val="0"/>
              </a:spcAft>
              <a:buClr>
                <a:srgbClr val="1D1D1D"/>
              </a:buClr>
              <a:buSzPts val="1900"/>
              <a:buNone/>
              <a:defRPr/>
            </a:lvl2pPr>
            <a:lvl3pPr indent="-228600" lvl="2" marL="1371600" rtl="0" algn="l">
              <a:lnSpc>
                <a:spcPct val="90000"/>
              </a:lnSpc>
              <a:spcBef>
                <a:spcPts val="500"/>
              </a:spcBef>
              <a:spcAft>
                <a:spcPts val="0"/>
              </a:spcAft>
              <a:buClr>
                <a:srgbClr val="04768B"/>
              </a:buClr>
              <a:buSzPts val="1900"/>
              <a:buNone/>
              <a:defRPr/>
            </a:lvl3pPr>
            <a:lvl4pPr indent="-228600" lvl="3" marL="1828800" rtl="0" algn="l">
              <a:lnSpc>
                <a:spcPct val="90000"/>
              </a:lnSpc>
              <a:spcBef>
                <a:spcPts val="500"/>
              </a:spcBef>
              <a:spcAft>
                <a:spcPts val="0"/>
              </a:spcAft>
              <a:buClr>
                <a:srgbClr val="90A03A"/>
              </a:buClr>
              <a:buSzPts val="1900"/>
              <a:buNone/>
              <a:defRPr/>
            </a:lvl4pPr>
            <a:lvl5pPr indent="-228600" lvl="4" marL="2286000" rtl="0" algn="l">
              <a:lnSpc>
                <a:spcPct val="90000"/>
              </a:lnSpc>
              <a:spcBef>
                <a:spcPts val="500"/>
              </a:spcBef>
              <a:spcAft>
                <a:spcPts val="0"/>
              </a:spcAft>
              <a:buClr>
                <a:schemeClr val="dk1"/>
              </a:buClr>
              <a:buSzPts val="1900"/>
              <a:buNone/>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01" name="Google Shape;201;g27cde344336_0_204"/>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202" name="Shape 202"/>
        <p:cNvGrpSpPr/>
        <p:nvPr/>
      </p:nvGrpSpPr>
      <p:grpSpPr>
        <a:xfrm>
          <a:off x="0" y="0"/>
          <a:ext cx="0" cy="0"/>
          <a:chOff x="0" y="0"/>
          <a:chExt cx="0" cy="0"/>
        </a:xfrm>
      </p:grpSpPr>
      <p:sp>
        <p:nvSpPr>
          <p:cNvPr id="203" name="Google Shape;203;g27cde344336_0_209"/>
          <p:cNvSpPr txBox="1"/>
          <p:nvPr>
            <p:ph type="title"/>
          </p:nvPr>
        </p:nvSpPr>
        <p:spPr>
          <a:xfrm>
            <a:off x="839788"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19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04" name="Google Shape;204;g27cde344336_0_209"/>
          <p:cNvSpPr txBox="1"/>
          <p:nvPr>
            <p:ph idx="1" type="body"/>
          </p:nvPr>
        </p:nvSpPr>
        <p:spPr>
          <a:xfrm>
            <a:off x="839788" y="1681163"/>
            <a:ext cx="5157900" cy="8241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b"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2400"/>
              <a:buNone/>
              <a:defRPr b="1" sz="2400">
                <a:latin typeface="Asap"/>
                <a:ea typeface="Asap"/>
                <a:cs typeface="Asap"/>
                <a:sym typeface="Asap"/>
              </a:defRPr>
            </a:lvl1pPr>
            <a:lvl2pPr indent="-228600" lvl="1" marL="914400" rtl="0" algn="l">
              <a:lnSpc>
                <a:spcPct val="90000"/>
              </a:lnSpc>
              <a:spcBef>
                <a:spcPts val="500"/>
              </a:spcBef>
              <a:spcAft>
                <a:spcPts val="0"/>
              </a:spcAft>
              <a:buClr>
                <a:srgbClr val="1D1D1D"/>
              </a:buClr>
              <a:buSzPts val="2000"/>
              <a:buNone/>
              <a:defRPr b="1" sz="2000"/>
            </a:lvl2pPr>
            <a:lvl3pPr indent="-228600" lvl="2" marL="1371600" rtl="0" algn="l">
              <a:lnSpc>
                <a:spcPct val="90000"/>
              </a:lnSpc>
              <a:spcBef>
                <a:spcPts val="500"/>
              </a:spcBef>
              <a:spcAft>
                <a:spcPts val="0"/>
              </a:spcAft>
              <a:buClr>
                <a:srgbClr val="04768B"/>
              </a:buClr>
              <a:buSzPts val="1900"/>
              <a:buNone/>
              <a:defRPr b="1" sz="1900"/>
            </a:lvl3pPr>
            <a:lvl4pPr indent="-228600" lvl="3" marL="1828800" rtl="0" algn="l">
              <a:lnSpc>
                <a:spcPct val="90000"/>
              </a:lnSpc>
              <a:spcBef>
                <a:spcPts val="500"/>
              </a:spcBef>
              <a:spcAft>
                <a:spcPts val="0"/>
              </a:spcAft>
              <a:buClr>
                <a:srgbClr val="90A03A"/>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205" name="Google Shape;205;g27cde344336_0_209"/>
          <p:cNvSpPr txBox="1"/>
          <p:nvPr>
            <p:ph idx="2" type="body"/>
          </p:nvPr>
        </p:nvSpPr>
        <p:spPr>
          <a:xfrm>
            <a:off x="839788" y="2505075"/>
            <a:ext cx="5157900" cy="37113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2400"/>
              <a:buNone/>
              <a:defRPr sz="2400"/>
            </a:lvl1pPr>
            <a:lvl2pPr indent="-228600" lvl="1" marL="914400" rtl="0" algn="l">
              <a:lnSpc>
                <a:spcPct val="90000"/>
              </a:lnSpc>
              <a:spcBef>
                <a:spcPts val="500"/>
              </a:spcBef>
              <a:spcAft>
                <a:spcPts val="0"/>
              </a:spcAft>
              <a:buClr>
                <a:srgbClr val="1D1D1D"/>
              </a:buClr>
              <a:buSzPts val="2000"/>
              <a:buNone/>
              <a:defRPr sz="2000"/>
            </a:lvl2pPr>
            <a:lvl3pPr indent="-228600" lvl="2" marL="1371600" rtl="0" algn="l">
              <a:lnSpc>
                <a:spcPct val="90000"/>
              </a:lnSpc>
              <a:spcBef>
                <a:spcPts val="500"/>
              </a:spcBef>
              <a:spcAft>
                <a:spcPts val="0"/>
              </a:spcAft>
              <a:buClr>
                <a:srgbClr val="04768B"/>
              </a:buClr>
              <a:buSzPts val="1900"/>
              <a:buNone/>
              <a:defRPr sz="1900"/>
            </a:lvl3pPr>
            <a:lvl4pPr indent="-228600" lvl="3" marL="1828800" rtl="0" algn="l">
              <a:lnSpc>
                <a:spcPct val="90000"/>
              </a:lnSpc>
              <a:spcBef>
                <a:spcPts val="500"/>
              </a:spcBef>
              <a:spcAft>
                <a:spcPts val="0"/>
              </a:spcAft>
              <a:buClr>
                <a:srgbClr val="90A03A"/>
              </a:buClr>
              <a:buSzPts val="1600"/>
              <a:buNone/>
              <a:defRPr sz="1600"/>
            </a:lvl4pPr>
            <a:lvl5pPr indent="-228600" lvl="4" marL="2286000" rtl="0" algn="l">
              <a:lnSpc>
                <a:spcPct val="90000"/>
              </a:lnSpc>
              <a:spcBef>
                <a:spcPts val="500"/>
              </a:spcBef>
              <a:spcAft>
                <a:spcPts val="0"/>
              </a:spcAft>
              <a:buClr>
                <a:schemeClr val="dk1"/>
              </a:buClr>
              <a:buSzPts val="1600"/>
              <a:buNone/>
              <a:defRPr sz="1600"/>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06" name="Google Shape;206;g27cde344336_0_209"/>
          <p:cNvSpPr txBox="1"/>
          <p:nvPr>
            <p:ph idx="3" type="body"/>
          </p:nvPr>
        </p:nvSpPr>
        <p:spPr>
          <a:xfrm>
            <a:off x="6172200" y="1681163"/>
            <a:ext cx="5183100" cy="8241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b"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2400"/>
              <a:buNone/>
              <a:defRPr b="1" sz="2400">
                <a:latin typeface="Asap"/>
                <a:ea typeface="Asap"/>
                <a:cs typeface="Asap"/>
                <a:sym typeface="Asap"/>
              </a:defRPr>
            </a:lvl1pPr>
            <a:lvl2pPr indent="-228600" lvl="1" marL="914400" rtl="0" algn="l">
              <a:lnSpc>
                <a:spcPct val="90000"/>
              </a:lnSpc>
              <a:spcBef>
                <a:spcPts val="500"/>
              </a:spcBef>
              <a:spcAft>
                <a:spcPts val="0"/>
              </a:spcAft>
              <a:buClr>
                <a:srgbClr val="1D1D1D"/>
              </a:buClr>
              <a:buSzPts val="2000"/>
              <a:buNone/>
              <a:defRPr b="1" sz="2000"/>
            </a:lvl2pPr>
            <a:lvl3pPr indent="-228600" lvl="2" marL="1371600" rtl="0" algn="l">
              <a:lnSpc>
                <a:spcPct val="90000"/>
              </a:lnSpc>
              <a:spcBef>
                <a:spcPts val="500"/>
              </a:spcBef>
              <a:spcAft>
                <a:spcPts val="0"/>
              </a:spcAft>
              <a:buClr>
                <a:srgbClr val="04768B"/>
              </a:buClr>
              <a:buSzPts val="1900"/>
              <a:buNone/>
              <a:defRPr b="1" sz="1900"/>
            </a:lvl3pPr>
            <a:lvl4pPr indent="-228600" lvl="3" marL="1828800" rtl="0" algn="l">
              <a:lnSpc>
                <a:spcPct val="90000"/>
              </a:lnSpc>
              <a:spcBef>
                <a:spcPts val="500"/>
              </a:spcBef>
              <a:spcAft>
                <a:spcPts val="0"/>
              </a:spcAft>
              <a:buClr>
                <a:srgbClr val="90A03A"/>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207" name="Google Shape;207;g27cde344336_0_209"/>
          <p:cNvSpPr txBox="1"/>
          <p:nvPr>
            <p:ph idx="4" type="body"/>
          </p:nvPr>
        </p:nvSpPr>
        <p:spPr>
          <a:xfrm>
            <a:off x="6172200" y="2505075"/>
            <a:ext cx="5183100" cy="37113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2400"/>
              <a:buNone/>
              <a:defRPr sz="2400"/>
            </a:lvl1pPr>
            <a:lvl2pPr indent="-228600" lvl="1" marL="914400" rtl="0" algn="l">
              <a:lnSpc>
                <a:spcPct val="90000"/>
              </a:lnSpc>
              <a:spcBef>
                <a:spcPts val="500"/>
              </a:spcBef>
              <a:spcAft>
                <a:spcPts val="0"/>
              </a:spcAft>
              <a:buClr>
                <a:srgbClr val="1D1D1D"/>
              </a:buClr>
              <a:buSzPts val="2000"/>
              <a:buNone/>
              <a:defRPr sz="2000"/>
            </a:lvl2pPr>
            <a:lvl3pPr indent="-228600" lvl="2" marL="1371600" rtl="0" algn="l">
              <a:lnSpc>
                <a:spcPct val="90000"/>
              </a:lnSpc>
              <a:spcBef>
                <a:spcPts val="500"/>
              </a:spcBef>
              <a:spcAft>
                <a:spcPts val="0"/>
              </a:spcAft>
              <a:buClr>
                <a:srgbClr val="04768B"/>
              </a:buClr>
              <a:buSzPts val="1900"/>
              <a:buNone/>
              <a:defRPr sz="1900"/>
            </a:lvl3pPr>
            <a:lvl4pPr indent="-228600" lvl="3" marL="1828800" rtl="0" algn="l">
              <a:lnSpc>
                <a:spcPct val="90000"/>
              </a:lnSpc>
              <a:spcBef>
                <a:spcPts val="500"/>
              </a:spcBef>
              <a:spcAft>
                <a:spcPts val="0"/>
              </a:spcAft>
              <a:buClr>
                <a:srgbClr val="90A03A"/>
              </a:buClr>
              <a:buSzPts val="1600"/>
              <a:buNone/>
              <a:defRPr sz="1600"/>
            </a:lvl4pPr>
            <a:lvl5pPr indent="-228600" lvl="4" marL="2286000" rtl="0" algn="l">
              <a:lnSpc>
                <a:spcPct val="90000"/>
              </a:lnSpc>
              <a:spcBef>
                <a:spcPts val="500"/>
              </a:spcBef>
              <a:spcAft>
                <a:spcPts val="0"/>
              </a:spcAft>
              <a:buClr>
                <a:schemeClr val="dk1"/>
              </a:buClr>
              <a:buSzPts val="1600"/>
              <a:buNone/>
              <a:defRPr sz="1600"/>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08" name="Google Shape;208;g27cde344336_0_209"/>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209" name="Shape 209"/>
        <p:cNvGrpSpPr/>
        <p:nvPr/>
      </p:nvGrpSpPr>
      <p:grpSpPr>
        <a:xfrm>
          <a:off x="0" y="0"/>
          <a:ext cx="0" cy="0"/>
          <a:chOff x="0" y="0"/>
          <a:chExt cx="0" cy="0"/>
        </a:xfrm>
      </p:grpSpPr>
      <p:sp>
        <p:nvSpPr>
          <p:cNvPr id="210" name="Google Shape;210;g27cde344336_0_216"/>
          <p:cNvSpPr txBox="1"/>
          <p:nvPr>
            <p:ph type="title"/>
          </p:nvPr>
        </p:nvSpPr>
        <p:spPr>
          <a:xfrm>
            <a:off x="838200"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19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11" name="Google Shape;211;g27cde344336_0_216"/>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enaires (Français)">
  <p:cSld name="Partenaires (Français)">
    <p:bg>
      <p:bgPr>
        <a:blipFill>
          <a:blip r:embed="rId2">
            <a:alphaModFix/>
          </a:blip>
          <a:stretch>
            <a:fillRect/>
          </a:stretch>
        </a:blipFill>
      </p:bgPr>
    </p:bg>
    <p:spTree>
      <p:nvGrpSpPr>
        <p:cNvPr id="27" name="Shape 27"/>
        <p:cNvGrpSpPr/>
        <p:nvPr/>
      </p:nvGrpSpPr>
      <p:grpSpPr>
        <a:xfrm>
          <a:off x="0" y="0"/>
          <a:ext cx="0" cy="0"/>
          <a:chOff x="0" y="0"/>
          <a:chExt cx="0" cy="0"/>
        </a:xfrm>
      </p:grpSpPr>
      <p:pic>
        <p:nvPicPr>
          <p:cNvPr id="28" name="Google Shape;28;p8"/>
          <p:cNvPicPr preferRelativeResize="0"/>
          <p:nvPr/>
        </p:nvPicPr>
        <p:blipFill rotWithShape="1">
          <a:blip r:embed="rId3">
            <a:alphaModFix/>
          </a:blip>
          <a:srcRect b="0" l="0" r="0" t="0"/>
          <a:stretch/>
        </p:blipFill>
        <p:spPr>
          <a:xfrm>
            <a:off x="3000374" y="2714230"/>
            <a:ext cx="3095626" cy="1905000"/>
          </a:xfrm>
          <a:prstGeom prst="rect">
            <a:avLst/>
          </a:prstGeom>
          <a:noFill/>
          <a:ln>
            <a:noFill/>
          </a:ln>
        </p:spPr>
      </p:pic>
      <p:sp>
        <p:nvSpPr>
          <p:cNvPr id="29" name="Google Shape;29;p8"/>
          <p:cNvSpPr/>
          <p:nvPr/>
        </p:nvSpPr>
        <p:spPr>
          <a:xfrm>
            <a:off x="0" y="6311989"/>
            <a:ext cx="12192000" cy="54601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 name="Google Shape;30;p8"/>
          <p:cNvSpPr/>
          <p:nvPr/>
        </p:nvSpPr>
        <p:spPr>
          <a:xfrm>
            <a:off x="29132" y="6217237"/>
            <a:ext cx="966537" cy="54601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 name="Google Shape;31;p8"/>
          <p:cNvPicPr preferRelativeResize="0"/>
          <p:nvPr/>
        </p:nvPicPr>
        <p:blipFill rotWithShape="1">
          <a:blip r:embed="rId4">
            <a:alphaModFix/>
          </a:blip>
          <a:srcRect b="0" l="0" r="0" t="0"/>
          <a:stretch/>
        </p:blipFill>
        <p:spPr>
          <a:xfrm>
            <a:off x="4859339" y="138807"/>
            <a:ext cx="2473322" cy="899015"/>
          </a:xfrm>
          <a:prstGeom prst="rect">
            <a:avLst/>
          </a:prstGeom>
          <a:noFill/>
          <a:ln>
            <a:noFill/>
          </a:ln>
        </p:spPr>
      </p:pic>
      <p:pic>
        <p:nvPicPr>
          <p:cNvPr id="32" name="Google Shape;32;p8"/>
          <p:cNvPicPr preferRelativeResize="0"/>
          <p:nvPr/>
        </p:nvPicPr>
        <p:blipFill rotWithShape="1">
          <a:blip r:embed="rId5">
            <a:alphaModFix/>
          </a:blip>
          <a:srcRect b="0" l="0" r="0" t="0"/>
          <a:stretch/>
        </p:blipFill>
        <p:spPr>
          <a:xfrm>
            <a:off x="15373" y="4935087"/>
            <a:ext cx="2325789" cy="1431255"/>
          </a:xfrm>
          <a:prstGeom prst="rect">
            <a:avLst/>
          </a:prstGeom>
          <a:noFill/>
          <a:ln>
            <a:noFill/>
          </a:ln>
        </p:spPr>
      </p:pic>
      <p:pic>
        <p:nvPicPr>
          <p:cNvPr id="33" name="Google Shape;33;p8"/>
          <p:cNvPicPr preferRelativeResize="0"/>
          <p:nvPr/>
        </p:nvPicPr>
        <p:blipFill rotWithShape="1">
          <a:blip r:embed="rId6">
            <a:alphaModFix/>
          </a:blip>
          <a:srcRect b="0" l="0" r="0" t="0"/>
          <a:stretch/>
        </p:blipFill>
        <p:spPr>
          <a:xfrm>
            <a:off x="7086367" y="4959864"/>
            <a:ext cx="2325789" cy="1431255"/>
          </a:xfrm>
          <a:prstGeom prst="rect">
            <a:avLst/>
          </a:prstGeom>
          <a:noFill/>
          <a:ln>
            <a:noFill/>
          </a:ln>
        </p:spPr>
      </p:pic>
      <p:pic>
        <p:nvPicPr>
          <p:cNvPr id="34" name="Google Shape;34;p8"/>
          <p:cNvPicPr preferRelativeResize="0"/>
          <p:nvPr/>
        </p:nvPicPr>
        <p:blipFill rotWithShape="1">
          <a:blip r:embed="rId7">
            <a:alphaModFix/>
          </a:blip>
          <a:srcRect b="0" l="0" r="0" t="0"/>
          <a:stretch/>
        </p:blipFill>
        <p:spPr>
          <a:xfrm>
            <a:off x="4729369" y="4924723"/>
            <a:ext cx="2325789" cy="1431255"/>
          </a:xfrm>
          <a:prstGeom prst="rect">
            <a:avLst/>
          </a:prstGeom>
          <a:noFill/>
          <a:ln>
            <a:noFill/>
          </a:ln>
        </p:spPr>
      </p:pic>
      <p:pic>
        <p:nvPicPr>
          <p:cNvPr id="35" name="Google Shape;35;p8"/>
          <p:cNvPicPr preferRelativeResize="0"/>
          <p:nvPr/>
        </p:nvPicPr>
        <p:blipFill rotWithShape="1">
          <a:blip r:embed="rId8">
            <a:alphaModFix/>
          </a:blip>
          <a:srcRect b="0" l="0" r="0" t="0"/>
          <a:stretch/>
        </p:blipFill>
        <p:spPr>
          <a:xfrm>
            <a:off x="9096374" y="2797013"/>
            <a:ext cx="3095626" cy="1905001"/>
          </a:xfrm>
          <a:prstGeom prst="rect">
            <a:avLst/>
          </a:prstGeom>
          <a:noFill/>
          <a:ln>
            <a:noFill/>
          </a:ln>
        </p:spPr>
      </p:pic>
      <p:pic>
        <p:nvPicPr>
          <p:cNvPr id="36" name="Google Shape;36;p8"/>
          <p:cNvPicPr preferRelativeResize="0"/>
          <p:nvPr/>
        </p:nvPicPr>
        <p:blipFill rotWithShape="1">
          <a:blip r:embed="rId9">
            <a:alphaModFix/>
          </a:blip>
          <a:srcRect b="0" l="0" r="0" t="0"/>
          <a:stretch/>
        </p:blipFill>
        <p:spPr>
          <a:xfrm>
            <a:off x="2372371" y="4914361"/>
            <a:ext cx="2325789" cy="1431255"/>
          </a:xfrm>
          <a:prstGeom prst="rect">
            <a:avLst/>
          </a:prstGeom>
          <a:noFill/>
          <a:ln>
            <a:noFill/>
          </a:ln>
        </p:spPr>
      </p:pic>
      <p:pic>
        <p:nvPicPr>
          <p:cNvPr id="37" name="Google Shape;37;p8"/>
          <p:cNvPicPr preferRelativeResize="0"/>
          <p:nvPr/>
        </p:nvPicPr>
        <p:blipFill rotWithShape="1">
          <a:blip r:embed="rId10">
            <a:alphaModFix/>
          </a:blip>
          <a:srcRect b="0" l="0" r="0" t="0"/>
          <a:stretch/>
        </p:blipFill>
        <p:spPr>
          <a:xfrm>
            <a:off x="8611" y="2759084"/>
            <a:ext cx="3095626" cy="1905000"/>
          </a:xfrm>
          <a:prstGeom prst="rect">
            <a:avLst/>
          </a:prstGeom>
          <a:noFill/>
          <a:ln>
            <a:noFill/>
          </a:ln>
        </p:spPr>
      </p:pic>
      <p:pic>
        <p:nvPicPr>
          <p:cNvPr id="38" name="Google Shape;38;p8"/>
          <p:cNvPicPr preferRelativeResize="0"/>
          <p:nvPr/>
        </p:nvPicPr>
        <p:blipFill rotWithShape="1">
          <a:blip r:embed="rId11">
            <a:alphaModFix/>
          </a:blip>
          <a:srcRect b="0" l="0" r="0" t="0"/>
          <a:stretch/>
        </p:blipFill>
        <p:spPr>
          <a:xfrm>
            <a:off x="5900888" y="2714230"/>
            <a:ext cx="3095626" cy="1905000"/>
          </a:xfrm>
          <a:prstGeom prst="rect">
            <a:avLst/>
          </a:prstGeom>
          <a:noFill/>
          <a:ln>
            <a:noFill/>
          </a:ln>
        </p:spPr>
      </p:pic>
      <p:sp>
        <p:nvSpPr>
          <p:cNvPr id="39" name="Google Shape;39;p8"/>
          <p:cNvSpPr txBox="1"/>
          <p:nvPr/>
        </p:nvSpPr>
        <p:spPr>
          <a:xfrm>
            <a:off x="2087033" y="1894891"/>
            <a:ext cx="8017933"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fr-CA" sz="4400" u="none" cap="none" strike="noStrike">
                <a:solidFill>
                  <a:srgbClr val="0EAB9A"/>
                </a:solidFill>
                <a:latin typeface="Asap"/>
                <a:ea typeface="Asap"/>
                <a:cs typeface="Asap"/>
                <a:sym typeface="Asap"/>
              </a:rPr>
              <a:t>Partenariats et commanditaires</a:t>
            </a:r>
            <a:endParaRPr b="0" i="0" sz="4400" u="none" cap="none" strike="noStrike">
              <a:solidFill>
                <a:srgbClr val="0EAB9A"/>
              </a:solidFill>
              <a:latin typeface="Asap"/>
              <a:ea typeface="Asap"/>
              <a:cs typeface="Asap"/>
              <a:sym typeface="Asap"/>
            </a:endParaRPr>
          </a:p>
        </p:txBody>
      </p:sp>
      <p:sp>
        <p:nvSpPr>
          <p:cNvPr id="40" name="Google Shape;40;p8"/>
          <p:cNvSpPr/>
          <p:nvPr/>
        </p:nvSpPr>
        <p:spPr>
          <a:xfrm>
            <a:off x="-2" y="6324384"/>
            <a:ext cx="12192000" cy="54601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1" name="Google Shape;41;p8"/>
          <p:cNvPicPr preferRelativeResize="0"/>
          <p:nvPr/>
        </p:nvPicPr>
        <p:blipFill rotWithShape="1">
          <a:blip r:embed="rId12">
            <a:alphaModFix/>
          </a:blip>
          <a:srcRect b="0" l="0" r="0" t="0"/>
          <a:stretch/>
        </p:blipFill>
        <p:spPr>
          <a:xfrm>
            <a:off x="9412156" y="5014169"/>
            <a:ext cx="2337790" cy="1168895"/>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212" name="Shape 212"/>
        <p:cNvGrpSpPr/>
        <p:nvPr/>
      </p:nvGrpSpPr>
      <p:grpSpPr>
        <a:xfrm>
          <a:off x="0" y="0"/>
          <a:ext cx="0" cy="0"/>
          <a:chOff x="0" y="0"/>
          <a:chExt cx="0" cy="0"/>
        </a:xfrm>
      </p:grpSpPr>
      <p:sp>
        <p:nvSpPr>
          <p:cNvPr id="213" name="Google Shape;213;g27cde344336_0_219"/>
          <p:cNvSpPr txBox="1"/>
          <p:nvPr>
            <p:ph type="title"/>
          </p:nvPr>
        </p:nvSpPr>
        <p:spPr>
          <a:xfrm>
            <a:off x="839788" y="457200"/>
            <a:ext cx="3600000" cy="1600500"/>
          </a:xfrm>
          <a:prstGeom prst="rect">
            <a:avLst/>
          </a:prstGeom>
          <a:solidFill>
            <a:srgbClr val="5B2B6B">
              <a:alpha val="89410"/>
            </a:srgbClr>
          </a:solid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F7F7F7"/>
              </a:buClr>
              <a:buSzPts val="3200"/>
              <a:buFont typeface="Asap"/>
              <a:buNone/>
              <a:defRPr sz="32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14" name="Google Shape;214;g27cde344336_0_219"/>
          <p:cNvSpPr txBox="1"/>
          <p:nvPr>
            <p:ph idx="1" type="body"/>
          </p:nvPr>
        </p:nvSpPr>
        <p:spPr>
          <a:xfrm>
            <a:off x="5546558" y="987425"/>
            <a:ext cx="5808900" cy="52293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3200"/>
              <a:buNone/>
              <a:defRPr sz="3200"/>
            </a:lvl1pPr>
            <a:lvl2pPr indent="-228600" lvl="1" marL="914400" rtl="0" algn="l">
              <a:lnSpc>
                <a:spcPct val="90000"/>
              </a:lnSpc>
              <a:spcBef>
                <a:spcPts val="500"/>
              </a:spcBef>
              <a:spcAft>
                <a:spcPts val="0"/>
              </a:spcAft>
              <a:buClr>
                <a:srgbClr val="1D1D1D"/>
              </a:buClr>
              <a:buSzPts val="2800"/>
              <a:buNone/>
              <a:defRPr sz="2800"/>
            </a:lvl2pPr>
            <a:lvl3pPr indent="-228600" lvl="2" marL="1371600" rtl="0" algn="l">
              <a:lnSpc>
                <a:spcPct val="90000"/>
              </a:lnSpc>
              <a:spcBef>
                <a:spcPts val="500"/>
              </a:spcBef>
              <a:spcAft>
                <a:spcPts val="0"/>
              </a:spcAft>
              <a:buClr>
                <a:srgbClr val="04768B"/>
              </a:buClr>
              <a:buSzPts val="2400"/>
              <a:buNone/>
              <a:defRPr sz="2400"/>
            </a:lvl3pPr>
            <a:lvl4pPr indent="-228600" lvl="3" marL="1828800" rtl="0" algn="l">
              <a:lnSpc>
                <a:spcPct val="90000"/>
              </a:lnSpc>
              <a:spcBef>
                <a:spcPts val="500"/>
              </a:spcBef>
              <a:spcAft>
                <a:spcPts val="0"/>
              </a:spcAft>
              <a:buClr>
                <a:srgbClr val="90A03A"/>
              </a:buClr>
              <a:buSzPts val="2000"/>
              <a:buNone/>
              <a:defRPr sz="2000"/>
            </a:lvl4pPr>
            <a:lvl5pPr indent="-228600" lvl="4" marL="2286000" rtl="0" algn="l">
              <a:lnSpc>
                <a:spcPct val="90000"/>
              </a:lnSpc>
              <a:spcBef>
                <a:spcPts val="500"/>
              </a:spcBef>
              <a:spcAft>
                <a:spcPts val="0"/>
              </a:spcAft>
              <a:buClr>
                <a:schemeClr val="dk1"/>
              </a:buClr>
              <a:buSzPts val="2000"/>
              <a:buNone/>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215" name="Google Shape;215;g27cde344336_0_219"/>
          <p:cNvSpPr txBox="1"/>
          <p:nvPr>
            <p:ph idx="2" type="body"/>
          </p:nvPr>
        </p:nvSpPr>
        <p:spPr>
          <a:xfrm>
            <a:off x="839788" y="2057399"/>
            <a:ext cx="3600000" cy="41592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1600"/>
              <a:buNone/>
              <a:defRPr sz="1600"/>
            </a:lvl1pPr>
            <a:lvl2pPr indent="-228600" lvl="1" marL="914400" rtl="0" algn="l">
              <a:lnSpc>
                <a:spcPct val="90000"/>
              </a:lnSpc>
              <a:spcBef>
                <a:spcPts val="500"/>
              </a:spcBef>
              <a:spcAft>
                <a:spcPts val="0"/>
              </a:spcAft>
              <a:buClr>
                <a:srgbClr val="1D1D1D"/>
              </a:buClr>
              <a:buSzPts val="1500"/>
              <a:buNone/>
              <a:defRPr sz="1500"/>
            </a:lvl2pPr>
            <a:lvl3pPr indent="-228600" lvl="2" marL="1371600" rtl="0" algn="l">
              <a:lnSpc>
                <a:spcPct val="90000"/>
              </a:lnSpc>
              <a:spcBef>
                <a:spcPts val="500"/>
              </a:spcBef>
              <a:spcAft>
                <a:spcPts val="0"/>
              </a:spcAft>
              <a:buClr>
                <a:srgbClr val="04768B"/>
              </a:buClr>
              <a:buSzPts val="1200"/>
              <a:buNone/>
              <a:defRPr sz="1200"/>
            </a:lvl3pPr>
            <a:lvl4pPr indent="-228600" lvl="3" marL="1828800" rtl="0" algn="l">
              <a:lnSpc>
                <a:spcPct val="90000"/>
              </a:lnSpc>
              <a:spcBef>
                <a:spcPts val="500"/>
              </a:spcBef>
              <a:spcAft>
                <a:spcPts val="0"/>
              </a:spcAft>
              <a:buClr>
                <a:srgbClr val="90A03A"/>
              </a:buClr>
              <a:buSzPts val="1100"/>
              <a:buNone/>
              <a:defRPr sz="1100"/>
            </a:lvl4pPr>
            <a:lvl5pPr indent="-228600" lvl="4" marL="2286000" rtl="0" algn="l">
              <a:lnSpc>
                <a:spcPct val="90000"/>
              </a:lnSpc>
              <a:spcBef>
                <a:spcPts val="500"/>
              </a:spcBef>
              <a:spcAft>
                <a:spcPts val="0"/>
              </a:spcAft>
              <a:buClr>
                <a:schemeClr val="dk1"/>
              </a:buClr>
              <a:buSzPts val="1100"/>
              <a:buNone/>
              <a:defRPr sz="1100"/>
            </a:lvl5pPr>
            <a:lvl6pPr indent="-228600" lvl="5" marL="2743200" rtl="0" algn="l">
              <a:lnSpc>
                <a:spcPct val="90000"/>
              </a:lnSpc>
              <a:spcBef>
                <a:spcPts val="500"/>
              </a:spcBef>
              <a:spcAft>
                <a:spcPts val="0"/>
              </a:spcAft>
              <a:buClr>
                <a:schemeClr val="dk1"/>
              </a:buClr>
              <a:buSzPts val="1100"/>
              <a:buNone/>
              <a:defRPr sz="1100"/>
            </a:lvl6pPr>
            <a:lvl7pPr indent="-228600" lvl="6" marL="3200400" rtl="0" algn="l">
              <a:lnSpc>
                <a:spcPct val="90000"/>
              </a:lnSpc>
              <a:spcBef>
                <a:spcPts val="500"/>
              </a:spcBef>
              <a:spcAft>
                <a:spcPts val="0"/>
              </a:spcAft>
              <a:buClr>
                <a:schemeClr val="dk1"/>
              </a:buClr>
              <a:buSzPts val="1100"/>
              <a:buNone/>
              <a:defRPr sz="1100"/>
            </a:lvl7pPr>
            <a:lvl8pPr indent="-228600" lvl="7" marL="3657600" rtl="0" algn="l">
              <a:lnSpc>
                <a:spcPct val="90000"/>
              </a:lnSpc>
              <a:spcBef>
                <a:spcPts val="500"/>
              </a:spcBef>
              <a:spcAft>
                <a:spcPts val="0"/>
              </a:spcAft>
              <a:buClr>
                <a:schemeClr val="dk1"/>
              </a:buClr>
              <a:buSzPts val="1100"/>
              <a:buNone/>
              <a:defRPr sz="1100"/>
            </a:lvl8pPr>
            <a:lvl9pPr indent="-228600" lvl="8" marL="4114800" rtl="0" algn="l">
              <a:lnSpc>
                <a:spcPct val="90000"/>
              </a:lnSpc>
              <a:spcBef>
                <a:spcPts val="500"/>
              </a:spcBef>
              <a:spcAft>
                <a:spcPts val="0"/>
              </a:spcAft>
              <a:buClr>
                <a:schemeClr val="dk1"/>
              </a:buClr>
              <a:buSzPts val="1100"/>
              <a:buNone/>
              <a:defRPr sz="1100"/>
            </a:lvl9pPr>
          </a:lstStyle>
          <a:p/>
        </p:txBody>
      </p:sp>
      <p:sp>
        <p:nvSpPr>
          <p:cNvPr id="216" name="Google Shape;216;g27cde344336_0_219"/>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217" name="Shape 217"/>
        <p:cNvGrpSpPr/>
        <p:nvPr/>
      </p:nvGrpSpPr>
      <p:grpSpPr>
        <a:xfrm>
          <a:off x="0" y="0"/>
          <a:ext cx="0" cy="0"/>
          <a:chOff x="0" y="0"/>
          <a:chExt cx="0" cy="0"/>
        </a:xfrm>
      </p:grpSpPr>
      <p:sp>
        <p:nvSpPr>
          <p:cNvPr id="218" name="Google Shape;218;g27cde344336_0_224"/>
          <p:cNvSpPr txBox="1"/>
          <p:nvPr>
            <p:ph type="title"/>
          </p:nvPr>
        </p:nvSpPr>
        <p:spPr>
          <a:xfrm>
            <a:off x="839788" y="457200"/>
            <a:ext cx="3575700" cy="1600500"/>
          </a:xfrm>
          <a:prstGeom prst="rect">
            <a:avLst/>
          </a:prstGeom>
          <a:solidFill>
            <a:srgbClr val="5B2B6B">
              <a:alpha val="89410"/>
            </a:srgbClr>
          </a:solid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F7F7F7"/>
              </a:buClr>
              <a:buSzPts val="3200"/>
              <a:buFont typeface="Asap"/>
              <a:buNone/>
              <a:defRPr sz="32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19" name="Google Shape;219;g27cde344336_0_224"/>
          <p:cNvSpPr/>
          <p:nvPr>
            <p:ph idx="2" type="pic"/>
          </p:nvPr>
        </p:nvSpPr>
        <p:spPr>
          <a:xfrm>
            <a:off x="5546558" y="987425"/>
            <a:ext cx="5808900" cy="52293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sp>
      <p:sp>
        <p:nvSpPr>
          <p:cNvPr id="220" name="Google Shape;220;g27cde344336_0_224"/>
          <p:cNvSpPr txBox="1"/>
          <p:nvPr>
            <p:ph idx="1" type="body"/>
          </p:nvPr>
        </p:nvSpPr>
        <p:spPr>
          <a:xfrm>
            <a:off x="839788" y="2057399"/>
            <a:ext cx="3575700" cy="41592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1600"/>
              <a:buNone/>
              <a:defRPr sz="1600"/>
            </a:lvl1pPr>
            <a:lvl2pPr indent="-228600" lvl="1" marL="914400" rtl="0" algn="l">
              <a:lnSpc>
                <a:spcPct val="90000"/>
              </a:lnSpc>
              <a:spcBef>
                <a:spcPts val="500"/>
              </a:spcBef>
              <a:spcAft>
                <a:spcPts val="0"/>
              </a:spcAft>
              <a:buClr>
                <a:srgbClr val="1D1D1D"/>
              </a:buClr>
              <a:buSzPts val="1500"/>
              <a:buNone/>
              <a:defRPr sz="1500"/>
            </a:lvl2pPr>
            <a:lvl3pPr indent="-228600" lvl="2" marL="1371600" rtl="0" algn="l">
              <a:lnSpc>
                <a:spcPct val="90000"/>
              </a:lnSpc>
              <a:spcBef>
                <a:spcPts val="500"/>
              </a:spcBef>
              <a:spcAft>
                <a:spcPts val="0"/>
              </a:spcAft>
              <a:buClr>
                <a:srgbClr val="04768B"/>
              </a:buClr>
              <a:buSzPts val="1200"/>
              <a:buNone/>
              <a:defRPr sz="1200"/>
            </a:lvl3pPr>
            <a:lvl4pPr indent="-228600" lvl="3" marL="1828800" rtl="0" algn="l">
              <a:lnSpc>
                <a:spcPct val="90000"/>
              </a:lnSpc>
              <a:spcBef>
                <a:spcPts val="500"/>
              </a:spcBef>
              <a:spcAft>
                <a:spcPts val="0"/>
              </a:spcAft>
              <a:buClr>
                <a:srgbClr val="90A03A"/>
              </a:buClr>
              <a:buSzPts val="1100"/>
              <a:buNone/>
              <a:defRPr sz="1100"/>
            </a:lvl4pPr>
            <a:lvl5pPr indent="-228600" lvl="4" marL="2286000" rtl="0" algn="l">
              <a:lnSpc>
                <a:spcPct val="90000"/>
              </a:lnSpc>
              <a:spcBef>
                <a:spcPts val="500"/>
              </a:spcBef>
              <a:spcAft>
                <a:spcPts val="0"/>
              </a:spcAft>
              <a:buClr>
                <a:schemeClr val="dk1"/>
              </a:buClr>
              <a:buSzPts val="1100"/>
              <a:buNone/>
              <a:defRPr sz="1100"/>
            </a:lvl5pPr>
            <a:lvl6pPr indent="-228600" lvl="5" marL="2743200" rtl="0" algn="l">
              <a:lnSpc>
                <a:spcPct val="90000"/>
              </a:lnSpc>
              <a:spcBef>
                <a:spcPts val="500"/>
              </a:spcBef>
              <a:spcAft>
                <a:spcPts val="0"/>
              </a:spcAft>
              <a:buClr>
                <a:schemeClr val="dk1"/>
              </a:buClr>
              <a:buSzPts val="1100"/>
              <a:buNone/>
              <a:defRPr sz="1100"/>
            </a:lvl6pPr>
            <a:lvl7pPr indent="-228600" lvl="6" marL="3200400" rtl="0" algn="l">
              <a:lnSpc>
                <a:spcPct val="90000"/>
              </a:lnSpc>
              <a:spcBef>
                <a:spcPts val="500"/>
              </a:spcBef>
              <a:spcAft>
                <a:spcPts val="0"/>
              </a:spcAft>
              <a:buClr>
                <a:schemeClr val="dk1"/>
              </a:buClr>
              <a:buSzPts val="1100"/>
              <a:buNone/>
              <a:defRPr sz="1100"/>
            </a:lvl7pPr>
            <a:lvl8pPr indent="-228600" lvl="7" marL="3657600" rtl="0" algn="l">
              <a:lnSpc>
                <a:spcPct val="90000"/>
              </a:lnSpc>
              <a:spcBef>
                <a:spcPts val="500"/>
              </a:spcBef>
              <a:spcAft>
                <a:spcPts val="0"/>
              </a:spcAft>
              <a:buClr>
                <a:schemeClr val="dk1"/>
              </a:buClr>
              <a:buSzPts val="1100"/>
              <a:buNone/>
              <a:defRPr sz="1100"/>
            </a:lvl8pPr>
            <a:lvl9pPr indent="-228600" lvl="8" marL="4114800" rtl="0" algn="l">
              <a:lnSpc>
                <a:spcPct val="90000"/>
              </a:lnSpc>
              <a:spcBef>
                <a:spcPts val="500"/>
              </a:spcBef>
              <a:spcAft>
                <a:spcPts val="0"/>
              </a:spcAft>
              <a:buClr>
                <a:schemeClr val="dk1"/>
              </a:buClr>
              <a:buSzPts val="1100"/>
              <a:buNone/>
              <a:defRPr sz="1100"/>
            </a:lvl9pPr>
          </a:lstStyle>
          <a:p/>
        </p:txBody>
      </p:sp>
      <p:sp>
        <p:nvSpPr>
          <p:cNvPr id="221" name="Google Shape;221;g27cde344336_0_224"/>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222" name="Shape 222"/>
        <p:cNvGrpSpPr/>
        <p:nvPr/>
      </p:nvGrpSpPr>
      <p:grpSpPr>
        <a:xfrm>
          <a:off x="0" y="0"/>
          <a:ext cx="0" cy="0"/>
          <a:chOff x="0" y="0"/>
          <a:chExt cx="0" cy="0"/>
        </a:xfrm>
      </p:grpSpPr>
      <p:sp>
        <p:nvSpPr>
          <p:cNvPr id="223" name="Google Shape;223;g27cde344336_0_229"/>
          <p:cNvSpPr txBox="1"/>
          <p:nvPr>
            <p:ph type="title"/>
          </p:nvPr>
        </p:nvSpPr>
        <p:spPr>
          <a:xfrm>
            <a:off x="838200"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19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24" name="Google Shape;224;g27cde344336_0_229"/>
          <p:cNvSpPr txBox="1"/>
          <p:nvPr>
            <p:ph idx="1" type="body"/>
          </p:nvPr>
        </p:nvSpPr>
        <p:spPr>
          <a:xfrm rot="5400000">
            <a:off x="3900600" y="-1236775"/>
            <a:ext cx="4390800" cy="105156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1900"/>
              <a:buNone/>
              <a:defRPr/>
            </a:lvl1pPr>
            <a:lvl2pPr indent="-228600" lvl="1" marL="914400" rtl="0" algn="l">
              <a:lnSpc>
                <a:spcPct val="90000"/>
              </a:lnSpc>
              <a:spcBef>
                <a:spcPts val="500"/>
              </a:spcBef>
              <a:spcAft>
                <a:spcPts val="0"/>
              </a:spcAft>
              <a:buClr>
                <a:srgbClr val="1D1D1D"/>
              </a:buClr>
              <a:buSzPts val="1900"/>
              <a:buNone/>
              <a:defRPr/>
            </a:lvl2pPr>
            <a:lvl3pPr indent="-228600" lvl="2" marL="1371600" rtl="0" algn="l">
              <a:lnSpc>
                <a:spcPct val="90000"/>
              </a:lnSpc>
              <a:spcBef>
                <a:spcPts val="500"/>
              </a:spcBef>
              <a:spcAft>
                <a:spcPts val="0"/>
              </a:spcAft>
              <a:buClr>
                <a:srgbClr val="04768B"/>
              </a:buClr>
              <a:buSzPts val="1900"/>
              <a:buNone/>
              <a:defRPr/>
            </a:lvl3pPr>
            <a:lvl4pPr indent="-228600" lvl="3" marL="1828800" rtl="0" algn="l">
              <a:lnSpc>
                <a:spcPct val="90000"/>
              </a:lnSpc>
              <a:spcBef>
                <a:spcPts val="500"/>
              </a:spcBef>
              <a:spcAft>
                <a:spcPts val="0"/>
              </a:spcAft>
              <a:buClr>
                <a:srgbClr val="90A03A"/>
              </a:buClr>
              <a:buSzPts val="1900"/>
              <a:buNone/>
              <a:defRPr/>
            </a:lvl4pPr>
            <a:lvl5pPr indent="-228600" lvl="4" marL="2286000" rtl="0" algn="l">
              <a:lnSpc>
                <a:spcPct val="90000"/>
              </a:lnSpc>
              <a:spcBef>
                <a:spcPts val="500"/>
              </a:spcBef>
              <a:spcAft>
                <a:spcPts val="0"/>
              </a:spcAft>
              <a:buClr>
                <a:schemeClr val="dk1"/>
              </a:buClr>
              <a:buSzPts val="1900"/>
              <a:buNone/>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25" name="Google Shape;225;g27cde344336_0_229"/>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226" name="Shape 226"/>
        <p:cNvGrpSpPr/>
        <p:nvPr/>
      </p:nvGrpSpPr>
      <p:grpSpPr>
        <a:xfrm>
          <a:off x="0" y="0"/>
          <a:ext cx="0" cy="0"/>
          <a:chOff x="0" y="0"/>
          <a:chExt cx="0" cy="0"/>
        </a:xfrm>
      </p:grpSpPr>
      <p:sp>
        <p:nvSpPr>
          <p:cNvPr id="227" name="Google Shape;227;g27cde344336_0_233"/>
          <p:cNvSpPr txBox="1"/>
          <p:nvPr>
            <p:ph type="title"/>
          </p:nvPr>
        </p:nvSpPr>
        <p:spPr>
          <a:xfrm rot="5400000">
            <a:off x="7113750" y="1976275"/>
            <a:ext cx="5851200" cy="26289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19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28" name="Google Shape;228;g27cde344336_0_233"/>
          <p:cNvSpPr txBox="1"/>
          <p:nvPr>
            <p:ph idx="1" type="body"/>
          </p:nvPr>
        </p:nvSpPr>
        <p:spPr>
          <a:xfrm rot="5400000">
            <a:off x="1779750" y="-576425"/>
            <a:ext cx="5851200" cy="77343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5B2B6B"/>
              </a:buClr>
              <a:buSzPts val="1900"/>
              <a:buNone/>
              <a:defRPr/>
            </a:lvl1pPr>
            <a:lvl2pPr indent="-228600" lvl="1" marL="914400" rtl="0" algn="l">
              <a:lnSpc>
                <a:spcPct val="90000"/>
              </a:lnSpc>
              <a:spcBef>
                <a:spcPts val="500"/>
              </a:spcBef>
              <a:spcAft>
                <a:spcPts val="0"/>
              </a:spcAft>
              <a:buClr>
                <a:srgbClr val="1D1D1D"/>
              </a:buClr>
              <a:buSzPts val="1900"/>
              <a:buNone/>
              <a:defRPr/>
            </a:lvl2pPr>
            <a:lvl3pPr indent="-228600" lvl="2" marL="1371600" rtl="0" algn="l">
              <a:lnSpc>
                <a:spcPct val="90000"/>
              </a:lnSpc>
              <a:spcBef>
                <a:spcPts val="500"/>
              </a:spcBef>
              <a:spcAft>
                <a:spcPts val="0"/>
              </a:spcAft>
              <a:buClr>
                <a:srgbClr val="04768B"/>
              </a:buClr>
              <a:buSzPts val="1900"/>
              <a:buNone/>
              <a:defRPr/>
            </a:lvl3pPr>
            <a:lvl4pPr indent="-228600" lvl="3" marL="1828800" rtl="0" algn="l">
              <a:lnSpc>
                <a:spcPct val="90000"/>
              </a:lnSpc>
              <a:spcBef>
                <a:spcPts val="500"/>
              </a:spcBef>
              <a:spcAft>
                <a:spcPts val="0"/>
              </a:spcAft>
              <a:buClr>
                <a:srgbClr val="90A03A"/>
              </a:buClr>
              <a:buSzPts val="1900"/>
              <a:buNone/>
              <a:defRPr/>
            </a:lvl4pPr>
            <a:lvl5pPr indent="-228600" lvl="4" marL="2286000" rtl="0" algn="l">
              <a:lnSpc>
                <a:spcPct val="90000"/>
              </a:lnSpc>
              <a:spcBef>
                <a:spcPts val="500"/>
              </a:spcBef>
              <a:spcAft>
                <a:spcPts val="0"/>
              </a:spcAft>
              <a:buClr>
                <a:schemeClr val="dk1"/>
              </a:buClr>
              <a:buSzPts val="1900"/>
              <a:buNone/>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29" name="Google Shape;229;g27cde344336_0_233"/>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et contenu 1" type="obj">
  <p:cSld name="OBJECT">
    <p:bg>
      <p:bgPr>
        <a:blipFill>
          <a:blip r:embed="rId2">
            <a:alphaModFix amt="5000"/>
          </a:blip>
          <a:stretch>
            <a:fillRect/>
          </a:stretch>
        </a:blipFill>
      </p:bgPr>
    </p:bg>
    <p:spTree>
      <p:nvGrpSpPr>
        <p:cNvPr id="230" name="Shape 230"/>
        <p:cNvGrpSpPr/>
        <p:nvPr/>
      </p:nvGrpSpPr>
      <p:grpSpPr>
        <a:xfrm>
          <a:off x="0" y="0"/>
          <a:ext cx="0" cy="0"/>
          <a:chOff x="0" y="0"/>
          <a:chExt cx="0" cy="0"/>
        </a:xfrm>
      </p:grpSpPr>
      <p:sp>
        <p:nvSpPr>
          <p:cNvPr id="231" name="Google Shape;231;g27cde344336_0_237"/>
          <p:cNvSpPr/>
          <p:nvPr/>
        </p:nvSpPr>
        <p:spPr>
          <a:xfrm>
            <a:off x="1104900" y="1752599"/>
            <a:ext cx="3329100" cy="4470900"/>
          </a:xfrm>
          <a:prstGeom prst="rect">
            <a:avLst/>
          </a:prstGeom>
          <a:solidFill>
            <a:srgbClr val="FBFBFB">
              <a:alpha val="5059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232" name="Google Shape;232;g27cde344336_0_237"/>
          <p:cNvPicPr preferRelativeResize="0"/>
          <p:nvPr/>
        </p:nvPicPr>
        <p:blipFill rotWithShape="1">
          <a:blip r:embed="rId3">
            <a:alphaModFix/>
          </a:blip>
          <a:srcRect b="0" l="0" r="0" t="0"/>
          <a:stretch/>
        </p:blipFill>
        <p:spPr>
          <a:xfrm>
            <a:off x="543827" y="1908082"/>
            <a:ext cx="4627300" cy="4629149"/>
          </a:xfrm>
          <a:prstGeom prst="rect">
            <a:avLst/>
          </a:prstGeom>
          <a:noFill/>
          <a:ln>
            <a:noFill/>
          </a:ln>
        </p:spPr>
      </p:pic>
      <p:sp>
        <p:nvSpPr>
          <p:cNvPr id="233" name="Google Shape;233;g27cde344336_0_237"/>
          <p:cNvSpPr txBox="1"/>
          <p:nvPr>
            <p:ph type="title"/>
          </p:nvPr>
        </p:nvSpPr>
        <p:spPr>
          <a:xfrm>
            <a:off x="838200"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4000"/>
              <a:buFont typeface="Asap"/>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34" name="Google Shape;234;g27cde344336_0_237"/>
          <p:cNvSpPr txBox="1"/>
          <p:nvPr>
            <p:ph idx="1" type="body"/>
          </p:nvPr>
        </p:nvSpPr>
        <p:spPr>
          <a:xfrm>
            <a:off x="5543550" y="1825625"/>
            <a:ext cx="5810400" cy="43908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chemeClr val="dk1"/>
              </a:buClr>
              <a:buSzPts val="1900"/>
              <a:buNone/>
              <a:defRPr sz="1900">
                <a:solidFill>
                  <a:schemeClr val="dk1"/>
                </a:solidFill>
              </a:defRPr>
            </a:lvl1pPr>
            <a:lvl2pPr indent="-228600" lvl="1" marL="914400" rtl="0" algn="l">
              <a:lnSpc>
                <a:spcPct val="90000"/>
              </a:lnSpc>
              <a:spcBef>
                <a:spcPts val="500"/>
              </a:spcBef>
              <a:spcAft>
                <a:spcPts val="0"/>
              </a:spcAft>
              <a:buClr>
                <a:schemeClr val="dk1"/>
              </a:buClr>
              <a:buSzPts val="1600"/>
              <a:buNone/>
              <a:defRPr sz="1600">
                <a:solidFill>
                  <a:schemeClr val="dk1"/>
                </a:solidFill>
              </a:defRPr>
            </a:lvl2pPr>
            <a:lvl3pPr indent="-228600" lvl="2" marL="1371600" rtl="0" algn="l">
              <a:lnSpc>
                <a:spcPct val="90000"/>
              </a:lnSpc>
              <a:spcBef>
                <a:spcPts val="500"/>
              </a:spcBef>
              <a:spcAft>
                <a:spcPts val="0"/>
              </a:spcAft>
              <a:buClr>
                <a:srgbClr val="90A03A"/>
              </a:buClr>
              <a:buSzPts val="2000"/>
              <a:buNone/>
              <a:defRPr>
                <a:solidFill>
                  <a:srgbClr val="90A03A"/>
                </a:solidFill>
              </a:defRPr>
            </a:lvl3pPr>
            <a:lvl4pPr indent="-228600" lvl="3" marL="1828800" rtl="0" algn="l">
              <a:lnSpc>
                <a:spcPct val="90000"/>
              </a:lnSpc>
              <a:spcBef>
                <a:spcPts val="500"/>
              </a:spcBef>
              <a:spcAft>
                <a:spcPts val="0"/>
              </a:spcAft>
              <a:buClr>
                <a:srgbClr val="C15027"/>
              </a:buClr>
              <a:buSzPts val="1900"/>
              <a:buNone/>
              <a:defRPr>
                <a:solidFill>
                  <a:srgbClr val="C15027"/>
                </a:solidFill>
              </a:defRPr>
            </a:lvl4pPr>
            <a:lvl5pPr indent="-228600" lvl="4" marL="2286000" rtl="0" algn="l">
              <a:lnSpc>
                <a:spcPct val="90000"/>
              </a:lnSpc>
              <a:spcBef>
                <a:spcPts val="500"/>
              </a:spcBef>
              <a:spcAft>
                <a:spcPts val="0"/>
              </a:spcAft>
              <a:buClr>
                <a:schemeClr val="dk1"/>
              </a:buClr>
              <a:buSzPts val="1900"/>
              <a:buNone/>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35" name="Google Shape;235;g27cde344336_0_237"/>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et contenu 2">
  <p:cSld name="Image et contenu 2">
    <p:bg>
      <p:bgPr>
        <a:blipFill>
          <a:blip r:embed="rId2">
            <a:alphaModFix amt="5000"/>
          </a:blip>
          <a:stretch>
            <a:fillRect/>
          </a:stretch>
        </a:blipFill>
      </p:bgPr>
    </p:bg>
    <p:spTree>
      <p:nvGrpSpPr>
        <p:cNvPr id="236" name="Shape 236"/>
        <p:cNvGrpSpPr/>
        <p:nvPr/>
      </p:nvGrpSpPr>
      <p:grpSpPr>
        <a:xfrm>
          <a:off x="0" y="0"/>
          <a:ext cx="0" cy="0"/>
          <a:chOff x="0" y="0"/>
          <a:chExt cx="0" cy="0"/>
        </a:xfrm>
      </p:grpSpPr>
      <p:sp>
        <p:nvSpPr>
          <p:cNvPr id="237" name="Google Shape;237;g27cde344336_0_243"/>
          <p:cNvSpPr/>
          <p:nvPr/>
        </p:nvSpPr>
        <p:spPr>
          <a:xfrm>
            <a:off x="1104900" y="1752599"/>
            <a:ext cx="3329100" cy="4470900"/>
          </a:xfrm>
          <a:prstGeom prst="rect">
            <a:avLst/>
          </a:prstGeom>
          <a:solidFill>
            <a:srgbClr val="FBFBFB">
              <a:alpha val="5059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238" name="Google Shape;238;g27cde344336_0_243"/>
          <p:cNvSpPr txBox="1"/>
          <p:nvPr>
            <p:ph type="title"/>
          </p:nvPr>
        </p:nvSpPr>
        <p:spPr>
          <a:xfrm>
            <a:off x="838200"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4000"/>
              <a:buFont typeface="Asap"/>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39" name="Google Shape;239;g27cde344336_0_243"/>
          <p:cNvSpPr txBox="1"/>
          <p:nvPr>
            <p:ph idx="1" type="body"/>
          </p:nvPr>
        </p:nvSpPr>
        <p:spPr>
          <a:xfrm>
            <a:off x="5543550" y="1825625"/>
            <a:ext cx="5810400" cy="43875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chemeClr val="dk1"/>
              </a:buClr>
              <a:buSzPts val="1900"/>
              <a:buNone/>
              <a:defRPr sz="1900">
                <a:solidFill>
                  <a:schemeClr val="dk1"/>
                </a:solidFill>
              </a:defRPr>
            </a:lvl1pPr>
            <a:lvl2pPr indent="-228600" lvl="1" marL="914400" rtl="0" algn="l">
              <a:lnSpc>
                <a:spcPct val="90000"/>
              </a:lnSpc>
              <a:spcBef>
                <a:spcPts val="500"/>
              </a:spcBef>
              <a:spcAft>
                <a:spcPts val="0"/>
              </a:spcAft>
              <a:buClr>
                <a:schemeClr val="dk1"/>
              </a:buClr>
              <a:buSzPts val="1600"/>
              <a:buNone/>
              <a:defRPr sz="1600">
                <a:solidFill>
                  <a:schemeClr val="dk1"/>
                </a:solidFill>
              </a:defRPr>
            </a:lvl2pPr>
            <a:lvl3pPr indent="-228600" lvl="2" marL="1371600" rtl="0" algn="l">
              <a:lnSpc>
                <a:spcPct val="90000"/>
              </a:lnSpc>
              <a:spcBef>
                <a:spcPts val="500"/>
              </a:spcBef>
              <a:spcAft>
                <a:spcPts val="0"/>
              </a:spcAft>
              <a:buClr>
                <a:srgbClr val="90A03A"/>
              </a:buClr>
              <a:buSzPts val="2000"/>
              <a:buNone/>
              <a:defRPr>
                <a:solidFill>
                  <a:srgbClr val="90A03A"/>
                </a:solidFill>
              </a:defRPr>
            </a:lvl3pPr>
            <a:lvl4pPr indent="-228600" lvl="3" marL="1828800" rtl="0" algn="l">
              <a:lnSpc>
                <a:spcPct val="90000"/>
              </a:lnSpc>
              <a:spcBef>
                <a:spcPts val="500"/>
              </a:spcBef>
              <a:spcAft>
                <a:spcPts val="0"/>
              </a:spcAft>
              <a:buClr>
                <a:srgbClr val="C15027"/>
              </a:buClr>
              <a:buSzPts val="1900"/>
              <a:buNone/>
              <a:defRPr>
                <a:solidFill>
                  <a:srgbClr val="C15027"/>
                </a:solidFill>
              </a:defRPr>
            </a:lvl4pPr>
            <a:lvl5pPr indent="-228600" lvl="4" marL="2286000" rtl="0" algn="l">
              <a:lnSpc>
                <a:spcPct val="90000"/>
              </a:lnSpc>
              <a:spcBef>
                <a:spcPts val="500"/>
              </a:spcBef>
              <a:spcAft>
                <a:spcPts val="0"/>
              </a:spcAft>
              <a:buClr>
                <a:schemeClr val="dk1"/>
              </a:buClr>
              <a:buSzPts val="1900"/>
              <a:buNone/>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pic>
        <p:nvPicPr>
          <p:cNvPr id="240" name="Google Shape;240;g27cde344336_0_243"/>
          <p:cNvPicPr preferRelativeResize="0"/>
          <p:nvPr/>
        </p:nvPicPr>
        <p:blipFill rotWithShape="1">
          <a:blip r:embed="rId3">
            <a:alphaModFix/>
          </a:blip>
          <a:srcRect b="12503" l="0" r="0" t="0"/>
          <a:stretch/>
        </p:blipFill>
        <p:spPr>
          <a:xfrm>
            <a:off x="241749" y="1701094"/>
            <a:ext cx="5154843" cy="4511928"/>
          </a:xfrm>
          <a:prstGeom prst="rect">
            <a:avLst/>
          </a:prstGeom>
          <a:noFill/>
          <a:ln>
            <a:noFill/>
          </a:ln>
        </p:spPr>
      </p:pic>
      <p:sp>
        <p:nvSpPr>
          <p:cNvPr id="241" name="Google Shape;241;g27cde344336_0_243"/>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et contenu 3">
  <p:cSld name="Image et contenu 3">
    <p:bg>
      <p:bgPr>
        <a:blipFill>
          <a:blip r:embed="rId2">
            <a:alphaModFix amt="5000"/>
          </a:blip>
          <a:stretch>
            <a:fillRect/>
          </a:stretch>
        </a:blipFill>
      </p:bgPr>
    </p:bg>
    <p:spTree>
      <p:nvGrpSpPr>
        <p:cNvPr id="242" name="Shape 242"/>
        <p:cNvGrpSpPr/>
        <p:nvPr/>
      </p:nvGrpSpPr>
      <p:grpSpPr>
        <a:xfrm>
          <a:off x="0" y="0"/>
          <a:ext cx="0" cy="0"/>
          <a:chOff x="0" y="0"/>
          <a:chExt cx="0" cy="0"/>
        </a:xfrm>
      </p:grpSpPr>
      <p:sp>
        <p:nvSpPr>
          <p:cNvPr id="243" name="Google Shape;243;g27cde344336_0_249"/>
          <p:cNvSpPr/>
          <p:nvPr/>
        </p:nvSpPr>
        <p:spPr>
          <a:xfrm>
            <a:off x="1104900" y="1752599"/>
            <a:ext cx="3329100" cy="4470900"/>
          </a:xfrm>
          <a:prstGeom prst="rect">
            <a:avLst/>
          </a:prstGeom>
          <a:solidFill>
            <a:srgbClr val="FBFBFB">
              <a:alpha val="5059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244" name="Google Shape;244;g27cde344336_0_249"/>
          <p:cNvPicPr preferRelativeResize="0"/>
          <p:nvPr/>
        </p:nvPicPr>
        <p:blipFill rotWithShape="1">
          <a:blip r:embed="rId3">
            <a:alphaModFix/>
          </a:blip>
          <a:srcRect b="0" l="0" r="0" t="0"/>
          <a:stretch/>
        </p:blipFill>
        <p:spPr>
          <a:xfrm>
            <a:off x="772886" y="1825625"/>
            <a:ext cx="4349600" cy="4351339"/>
          </a:xfrm>
          <a:prstGeom prst="rect">
            <a:avLst/>
          </a:prstGeom>
          <a:noFill/>
          <a:ln>
            <a:noFill/>
          </a:ln>
        </p:spPr>
      </p:pic>
      <p:sp>
        <p:nvSpPr>
          <p:cNvPr id="245" name="Google Shape;245;g27cde344336_0_249"/>
          <p:cNvSpPr txBox="1"/>
          <p:nvPr>
            <p:ph type="title"/>
          </p:nvPr>
        </p:nvSpPr>
        <p:spPr>
          <a:xfrm>
            <a:off x="838200"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4000"/>
              <a:buFont typeface="Asap"/>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46" name="Google Shape;246;g27cde344336_0_249"/>
          <p:cNvSpPr txBox="1"/>
          <p:nvPr>
            <p:ph idx="1" type="body"/>
          </p:nvPr>
        </p:nvSpPr>
        <p:spPr>
          <a:xfrm>
            <a:off x="5543550" y="1825625"/>
            <a:ext cx="5810400" cy="43908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chemeClr val="dk1"/>
              </a:buClr>
              <a:buSzPts val="1900"/>
              <a:buNone/>
              <a:defRPr sz="1900">
                <a:solidFill>
                  <a:schemeClr val="dk1"/>
                </a:solidFill>
              </a:defRPr>
            </a:lvl1pPr>
            <a:lvl2pPr indent="-228600" lvl="1" marL="914400" rtl="0" algn="l">
              <a:lnSpc>
                <a:spcPct val="90000"/>
              </a:lnSpc>
              <a:spcBef>
                <a:spcPts val="500"/>
              </a:spcBef>
              <a:spcAft>
                <a:spcPts val="0"/>
              </a:spcAft>
              <a:buClr>
                <a:schemeClr val="dk1"/>
              </a:buClr>
              <a:buSzPts val="1600"/>
              <a:buNone/>
              <a:defRPr sz="1600">
                <a:solidFill>
                  <a:schemeClr val="dk1"/>
                </a:solidFill>
              </a:defRPr>
            </a:lvl2pPr>
            <a:lvl3pPr indent="-228600" lvl="2" marL="1371600" rtl="0" algn="l">
              <a:lnSpc>
                <a:spcPct val="90000"/>
              </a:lnSpc>
              <a:spcBef>
                <a:spcPts val="500"/>
              </a:spcBef>
              <a:spcAft>
                <a:spcPts val="0"/>
              </a:spcAft>
              <a:buClr>
                <a:srgbClr val="90A03A"/>
              </a:buClr>
              <a:buSzPts val="2000"/>
              <a:buNone/>
              <a:defRPr>
                <a:solidFill>
                  <a:srgbClr val="90A03A"/>
                </a:solidFill>
              </a:defRPr>
            </a:lvl3pPr>
            <a:lvl4pPr indent="-228600" lvl="3" marL="1828800" rtl="0" algn="l">
              <a:lnSpc>
                <a:spcPct val="90000"/>
              </a:lnSpc>
              <a:spcBef>
                <a:spcPts val="500"/>
              </a:spcBef>
              <a:spcAft>
                <a:spcPts val="0"/>
              </a:spcAft>
              <a:buClr>
                <a:srgbClr val="C15027"/>
              </a:buClr>
              <a:buSzPts val="1900"/>
              <a:buNone/>
              <a:defRPr>
                <a:solidFill>
                  <a:srgbClr val="C15027"/>
                </a:solidFill>
              </a:defRPr>
            </a:lvl4pPr>
            <a:lvl5pPr indent="-228600" lvl="4" marL="2286000" rtl="0" algn="l">
              <a:lnSpc>
                <a:spcPct val="90000"/>
              </a:lnSpc>
              <a:spcBef>
                <a:spcPts val="500"/>
              </a:spcBef>
              <a:spcAft>
                <a:spcPts val="0"/>
              </a:spcAft>
              <a:buClr>
                <a:schemeClr val="dk1"/>
              </a:buClr>
              <a:buSzPts val="1900"/>
              <a:buNone/>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47" name="Google Shape;247;g27cde344336_0_249"/>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et contenu 4">
  <p:cSld name="Image et contenu 4">
    <p:bg>
      <p:bgPr>
        <a:blipFill>
          <a:blip r:embed="rId2">
            <a:alphaModFix amt="5000"/>
          </a:blip>
          <a:stretch>
            <a:fillRect/>
          </a:stretch>
        </a:blipFill>
      </p:bgPr>
    </p:bg>
    <p:spTree>
      <p:nvGrpSpPr>
        <p:cNvPr id="248" name="Shape 248"/>
        <p:cNvGrpSpPr/>
        <p:nvPr/>
      </p:nvGrpSpPr>
      <p:grpSpPr>
        <a:xfrm>
          <a:off x="0" y="0"/>
          <a:ext cx="0" cy="0"/>
          <a:chOff x="0" y="0"/>
          <a:chExt cx="0" cy="0"/>
        </a:xfrm>
      </p:grpSpPr>
      <p:sp>
        <p:nvSpPr>
          <p:cNvPr id="249" name="Google Shape;249;g27cde344336_0_255"/>
          <p:cNvSpPr/>
          <p:nvPr/>
        </p:nvSpPr>
        <p:spPr>
          <a:xfrm>
            <a:off x="1104900" y="1752599"/>
            <a:ext cx="3329100" cy="4470900"/>
          </a:xfrm>
          <a:prstGeom prst="rect">
            <a:avLst/>
          </a:prstGeom>
          <a:solidFill>
            <a:srgbClr val="FBFBFB">
              <a:alpha val="5059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250" name="Google Shape;250;g27cde344336_0_255"/>
          <p:cNvPicPr preferRelativeResize="0"/>
          <p:nvPr/>
        </p:nvPicPr>
        <p:blipFill rotWithShape="1">
          <a:blip r:embed="rId3">
            <a:alphaModFix/>
          </a:blip>
          <a:srcRect b="0" l="0" r="0" t="0"/>
          <a:stretch/>
        </p:blipFill>
        <p:spPr>
          <a:xfrm>
            <a:off x="685800" y="1825625"/>
            <a:ext cx="4389084" cy="4390840"/>
          </a:xfrm>
          <a:prstGeom prst="rect">
            <a:avLst/>
          </a:prstGeom>
          <a:noFill/>
          <a:ln>
            <a:noFill/>
          </a:ln>
        </p:spPr>
      </p:pic>
      <p:sp>
        <p:nvSpPr>
          <p:cNvPr id="251" name="Google Shape;251;g27cde344336_0_255"/>
          <p:cNvSpPr txBox="1"/>
          <p:nvPr>
            <p:ph type="title"/>
          </p:nvPr>
        </p:nvSpPr>
        <p:spPr>
          <a:xfrm>
            <a:off x="838200"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4000"/>
              <a:buFont typeface="Asap"/>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52" name="Google Shape;252;g27cde344336_0_255"/>
          <p:cNvSpPr txBox="1"/>
          <p:nvPr>
            <p:ph idx="1" type="body"/>
          </p:nvPr>
        </p:nvSpPr>
        <p:spPr>
          <a:xfrm>
            <a:off x="5543550" y="1825625"/>
            <a:ext cx="5810400" cy="43908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chemeClr val="dk1"/>
              </a:buClr>
              <a:buSzPts val="1900"/>
              <a:buNone/>
              <a:defRPr sz="1900">
                <a:solidFill>
                  <a:schemeClr val="dk1"/>
                </a:solidFill>
              </a:defRPr>
            </a:lvl1pPr>
            <a:lvl2pPr indent="-228600" lvl="1" marL="914400" rtl="0" algn="l">
              <a:lnSpc>
                <a:spcPct val="90000"/>
              </a:lnSpc>
              <a:spcBef>
                <a:spcPts val="500"/>
              </a:spcBef>
              <a:spcAft>
                <a:spcPts val="0"/>
              </a:spcAft>
              <a:buClr>
                <a:schemeClr val="dk1"/>
              </a:buClr>
              <a:buSzPts val="1600"/>
              <a:buNone/>
              <a:defRPr sz="1600">
                <a:solidFill>
                  <a:schemeClr val="dk1"/>
                </a:solidFill>
              </a:defRPr>
            </a:lvl2pPr>
            <a:lvl3pPr indent="-228600" lvl="2" marL="1371600" rtl="0" algn="l">
              <a:lnSpc>
                <a:spcPct val="90000"/>
              </a:lnSpc>
              <a:spcBef>
                <a:spcPts val="500"/>
              </a:spcBef>
              <a:spcAft>
                <a:spcPts val="0"/>
              </a:spcAft>
              <a:buClr>
                <a:srgbClr val="90A03A"/>
              </a:buClr>
              <a:buSzPts val="2000"/>
              <a:buNone/>
              <a:defRPr>
                <a:solidFill>
                  <a:srgbClr val="90A03A"/>
                </a:solidFill>
              </a:defRPr>
            </a:lvl3pPr>
            <a:lvl4pPr indent="-228600" lvl="3" marL="1828800" rtl="0" algn="l">
              <a:lnSpc>
                <a:spcPct val="90000"/>
              </a:lnSpc>
              <a:spcBef>
                <a:spcPts val="500"/>
              </a:spcBef>
              <a:spcAft>
                <a:spcPts val="0"/>
              </a:spcAft>
              <a:buClr>
                <a:srgbClr val="C15027"/>
              </a:buClr>
              <a:buSzPts val="1900"/>
              <a:buNone/>
              <a:defRPr>
                <a:solidFill>
                  <a:srgbClr val="C15027"/>
                </a:solidFill>
              </a:defRPr>
            </a:lvl4pPr>
            <a:lvl5pPr indent="-228600" lvl="4" marL="2286000" rtl="0" algn="l">
              <a:lnSpc>
                <a:spcPct val="90000"/>
              </a:lnSpc>
              <a:spcBef>
                <a:spcPts val="500"/>
              </a:spcBef>
              <a:spcAft>
                <a:spcPts val="0"/>
              </a:spcAft>
              <a:buClr>
                <a:schemeClr val="dk1"/>
              </a:buClr>
              <a:buSzPts val="1900"/>
              <a:buNone/>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53" name="Google Shape;253;g27cde344336_0_255"/>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position personnalisée">
  <p:cSld name="Disposition personnalisée">
    <p:spTree>
      <p:nvGrpSpPr>
        <p:cNvPr id="254" name="Shape 254"/>
        <p:cNvGrpSpPr/>
        <p:nvPr/>
      </p:nvGrpSpPr>
      <p:grpSpPr>
        <a:xfrm>
          <a:off x="0" y="0"/>
          <a:ext cx="0" cy="0"/>
          <a:chOff x="0" y="0"/>
          <a:chExt cx="0" cy="0"/>
        </a:xfrm>
      </p:grpSpPr>
      <p:sp>
        <p:nvSpPr>
          <p:cNvPr id="255" name="Google Shape;255;g27cde344336_0_261"/>
          <p:cNvSpPr txBox="1"/>
          <p:nvPr>
            <p:ph type="title"/>
          </p:nvPr>
        </p:nvSpPr>
        <p:spPr>
          <a:xfrm>
            <a:off x="838200"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F7F7F7"/>
              </a:buClr>
              <a:buSzPts val="19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56" name="Google Shape;256;g27cde344336_0_261"/>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r>
              <a:rPr lang="fr-CA"/>
              <a:t>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bg>
      <p:bgPr>
        <a:blipFill>
          <a:blip r:embed="rId2">
            <a:alphaModFix amt="9000"/>
          </a:blip>
          <a:stretch>
            <a:fillRect/>
          </a:stretch>
        </a:blipFill>
      </p:bgPr>
    </p:bg>
    <p:spTree>
      <p:nvGrpSpPr>
        <p:cNvPr id="42" name="Shape 42"/>
        <p:cNvGrpSpPr/>
        <p:nvPr/>
      </p:nvGrpSpPr>
      <p:grpSpPr>
        <a:xfrm>
          <a:off x="0" y="0"/>
          <a:ext cx="0" cy="0"/>
          <a:chOff x="0" y="0"/>
          <a:chExt cx="0" cy="0"/>
        </a:xfrm>
      </p:grpSpPr>
      <p:sp>
        <p:nvSpPr>
          <p:cNvPr id="43" name="Google Shape;43;p15"/>
          <p:cNvSpPr/>
          <p:nvPr/>
        </p:nvSpPr>
        <p:spPr>
          <a:xfrm>
            <a:off x="1178488" y="1015710"/>
            <a:ext cx="9975057" cy="4887398"/>
          </a:xfrm>
          <a:prstGeom prst="rect">
            <a:avLst/>
          </a:prstGeom>
          <a:solidFill>
            <a:srgbClr val="FBFBFB">
              <a:alpha val="2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 name="Google Shape;44;p15"/>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English)">
  <p:cSld name="Partners (English)">
    <p:bg>
      <p:bgPr>
        <a:blipFill>
          <a:blip r:embed="rId2">
            <a:alphaModFix/>
          </a:blip>
          <a:stretch>
            <a:fillRect/>
          </a:stretch>
        </a:blipFill>
      </p:bgPr>
    </p:bg>
    <p:spTree>
      <p:nvGrpSpPr>
        <p:cNvPr id="45" name="Shape 45"/>
        <p:cNvGrpSpPr/>
        <p:nvPr/>
      </p:nvGrpSpPr>
      <p:grpSpPr>
        <a:xfrm>
          <a:off x="0" y="0"/>
          <a:ext cx="0" cy="0"/>
          <a:chOff x="0" y="0"/>
          <a:chExt cx="0" cy="0"/>
        </a:xfrm>
      </p:grpSpPr>
      <p:sp>
        <p:nvSpPr>
          <p:cNvPr id="46" name="Google Shape;46;p9"/>
          <p:cNvSpPr/>
          <p:nvPr/>
        </p:nvSpPr>
        <p:spPr>
          <a:xfrm>
            <a:off x="0" y="6311989"/>
            <a:ext cx="12192000" cy="54601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 name="Google Shape;47;p9"/>
          <p:cNvSpPr/>
          <p:nvPr/>
        </p:nvSpPr>
        <p:spPr>
          <a:xfrm>
            <a:off x="29132" y="6217237"/>
            <a:ext cx="966537" cy="54601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8" name="Google Shape;48;p9"/>
          <p:cNvPicPr preferRelativeResize="0"/>
          <p:nvPr/>
        </p:nvPicPr>
        <p:blipFill rotWithShape="1">
          <a:blip r:embed="rId3">
            <a:alphaModFix/>
          </a:blip>
          <a:srcRect b="0" l="0" r="0" t="0"/>
          <a:stretch/>
        </p:blipFill>
        <p:spPr>
          <a:xfrm>
            <a:off x="4859339" y="138807"/>
            <a:ext cx="2473322" cy="899015"/>
          </a:xfrm>
          <a:prstGeom prst="rect">
            <a:avLst/>
          </a:prstGeom>
          <a:noFill/>
          <a:ln>
            <a:noFill/>
          </a:ln>
        </p:spPr>
      </p:pic>
      <p:sp>
        <p:nvSpPr>
          <p:cNvPr id="49" name="Google Shape;49;p9"/>
          <p:cNvSpPr txBox="1"/>
          <p:nvPr/>
        </p:nvSpPr>
        <p:spPr>
          <a:xfrm>
            <a:off x="3185652" y="1961140"/>
            <a:ext cx="5820696"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fr-CA" sz="4400" u="none" cap="none" strike="noStrike">
                <a:solidFill>
                  <a:srgbClr val="0EAB9A"/>
                </a:solidFill>
                <a:latin typeface="Asap"/>
                <a:ea typeface="Asap"/>
                <a:cs typeface="Asap"/>
                <a:sym typeface="Asap"/>
              </a:rPr>
              <a:t>Partners and Sponsors</a:t>
            </a:r>
            <a:endParaRPr b="0" i="0" sz="4400" u="none" cap="none" strike="noStrike">
              <a:solidFill>
                <a:srgbClr val="0EAB9A"/>
              </a:solidFill>
              <a:latin typeface="Asap"/>
              <a:ea typeface="Asap"/>
              <a:cs typeface="Asap"/>
              <a:sym typeface="Asap"/>
            </a:endParaRPr>
          </a:p>
        </p:txBody>
      </p:sp>
      <p:sp>
        <p:nvSpPr>
          <p:cNvPr id="50" name="Google Shape;50;p9"/>
          <p:cNvSpPr/>
          <p:nvPr/>
        </p:nvSpPr>
        <p:spPr>
          <a:xfrm>
            <a:off x="0" y="6317171"/>
            <a:ext cx="12192000" cy="54601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1" name="Google Shape;51;p9"/>
          <p:cNvPicPr preferRelativeResize="0"/>
          <p:nvPr/>
        </p:nvPicPr>
        <p:blipFill rotWithShape="1">
          <a:blip r:embed="rId4">
            <a:alphaModFix/>
          </a:blip>
          <a:srcRect b="0" l="0" r="0" t="0"/>
          <a:stretch/>
        </p:blipFill>
        <p:spPr>
          <a:xfrm>
            <a:off x="3000374" y="2714230"/>
            <a:ext cx="3095626" cy="1905000"/>
          </a:xfrm>
          <a:prstGeom prst="rect">
            <a:avLst/>
          </a:prstGeom>
          <a:noFill/>
          <a:ln>
            <a:noFill/>
          </a:ln>
        </p:spPr>
      </p:pic>
      <p:pic>
        <p:nvPicPr>
          <p:cNvPr id="52" name="Google Shape;52;p9"/>
          <p:cNvPicPr preferRelativeResize="0"/>
          <p:nvPr/>
        </p:nvPicPr>
        <p:blipFill rotWithShape="1">
          <a:blip r:embed="rId5">
            <a:alphaModFix/>
          </a:blip>
          <a:srcRect b="0" l="0" r="0" t="0"/>
          <a:stretch/>
        </p:blipFill>
        <p:spPr>
          <a:xfrm>
            <a:off x="15373" y="4935087"/>
            <a:ext cx="2325789" cy="1431255"/>
          </a:xfrm>
          <a:prstGeom prst="rect">
            <a:avLst/>
          </a:prstGeom>
          <a:noFill/>
          <a:ln>
            <a:noFill/>
          </a:ln>
        </p:spPr>
      </p:pic>
      <p:pic>
        <p:nvPicPr>
          <p:cNvPr id="53" name="Google Shape;53;p9"/>
          <p:cNvPicPr preferRelativeResize="0"/>
          <p:nvPr/>
        </p:nvPicPr>
        <p:blipFill rotWithShape="1">
          <a:blip r:embed="rId6">
            <a:alphaModFix/>
          </a:blip>
          <a:srcRect b="0" l="0" r="0" t="0"/>
          <a:stretch/>
        </p:blipFill>
        <p:spPr>
          <a:xfrm>
            <a:off x="7086367" y="4959864"/>
            <a:ext cx="2325789" cy="1431255"/>
          </a:xfrm>
          <a:prstGeom prst="rect">
            <a:avLst/>
          </a:prstGeom>
          <a:noFill/>
          <a:ln>
            <a:noFill/>
          </a:ln>
        </p:spPr>
      </p:pic>
      <p:pic>
        <p:nvPicPr>
          <p:cNvPr id="54" name="Google Shape;54;p9"/>
          <p:cNvPicPr preferRelativeResize="0"/>
          <p:nvPr/>
        </p:nvPicPr>
        <p:blipFill rotWithShape="1">
          <a:blip r:embed="rId7">
            <a:alphaModFix/>
          </a:blip>
          <a:srcRect b="0" l="0" r="0" t="0"/>
          <a:stretch/>
        </p:blipFill>
        <p:spPr>
          <a:xfrm>
            <a:off x="4729369" y="4924723"/>
            <a:ext cx="2325789" cy="1431255"/>
          </a:xfrm>
          <a:prstGeom prst="rect">
            <a:avLst/>
          </a:prstGeom>
          <a:noFill/>
          <a:ln>
            <a:noFill/>
          </a:ln>
        </p:spPr>
      </p:pic>
      <p:pic>
        <p:nvPicPr>
          <p:cNvPr id="55" name="Google Shape;55;p9"/>
          <p:cNvPicPr preferRelativeResize="0"/>
          <p:nvPr/>
        </p:nvPicPr>
        <p:blipFill rotWithShape="1">
          <a:blip r:embed="rId8">
            <a:alphaModFix/>
          </a:blip>
          <a:srcRect b="0" l="0" r="0" t="0"/>
          <a:stretch/>
        </p:blipFill>
        <p:spPr>
          <a:xfrm>
            <a:off x="9096374" y="2797013"/>
            <a:ext cx="3095626" cy="1905001"/>
          </a:xfrm>
          <a:prstGeom prst="rect">
            <a:avLst/>
          </a:prstGeom>
          <a:noFill/>
          <a:ln>
            <a:noFill/>
          </a:ln>
        </p:spPr>
      </p:pic>
      <p:pic>
        <p:nvPicPr>
          <p:cNvPr id="56" name="Google Shape;56;p9"/>
          <p:cNvPicPr preferRelativeResize="0"/>
          <p:nvPr/>
        </p:nvPicPr>
        <p:blipFill rotWithShape="1">
          <a:blip r:embed="rId9">
            <a:alphaModFix/>
          </a:blip>
          <a:srcRect b="0" l="0" r="0" t="0"/>
          <a:stretch/>
        </p:blipFill>
        <p:spPr>
          <a:xfrm>
            <a:off x="2372371" y="4914361"/>
            <a:ext cx="2325789" cy="1431255"/>
          </a:xfrm>
          <a:prstGeom prst="rect">
            <a:avLst/>
          </a:prstGeom>
          <a:noFill/>
          <a:ln>
            <a:noFill/>
          </a:ln>
        </p:spPr>
      </p:pic>
      <p:pic>
        <p:nvPicPr>
          <p:cNvPr id="57" name="Google Shape;57;p9"/>
          <p:cNvPicPr preferRelativeResize="0"/>
          <p:nvPr/>
        </p:nvPicPr>
        <p:blipFill rotWithShape="1">
          <a:blip r:embed="rId10">
            <a:alphaModFix/>
          </a:blip>
          <a:srcRect b="0" l="0" r="0" t="0"/>
          <a:stretch/>
        </p:blipFill>
        <p:spPr>
          <a:xfrm>
            <a:off x="0" y="2761606"/>
            <a:ext cx="3095626" cy="1905000"/>
          </a:xfrm>
          <a:prstGeom prst="rect">
            <a:avLst/>
          </a:prstGeom>
          <a:noFill/>
          <a:ln>
            <a:noFill/>
          </a:ln>
        </p:spPr>
      </p:pic>
      <p:pic>
        <p:nvPicPr>
          <p:cNvPr id="58" name="Google Shape;58;p9"/>
          <p:cNvPicPr preferRelativeResize="0"/>
          <p:nvPr/>
        </p:nvPicPr>
        <p:blipFill rotWithShape="1">
          <a:blip r:embed="rId11">
            <a:alphaModFix/>
          </a:blip>
          <a:srcRect b="0" l="0" r="0" t="0"/>
          <a:stretch/>
        </p:blipFill>
        <p:spPr>
          <a:xfrm>
            <a:off x="5900888" y="2714230"/>
            <a:ext cx="3095626" cy="1905000"/>
          </a:xfrm>
          <a:prstGeom prst="rect">
            <a:avLst/>
          </a:prstGeom>
          <a:noFill/>
          <a:ln>
            <a:noFill/>
          </a:ln>
        </p:spPr>
      </p:pic>
      <p:pic>
        <p:nvPicPr>
          <p:cNvPr id="59" name="Google Shape;59;p9"/>
          <p:cNvPicPr preferRelativeResize="0"/>
          <p:nvPr/>
        </p:nvPicPr>
        <p:blipFill rotWithShape="1">
          <a:blip r:embed="rId12">
            <a:alphaModFix/>
          </a:blip>
          <a:srcRect b="0" l="0" r="0" t="0"/>
          <a:stretch/>
        </p:blipFill>
        <p:spPr>
          <a:xfrm>
            <a:off x="9412156" y="5014169"/>
            <a:ext cx="2337790" cy="116889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2" type="title">
  <p:cSld name="TITLE">
    <p:spTree>
      <p:nvGrpSpPr>
        <p:cNvPr id="60" name="Shape 60"/>
        <p:cNvGrpSpPr/>
        <p:nvPr/>
      </p:nvGrpSpPr>
      <p:grpSpPr>
        <a:xfrm>
          <a:off x="0" y="0"/>
          <a:ext cx="0" cy="0"/>
          <a:chOff x="0" y="0"/>
          <a:chExt cx="0" cy="0"/>
        </a:xfrm>
      </p:grpSpPr>
      <p:sp>
        <p:nvSpPr>
          <p:cNvPr id="61" name="Google Shape;61;p10"/>
          <p:cNvSpPr txBox="1"/>
          <p:nvPr>
            <p:ph type="ctrTitle"/>
          </p:nvPr>
        </p:nvSpPr>
        <p:spPr>
          <a:xfrm>
            <a:off x="1524000" y="1122363"/>
            <a:ext cx="9144000" cy="2387600"/>
          </a:xfrm>
          <a:prstGeom prst="rect">
            <a:avLst/>
          </a:prstGeom>
          <a:solidFill>
            <a:srgbClr val="5B2B6B">
              <a:alpha val="88627"/>
            </a:srgbClr>
          </a:solid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F7F7F7"/>
              </a:buClr>
              <a:buSzPts val="4800"/>
              <a:buFont typeface="Asap"/>
              <a:buNone/>
              <a:defRPr sz="4800">
                <a:solidFill>
                  <a:srgbClr val="F7F7F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0"/>
          <p:cNvSpPr txBox="1"/>
          <p:nvPr>
            <p:ph idx="1" type="subTitle"/>
          </p:nvPr>
        </p:nvSpPr>
        <p:spPr>
          <a:xfrm>
            <a:off x="1524000" y="3602038"/>
            <a:ext cx="9144000" cy="1655762"/>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lvl="0" algn="ctr">
              <a:lnSpc>
                <a:spcPct val="90000"/>
              </a:lnSpc>
              <a:spcBef>
                <a:spcPts val="1000"/>
              </a:spcBef>
              <a:spcAft>
                <a:spcPts val="0"/>
              </a:spcAft>
              <a:buClr>
                <a:srgbClr val="5B2B6B"/>
              </a:buClr>
              <a:buSzPts val="2400"/>
              <a:buNone/>
              <a:defRPr sz="2400">
                <a:solidFill>
                  <a:srgbClr val="5B2B6B"/>
                </a:solidFill>
              </a:defRPr>
            </a:lvl1pPr>
            <a:lvl2pPr lvl="1" algn="ctr">
              <a:lnSpc>
                <a:spcPct val="90000"/>
              </a:lnSpc>
              <a:spcBef>
                <a:spcPts val="500"/>
              </a:spcBef>
              <a:spcAft>
                <a:spcPts val="0"/>
              </a:spcAft>
              <a:buClr>
                <a:srgbClr val="1D1D1D"/>
              </a:buClr>
              <a:buSzPts val="2000"/>
              <a:buNone/>
              <a:defRPr sz="2000"/>
            </a:lvl2pPr>
            <a:lvl3pPr lvl="2" algn="ctr">
              <a:lnSpc>
                <a:spcPct val="90000"/>
              </a:lnSpc>
              <a:spcBef>
                <a:spcPts val="500"/>
              </a:spcBef>
              <a:spcAft>
                <a:spcPts val="0"/>
              </a:spcAft>
              <a:buClr>
                <a:srgbClr val="04768B"/>
              </a:buClr>
              <a:buSzPts val="1800"/>
              <a:buNone/>
              <a:defRPr sz="1800"/>
            </a:lvl3pPr>
            <a:lvl4pPr lvl="3" algn="ctr">
              <a:lnSpc>
                <a:spcPct val="90000"/>
              </a:lnSpc>
              <a:spcBef>
                <a:spcPts val="500"/>
              </a:spcBef>
              <a:spcAft>
                <a:spcPts val="0"/>
              </a:spcAft>
              <a:buClr>
                <a:srgbClr val="90A03A"/>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3" name="Google Shape;63;p10"/>
          <p:cNvSpPr/>
          <p:nvPr/>
        </p:nvSpPr>
        <p:spPr>
          <a:xfrm>
            <a:off x="0" y="6220326"/>
            <a:ext cx="1070811" cy="637674"/>
          </a:xfrm>
          <a:prstGeom prst="rect">
            <a:avLst/>
          </a:prstGeom>
          <a:solidFill>
            <a:srgbClr val="E9E6EA"/>
          </a:solidFill>
          <a:ln cap="flat" cmpd="sng" w="12700">
            <a:solidFill>
              <a:srgbClr val="E9E6E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 name="Google Shape;64;p10"/>
          <p:cNvSpPr/>
          <p:nvPr/>
        </p:nvSpPr>
        <p:spPr>
          <a:xfrm>
            <a:off x="0" y="6220327"/>
            <a:ext cx="12192000" cy="637674"/>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5" name="Google Shape;65;p10"/>
          <p:cNvPicPr preferRelativeResize="0"/>
          <p:nvPr/>
        </p:nvPicPr>
        <p:blipFill rotWithShape="1">
          <a:blip r:embed="rId2">
            <a:alphaModFix/>
          </a:blip>
          <a:srcRect b="0" l="0" r="0" t="0"/>
          <a:stretch/>
        </p:blipFill>
        <p:spPr>
          <a:xfrm>
            <a:off x="4840120" y="58067"/>
            <a:ext cx="2272609" cy="572926"/>
          </a:xfrm>
          <a:prstGeom prst="rect">
            <a:avLst/>
          </a:prstGeom>
          <a:noFill/>
          <a:ln>
            <a:noFill/>
          </a:ln>
        </p:spPr>
      </p:pic>
      <p:pic>
        <p:nvPicPr>
          <p:cNvPr id="66" name="Google Shape;66;p10"/>
          <p:cNvPicPr preferRelativeResize="0"/>
          <p:nvPr/>
        </p:nvPicPr>
        <p:blipFill rotWithShape="1">
          <a:blip r:embed="rId3">
            <a:alphaModFix/>
          </a:blip>
          <a:srcRect b="0" l="0" r="0" t="0"/>
          <a:stretch/>
        </p:blipFill>
        <p:spPr>
          <a:xfrm>
            <a:off x="4840120" y="6411669"/>
            <a:ext cx="2954719" cy="343572"/>
          </a:xfrm>
          <a:prstGeom prst="rect">
            <a:avLst/>
          </a:prstGeom>
          <a:noFill/>
          <a:ln>
            <a:noFill/>
          </a:ln>
        </p:spPr>
      </p:pic>
      <p:pic>
        <p:nvPicPr>
          <p:cNvPr id="67" name="Google Shape;67;p10"/>
          <p:cNvPicPr preferRelativeResize="0"/>
          <p:nvPr/>
        </p:nvPicPr>
        <p:blipFill rotWithShape="1">
          <a:blip r:embed="rId4">
            <a:alphaModFix/>
          </a:blip>
          <a:srcRect b="0" l="0" r="0" t="0"/>
          <a:stretch/>
        </p:blipFill>
        <p:spPr>
          <a:xfrm>
            <a:off x="690974" y="6424742"/>
            <a:ext cx="3033329" cy="330499"/>
          </a:xfrm>
          <a:prstGeom prst="rect">
            <a:avLst/>
          </a:prstGeom>
          <a:noFill/>
          <a:ln>
            <a:noFill/>
          </a:ln>
        </p:spPr>
      </p:pic>
      <p:pic>
        <p:nvPicPr>
          <p:cNvPr id="68" name="Google Shape;68;p10"/>
          <p:cNvPicPr preferRelativeResize="0"/>
          <p:nvPr/>
        </p:nvPicPr>
        <p:blipFill rotWithShape="1">
          <a:blip r:embed="rId5">
            <a:alphaModFix/>
          </a:blip>
          <a:srcRect b="33484" l="0" r="0" t="33760"/>
          <a:stretch/>
        </p:blipFill>
        <p:spPr>
          <a:xfrm>
            <a:off x="8910656" y="6316987"/>
            <a:ext cx="2144400" cy="43226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69" name="Shape 69"/>
        <p:cNvGrpSpPr/>
        <p:nvPr/>
      </p:nvGrpSpPr>
      <p:grpSpPr>
        <a:xfrm>
          <a:off x="0" y="0"/>
          <a:ext cx="0" cy="0"/>
          <a:chOff x="0" y="0"/>
          <a:chExt cx="0" cy="0"/>
        </a:xfrm>
      </p:grpSpPr>
      <p:sp>
        <p:nvSpPr>
          <p:cNvPr id="70" name="Google Shape;70;p11"/>
          <p:cNvSpPr txBox="1"/>
          <p:nvPr>
            <p:ph type="title"/>
          </p:nvPr>
        </p:nvSpPr>
        <p:spPr>
          <a:xfrm>
            <a:off x="831850" y="1709738"/>
            <a:ext cx="10515600" cy="2852737"/>
          </a:xfrm>
          <a:prstGeom prst="rect">
            <a:avLst/>
          </a:prstGeom>
          <a:solidFill>
            <a:srgbClr val="5B2B6B">
              <a:alpha val="88627"/>
            </a:srgbClr>
          </a:solid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7F7F7"/>
              </a:buClr>
              <a:buSzPts val="6000"/>
              <a:buFont typeface="Asap"/>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1"/>
          <p:cNvSpPr txBox="1"/>
          <p:nvPr>
            <p:ph idx="1" type="body"/>
          </p:nvPr>
        </p:nvSpPr>
        <p:spPr>
          <a:xfrm>
            <a:off x="831850" y="4589463"/>
            <a:ext cx="10515600" cy="1500187"/>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2" name="Google Shape;72;p11"/>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73" name="Shape 73"/>
        <p:cNvGrpSpPr/>
        <p:nvPr/>
      </p:nvGrpSpPr>
      <p:grpSpPr>
        <a:xfrm>
          <a:off x="0" y="0"/>
          <a:ext cx="0" cy="0"/>
          <a:chOff x="0" y="0"/>
          <a:chExt cx="0" cy="0"/>
        </a:xfrm>
      </p:grpSpPr>
      <p:sp>
        <p:nvSpPr>
          <p:cNvPr id="74" name="Google Shape;74;p12"/>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2"/>
          <p:cNvSpPr txBox="1"/>
          <p:nvPr>
            <p:ph idx="1" type="body"/>
          </p:nvPr>
        </p:nvSpPr>
        <p:spPr>
          <a:xfrm>
            <a:off x="838200" y="1825625"/>
            <a:ext cx="5181600" cy="439084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1800"/>
              <a:buNone/>
              <a:defRPr/>
            </a:lvl1pPr>
            <a:lvl2pPr indent="-228600" lvl="1" marL="914400" algn="l">
              <a:lnSpc>
                <a:spcPct val="90000"/>
              </a:lnSpc>
              <a:spcBef>
                <a:spcPts val="500"/>
              </a:spcBef>
              <a:spcAft>
                <a:spcPts val="0"/>
              </a:spcAft>
              <a:buClr>
                <a:srgbClr val="1D1D1D"/>
              </a:buClr>
              <a:buSzPts val="1800"/>
              <a:buNone/>
              <a:defRPr/>
            </a:lvl2pPr>
            <a:lvl3pPr indent="-228600" lvl="2" marL="1371600" algn="l">
              <a:lnSpc>
                <a:spcPct val="90000"/>
              </a:lnSpc>
              <a:spcBef>
                <a:spcPts val="500"/>
              </a:spcBef>
              <a:spcAft>
                <a:spcPts val="0"/>
              </a:spcAft>
              <a:buClr>
                <a:srgbClr val="04768B"/>
              </a:buClr>
              <a:buSzPts val="1800"/>
              <a:buNone/>
              <a:defRPr/>
            </a:lvl3pPr>
            <a:lvl4pPr indent="-228600" lvl="3" marL="1828800" algn="l">
              <a:lnSpc>
                <a:spcPct val="90000"/>
              </a:lnSpc>
              <a:spcBef>
                <a:spcPts val="500"/>
              </a:spcBef>
              <a:spcAft>
                <a:spcPts val="0"/>
              </a:spcAft>
              <a:buClr>
                <a:srgbClr val="90A03A"/>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12"/>
          <p:cNvSpPr txBox="1"/>
          <p:nvPr>
            <p:ph idx="2" type="body"/>
          </p:nvPr>
        </p:nvSpPr>
        <p:spPr>
          <a:xfrm>
            <a:off x="6172200" y="1825625"/>
            <a:ext cx="5181600" cy="439084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1800"/>
              <a:buNone/>
              <a:defRPr/>
            </a:lvl1pPr>
            <a:lvl2pPr indent="-228600" lvl="1" marL="914400" algn="l">
              <a:lnSpc>
                <a:spcPct val="90000"/>
              </a:lnSpc>
              <a:spcBef>
                <a:spcPts val="500"/>
              </a:spcBef>
              <a:spcAft>
                <a:spcPts val="0"/>
              </a:spcAft>
              <a:buClr>
                <a:srgbClr val="1D1D1D"/>
              </a:buClr>
              <a:buSzPts val="1800"/>
              <a:buNone/>
              <a:defRPr/>
            </a:lvl2pPr>
            <a:lvl3pPr indent="-228600" lvl="2" marL="1371600" algn="l">
              <a:lnSpc>
                <a:spcPct val="90000"/>
              </a:lnSpc>
              <a:spcBef>
                <a:spcPts val="500"/>
              </a:spcBef>
              <a:spcAft>
                <a:spcPts val="0"/>
              </a:spcAft>
              <a:buClr>
                <a:srgbClr val="04768B"/>
              </a:buClr>
              <a:buSzPts val="1800"/>
              <a:buNone/>
              <a:defRPr/>
            </a:lvl3pPr>
            <a:lvl4pPr indent="-228600" lvl="3" marL="1828800" algn="l">
              <a:lnSpc>
                <a:spcPct val="90000"/>
              </a:lnSpc>
              <a:spcBef>
                <a:spcPts val="500"/>
              </a:spcBef>
              <a:spcAft>
                <a:spcPts val="0"/>
              </a:spcAft>
              <a:buClr>
                <a:srgbClr val="90A03A"/>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78" name="Shape 78"/>
        <p:cNvGrpSpPr/>
        <p:nvPr/>
      </p:nvGrpSpPr>
      <p:grpSpPr>
        <a:xfrm>
          <a:off x="0" y="0"/>
          <a:ext cx="0" cy="0"/>
          <a:chOff x="0" y="0"/>
          <a:chExt cx="0" cy="0"/>
        </a:xfrm>
      </p:grpSpPr>
      <p:sp>
        <p:nvSpPr>
          <p:cNvPr id="79" name="Google Shape;79;p13"/>
          <p:cNvSpPr txBox="1"/>
          <p:nvPr>
            <p:ph type="title"/>
          </p:nvPr>
        </p:nvSpPr>
        <p:spPr>
          <a:xfrm>
            <a:off x="839788"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7F7F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3"/>
          <p:cNvSpPr txBox="1"/>
          <p:nvPr>
            <p:ph idx="1" type="body"/>
          </p:nvPr>
        </p:nvSpPr>
        <p:spPr>
          <a:xfrm>
            <a:off x="839788" y="1681163"/>
            <a:ext cx="5157787" cy="823912"/>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2400"/>
              <a:buNone/>
              <a:defRPr b="1" sz="2400">
                <a:latin typeface="Asap"/>
                <a:ea typeface="Asap"/>
                <a:cs typeface="Asap"/>
                <a:sym typeface="Asap"/>
              </a:defRPr>
            </a:lvl1pPr>
            <a:lvl2pPr indent="-228600" lvl="1" marL="914400" algn="l">
              <a:lnSpc>
                <a:spcPct val="90000"/>
              </a:lnSpc>
              <a:spcBef>
                <a:spcPts val="500"/>
              </a:spcBef>
              <a:spcAft>
                <a:spcPts val="0"/>
              </a:spcAft>
              <a:buClr>
                <a:srgbClr val="1D1D1D"/>
              </a:buClr>
              <a:buSzPts val="2000"/>
              <a:buNone/>
              <a:defRPr b="1" sz="2000"/>
            </a:lvl2pPr>
            <a:lvl3pPr indent="-228600" lvl="2" marL="1371600" algn="l">
              <a:lnSpc>
                <a:spcPct val="90000"/>
              </a:lnSpc>
              <a:spcBef>
                <a:spcPts val="500"/>
              </a:spcBef>
              <a:spcAft>
                <a:spcPts val="0"/>
              </a:spcAft>
              <a:buClr>
                <a:srgbClr val="04768B"/>
              </a:buClr>
              <a:buSzPts val="1800"/>
              <a:buNone/>
              <a:defRPr b="1" sz="1800"/>
            </a:lvl3pPr>
            <a:lvl4pPr indent="-228600" lvl="3" marL="1828800" algn="l">
              <a:lnSpc>
                <a:spcPct val="90000"/>
              </a:lnSpc>
              <a:spcBef>
                <a:spcPts val="500"/>
              </a:spcBef>
              <a:spcAft>
                <a:spcPts val="0"/>
              </a:spcAft>
              <a:buClr>
                <a:srgbClr val="90A03A"/>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1" name="Google Shape;81;p13"/>
          <p:cNvSpPr txBox="1"/>
          <p:nvPr>
            <p:ph idx="2" type="body"/>
          </p:nvPr>
        </p:nvSpPr>
        <p:spPr>
          <a:xfrm>
            <a:off x="839788" y="2505075"/>
            <a:ext cx="5157787" cy="371139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2400"/>
              <a:buNone/>
              <a:defRPr sz="2400"/>
            </a:lvl1pPr>
            <a:lvl2pPr indent="-228600" lvl="1" marL="914400" algn="l">
              <a:lnSpc>
                <a:spcPct val="90000"/>
              </a:lnSpc>
              <a:spcBef>
                <a:spcPts val="500"/>
              </a:spcBef>
              <a:spcAft>
                <a:spcPts val="0"/>
              </a:spcAft>
              <a:buClr>
                <a:srgbClr val="1D1D1D"/>
              </a:buClr>
              <a:buSzPts val="2000"/>
              <a:buNone/>
              <a:defRPr sz="2000"/>
            </a:lvl2pPr>
            <a:lvl3pPr indent="-228600" lvl="2" marL="1371600" algn="l">
              <a:lnSpc>
                <a:spcPct val="90000"/>
              </a:lnSpc>
              <a:spcBef>
                <a:spcPts val="500"/>
              </a:spcBef>
              <a:spcAft>
                <a:spcPts val="0"/>
              </a:spcAft>
              <a:buClr>
                <a:srgbClr val="04768B"/>
              </a:buClr>
              <a:buSzPts val="1800"/>
              <a:buNone/>
              <a:defRPr sz="1800"/>
            </a:lvl3pPr>
            <a:lvl4pPr indent="-228600" lvl="3" marL="1828800" algn="l">
              <a:lnSpc>
                <a:spcPct val="90000"/>
              </a:lnSpc>
              <a:spcBef>
                <a:spcPts val="500"/>
              </a:spcBef>
              <a:spcAft>
                <a:spcPts val="0"/>
              </a:spcAft>
              <a:buClr>
                <a:srgbClr val="90A03A"/>
              </a:buClr>
              <a:buSzPts val="1600"/>
              <a:buNone/>
              <a:defRPr sz="1600"/>
            </a:lvl4pPr>
            <a:lvl5pPr indent="-228600" lvl="4" marL="2286000" algn="l">
              <a:lnSpc>
                <a:spcPct val="90000"/>
              </a:lnSpc>
              <a:spcBef>
                <a:spcPts val="500"/>
              </a:spcBef>
              <a:spcAft>
                <a:spcPts val="0"/>
              </a:spcAft>
              <a:buClr>
                <a:schemeClr val="dk1"/>
              </a:buClr>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13"/>
          <p:cNvSpPr txBox="1"/>
          <p:nvPr>
            <p:ph idx="3" type="body"/>
          </p:nvPr>
        </p:nvSpPr>
        <p:spPr>
          <a:xfrm>
            <a:off x="6172200" y="1681163"/>
            <a:ext cx="5183188" cy="823912"/>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2400"/>
              <a:buNone/>
              <a:defRPr b="1" sz="2400">
                <a:latin typeface="Asap"/>
                <a:ea typeface="Asap"/>
                <a:cs typeface="Asap"/>
                <a:sym typeface="Asap"/>
              </a:defRPr>
            </a:lvl1pPr>
            <a:lvl2pPr indent="-228600" lvl="1" marL="914400" algn="l">
              <a:lnSpc>
                <a:spcPct val="90000"/>
              </a:lnSpc>
              <a:spcBef>
                <a:spcPts val="500"/>
              </a:spcBef>
              <a:spcAft>
                <a:spcPts val="0"/>
              </a:spcAft>
              <a:buClr>
                <a:srgbClr val="1D1D1D"/>
              </a:buClr>
              <a:buSzPts val="2000"/>
              <a:buNone/>
              <a:defRPr b="1" sz="2000"/>
            </a:lvl2pPr>
            <a:lvl3pPr indent="-228600" lvl="2" marL="1371600" algn="l">
              <a:lnSpc>
                <a:spcPct val="90000"/>
              </a:lnSpc>
              <a:spcBef>
                <a:spcPts val="500"/>
              </a:spcBef>
              <a:spcAft>
                <a:spcPts val="0"/>
              </a:spcAft>
              <a:buClr>
                <a:srgbClr val="04768B"/>
              </a:buClr>
              <a:buSzPts val="1800"/>
              <a:buNone/>
              <a:defRPr b="1" sz="1800"/>
            </a:lvl3pPr>
            <a:lvl4pPr indent="-228600" lvl="3" marL="1828800" algn="l">
              <a:lnSpc>
                <a:spcPct val="90000"/>
              </a:lnSpc>
              <a:spcBef>
                <a:spcPts val="500"/>
              </a:spcBef>
              <a:spcAft>
                <a:spcPts val="0"/>
              </a:spcAft>
              <a:buClr>
                <a:srgbClr val="90A03A"/>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3" name="Google Shape;83;p13"/>
          <p:cNvSpPr txBox="1"/>
          <p:nvPr>
            <p:ph idx="4" type="body"/>
          </p:nvPr>
        </p:nvSpPr>
        <p:spPr>
          <a:xfrm>
            <a:off x="6172200" y="2505075"/>
            <a:ext cx="5183188" cy="371139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B2B6B"/>
              </a:buClr>
              <a:buSzPts val="2400"/>
              <a:buNone/>
              <a:defRPr sz="2400"/>
            </a:lvl1pPr>
            <a:lvl2pPr indent="-228600" lvl="1" marL="914400" algn="l">
              <a:lnSpc>
                <a:spcPct val="90000"/>
              </a:lnSpc>
              <a:spcBef>
                <a:spcPts val="500"/>
              </a:spcBef>
              <a:spcAft>
                <a:spcPts val="0"/>
              </a:spcAft>
              <a:buClr>
                <a:srgbClr val="1D1D1D"/>
              </a:buClr>
              <a:buSzPts val="2000"/>
              <a:buNone/>
              <a:defRPr sz="2000"/>
            </a:lvl2pPr>
            <a:lvl3pPr indent="-228600" lvl="2" marL="1371600" algn="l">
              <a:lnSpc>
                <a:spcPct val="90000"/>
              </a:lnSpc>
              <a:spcBef>
                <a:spcPts val="500"/>
              </a:spcBef>
              <a:spcAft>
                <a:spcPts val="0"/>
              </a:spcAft>
              <a:buClr>
                <a:srgbClr val="04768B"/>
              </a:buClr>
              <a:buSzPts val="1800"/>
              <a:buNone/>
              <a:defRPr sz="1800"/>
            </a:lvl3pPr>
            <a:lvl4pPr indent="-228600" lvl="3" marL="1828800" algn="l">
              <a:lnSpc>
                <a:spcPct val="90000"/>
              </a:lnSpc>
              <a:spcBef>
                <a:spcPts val="500"/>
              </a:spcBef>
              <a:spcAft>
                <a:spcPts val="0"/>
              </a:spcAft>
              <a:buClr>
                <a:srgbClr val="90A03A"/>
              </a:buClr>
              <a:buSzPts val="1600"/>
              <a:buNone/>
              <a:defRPr sz="1600"/>
            </a:lvl4pPr>
            <a:lvl5pPr indent="-228600" lvl="4" marL="2286000" algn="l">
              <a:lnSpc>
                <a:spcPct val="90000"/>
              </a:lnSpc>
              <a:spcBef>
                <a:spcPts val="500"/>
              </a:spcBef>
              <a:spcAft>
                <a:spcPts val="0"/>
              </a:spcAft>
              <a:buClr>
                <a:schemeClr val="dk1"/>
              </a:buClr>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13"/>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11" Type="http://schemas.openxmlformats.org/officeDocument/2006/relationships/slideLayout" Target="../slideLayouts/slideLayout9.xml"/><Relationship Id="rId22" Type="http://schemas.openxmlformats.org/officeDocument/2006/relationships/theme" Target="../theme/theme3.xml"/><Relationship Id="rId10" Type="http://schemas.openxmlformats.org/officeDocument/2006/relationships/slideLayout" Target="../slideLayouts/slideLayout8.xml"/><Relationship Id="rId21" Type="http://schemas.openxmlformats.org/officeDocument/2006/relationships/slideLayout" Target="../slideLayouts/slideLayout19.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7.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7.xml"/><Relationship Id="rId11" Type="http://schemas.openxmlformats.org/officeDocument/2006/relationships/slideLayout" Target="../slideLayouts/slideLayout28.xml"/><Relationship Id="rId22" Type="http://schemas.openxmlformats.org/officeDocument/2006/relationships/theme" Target="../theme/theme1.xml"/><Relationship Id="rId10" Type="http://schemas.openxmlformats.org/officeDocument/2006/relationships/slideLayout" Target="../slideLayouts/slideLayout27.xml"/><Relationship Id="rId21" Type="http://schemas.openxmlformats.org/officeDocument/2006/relationships/slideLayout" Target="../slideLayouts/slideLayout38.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 Type="http://schemas.openxmlformats.org/officeDocument/2006/relationships/image" Target="../media/image7.png"/><Relationship Id="rId2" Type="http://schemas.openxmlformats.org/officeDocument/2006/relationships/image" Target="../media/image3.png"/><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5" Type="http://schemas.openxmlformats.org/officeDocument/2006/relationships/slideLayout" Target="../slideLayouts/slideLayout32.xml"/><Relationship Id="rId14" Type="http://schemas.openxmlformats.org/officeDocument/2006/relationships/slideLayout" Target="../slideLayouts/slideLayout31.xml"/><Relationship Id="rId17" Type="http://schemas.openxmlformats.org/officeDocument/2006/relationships/slideLayout" Target="../slideLayouts/slideLayout34.xml"/><Relationship Id="rId16" Type="http://schemas.openxmlformats.org/officeDocument/2006/relationships/slideLayout" Target="../slideLayouts/slideLayout33.xml"/><Relationship Id="rId5" Type="http://schemas.openxmlformats.org/officeDocument/2006/relationships/slideLayout" Target="../slideLayouts/slideLayout22.xml"/><Relationship Id="rId19" Type="http://schemas.openxmlformats.org/officeDocument/2006/relationships/slideLayout" Target="../slideLayouts/slideLayout36.xml"/><Relationship Id="rId6" Type="http://schemas.openxmlformats.org/officeDocument/2006/relationships/slideLayout" Target="../slideLayouts/slideLayout23.xml"/><Relationship Id="rId18" Type="http://schemas.openxmlformats.org/officeDocument/2006/relationships/slideLayout" Target="../slideLayouts/slideLayout35.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9000"/>
          </a:blip>
          <a:stretch>
            <a:fillRect/>
          </a:stretch>
        </a:blipFill>
      </p:bgPr>
    </p:bg>
    <p:spTree>
      <p:nvGrpSpPr>
        <p:cNvPr id="9" name="Shape 9"/>
        <p:cNvGrpSpPr/>
        <p:nvPr/>
      </p:nvGrpSpPr>
      <p:grpSpPr>
        <a:xfrm>
          <a:off x="0" y="0"/>
          <a:ext cx="0" cy="0"/>
          <a:chOff x="0" y="0"/>
          <a:chExt cx="0" cy="0"/>
        </a:xfrm>
      </p:grpSpPr>
      <p:sp>
        <p:nvSpPr>
          <p:cNvPr id="10" name="Google Shape;10;p5"/>
          <p:cNvSpPr txBox="1"/>
          <p:nvPr>
            <p:ph type="title"/>
          </p:nvPr>
        </p:nvSpPr>
        <p:spPr>
          <a:xfrm>
            <a:off x="838200" y="365125"/>
            <a:ext cx="10515600" cy="1325563"/>
          </a:xfrm>
          <a:prstGeom prst="rect">
            <a:avLst/>
          </a:prstGeom>
          <a:solidFill>
            <a:srgbClr val="5B2B6B">
              <a:alpha val="88627"/>
            </a:srgbClr>
          </a:solid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7F7F7"/>
              </a:buClr>
              <a:buSzPts val="4000"/>
              <a:buFont typeface="Asap"/>
              <a:buNone/>
              <a:defRPr b="1" i="0" sz="4000" u="none" cap="none" strike="noStrike">
                <a:solidFill>
                  <a:srgbClr val="F7F7F7"/>
                </a:solidFill>
                <a:latin typeface="Asap"/>
                <a:ea typeface="Asap"/>
                <a:cs typeface="Asap"/>
                <a:sym typeface="Asap"/>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5"/>
          <p:cNvSpPr txBox="1"/>
          <p:nvPr>
            <p:ph idx="1" type="body"/>
          </p:nvPr>
        </p:nvSpPr>
        <p:spPr>
          <a:xfrm>
            <a:off x="838200" y="1825625"/>
            <a:ext cx="10515600" cy="4390838"/>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5B2B6B"/>
              </a:buClr>
              <a:buSzPts val="2800"/>
              <a:buFont typeface="Arial"/>
              <a:buNone/>
              <a:defRPr b="0" i="0" sz="2800" u="none" cap="none" strike="noStrike">
                <a:solidFill>
                  <a:srgbClr val="5B2B6B"/>
                </a:solidFill>
                <a:latin typeface="Montserrat"/>
                <a:ea typeface="Montserrat"/>
                <a:cs typeface="Montserrat"/>
                <a:sym typeface="Montserrat"/>
              </a:defRPr>
            </a:lvl1pPr>
            <a:lvl2pPr indent="-228600" lvl="1" marL="914400" marR="0" rtl="0" algn="l">
              <a:lnSpc>
                <a:spcPct val="90000"/>
              </a:lnSpc>
              <a:spcBef>
                <a:spcPts val="500"/>
              </a:spcBef>
              <a:spcAft>
                <a:spcPts val="0"/>
              </a:spcAft>
              <a:buClr>
                <a:srgbClr val="1D1D1D"/>
              </a:buClr>
              <a:buSzPts val="2400"/>
              <a:buFont typeface="Arial"/>
              <a:buNone/>
              <a:defRPr b="0" i="0" sz="2400" u="none" cap="none" strike="noStrike">
                <a:solidFill>
                  <a:srgbClr val="1D1D1D"/>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4768B"/>
              </a:buClr>
              <a:buSzPts val="2000"/>
              <a:buFont typeface="Arial"/>
              <a:buNone/>
              <a:defRPr b="0" i="0" sz="2000" u="none" cap="none" strike="noStrike">
                <a:solidFill>
                  <a:srgbClr val="04768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90A03A"/>
              </a:buClr>
              <a:buSzPts val="1800"/>
              <a:buFont typeface="Arial"/>
              <a:buNone/>
              <a:defRPr b="0" i="0" sz="1800" u="none" cap="none" strike="noStrike">
                <a:solidFill>
                  <a:srgbClr val="90A03A"/>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5"/>
          <p:cNvSpPr txBox="1"/>
          <p:nvPr>
            <p:ph idx="12" type="sldNum"/>
          </p:nvPr>
        </p:nvSpPr>
        <p:spPr>
          <a:xfrm>
            <a:off x="11353800" y="6216465"/>
            <a:ext cx="641537" cy="641535"/>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050"/>
              <a:buFont typeface="Arial"/>
              <a:buNone/>
              <a:defRPr b="0" i="0" sz="105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r>
              <a:rPr lang="fr-CA"/>
              <a:t>N°</a:t>
            </a:r>
            <a:endParaRPr/>
          </a:p>
        </p:txBody>
      </p:sp>
      <p:pic>
        <p:nvPicPr>
          <p:cNvPr id="13" name="Google Shape;13;p5"/>
          <p:cNvPicPr preferRelativeResize="0"/>
          <p:nvPr/>
        </p:nvPicPr>
        <p:blipFill rotWithShape="1">
          <a:blip r:embed="rId2">
            <a:alphaModFix/>
          </a:blip>
          <a:srcRect b="0" l="0" r="0" t="0"/>
          <a:stretch/>
        </p:blipFill>
        <p:spPr>
          <a:xfrm>
            <a:off x="196663" y="6233651"/>
            <a:ext cx="641536" cy="624347"/>
          </a:xfrm>
          <a:prstGeom prst="rect">
            <a:avLst/>
          </a:prstGeom>
          <a:noFill/>
          <a:ln>
            <a:noFill/>
          </a:ln>
        </p:spPr>
      </p:pic>
      <p:sp>
        <p:nvSpPr>
          <p:cNvPr id="14" name="Google Shape;14;p5"/>
          <p:cNvSpPr txBox="1"/>
          <p:nvPr/>
        </p:nvSpPr>
        <p:spPr>
          <a:xfrm>
            <a:off x="3979450" y="6268825"/>
            <a:ext cx="4233000" cy="230700"/>
          </a:xfrm>
          <a:prstGeom prst="rect">
            <a:avLst/>
          </a:prstGeom>
          <a:solidFill>
            <a:schemeClr val="lt1">
              <a:alpha val="40000"/>
            </a:scheme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B407A"/>
              </a:buClr>
              <a:buSzPts val="1200"/>
              <a:buFont typeface="Montserrat"/>
              <a:buNone/>
            </a:pPr>
            <a:r>
              <a:t/>
            </a:r>
            <a:endParaRPr b="0" i="0" sz="900" u="none" cap="none" strike="noStrike">
              <a:solidFill>
                <a:srgbClr val="6B407A"/>
              </a:solidFill>
              <a:latin typeface="Montserrat"/>
              <a:ea typeface="Montserrat"/>
              <a:cs typeface="Montserrat"/>
              <a:sym typeface="Montserrat"/>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9000"/>
          </a:blip>
          <a:stretch>
            <a:fillRect/>
          </a:stretch>
        </a:blipFill>
      </p:bgPr>
    </p:bg>
    <p:spTree>
      <p:nvGrpSpPr>
        <p:cNvPr id="133" name="Shape 133"/>
        <p:cNvGrpSpPr/>
        <p:nvPr/>
      </p:nvGrpSpPr>
      <p:grpSpPr>
        <a:xfrm>
          <a:off x="0" y="0"/>
          <a:ext cx="0" cy="0"/>
          <a:chOff x="0" y="0"/>
          <a:chExt cx="0" cy="0"/>
        </a:xfrm>
      </p:grpSpPr>
      <p:sp>
        <p:nvSpPr>
          <p:cNvPr id="134" name="Google Shape;134;g27cde344336_0_140"/>
          <p:cNvSpPr txBox="1"/>
          <p:nvPr>
            <p:ph type="title"/>
          </p:nvPr>
        </p:nvSpPr>
        <p:spPr>
          <a:xfrm>
            <a:off x="838200" y="365125"/>
            <a:ext cx="10515600" cy="1325700"/>
          </a:xfrm>
          <a:prstGeom prst="rect">
            <a:avLst/>
          </a:prstGeom>
          <a:solidFill>
            <a:srgbClr val="5B2B6B">
              <a:alpha val="89410"/>
            </a:srgbClr>
          </a:solid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7F7F7"/>
              </a:buClr>
              <a:buSzPts val="4000"/>
              <a:buFont typeface="Asap"/>
              <a:buNone/>
              <a:defRPr b="1" i="0" sz="4000" u="none" cap="none" strike="noStrike">
                <a:solidFill>
                  <a:srgbClr val="F7F7F7"/>
                </a:solidFill>
                <a:latin typeface="Asap"/>
                <a:ea typeface="Asap"/>
                <a:cs typeface="Asap"/>
                <a:sym typeface="Asap"/>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35" name="Google Shape;135;g27cde344336_0_140"/>
          <p:cNvSpPr txBox="1"/>
          <p:nvPr>
            <p:ph idx="1" type="body"/>
          </p:nvPr>
        </p:nvSpPr>
        <p:spPr>
          <a:xfrm>
            <a:off x="838200" y="1825625"/>
            <a:ext cx="10515600" cy="43908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marR="0" rtl="0" algn="l">
              <a:lnSpc>
                <a:spcPct val="90000"/>
              </a:lnSpc>
              <a:spcBef>
                <a:spcPts val="1100"/>
              </a:spcBef>
              <a:spcAft>
                <a:spcPts val="0"/>
              </a:spcAft>
              <a:buClr>
                <a:srgbClr val="5B2B6B"/>
              </a:buClr>
              <a:buSzPts val="2800"/>
              <a:buFont typeface="Arial"/>
              <a:buNone/>
              <a:defRPr b="0" i="0" sz="2800" u="none" cap="none" strike="noStrike">
                <a:solidFill>
                  <a:srgbClr val="5B2B6B"/>
                </a:solidFill>
                <a:latin typeface="Montserrat"/>
                <a:ea typeface="Montserrat"/>
                <a:cs typeface="Montserrat"/>
                <a:sym typeface="Montserrat"/>
              </a:defRPr>
            </a:lvl1pPr>
            <a:lvl2pPr indent="-228600" lvl="1" marL="914400" marR="0" rtl="0" algn="l">
              <a:lnSpc>
                <a:spcPct val="90000"/>
              </a:lnSpc>
              <a:spcBef>
                <a:spcPts val="500"/>
              </a:spcBef>
              <a:spcAft>
                <a:spcPts val="0"/>
              </a:spcAft>
              <a:buClr>
                <a:srgbClr val="1D1D1D"/>
              </a:buClr>
              <a:buSzPts val="2400"/>
              <a:buFont typeface="Arial"/>
              <a:buNone/>
              <a:defRPr b="0" i="0" sz="2400" u="none" cap="none" strike="noStrike">
                <a:solidFill>
                  <a:srgbClr val="1D1D1D"/>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4768B"/>
              </a:buClr>
              <a:buSzPts val="2000"/>
              <a:buFont typeface="Arial"/>
              <a:buNone/>
              <a:defRPr b="0" i="0" sz="2000" u="none" cap="none" strike="noStrike">
                <a:solidFill>
                  <a:srgbClr val="04768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90A03A"/>
              </a:buClr>
              <a:buSzPts val="1900"/>
              <a:buFont typeface="Arial"/>
              <a:buNone/>
              <a:defRPr b="0" i="0" sz="1900" u="none" cap="none" strike="noStrike">
                <a:solidFill>
                  <a:srgbClr val="90A03A"/>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chemeClr val="dk1"/>
              </a:buClr>
              <a:buSzPts val="1900"/>
              <a:buFont typeface="Arial"/>
              <a:buNone/>
              <a:defRPr b="0" i="0" sz="1900" u="none" cap="none" strike="noStrike">
                <a:solidFill>
                  <a:schemeClr val="dk1"/>
                </a:solidFill>
                <a:latin typeface="Montserrat"/>
                <a:ea typeface="Montserrat"/>
                <a:cs typeface="Montserrat"/>
                <a:sym typeface="Montserrat"/>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36" name="Google Shape;136;g27cde344336_0_140"/>
          <p:cNvSpPr txBox="1"/>
          <p:nvPr>
            <p:ph idx="12" type="sldNum"/>
          </p:nvPr>
        </p:nvSpPr>
        <p:spPr>
          <a:xfrm>
            <a:off x="11353800" y="6216465"/>
            <a:ext cx="641700" cy="641700"/>
          </a:xfrm>
          <a:prstGeom prst="rect">
            <a:avLst/>
          </a:prstGeom>
          <a:solidFill>
            <a:srgbClr val="6B407A"/>
          </a:solid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r>
              <a:rPr lang="fr-CA"/>
              <a:t>N°</a:t>
            </a:r>
            <a:endParaRPr/>
          </a:p>
        </p:txBody>
      </p:sp>
      <p:pic>
        <p:nvPicPr>
          <p:cNvPr id="137" name="Google Shape;137;g27cde344336_0_140"/>
          <p:cNvPicPr preferRelativeResize="0"/>
          <p:nvPr/>
        </p:nvPicPr>
        <p:blipFill rotWithShape="1">
          <a:blip r:embed="rId2">
            <a:alphaModFix/>
          </a:blip>
          <a:srcRect b="0" l="0" r="0" t="0"/>
          <a:stretch/>
        </p:blipFill>
        <p:spPr>
          <a:xfrm>
            <a:off x="196663" y="6233651"/>
            <a:ext cx="641536" cy="624347"/>
          </a:xfrm>
          <a:prstGeom prst="rect">
            <a:avLst/>
          </a:prstGeom>
          <a:noFill/>
          <a:ln>
            <a:noFill/>
          </a:ln>
        </p:spPr>
      </p:pic>
      <p:sp>
        <p:nvSpPr>
          <p:cNvPr id="138" name="Google Shape;138;g27cde344336_0_140"/>
          <p:cNvSpPr txBox="1"/>
          <p:nvPr/>
        </p:nvSpPr>
        <p:spPr>
          <a:xfrm>
            <a:off x="3979450" y="6268825"/>
            <a:ext cx="4233300" cy="230700"/>
          </a:xfrm>
          <a:prstGeom prst="rect">
            <a:avLst/>
          </a:prstGeom>
          <a:solidFill>
            <a:schemeClr val="lt1">
              <a:alpha val="40000"/>
            </a:scheme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B407A"/>
              </a:buClr>
              <a:buSzPts val="1200"/>
              <a:buFont typeface="Montserrat"/>
              <a:buNone/>
            </a:pPr>
            <a:r>
              <a:t/>
            </a:r>
            <a:endParaRPr b="0" i="0" sz="900" u="none" cap="none" strike="noStrike">
              <a:solidFill>
                <a:srgbClr val="6B407A"/>
              </a:solidFill>
              <a:latin typeface="Montserrat"/>
              <a:ea typeface="Montserrat"/>
              <a:cs typeface="Montserrat"/>
              <a:sym typeface="Montserrat"/>
            </a:endParaRPr>
          </a:p>
        </p:txBody>
      </p:sp>
    </p:spTree>
  </p:cSld>
  <p:clrMap accent1="accent1" accent2="accent2" accent3="accent3" accent4="accent4" accent5="accent5" accent6="accent6" bg1="lt1" bg2="dk2" tx1="dk1" tx2="lt2" folHlink="folHlink" hlink="hlink"/>
  <p:sldLayoutIdLst>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creativecommons.org/about/cclicenses/" TargetMode="External"/><Relationship Id="rId4" Type="http://schemas.openxmlformats.org/officeDocument/2006/relationships/image" Target="../media/image72.png"/><Relationship Id="rId5" Type="http://schemas.openxmlformats.org/officeDocument/2006/relationships/hyperlink" Target="https://creativecommons.org/licenses/by-nc-sa/4.0/deed.f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74.jpg"/><Relationship Id="rId4" Type="http://schemas.openxmlformats.org/officeDocument/2006/relationships/hyperlink" Target="https://creativecommons.org/licenses/by-nc-nd/4.0/deed.fr"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 Id="rId3" Type="http://schemas.openxmlformats.org/officeDocument/2006/relationships/image" Target="../media/image75.jpg"/><Relationship Id="rId4" Type="http://schemas.openxmlformats.org/officeDocument/2006/relationships/image" Target="../media/image76.jpg"/><Relationship Id="rId5" Type="http://schemas.openxmlformats.org/officeDocument/2006/relationships/hyperlink" Target="https://creativecommons.org/licenses/by-nc-nd/4.0/deed.f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 Id="rId3" Type="http://schemas.openxmlformats.org/officeDocument/2006/relationships/image" Target="../media/image77.jpg"/><Relationship Id="rId4" Type="http://schemas.openxmlformats.org/officeDocument/2006/relationships/hyperlink" Target="https://creativecommons.org/licenses/by-nc-nd/4.0/deed.fr"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 Id="rId3" Type="http://schemas.openxmlformats.org/officeDocument/2006/relationships/image" Target="../media/image80.jpg"/><Relationship Id="rId4" Type="http://schemas.openxmlformats.org/officeDocument/2006/relationships/image" Target="../media/image79.jpg"/><Relationship Id="rId5" Type="http://schemas.openxmlformats.org/officeDocument/2006/relationships/hyperlink" Target="https://creativecommons.org/licenses/by-nc-nd/4.0/deed.f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image" Target="../media/image78.jpg"/><Relationship Id="rId4" Type="http://schemas.openxmlformats.org/officeDocument/2006/relationships/image" Target="../media/image81.jpg"/><Relationship Id="rId5" Type="http://schemas.openxmlformats.org/officeDocument/2006/relationships/hyperlink" Target="https://creativecommons.org/licenses/by-nc-nd/4.0/deed.fr"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 Id="rId3" Type="http://schemas.openxmlformats.org/officeDocument/2006/relationships/image" Target="../media/image83.jpg"/><Relationship Id="rId4" Type="http://schemas.openxmlformats.org/officeDocument/2006/relationships/image" Target="../media/image82.jpg"/><Relationship Id="rId5" Type="http://schemas.openxmlformats.org/officeDocument/2006/relationships/hyperlink" Target="https://creativecommons.org/licenses/by-nc-nd/4.0/deed.f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 Id="rId3" Type="http://schemas.openxmlformats.org/officeDocument/2006/relationships/image" Target="../media/image84.jpg"/><Relationship Id="rId4" Type="http://schemas.openxmlformats.org/officeDocument/2006/relationships/hyperlink" Target="https://creativecommons.org/licenses/by-nc-nd/4.0/deed.fr"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27d38fe67be_0_10"/>
          <p:cNvSpPr txBox="1"/>
          <p:nvPr>
            <p:ph type="ctrTitle"/>
          </p:nvPr>
        </p:nvSpPr>
        <p:spPr>
          <a:xfrm>
            <a:off x="3600350" y="2360025"/>
            <a:ext cx="6725700" cy="2916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fr-CA" sz="2700">
                <a:latin typeface="Asap"/>
                <a:ea typeface="Asap"/>
                <a:cs typeface="Asap"/>
                <a:sym typeface="Asap"/>
              </a:rPr>
              <a:t>Collection</a:t>
            </a:r>
            <a:endParaRPr sz="2700">
              <a:latin typeface="Asap"/>
              <a:ea typeface="Asap"/>
              <a:cs typeface="Asap"/>
              <a:sym typeface="Asap"/>
            </a:endParaRPr>
          </a:p>
          <a:p>
            <a:pPr indent="0" lvl="0" marL="0" rtl="0" algn="l">
              <a:spcBef>
                <a:spcPts val="0"/>
              </a:spcBef>
              <a:spcAft>
                <a:spcPts val="0"/>
              </a:spcAft>
              <a:buNone/>
            </a:pPr>
            <a:r>
              <a:rPr lang="fr-CA" sz="2700">
                <a:latin typeface="Asap"/>
                <a:ea typeface="Asap"/>
                <a:cs typeface="Asap"/>
                <a:sym typeface="Asap"/>
              </a:rPr>
              <a:t>RÉL sur le Cameroun et le Canada</a:t>
            </a:r>
            <a:endParaRPr sz="2700">
              <a:latin typeface="Asap"/>
              <a:ea typeface="Asap"/>
              <a:cs typeface="Asap"/>
              <a:sym typeface="Asap"/>
            </a:endParaRPr>
          </a:p>
          <a:p>
            <a:pPr indent="0" lvl="0" marL="0" rtl="0" algn="l">
              <a:spcBef>
                <a:spcPts val="0"/>
              </a:spcBef>
              <a:spcAft>
                <a:spcPts val="0"/>
              </a:spcAft>
              <a:buNone/>
            </a:pPr>
            <a:r>
              <a:t/>
            </a:r>
            <a:endParaRPr sz="1600">
              <a:latin typeface="Asap"/>
              <a:ea typeface="Asap"/>
              <a:cs typeface="Asap"/>
              <a:sym typeface="Asap"/>
            </a:endParaRPr>
          </a:p>
          <a:p>
            <a:pPr indent="0" lvl="0" marL="0" rtl="0" algn="l">
              <a:spcBef>
                <a:spcPts val="0"/>
              </a:spcBef>
              <a:spcAft>
                <a:spcPts val="0"/>
              </a:spcAft>
              <a:buNone/>
            </a:pPr>
            <a:r>
              <a:rPr lang="fr-CA" sz="3577"/>
              <a:t>Atelier de cuisine</a:t>
            </a:r>
            <a:endParaRPr sz="3577"/>
          </a:p>
          <a:p>
            <a:pPr indent="0" lvl="0" marL="0" rtl="0" algn="l">
              <a:spcBef>
                <a:spcPts val="0"/>
              </a:spcBef>
              <a:spcAft>
                <a:spcPts val="0"/>
              </a:spcAft>
              <a:buNone/>
            </a:pPr>
            <a:r>
              <a:t/>
            </a:r>
            <a:endParaRPr sz="1538"/>
          </a:p>
          <a:p>
            <a:pPr indent="0" lvl="0" marL="0" rtl="0" algn="l">
              <a:spcBef>
                <a:spcPts val="0"/>
              </a:spcBef>
              <a:spcAft>
                <a:spcPts val="0"/>
              </a:spcAft>
              <a:buNone/>
            </a:pPr>
            <a:r>
              <a:t/>
            </a:r>
            <a:endParaRPr sz="1600">
              <a:latin typeface="Asap"/>
              <a:ea typeface="Asap"/>
              <a:cs typeface="Asap"/>
              <a:sym typeface="Asap"/>
            </a:endParaRPr>
          </a:p>
          <a:p>
            <a:pPr indent="0" lvl="0" marL="0" rtl="0" algn="l">
              <a:spcBef>
                <a:spcPts val="0"/>
              </a:spcBef>
              <a:spcAft>
                <a:spcPts val="0"/>
              </a:spcAft>
              <a:buNone/>
            </a:pPr>
            <a:r>
              <a:rPr lang="fr-CA" sz="1900"/>
              <a:t>Madeleine Karelle Ngo Ipoumb</a:t>
            </a:r>
            <a:endParaRPr sz="1900">
              <a:latin typeface="Asap"/>
              <a:ea typeface="Asap"/>
              <a:cs typeface="Asap"/>
              <a:sym typeface="Asap"/>
            </a:endParaRPr>
          </a:p>
        </p:txBody>
      </p:sp>
      <p:pic>
        <p:nvPicPr>
          <p:cNvPr id="262" name="Google Shape;262;g27d38fe67be_0_10">
            <a:hlinkClick r:id="rId3"/>
          </p:cNvPr>
          <p:cNvPicPr preferRelativeResize="0"/>
          <p:nvPr/>
        </p:nvPicPr>
        <p:blipFill>
          <a:blip r:embed="rId4">
            <a:alphaModFix/>
          </a:blip>
          <a:stretch>
            <a:fillRect/>
          </a:stretch>
        </p:blipFill>
        <p:spPr>
          <a:xfrm>
            <a:off x="1807167" y="5428350"/>
            <a:ext cx="1279667" cy="482500"/>
          </a:xfrm>
          <a:prstGeom prst="rect">
            <a:avLst/>
          </a:prstGeom>
          <a:noFill/>
          <a:ln>
            <a:noFill/>
          </a:ln>
        </p:spPr>
      </p:pic>
      <p:sp>
        <p:nvSpPr>
          <p:cNvPr id="263" name="Google Shape;263;g27d38fe67be_0_10"/>
          <p:cNvSpPr txBox="1"/>
          <p:nvPr/>
        </p:nvSpPr>
        <p:spPr>
          <a:xfrm>
            <a:off x="3086833" y="5336067"/>
            <a:ext cx="7978800" cy="585000"/>
          </a:xfrm>
          <a:prstGeom prst="rect">
            <a:avLst/>
          </a:prstGeom>
          <a:noFill/>
          <a:ln>
            <a:noFill/>
          </a:ln>
          <a:effectLst>
            <a:outerShdw blurRad="57150" rotWithShape="0" algn="bl" dir="5400000" dist="19050">
              <a:srgbClr val="000000">
                <a:alpha val="50000"/>
              </a:srgbClr>
            </a:outerShdw>
          </a:effectLst>
        </p:spPr>
        <p:txBody>
          <a:bodyPr anchorCtr="0" anchor="t" bIns="121900" lIns="121900" spcFirstLastPara="1" rIns="121900" wrap="square" tIns="121900">
            <a:spAutoFit/>
          </a:bodyPr>
          <a:lstStyle/>
          <a:p>
            <a:pPr indent="0" lvl="0" marL="0" rtl="0" algn="l">
              <a:spcBef>
                <a:spcPts val="0"/>
              </a:spcBef>
              <a:spcAft>
                <a:spcPts val="0"/>
              </a:spcAft>
              <a:buNone/>
            </a:pPr>
            <a:r>
              <a:rPr lang="fr-CA" sz="1100">
                <a:solidFill>
                  <a:schemeClr val="lt1"/>
                </a:solidFill>
                <a:latin typeface="Lato"/>
                <a:ea typeface="Lato"/>
                <a:cs typeface="Lato"/>
                <a:sym typeface="Lato"/>
              </a:rPr>
              <a:t>“Atelier de cuisine” de la Collection RÉL sur le Cameroun et le Canada par </a:t>
            </a:r>
            <a:r>
              <a:rPr lang="fr-CA" sz="1100">
                <a:solidFill>
                  <a:schemeClr val="lt1"/>
                </a:solidFill>
                <a:latin typeface="Lato"/>
                <a:ea typeface="Lato"/>
                <a:cs typeface="Lato"/>
                <a:sym typeface="Lato"/>
              </a:rPr>
              <a:t>Étienne Mathurin Mbega </a:t>
            </a:r>
            <a:r>
              <a:rPr lang="fr-CA" sz="1100">
                <a:solidFill>
                  <a:schemeClr val="lt1"/>
                </a:solidFill>
                <a:latin typeface="Lato"/>
                <a:ea typeface="Lato"/>
                <a:cs typeface="Lato"/>
                <a:sym typeface="Lato"/>
              </a:rPr>
              <a:t>est sous licence </a:t>
            </a:r>
            <a:r>
              <a:rPr lang="fr-CA" sz="1100" u="sng">
                <a:solidFill>
                  <a:schemeClr val="lt1"/>
                </a:solidFill>
                <a:latin typeface="Lato"/>
                <a:ea typeface="Lato"/>
                <a:cs typeface="Lato"/>
                <a:sym typeface="Lato"/>
                <a:hlinkClick r:id="rId5">
                  <a:extLst>
                    <a:ext uri="{A12FA001-AC4F-418D-AE19-62706E023703}">
                      <ahyp:hlinkClr val="tx"/>
                    </a:ext>
                  </a:extLst>
                </a:hlinkClick>
              </a:rPr>
              <a:t>CC BY-NC-SA 4.0,</a:t>
            </a:r>
            <a:r>
              <a:rPr lang="fr-CA" sz="1100">
                <a:latin typeface="Lato"/>
                <a:ea typeface="Lato"/>
                <a:cs typeface="Lato"/>
                <a:sym typeface="Lato"/>
              </a:rPr>
              <a:t> </a:t>
            </a:r>
            <a:r>
              <a:rPr lang="fr-CA" sz="1100">
                <a:solidFill>
                  <a:schemeClr val="lt1"/>
                </a:solidFill>
                <a:latin typeface="Lato"/>
                <a:ea typeface="Lato"/>
                <a:cs typeface="Lato"/>
                <a:sym typeface="Lato"/>
              </a:rPr>
              <a:t>sauf mention contraire.</a:t>
            </a:r>
            <a:endParaRPr sz="1100">
              <a:solidFill>
                <a:schemeClr val="lt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g23d983243ae_0_67"/>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fr-CA"/>
              <a:t>TROISIÈME</a:t>
            </a:r>
            <a:r>
              <a:rPr lang="fr-CA"/>
              <a:t> </a:t>
            </a:r>
            <a:r>
              <a:rPr lang="fr-CA"/>
              <a:t>ÉTAPE</a:t>
            </a:r>
            <a:r>
              <a:rPr lang="fr-CA"/>
              <a:t>: la finalisation</a:t>
            </a:r>
            <a:endParaRPr/>
          </a:p>
        </p:txBody>
      </p:sp>
      <p:sp>
        <p:nvSpPr>
          <p:cNvPr id="341" name="Google Shape;341;g23d983243ae_0_67"/>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342" name="Google Shape;342;g23d983243ae_0_67"/>
          <p:cNvSpPr txBox="1"/>
          <p:nvPr>
            <p:ph idx="1" type="body"/>
          </p:nvPr>
        </p:nvSpPr>
        <p:spPr>
          <a:xfrm>
            <a:off x="838200" y="1825625"/>
            <a:ext cx="10515600" cy="4390800"/>
          </a:xfrm>
          <a:prstGeom prst="rect">
            <a:avLst/>
          </a:prstGeom>
          <a:solidFill>
            <a:srgbClr val="F7F7F7">
              <a:alpha val="85490"/>
            </a:srgbClr>
          </a:solidFill>
          <a:ln cap="flat" cmpd="sng" w="9525">
            <a:solidFill>
              <a:srgbClr val="5B2B6B">
                <a:alpha val="8630"/>
              </a:srgbClr>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1000"/>
              </a:spcBef>
              <a:spcAft>
                <a:spcPts val="0"/>
              </a:spcAft>
              <a:buNone/>
            </a:pPr>
            <a:r>
              <a:rPr lang="fr-CA"/>
              <a:t>Quand les pommes de terre commencent à se ramollir, ajoutez l’huile de palme rouge et le piment si vous en consommez ; bien mélanger le tout, ajouter le haricot et laisser mijoter à feu doux 5 minutes. Y ajouter du sel s’il n’y en a pas assez.</a:t>
            </a:r>
            <a:endParaRPr/>
          </a:p>
        </p:txBody>
      </p:sp>
      <p:sp>
        <p:nvSpPr>
          <p:cNvPr id="343" name="Google Shape;343;g23d983243ae_0_67"/>
          <p:cNvSpPr txBox="1"/>
          <p:nvPr/>
        </p:nvSpPr>
        <p:spPr>
          <a:xfrm>
            <a:off x="903750" y="6126900"/>
            <a:ext cx="5091300" cy="71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Atelier de cuisine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NGO IPOUMB MADELEINE KARELLE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g23d983243ae_0_77"/>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fr-CA"/>
              <a:t>QUATRIÈME</a:t>
            </a:r>
            <a:r>
              <a:rPr lang="fr-CA"/>
              <a:t> </a:t>
            </a:r>
            <a:r>
              <a:rPr lang="fr-CA"/>
              <a:t>ÉTAPE</a:t>
            </a:r>
            <a:endParaRPr/>
          </a:p>
        </p:txBody>
      </p:sp>
      <p:sp>
        <p:nvSpPr>
          <p:cNvPr id="350" name="Google Shape;350;g23d983243ae_0_77"/>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351" name="Google Shape;351;g23d983243ae_0_77"/>
          <p:cNvSpPr txBox="1"/>
          <p:nvPr>
            <p:ph idx="1" type="body"/>
          </p:nvPr>
        </p:nvSpPr>
        <p:spPr>
          <a:xfrm>
            <a:off x="838200" y="1825625"/>
            <a:ext cx="10515600" cy="4390800"/>
          </a:xfrm>
          <a:prstGeom prst="rect">
            <a:avLst/>
          </a:prstGeom>
          <a:solidFill>
            <a:srgbClr val="F7F7F7">
              <a:alpha val="85490"/>
            </a:srgbClr>
          </a:solidFill>
          <a:ln cap="flat" cmpd="sng" w="9525">
            <a:solidFill>
              <a:srgbClr val="5B2B6B">
                <a:alpha val="8630"/>
              </a:srgbClr>
            </a:solidFill>
            <a:prstDash val="solid"/>
            <a:round/>
            <a:headEnd len="sm" w="sm" type="none"/>
            <a:tailEnd len="sm" w="sm" type="none"/>
          </a:ln>
        </p:spPr>
        <p:txBody>
          <a:bodyPr anchorCtr="0" anchor="t" bIns="45700" lIns="91425" spcFirstLastPara="1" rIns="91425" wrap="square" tIns="45700">
            <a:normAutofit lnSpcReduction="20000"/>
          </a:bodyPr>
          <a:lstStyle/>
          <a:p>
            <a:pPr indent="0" lvl="0" marL="0" rtl="0" algn="l">
              <a:lnSpc>
                <a:spcPct val="90000"/>
              </a:lnSpc>
              <a:spcBef>
                <a:spcPts val="1000"/>
              </a:spcBef>
              <a:spcAft>
                <a:spcPts val="0"/>
              </a:spcAft>
              <a:buNone/>
            </a:pPr>
            <a:r>
              <a:t/>
            </a:r>
            <a:endParaRPr/>
          </a:p>
          <a:p>
            <a:pPr indent="0" lvl="0" marL="0" rtl="0" algn="l">
              <a:lnSpc>
                <a:spcPct val="90000"/>
              </a:lnSpc>
              <a:spcBef>
                <a:spcPts val="1000"/>
              </a:spcBef>
              <a:spcAft>
                <a:spcPts val="0"/>
              </a:spcAft>
              <a:buNone/>
            </a:pPr>
            <a:r>
              <a:rPr lang="fr-CA"/>
              <a:t>Après ces 5 minutes, sortir la marmite du feu, verser tout le contenu dans un mortier ou bien laisser dans la casserole, vous devez fermement la maintenir avec vos deux pieds, puis commencer à piler doucement avec un bâton de “foufou” ou une spatule afin d’obtenir un mélange homogène. Tout en pilant, vérifier l’assaisonnement.  </a:t>
            </a:r>
            <a:endParaRPr/>
          </a:p>
          <a:p>
            <a:pPr indent="0" lvl="0" marL="0" rtl="0" algn="l">
              <a:lnSpc>
                <a:spcPct val="90000"/>
              </a:lnSpc>
              <a:spcBef>
                <a:spcPts val="1000"/>
              </a:spcBef>
              <a:spcAft>
                <a:spcPts val="0"/>
              </a:spcAft>
              <a:buNone/>
            </a:pPr>
            <a:r>
              <a:rPr lang="fr-CA"/>
              <a:t>Vous pouvez réserver quelques graines de haricots que vous rajouterez à la fin.</a:t>
            </a:r>
            <a:endParaRPr/>
          </a:p>
          <a:p>
            <a:pPr indent="0" lvl="0" marL="0" rtl="0" algn="l">
              <a:lnSpc>
                <a:spcPct val="90000"/>
              </a:lnSpc>
              <a:spcBef>
                <a:spcPts val="1000"/>
              </a:spcBef>
              <a:spcAft>
                <a:spcPts val="0"/>
              </a:spcAft>
              <a:buNone/>
            </a:pPr>
            <a:r>
              <a:rPr lang="fr-CA"/>
              <a:t>Enfin, laissez refroidir et servez en donnant la forme que vous souhaitez.</a:t>
            </a:r>
            <a:endParaRPr/>
          </a:p>
        </p:txBody>
      </p:sp>
      <p:sp>
        <p:nvSpPr>
          <p:cNvPr id="352" name="Google Shape;352;g23d983243ae_0_77"/>
          <p:cNvSpPr txBox="1"/>
          <p:nvPr/>
        </p:nvSpPr>
        <p:spPr>
          <a:xfrm>
            <a:off x="903750" y="6126900"/>
            <a:ext cx="5091300" cy="71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Atelier de cuisine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NGO IPOUMB MADELEINE KARELLE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g23d983243ae_0_87"/>
          <p:cNvSpPr txBox="1"/>
          <p:nvPr>
            <p:ph type="title"/>
          </p:nvPr>
        </p:nvSpPr>
        <p:spPr>
          <a:xfrm>
            <a:off x="831850" y="1709738"/>
            <a:ext cx="10515600" cy="2852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fr-CA"/>
              <a:t>Application</a:t>
            </a:r>
            <a:endParaRPr/>
          </a:p>
        </p:txBody>
      </p:sp>
      <p:sp>
        <p:nvSpPr>
          <p:cNvPr id="359" name="Google Shape;359;g23d983243ae_0_87"/>
          <p:cNvSpPr txBox="1"/>
          <p:nvPr>
            <p:ph idx="12" type="sldNum"/>
          </p:nvPr>
        </p:nvSpPr>
        <p:spPr>
          <a:xfrm>
            <a:off x="11353800" y="6216465"/>
            <a:ext cx="641400" cy="641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fr-CA"/>
              <a:t>‹#›</a:t>
            </a:fld>
            <a:endParaRPr/>
          </a:p>
        </p:txBody>
      </p:sp>
      <p:sp>
        <p:nvSpPr>
          <p:cNvPr id="360" name="Google Shape;360;g23d983243ae_0_87"/>
          <p:cNvSpPr txBox="1"/>
          <p:nvPr/>
        </p:nvSpPr>
        <p:spPr>
          <a:xfrm>
            <a:off x="903750" y="6126900"/>
            <a:ext cx="5091300" cy="71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Atelier de cuisine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NGO IPOUMB MADELEINE KARELLE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g23d983243ae_0_101"/>
          <p:cNvSpPr txBox="1"/>
          <p:nvPr>
            <p:ph idx="1" type="body"/>
          </p:nvPr>
        </p:nvSpPr>
        <p:spPr>
          <a:xfrm>
            <a:off x="839800" y="2057400"/>
            <a:ext cx="4767900" cy="31713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Clr>
                <a:schemeClr val="dk1"/>
              </a:buClr>
              <a:buSzPts val="1100"/>
              <a:buFont typeface="Arial"/>
              <a:buNone/>
            </a:pPr>
            <a:r>
              <a:rPr lang="fr-CA" sz="1900"/>
              <a:t>Pour gagner en temps les apprenants après avoir bien lavé les pommes de terre et le haricot les ont directement fait cuir dans une casserole avec une  grande quantité d’eau et de sel.</a:t>
            </a:r>
            <a:endParaRPr sz="1900"/>
          </a:p>
        </p:txBody>
      </p:sp>
      <p:sp>
        <p:nvSpPr>
          <p:cNvPr id="367" name="Google Shape;367;g23d983243ae_0_101"/>
          <p:cNvSpPr txBox="1"/>
          <p:nvPr>
            <p:ph idx="12" type="sldNum"/>
          </p:nvPr>
        </p:nvSpPr>
        <p:spPr>
          <a:xfrm>
            <a:off x="11353800" y="6216465"/>
            <a:ext cx="641400" cy="641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50"/>
              <a:buFont typeface="Arial"/>
              <a:buNone/>
            </a:pPr>
            <a:fld id="{00000000-1234-1234-1234-123412341234}" type="slidenum">
              <a:rPr lang="fr-CA"/>
              <a:t>‹#›</a:t>
            </a:fld>
            <a:endParaRPr/>
          </a:p>
        </p:txBody>
      </p:sp>
      <p:pic>
        <p:nvPicPr>
          <p:cNvPr id="368" name="Google Shape;368;g23d983243ae_0_101"/>
          <p:cNvPicPr preferRelativeResize="0"/>
          <p:nvPr/>
        </p:nvPicPr>
        <p:blipFill rotWithShape="1">
          <a:blip r:embed="rId3">
            <a:alphaModFix/>
          </a:blip>
          <a:srcRect b="0" l="0" r="0" t="0"/>
          <a:stretch/>
        </p:blipFill>
        <p:spPr>
          <a:xfrm>
            <a:off x="6591928" y="1127295"/>
            <a:ext cx="3313435" cy="4389351"/>
          </a:xfrm>
          <a:prstGeom prst="rect">
            <a:avLst/>
          </a:prstGeom>
          <a:noFill/>
          <a:ln>
            <a:noFill/>
          </a:ln>
        </p:spPr>
      </p:pic>
      <p:sp>
        <p:nvSpPr>
          <p:cNvPr id="369" name="Google Shape;369;g23d983243ae_0_101"/>
          <p:cNvSpPr txBox="1"/>
          <p:nvPr/>
        </p:nvSpPr>
        <p:spPr>
          <a:xfrm>
            <a:off x="6845393" y="5631472"/>
            <a:ext cx="28065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i="0" lang="fr-CA" sz="1600" u="none" cap="none" strike="noStrike">
                <a:solidFill>
                  <a:srgbClr val="000000"/>
                </a:solidFill>
                <a:latin typeface="Montserrat"/>
                <a:ea typeface="Montserrat"/>
                <a:cs typeface="Montserrat"/>
                <a:sym typeface="Montserrat"/>
              </a:rPr>
              <a:t>Pommes de terre, haricot noir, eau, sel sur du feu</a:t>
            </a:r>
            <a:endParaRPr i="0" sz="1600" u="none" cap="none" strike="noStrike">
              <a:solidFill>
                <a:srgbClr val="000000"/>
              </a:solidFill>
              <a:latin typeface="Montserrat"/>
              <a:ea typeface="Montserrat"/>
              <a:cs typeface="Montserrat"/>
              <a:sym typeface="Montserrat"/>
            </a:endParaRPr>
          </a:p>
        </p:txBody>
      </p:sp>
      <p:sp>
        <p:nvSpPr>
          <p:cNvPr id="370" name="Google Shape;370;g23d983243ae_0_101"/>
          <p:cNvSpPr txBox="1"/>
          <p:nvPr/>
        </p:nvSpPr>
        <p:spPr>
          <a:xfrm>
            <a:off x="903750" y="6126900"/>
            <a:ext cx="5091300" cy="71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Atelier de cuisine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NGO IPOUMB MADELEINE KARELLE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sp>
        <p:nvSpPr>
          <p:cNvPr id="371" name="Google Shape;371;g23d983243ae_0_101"/>
          <p:cNvSpPr txBox="1"/>
          <p:nvPr/>
        </p:nvSpPr>
        <p:spPr>
          <a:xfrm>
            <a:off x="6748650" y="6216475"/>
            <a:ext cx="3000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800">
                <a:solidFill>
                  <a:schemeClr val="dk1"/>
                </a:solidFill>
                <a:latin typeface="Asap"/>
                <a:ea typeface="Asap"/>
                <a:cs typeface="Asap"/>
                <a:sym typeface="Asap"/>
              </a:rPr>
              <a:t>Photo par </a:t>
            </a:r>
            <a:r>
              <a:rPr lang="fr-CA" sz="800">
                <a:solidFill>
                  <a:schemeClr val="dk1"/>
                </a:solidFill>
                <a:latin typeface="Asap"/>
                <a:ea typeface="Asap"/>
                <a:cs typeface="Asap"/>
                <a:sym typeface="Asap"/>
              </a:rPr>
              <a:t>Madeleine Karelle Ngo Ipoumb. </a:t>
            </a:r>
            <a:r>
              <a:rPr lang="fr-CA" sz="800" u="sng">
                <a:solidFill>
                  <a:schemeClr val="hlink"/>
                </a:solidFill>
                <a:latin typeface="Asap"/>
                <a:ea typeface="Asap"/>
                <a:cs typeface="Asap"/>
                <a:sym typeface="Asap"/>
                <a:hlinkClick r:id="rId4"/>
              </a:rPr>
              <a:t>CC BY-NC-ND 4.0</a:t>
            </a:r>
            <a:r>
              <a:rPr lang="fr-CA" sz="800">
                <a:solidFill>
                  <a:schemeClr val="dk1"/>
                </a:solidFill>
                <a:latin typeface="Asap"/>
                <a:ea typeface="Asap"/>
                <a:cs typeface="Asap"/>
                <a:sym typeface="Asap"/>
              </a:rPr>
              <a:t>.</a:t>
            </a:r>
            <a:endParaRPr sz="8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g23d983243ae_0_11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fr-CA"/>
              <a:t>Pelage de pommes de terre</a:t>
            </a:r>
            <a:endParaRPr/>
          </a:p>
        </p:txBody>
      </p:sp>
      <p:sp>
        <p:nvSpPr>
          <p:cNvPr id="378" name="Google Shape;378;g23d983243ae_0_113"/>
          <p:cNvSpPr txBox="1"/>
          <p:nvPr>
            <p:ph idx="12" type="sldNum"/>
          </p:nvPr>
        </p:nvSpPr>
        <p:spPr>
          <a:xfrm>
            <a:off x="11353800" y="6216465"/>
            <a:ext cx="641400" cy="641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50"/>
              <a:buFont typeface="Arial"/>
              <a:buNone/>
            </a:pPr>
            <a:r>
              <a:rPr lang="fr-CA"/>
              <a:t>N°</a:t>
            </a:r>
            <a:endParaRPr/>
          </a:p>
        </p:txBody>
      </p:sp>
      <p:pic>
        <p:nvPicPr>
          <p:cNvPr id="379" name="Google Shape;379;g23d983243ae_0_113"/>
          <p:cNvPicPr preferRelativeResize="0"/>
          <p:nvPr/>
        </p:nvPicPr>
        <p:blipFill rotWithShape="1">
          <a:blip r:embed="rId3">
            <a:alphaModFix/>
          </a:blip>
          <a:srcRect b="0" l="0" r="0" t="0"/>
          <a:stretch/>
        </p:blipFill>
        <p:spPr>
          <a:xfrm>
            <a:off x="2441569" y="2114299"/>
            <a:ext cx="3223315" cy="3840957"/>
          </a:xfrm>
          <a:prstGeom prst="rect">
            <a:avLst/>
          </a:prstGeom>
          <a:noFill/>
          <a:ln>
            <a:noFill/>
          </a:ln>
        </p:spPr>
      </p:pic>
      <p:pic>
        <p:nvPicPr>
          <p:cNvPr descr="IMG-20230323-WA0038" id="380" name="Google Shape;380;g23d983243ae_0_113"/>
          <p:cNvPicPr preferRelativeResize="0"/>
          <p:nvPr/>
        </p:nvPicPr>
        <p:blipFill rotWithShape="1">
          <a:blip r:embed="rId4">
            <a:alphaModFix/>
          </a:blip>
          <a:srcRect b="0" l="0" r="0" t="0"/>
          <a:stretch/>
        </p:blipFill>
        <p:spPr>
          <a:xfrm>
            <a:off x="6723033" y="2114299"/>
            <a:ext cx="2880377" cy="3840957"/>
          </a:xfrm>
          <a:prstGeom prst="rect">
            <a:avLst/>
          </a:prstGeom>
          <a:noFill/>
          <a:ln>
            <a:noFill/>
          </a:ln>
        </p:spPr>
      </p:pic>
      <p:sp>
        <p:nvSpPr>
          <p:cNvPr id="381" name="Google Shape;381;g23d983243ae_0_113"/>
          <p:cNvSpPr txBox="1"/>
          <p:nvPr/>
        </p:nvSpPr>
        <p:spPr>
          <a:xfrm>
            <a:off x="903750" y="6126900"/>
            <a:ext cx="5091300" cy="71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Atelier de cuisine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NGO IPOUMB MADELEINE KARELLE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sp>
        <p:nvSpPr>
          <p:cNvPr id="382" name="Google Shape;382;g23d983243ae_0_113"/>
          <p:cNvSpPr txBox="1"/>
          <p:nvPr/>
        </p:nvSpPr>
        <p:spPr>
          <a:xfrm>
            <a:off x="6748650" y="6216475"/>
            <a:ext cx="3000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800">
                <a:solidFill>
                  <a:schemeClr val="dk1"/>
                </a:solidFill>
                <a:latin typeface="Asap"/>
                <a:ea typeface="Asap"/>
                <a:cs typeface="Asap"/>
                <a:sym typeface="Asap"/>
              </a:rPr>
              <a:t>Photos par Madeleine Karelle Ngo Ipoumb. </a:t>
            </a:r>
            <a:r>
              <a:rPr lang="fr-CA" sz="800" u="sng">
                <a:solidFill>
                  <a:schemeClr val="hlink"/>
                </a:solidFill>
                <a:latin typeface="Asap"/>
                <a:ea typeface="Asap"/>
                <a:cs typeface="Asap"/>
                <a:sym typeface="Asap"/>
                <a:hlinkClick r:id="rId5"/>
              </a:rPr>
              <a:t>CC BY-NC-ND 4.0</a:t>
            </a:r>
            <a:r>
              <a:rPr lang="fr-CA" sz="800">
                <a:solidFill>
                  <a:schemeClr val="dk1"/>
                </a:solidFill>
                <a:latin typeface="Asap"/>
                <a:ea typeface="Asap"/>
                <a:cs typeface="Asap"/>
                <a:sym typeface="Asap"/>
              </a:rPr>
              <a:t>.</a:t>
            </a:r>
            <a:endParaRPr sz="8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g23d983243ae_0_12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fr-CA"/>
              <a:t>À tour de rôle les apprenants se sont essayés au pelage des pommes de terre.</a:t>
            </a:r>
            <a:endParaRPr/>
          </a:p>
        </p:txBody>
      </p:sp>
      <p:sp>
        <p:nvSpPr>
          <p:cNvPr id="389" name="Google Shape;389;g23d983243ae_0_122"/>
          <p:cNvSpPr txBox="1"/>
          <p:nvPr>
            <p:ph idx="12" type="sldNum"/>
          </p:nvPr>
        </p:nvSpPr>
        <p:spPr>
          <a:xfrm>
            <a:off x="11353800" y="6216465"/>
            <a:ext cx="641400" cy="641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CA"/>
              <a:t>N°</a:t>
            </a:r>
            <a:endParaRPr/>
          </a:p>
        </p:txBody>
      </p:sp>
      <p:grpSp>
        <p:nvGrpSpPr>
          <p:cNvPr id="390" name="Google Shape;390;g23d983243ae_0_122"/>
          <p:cNvGrpSpPr/>
          <p:nvPr/>
        </p:nvGrpSpPr>
        <p:grpSpPr>
          <a:xfrm>
            <a:off x="2165050" y="1934877"/>
            <a:ext cx="7302950" cy="4108950"/>
            <a:chOff x="2165050" y="1934877"/>
            <a:chExt cx="7302950" cy="4108950"/>
          </a:xfrm>
        </p:grpSpPr>
        <p:pic>
          <p:nvPicPr>
            <p:cNvPr descr="IMG-20230323-WA0056" id="391" name="Google Shape;391;g23d983243ae_0_122"/>
            <p:cNvPicPr preferRelativeResize="0"/>
            <p:nvPr/>
          </p:nvPicPr>
          <p:blipFill rotWithShape="1">
            <a:blip r:embed="rId3">
              <a:alphaModFix/>
            </a:blip>
            <a:srcRect b="0" l="0" r="0" t="0"/>
            <a:stretch/>
          </p:blipFill>
          <p:spPr>
            <a:xfrm>
              <a:off x="2165050" y="1934877"/>
              <a:ext cx="7302950" cy="4108950"/>
            </a:xfrm>
            <a:prstGeom prst="rect">
              <a:avLst/>
            </a:prstGeom>
            <a:noFill/>
            <a:ln>
              <a:noFill/>
            </a:ln>
          </p:spPr>
        </p:pic>
        <p:sp>
          <p:nvSpPr>
            <p:cNvPr id="392" name="Google Shape;392;g23d983243ae_0_122"/>
            <p:cNvSpPr/>
            <p:nvPr/>
          </p:nvSpPr>
          <p:spPr>
            <a:xfrm>
              <a:off x="4404975" y="2118975"/>
              <a:ext cx="532500" cy="5427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g23d983243ae_0_122"/>
            <p:cNvSpPr/>
            <p:nvPr/>
          </p:nvSpPr>
          <p:spPr>
            <a:xfrm>
              <a:off x="4546925" y="3555300"/>
              <a:ext cx="532500" cy="5427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g23d983243ae_0_122"/>
            <p:cNvSpPr/>
            <p:nvPr/>
          </p:nvSpPr>
          <p:spPr>
            <a:xfrm>
              <a:off x="6096000" y="2886300"/>
              <a:ext cx="532500" cy="5427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g23d983243ae_0_122"/>
            <p:cNvSpPr/>
            <p:nvPr/>
          </p:nvSpPr>
          <p:spPr>
            <a:xfrm>
              <a:off x="6793275" y="4016675"/>
              <a:ext cx="532500" cy="5427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g23d983243ae_0_122"/>
            <p:cNvSpPr/>
            <p:nvPr/>
          </p:nvSpPr>
          <p:spPr>
            <a:xfrm>
              <a:off x="8031250" y="4304750"/>
              <a:ext cx="532500" cy="5427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7" name="Google Shape;397;g23d983243ae_0_122"/>
          <p:cNvSpPr txBox="1"/>
          <p:nvPr/>
        </p:nvSpPr>
        <p:spPr>
          <a:xfrm>
            <a:off x="903750" y="6126900"/>
            <a:ext cx="5091300" cy="71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Atelier de cuisine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NGO IPOUMB MADELEINE KARELLE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sp>
        <p:nvSpPr>
          <p:cNvPr id="398" name="Google Shape;398;g23d983243ae_0_122"/>
          <p:cNvSpPr txBox="1"/>
          <p:nvPr/>
        </p:nvSpPr>
        <p:spPr>
          <a:xfrm>
            <a:off x="6748650" y="6216475"/>
            <a:ext cx="3000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800">
                <a:solidFill>
                  <a:schemeClr val="dk1"/>
                </a:solidFill>
                <a:latin typeface="Asap"/>
                <a:ea typeface="Asap"/>
                <a:cs typeface="Asap"/>
                <a:sym typeface="Asap"/>
              </a:rPr>
              <a:t>Photo par Madeleine Karelle Ngo Ipoumb. </a:t>
            </a:r>
            <a:r>
              <a:rPr lang="fr-CA" sz="800" u="sng">
                <a:solidFill>
                  <a:schemeClr val="hlink"/>
                </a:solidFill>
                <a:latin typeface="Asap"/>
                <a:ea typeface="Asap"/>
                <a:cs typeface="Asap"/>
                <a:sym typeface="Asap"/>
                <a:hlinkClick r:id="rId4"/>
              </a:rPr>
              <a:t>CC BY-NC-ND 4.0</a:t>
            </a:r>
            <a:r>
              <a:rPr lang="fr-CA" sz="800">
                <a:solidFill>
                  <a:schemeClr val="dk1"/>
                </a:solidFill>
                <a:latin typeface="Asap"/>
                <a:ea typeface="Asap"/>
                <a:cs typeface="Asap"/>
                <a:sym typeface="Asap"/>
              </a:rPr>
              <a:t>.</a:t>
            </a:r>
            <a:endParaRPr sz="8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g23d983243ae_0_20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fr-CA"/>
              <a:t>Déroulement de l’atelier</a:t>
            </a:r>
            <a:endParaRPr/>
          </a:p>
        </p:txBody>
      </p:sp>
      <p:sp>
        <p:nvSpPr>
          <p:cNvPr id="405" name="Google Shape;405;g23d983243ae_0_205"/>
          <p:cNvSpPr txBox="1"/>
          <p:nvPr>
            <p:ph idx="12" type="sldNum"/>
          </p:nvPr>
        </p:nvSpPr>
        <p:spPr>
          <a:xfrm>
            <a:off x="11353800" y="6216465"/>
            <a:ext cx="641400" cy="641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CA"/>
              <a:t>N°</a:t>
            </a:r>
            <a:endParaRPr/>
          </a:p>
        </p:txBody>
      </p:sp>
      <p:grpSp>
        <p:nvGrpSpPr>
          <p:cNvPr id="406" name="Google Shape;406;g23d983243ae_0_205"/>
          <p:cNvGrpSpPr/>
          <p:nvPr/>
        </p:nvGrpSpPr>
        <p:grpSpPr>
          <a:xfrm>
            <a:off x="1924899" y="2075099"/>
            <a:ext cx="2970207" cy="4323626"/>
            <a:chOff x="1924899" y="2075099"/>
            <a:chExt cx="2970207" cy="4323626"/>
          </a:xfrm>
        </p:grpSpPr>
        <p:pic>
          <p:nvPicPr>
            <p:cNvPr descr="IMG-20230323-WA0058" id="407" name="Google Shape;407;g23d983243ae_0_205"/>
            <p:cNvPicPr preferRelativeResize="0"/>
            <p:nvPr/>
          </p:nvPicPr>
          <p:blipFill rotWithShape="1">
            <a:blip r:embed="rId3">
              <a:alphaModFix/>
            </a:blip>
            <a:srcRect b="0" l="0" r="0" t="0"/>
            <a:stretch/>
          </p:blipFill>
          <p:spPr>
            <a:xfrm>
              <a:off x="1924899" y="2075099"/>
              <a:ext cx="2970207" cy="4323626"/>
            </a:xfrm>
            <a:prstGeom prst="rect">
              <a:avLst/>
            </a:prstGeom>
            <a:noFill/>
            <a:ln>
              <a:noFill/>
            </a:ln>
          </p:spPr>
        </p:pic>
        <p:sp>
          <p:nvSpPr>
            <p:cNvPr id="408" name="Google Shape;408;g23d983243ae_0_205"/>
            <p:cNvSpPr/>
            <p:nvPr/>
          </p:nvSpPr>
          <p:spPr>
            <a:xfrm>
              <a:off x="2114775" y="3597050"/>
              <a:ext cx="390300" cy="4218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g23d983243ae_0_205"/>
            <p:cNvSpPr/>
            <p:nvPr/>
          </p:nvSpPr>
          <p:spPr>
            <a:xfrm>
              <a:off x="2329800" y="3175250"/>
              <a:ext cx="390300" cy="4218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g23d983243ae_0_205"/>
            <p:cNvSpPr/>
            <p:nvPr/>
          </p:nvSpPr>
          <p:spPr>
            <a:xfrm>
              <a:off x="3379925" y="2776750"/>
              <a:ext cx="221400" cy="2607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g23d983243ae_0_205"/>
            <p:cNvSpPr/>
            <p:nvPr/>
          </p:nvSpPr>
          <p:spPr>
            <a:xfrm>
              <a:off x="4377369" y="2706650"/>
              <a:ext cx="221400" cy="2607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g23d983243ae_0_205"/>
            <p:cNvSpPr/>
            <p:nvPr/>
          </p:nvSpPr>
          <p:spPr>
            <a:xfrm>
              <a:off x="4310569" y="3527125"/>
              <a:ext cx="221400" cy="2607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g23d983243ae_0_205"/>
            <p:cNvSpPr/>
            <p:nvPr/>
          </p:nvSpPr>
          <p:spPr>
            <a:xfrm>
              <a:off x="3930619" y="3429000"/>
              <a:ext cx="221400" cy="2607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g23d983243ae_0_205"/>
            <p:cNvSpPr/>
            <p:nvPr/>
          </p:nvSpPr>
          <p:spPr>
            <a:xfrm>
              <a:off x="3456694" y="3527125"/>
              <a:ext cx="221400" cy="2607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g23d983243ae_0_205"/>
            <p:cNvSpPr/>
            <p:nvPr/>
          </p:nvSpPr>
          <p:spPr>
            <a:xfrm>
              <a:off x="3930628" y="4485350"/>
              <a:ext cx="358200" cy="4218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g23d983243ae_0_205"/>
            <p:cNvSpPr/>
            <p:nvPr/>
          </p:nvSpPr>
          <p:spPr>
            <a:xfrm>
              <a:off x="4458803" y="3896625"/>
              <a:ext cx="358200" cy="4218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7" name="Google Shape;417;g23d983243ae_0_205"/>
          <p:cNvGrpSpPr/>
          <p:nvPr/>
        </p:nvGrpSpPr>
        <p:grpSpPr>
          <a:xfrm>
            <a:off x="5272296" y="2776751"/>
            <a:ext cx="5103427" cy="3128568"/>
            <a:chOff x="5272296" y="2776751"/>
            <a:chExt cx="5103427" cy="3128568"/>
          </a:xfrm>
        </p:grpSpPr>
        <p:pic>
          <p:nvPicPr>
            <p:cNvPr descr="IMG-20230324-WA0056" id="418" name="Google Shape;418;g23d983243ae_0_205"/>
            <p:cNvPicPr preferRelativeResize="0"/>
            <p:nvPr/>
          </p:nvPicPr>
          <p:blipFill rotWithShape="1">
            <a:blip r:embed="rId4">
              <a:alphaModFix/>
            </a:blip>
            <a:srcRect b="0" l="0" r="0" t="0"/>
            <a:stretch/>
          </p:blipFill>
          <p:spPr>
            <a:xfrm>
              <a:off x="5272296" y="2776751"/>
              <a:ext cx="5103427" cy="3128568"/>
            </a:xfrm>
            <a:prstGeom prst="rect">
              <a:avLst/>
            </a:prstGeom>
            <a:noFill/>
            <a:ln>
              <a:noFill/>
            </a:ln>
          </p:spPr>
        </p:pic>
        <p:sp>
          <p:nvSpPr>
            <p:cNvPr id="419" name="Google Shape;419;g23d983243ae_0_205"/>
            <p:cNvSpPr/>
            <p:nvPr/>
          </p:nvSpPr>
          <p:spPr>
            <a:xfrm>
              <a:off x="9454603" y="3105325"/>
              <a:ext cx="358200" cy="4218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g23d983243ae_0_205"/>
            <p:cNvSpPr/>
            <p:nvPr/>
          </p:nvSpPr>
          <p:spPr>
            <a:xfrm>
              <a:off x="6005753" y="4026013"/>
              <a:ext cx="358200" cy="4218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g23d983243ae_0_205"/>
            <p:cNvSpPr/>
            <p:nvPr/>
          </p:nvSpPr>
          <p:spPr>
            <a:xfrm>
              <a:off x="6363953" y="3896625"/>
              <a:ext cx="358200" cy="4218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g23d983243ae_0_205"/>
            <p:cNvSpPr/>
            <p:nvPr/>
          </p:nvSpPr>
          <p:spPr>
            <a:xfrm>
              <a:off x="6770726" y="3689700"/>
              <a:ext cx="285600" cy="3363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g23d983243ae_0_205"/>
            <p:cNvSpPr/>
            <p:nvPr/>
          </p:nvSpPr>
          <p:spPr>
            <a:xfrm>
              <a:off x="7308476" y="3391200"/>
              <a:ext cx="285600" cy="3363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g23d983243ae_0_205"/>
            <p:cNvSpPr/>
            <p:nvPr/>
          </p:nvSpPr>
          <p:spPr>
            <a:xfrm>
              <a:off x="7460878" y="3175250"/>
              <a:ext cx="358200" cy="4218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g23d983243ae_0_205"/>
            <p:cNvSpPr/>
            <p:nvPr/>
          </p:nvSpPr>
          <p:spPr>
            <a:xfrm>
              <a:off x="7738553" y="3961325"/>
              <a:ext cx="358200" cy="4218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6" name="Google Shape;426;g23d983243ae_0_205"/>
          <p:cNvSpPr txBox="1"/>
          <p:nvPr/>
        </p:nvSpPr>
        <p:spPr>
          <a:xfrm>
            <a:off x="903750" y="6126900"/>
            <a:ext cx="5091300" cy="71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Atelier de cuisine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NGO IPOUMB MADELEINE KARELLE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sp>
        <p:nvSpPr>
          <p:cNvPr id="427" name="Google Shape;427;g23d983243ae_0_205"/>
          <p:cNvSpPr txBox="1"/>
          <p:nvPr/>
        </p:nvSpPr>
        <p:spPr>
          <a:xfrm>
            <a:off x="6748650" y="6216475"/>
            <a:ext cx="3000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800">
                <a:solidFill>
                  <a:schemeClr val="dk1"/>
                </a:solidFill>
                <a:latin typeface="Asap"/>
                <a:ea typeface="Asap"/>
                <a:cs typeface="Asap"/>
                <a:sym typeface="Asap"/>
              </a:rPr>
              <a:t>Photo par Madeleine Karelle Ngo Ipoumb. </a:t>
            </a:r>
            <a:r>
              <a:rPr lang="fr-CA" sz="800" u="sng">
                <a:solidFill>
                  <a:schemeClr val="hlink"/>
                </a:solidFill>
                <a:latin typeface="Asap"/>
                <a:ea typeface="Asap"/>
                <a:cs typeface="Asap"/>
                <a:sym typeface="Asap"/>
                <a:hlinkClick r:id="rId5"/>
              </a:rPr>
              <a:t>CC BY-NC-ND 4.0</a:t>
            </a:r>
            <a:r>
              <a:rPr lang="fr-CA" sz="800">
                <a:solidFill>
                  <a:schemeClr val="dk1"/>
                </a:solidFill>
                <a:latin typeface="Asap"/>
                <a:ea typeface="Asap"/>
                <a:cs typeface="Asap"/>
                <a:sym typeface="Asap"/>
              </a:rPr>
              <a:t>.</a:t>
            </a:r>
            <a:endParaRPr sz="8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g23d983243ae_0_171"/>
          <p:cNvSpPr txBox="1"/>
          <p:nvPr>
            <p:ph type="title"/>
          </p:nvPr>
        </p:nvSpPr>
        <p:spPr>
          <a:xfrm>
            <a:off x="831850" y="1709738"/>
            <a:ext cx="10515600" cy="2852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fr-CA"/>
              <a:t>Rendre les pommes et le haricot en purée</a:t>
            </a:r>
            <a:endParaRPr/>
          </a:p>
        </p:txBody>
      </p:sp>
      <p:sp>
        <p:nvSpPr>
          <p:cNvPr id="434" name="Google Shape;434;g23d983243ae_0_171"/>
          <p:cNvSpPr txBox="1"/>
          <p:nvPr>
            <p:ph idx="12" type="sldNum"/>
          </p:nvPr>
        </p:nvSpPr>
        <p:spPr>
          <a:xfrm>
            <a:off x="11353800" y="6216465"/>
            <a:ext cx="641400" cy="641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fr-CA"/>
              <a:t>‹#›</a:t>
            </a:fld>
            <a:endParaRPr/>
          </a:p>
        </p:txBody>
      </p:sp>
      <p:sp>
        <p:nvSpPr>
          <p:cNvPr id="435" name="Google Shape;435;g23d983243ae_0_171"/>
          <p:cNvSpPr txBox="1"/>
          <p:nvPr/>
        </p:nvSpPr>
        <p:spPr>
          <a:xfrm>
            <a:off x="903750" y="6126900"/>
            <a:ext cx="5091300" cy="71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Atelier de cuisine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NGO IPOUMB MADELEINE KARELLE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g23d983243ae_0_179"/>
          <p:cNvSpPr txBox="1"/>
          <p:nvPr>
            <p:ph idx="12" type="sldNum"/>
          </p:nvPr>
        </p:nvSpPr>
        <p:spPr>
          <a:xfrm>
            <a:off x="11353800" y="6216465"/>
            <a:ext cx="641400" cy="641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CA"/>
              <a:t>N°</a:t>
            </a:r>
            <a:endParaRPr/>
          </a:p>
        </p:txBody>
      </p:sp>
      <p:sp>
        <p:nvSpPr>
          <p:cNvPr id="442" name="Google Shape;442;g23d983243ae_0_179"/>
          <p:cNvSpPr txBox="1"/>
          <p:nvPr/>
        </p:nvSpPr>
        <p:spPr>
          <a:xfrm>
            <a:off x="903750" y="6126900"/>
            <a:ext cx="5091300" cy="71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Atelier de cuisine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NGO IPOUMB MADELEINE KARELLE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grpSp>
        <p:nvGrpSpPr>
          <p:cNvPr id="443" name="Google Shape;443;g23d983243ae_0_179"/>
          <p:cNvGrpSpPr/>
          <p:nvPr/>
        </p:nvGrpSpPr>
        <p:grpSpPr>
          <a:xfrm>
            <a:off x="1156650" y="675000"/>
            <a:ext cx="4502524" cy="4909525"/>
            <a:chOff x="1156650" y="675000"/>
            <a:chExt cx="4502524" cy="4909525"/>
          </a:xfrm>
        </p:grpSpPr>
        <p:pic>
          <p:nvPicPr>
            <p:cNvPr id="444" name="Google Shape;444;g23d983243ae_0_179"/>
            <p:cNvPicPr preferRelativeResize="0"/>
            <p:nvPr/>
          </p:nvPicPr>
          <p:blipFill rotWithShape="1">
            <a:blip r:embed="rId3">
              <a:alphaModFix/>
            </a:blip>
            <a:srcRect b="0" l="0" r="0" t="6147"/>
            <a:stretch/>
          </p:blipFill>
          <p:spPr>
            <a:xfrm>
              <a:off x="1156650" y="675000"/>
              <a:ext cx="4502524" cy="4909525"/>
            </a:xfrm>
            <a:prstGeom prst="rect">
              <a:avLst/>
            </a:prstGeom>
            <a:noFill/>
            <a:ln>
              <a:noFill/>
            </a:ln>
          </p:spPr>
        </p:pic>
        <p:sp>
          <p:nvSpPr>
            <p:cNvPr id="445" name="Google Shape;445;g23d983243ae_0_179"/>
            <p:cNvSpPr/>
            <p:nvPr/>
          </p:nvSpPr>
          <p:spPr>
            <a:xfrm>
              <a:off x="3217500" y="1288625"/>
              <a:ext cx="463800" cy="4893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g23d983243ae_0_179"/>
            <p:cNvSpPr/>
            <p:nvPr/>
          </p:nvSpPr>
          <p:spPr>
            <a:xfrm>
              <a:off x="4012475" y="1660200"/>
              <a:ext cx="463800" cy="4893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g23d983243ae_0_179"/>
            <p:cNvSpPr/>
            <p:nvPr/>
          </p:nvSpPr>
          <p:spPr>
            <a:xfrm>
              <a:off x="4012475" y="2485950"/>
              <a:ext cx="463800" cy="4893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g23d983243ae_0_179"/>
            <p:cNvSpPr/>
            <p:nvPr/>
          </p:nvSpPr>
          <p:spPr>
            <a:xfrm>
              <a:off x="3925225" y="3917000"/>
              <a:ext cx="782400" cy="8253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9" name="Google Shape;449;g23d983243ae_0_179"/>
          <p:cNvGrpSpPr/>
          <p:nvPr/>
        </p:nvGrpSpPr>
        <p:grpSpPr>
          <a:xfrm>
            <a:off x="6282000" y="607950"/>
            <a:ext cx="4547226" cy="4245300"/>
            <a:chOff x="6282000" y="607950"/>
            <a:chExt cx="4547226" cy="4245300"/>
          </a:xfrm>
        </p:grpSpPr>
        <p:pic>
          <p:nvPicPr>
            <p:cNvPr id="450" name="Google Shape;450;g23d983243ae_0_179"/>
            <p:cNvPicPr preferRelativeResize="0"/>
            <p:nvPr/>
          </p:nvPicPr>
          <p:blipFill rotWithShape="1">
            <a:blip r:embed="rId4">
              <a:alphaModFix/>
            </a:blip>
            <a:srcRect b="0" l="9502" r="0" t="0"/>
            <a:stretch/>
          </p:blipFill>
          <p:spPr>
            <a:xfrm>
              <a:off x="6282000" y="607950"/>
              <a:ext cx="4547226" cy="4245300"/>
            </a:xfrm>
            <a:prstGeom prst="rect">
              <a:avLst/>
            </a:prstGeom>
            <a:noFill/>
            <a:ln>
              <a:noFill/>
            </a:ln>
          </p:spPr>
        </p:pic>
        <p:sp>
          <p:nvSpPr>
            <p:cNvPr id="451" name="Google Shape;451;g23d983243ae_0_179"/>
            <p:cNvSpPr/>
            <p:nvPr/>
          </p:nvSpPr>
          <p:spPr>
            <a:xfrm>
              <a:off x="6574050" y="1518250"/>
              <a:ext cx="540600" cy="5703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g23d983243ae_0_179"/>
            <p:cNvSpPr/>
            <p:nvPr/>
          </p:nvSpPr>
          <p:spPr>
            <a:xfrm>
              <a:off x="7382675" y="1089900"/>
              <a:ext cx="540600" cy="5703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g23d983243ae_0_179"/>
            <p:cNvSpPr/>
            <p:nvPr/>
          </p:nvSpPr>
          <p:spPr>
            <a:xfrm>
              <a:off x="8601175" y="947950"/>
              <a:ext cx="540600" cy="5703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g23d983243ae_0_179"/>
            <p:cNvSpPr/>
            <p:nvPr/>
          </p:nvSpPr>
          <p:spPr>
            <a:xfrm>
              <a:off x="9703475" y="704425"/>
              <a:ext cx="1017600" cy="10734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5" name="Google Shape;455;g23d983243ae_0_179"/>
          <p:cNvSpPr txBox="1"/>
          <p:nvPr/>
        </p:nvSpPr>
        <p:spPr>
          <a:xfrm>
            <a:off x="6748650" y="6216475"/>
            <a:ext cx="3000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800">
                <a:solidFill>
                  <a:schemeClr val="dk1"/>
                </a:solidFill>
                <a:latin typeface="Asap"/>
                <a:ea typeface="Asap"/>
                <a:cs typeface="Asap"/>
                <a:sym typeface="Asap"/>
              </a:rPr>
              <a:t>Photos par Madeleine Karelle Ngo Ipoumb. </a:t>
            </a:r>
            <a:r>
              <a:rPr lang="fr-CA" sz="800" u="sng">
                <a:solidFill>
                  <a:schemeClr val="hlink"/>
                </a:solidFill>
                <a:latin typeface="Asap"/>
                <a:ea typeface="Asap"/>
                <a:cs typeface="Asap"/>
                <a:sym typeface="Asap"/>
                <a:hlinkClick r:id="rId5"/>
              </a:rPr>
              <a:t>CC BY-NC-ND 4.0</a:t>
            </a:r>
            <a:r>
              <a:rPr lang="fr-CA" sz="800">
                <a:solidFill>
                  <a:schemeClr val="dk1"/>
                </a:solidFill>
                <a:latin typeface="Asap"/>
                <a:ea typeface="Asap"/>
                <a:cs typeface="Asap"/>
                <a:sym typeface="Asap"/>
              </a:rPr>
              <a:t>.</a:t>
            </a:r>
            <a:endParaRPr sz="8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g23d983243ae_0_247"/>
          <p:cNvSpPr txBox="1"/>
          <p:nvPr>
            <p:ph idx="12" type="sldNum"/>
          </p:nvPr>
        </p:nvSpPr>
        <p:spPr>
          <a:xfrm>
            <a:off x="11353800" y="6216465"/>
            <a:ext cx="641400" cy="641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CA"/>
              <a:t>N°</a:t>
            </a:r>
            <a:endParaRPr/>
          </a:p>
        </p:txBody>
      </p:sp>
      <p:sp>
        <p:nvSpPr>
          <p:cNvPr id="462" name="Google Shape;462;g23d983243ae_0_247"/>
          <p:cNvSpPr txBox="1"/>
          <p:nvPr/>
        </p:nvSpPr>
        <p:spPr>
          <a:xfrm>
            <a:off x="903750" y="6126900"/>
            <a:ext cx="5091300" cy="71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Atelier de cuisine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NGO IPOUMB MADELEINE KARELLE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pic>
        <p:nvPicPr>
          <p:cNvPr id="463" name="Google Shape;463;g23d983243ae_0_247"/>
          <p:cNvPicPr preferRelativeResize="0"/>
          <p:nvPr/>
        </p:nvPicPr>
        <p:blipFill rotWithShape="1">
          <a:blip r:embed="rId3">
            <a:alphaModFix/>
          </a:blip>
          <a:srcRect b="0" l="0" r="0" t="0"/>
          <a:stretch/>
        </p:blipFill>
        <p:spPr>
          <a:xfrm>
            <a:off x="1085375" y="953849"/>
            <a:ext cx="4415650" cy="4331276"/>
          </a:xfrm>
          <a:prstGeom prst="rect">
            <a:avLst/>
          </a:prstGeom>
          <a:noFill/>
          <a:ln>
            <a:noFill/>
          </a:ln>
        </p:spPr>
      </p:pic>
      <p:grpSp>
        <p:nvGrpSpPr>
          <p:cNvPr id="464" name="Google Shape;464;g23d983243ae_0_247"/>
          <p:cNvGrpSpPr/>
          <p:nvPr/>
        </p:nvGrpSpPr>
        <p:grpSpPr>
          <a:xfrm>
            <a:off x="5995050" y="1262025"/>
            <a:ext cx="5202975" cy="3939425"/>
            <a:chOff x="5995050" y="1262025"/>
            <a:chExt cx="5202975" cy="3939425"/>
          </a:xfrm>
        </p:grpSpPr>
        <p:pic>
          <p:nvPicPr>
            <p:cNvPr id="465" name="Google Shape;465;g23d983243ae_0_247"/>
            <p:cNvPicPr preferRelativeResize="0"/>
            <p:nvPr/>
          </p:nvPicPr>
          <p:blipFill rotWithShape="1">
            <a:blip r:embed="rId4">
              <a:alphaModFix/>
            </a:blip>
            <a:srcRect b="0" l="0" r="0" t="0"/>
            <a:stretch/>
          </p:blipFill>
          <p:spPr>
            <a:xfrm>
              <a:off x="5995050" y="1262025"/>
              <a:ext cx="5202975" cy="3939425"/>
            </a:xfrm>
            <a:prstGeom prst="rect">
              <a:avLst/>
            </a:prstGeom>
            <a:noFill/>
            <a:ln>
              <a:noFill/>
            </a:ln>
          </p:spPr>
        </p:pic>
        <p:sp>
          <p:nvSpPr>
            <p:cNvPr id="466" name="Google Shape;466;g23d983243ae_0_247"/>
            <p:cNvSpPr/>
            <p:nvPr/>
          </p:nvSpPr>
          <p:spPr>
            <a:xfrm>
              <a:off x="8946050" y="1683200"/>
              <a:ext cx="1001700" cy="12291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7" name="Google Shape;467;g23d983243ae_0_247"/>
          <p:cNvSpPr txBox="1"/>
          <p:nvPr/>
        </p:nvSpPr>
        <p:spPr>
          <a:xfrm>
            <a:off x="6748650" y="6216475"/>
            <a:ext cx="3000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800">
                <a:solidFill>
                  <a:schemeClr val="dk1"/>
                </a:solidFill>
                <a:latin typeface="Asap"/>
                <a:ea typeface="Asap"/>
                <a:cs typeface="Asap"/>
                <a:sym typeface="Asap"/>
              </a:rPr>
              <a:t>Photos par Madeleine Karelle Ngo Ipoumb. </a:t>
            </a:r>
            <a:r>
              <a:rPr lang="fr-CA" sz="800" u="sng">
                <a:solidFill>
                  <a:schemeClr val="hlink"/>
                </a:solidFill>
                <a:latin typeface="Asap"/>
                <a:ea typeface="Asap"/>
                <a:cs typeface="Asap"/>
                <a:sym typeface="Asap"/>
                <a:hlinkClick r:id="rId5"/>
              </a:rPr>
              <a:t>CC BY-NC-ND 4.0</a:t>
            </a:r>
            <a:r>
              <a:rPr lang="fr-CA" sz="800">
                <a:solidFill>
                  <a:schemeClr val="dk1"/>
                </a:solidFill>
                <a:latin typeface="Asap"/>
                <a:ea typeface="Asap"/>
                <a:cs typeface="Asap"/>
                <a:sym typeface="Asap"/>
              </a:rPr>
              <a:t>.</a:t>
            </a:r>
            <a:endParaRPr sz="8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27cde344336_0_13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fr-CA"/>
              <a:t>Introduction à cette ressource éducative libre</a:t>
            </a:r>
            <a:endParaRPr/>
          </a:p>
        </p:txBody>
      </p:sp>
      <p:sp>
        <p:nvSpPr>
          <p:cNvPr id="270" name="Google Shape;270;g27cde344336_0_132"/>
          <p:cNvSpPr txBox="1"/>
          <p:nvPr>
            <p:ph idx="12" type="sldNum"/>
          </p:nvPr>
        </p:nvSpPr>
        <p:spPr>
          <a:xfrm>
            <a:off x="11353800" y="6216465"/>
            <a:ext cx="641700" cy="641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100"/>
              <a:buFont typeface="Arial"/>
              <a:buNone/>
            </a:pPr>
            <a:fld id="{00000000-1234-1234-1234-123412341234}" type="slidenum">
              <a:rPr lang="fr-CA"/>
              <a:t>‹#›</a:t>
            </a:fld>
            <a:endParaRPr/>
          </a:p>
        </p:txBody>
      </p:sp>
      <p:sp>
        <p:nvSpPr>
          <p:cNvPr id="271" name="Google Shape;271;g27cde344336_0_132"/>
          <p:cNvSpPr txBox="1"/>
          <p:nvPr>
            <p:ph idx="1" type="body"/>
          </p:nvPr>
        </p:nvSpPr>
        <p:spPr>
          <a:xfrm>
            <a:off x="838200" y="1758192"/>
            <a:ext cx="10515600" cy="4390800"/>
          </a:xfrm>
          <a:prstGeom prst="rect">
            <a:avLst/>
          </a:prstGeom>
        </p:spPr>
        <p:txBody>
          <a:bodyPr anchorCtr="0" anchor="t" bIns="45700" lIns="91425" spcFirstLastPara="1" rIns="91425" wrap="square" tIns="45700">
            <a:noAutofit/>
          </a:bodyPr>
          <a:lstStyle/>
          <a:p>
            <a:pPr indent="0" lvl="0" marL="0" rtl="0" algn="l">
              <a:spcBef>
                <a:spcPts val="1100"/>
              </a:spcBef>
              <a:spcAft>
                <a:spcPts val="0"/>
              </a:spcAft>
              <a:buNone/>
            </a:pPr>
            <a:r>
              <a:rPr lang="fr-CA" sz="2300"/>
              <a:t>Cette ressource a été créée dans le cadre d’un atelier de développement professionnel sur la compétence interculturelle en connexion virtuelle entre des enseignant.es du français de l’Ontario au Canada et du Cameroun. Cet atelier a été proposé par Camerise en hiver 2023.</a:t>
            </a:r>
            <a:endParaRPr sz="2300"/>
          </a:p>
          <a:p>
            <a:pPr indent="0" lvl="0" marL="0" rtl="0" algn="l">
              <a:spcBef>
                <a:spcPts val="1100"/>
              </a:spcBef>
              <a:spcAft>
                <a:spcPts val="0"/>
              </a:spcAft>
              <a:buNone/>
            </a:pPr>
            <a:r>
              <a:t/>
            </a:r>
            <a:endParaRPr sz="300"/>
          </a:p>
          <a:p>
            <a:pPr indent="0" lvl="0" marL="0" rtl="0" algn="l">
              <a:spcBef>
                <a:spcPts val="1100"/>
              </a:spcBef>
              <a:spcAft>
                <a:spcPts val="0"/>
              </a:spcAft>
              <a:buNone/>
            </a:pPr>
            <a:r>
              <a:rPr lang="fr-CA" sz="2300"/>
              <a:t>Il s’agissait de collaborer avec ses collègues </a:t>
            </a:r>
            <a:r>
              <a:rPr b="1" lang="fr-CA" sz="2300"/>
              <a:t>de son propre pays </a:t>
            </a:r>
            <a:r>
              <a:rPr lang="fr-CA" sz="2300"/>
              <a:t>sur la création de Googles slides </a:t>
            </a:r>
            <a:r>
              <a:rPr b="1" lang="fr-CA" sz="2300"/>
              <a:t>à destination d’élèves de l’autre pays</a:t>
            </a:r>
            <a:r>
              <a:rPr lang="fr-CA" sz="2300"/>
              <a:t>  pour leur faire découvrir son propre contexte culturel.</a:t>
            </a:r>
            <a:endParaRPr sz="2300"/>
          </a:p>
          <a:p>
            <a:pPr indent="0" lvl="0" marL="0" rtl="0" algn="l">
              <a:spcBef>
                <a:spcPts val="1100"/>
              </a:spcBef>
              <a:spcAft>
                <a:spcPts val="0"/>
              </a:spcAft>
              <a:buNone/>
            </a:pPr>
            <a:r>
              <a:t/>
            </a:r>
            <a:endParaRPr sz="300"/>
          </a:p>
          <a:p>
            <a:pPr indent="0" lvl="0" marL="0" rtl="0" algn="l">
              <a:spcBef>
                <a:spcPts val="1100"/>
              </a:spcBef>
              <a:spcAft>
                <a:spcPts val="0"/>
              </a:spcAft>
              <a:buNone/>
            </a:pPr>
            <a:r>
              <a:rPr lang="fr-CA" sz="2300"/>
              <a:t>Tous les participant.es à l’atelier ont accepté de se prêter à l’exercice et de rendre par la suite leurs ressources disponibles à tout le monde en y apposant une licence ouverte permettant son utilisation et même sa modification.</a:t>
            </a:r>
            <a:endParaRPr sz="2300"/>
          </a:p>
          <a:p>
            <a:pPr indent="0" lvl="0" marL="0" rtl="0" algn="l">
              <a:spcBef>
                <a:spcPts val="1100"/>
              </a:spcBef>
              <a:spcAft>
                <a:spcPts val="0"/>
              </a:spcAft>
              <a:buNone/>
            </a:pPr>
            <a:r>
              <a:t/>
            </a:r>
            <a:endParaRPr sz="2300"/>
          </a:p>
        </p:txBody>
      </p:sp>
      <p:sp>
        <p:nvSpPr>
          <p:cNvPr id="272" name="Google Shape;272;g27cde344336_0_132"/>
          <p:cNvSpPr txBox="1"/>
          <p:nvPr/>
        </p:nvSpPr>
        <p:spPr>
          <a:xfrm>
            <a:off x="903784" y="6351233"/>
            <a:ext cx="10257300" cy="49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sz="1500">
                <a:solidFill>
                  <a:schemeClr val="dk1"/>
                </a:solidFill>
                <a:latin typeface="Asap"/>
                <a:ea typeface="Asap"/>
                <a:cs typeface="Asap"/>
                <a:sym typeface="Asap"/>
              </a:rPr>
              <a:t>“Introduction à cette ressource éducative libre” par Muriel Péguret. </a:t>
            </a:r>
            <a:br>
              <a:rPr lang="fr-CA" sz="1500">
                <a:solidFill>
                  <a:schemeClr val="dk1"/>
                </a:solidFill>
                <a:latin typeface="Asap"/>
                <a:ea typeface="Asap"/>
                <a:cs typeface="Asap"/>
                <a:sym typeface="Asap"/>
              </a:rPr>
            </a:br>
            <a:r>
              <a:rPr lang="fr-CA" sz="1500">
                <a:solidFill>
                  <a:schemeClr val="dk1"/>
                </a:solidFill>
                <a:latin typeface="Asap"/>
                <a:ea typeface="Asap"/>
                <a:cs typeface="Asap"/>
                <a:sym typeface="Asap"/>
              </a:rPr>
              <a:t>CC - BY-NC-SA 4.0, sauf mention contraire</a:t>
            </a:r>
            <a:endParaRPr sz="1500">
              <a:solidFill>
                <a:schemeClr val="dk1"/>
              </a:solidFill>
              <a:latin typeface="Asap"/>
              <a:ea typeface="Asap"/>
              <a:cs typeface="Asap"/>
              <a:sym typeface="Asap"/>
            </a:endParaRPr>
          </a:p>
          <a:p>
            <a:pPr indent="0" lvl="0" marL="0" rtl="0" algn="l">
              <a:spcBef>
                <a:spcPts val="0"/>
              </a:spcBef>
              <a:spcAft>
                <a:spcPts val="0"/>
              </a:spcAft>
              <a:buNone/>
            </a:pPr>
            <a:r>
              <a:t/>
            </a:r>
            <a:endParaRPr sz="1500">
              <a:solidFill>
                <a:schemeClr val="dk1"/>
              </a:solidFill>
              <a:latin typeface="Asap"/>
              <a:ea typeface="Asap"/>
              <a:cs typeface="Asap"/>
              <a:sym typeface="Asap"/>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g23d983243ae_0_268"/>
          <p:cNvSpPr txBox="1"/>
          <p:nvPr>
            <p:ph type="title"/>
          </p:nvPr>
        </p:nvSpPr>
        <p:spPr>
          <a:xfrm>
            <a:off x="831850" y="1709738"/>
            <a:ext cx="10515600" cy="2852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fr-CA"/>
              <a:t>Résumé de l’atelier Goûter par une apprenante</a:t>
            </a:r>
            <a:endParaRPr/>
          </a:p>
        </p:txBody>
      </p:sp>
      <p:sp>
        <p:nvSpPr>
          <p:cNvPr id="474" name="Google Shape;474;g23d983243ae_0_268"/>
          <p:cNvSpPr txBox="1"/>
          <p:nvPr>
            <p:ph idx="12" type="sldNum"/>
          </p:nvPr>
        </p:nvSpPr>
        <p:spPr>
          <a:xfrm>
            <a:off x="11353800" y="6216465"/>
            <a:ext cx="641400" cy="641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fr-CA"/>
              <a:t>‹#›</a:t>
            </a:fld>
            <a:endParaRPr/>
          </a:p>
        </p:txBody>
      </p:sp>
      <p:sp>
        <p:nvSpPr>
          <p:cNvPr id="475" name="Google Shape;475;g23d983243ae_0_268"/>
          <p:cNvSpPr txBox="1"/>
          <p:nvPr/>
        </p:nvSpPr>
        <p:spPr>
          <a:xfrm>
            <a:off x="903750" y="6126900"/>
            <a:ext cx="5091300" cy="71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Atelier de cuisine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NGO IPOUMB MADELEINE KARELLE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g23d983243ae_0_27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fr-CA"/>
              <a:t>Photo de fin de l’atelier.</a:t>
            </a:r>
            <a:endParaRPr/>
          </a:p>
        </p:txBody>
      </p:sp>
      <p:sp>
        <p:nvSpPr>
          <p:cNvPr id="482" name="Google Shape;482;g23d983243ae_0_276"/>
          <p:cNvSpPr txBox="1"/>
          <p:nvPr>
            <p:ph idx="12" type="sldNum"/>
          </p:nvPr>
        </p:nvSpPr>
        <p:spPr>
          <a:xfrm>
            <a:off x="11353800" y="6216465"/>
            <a:ext cx="641400" cy="641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CA"/>
              <a:t>N°</a:t>
            </a:r>
            <a:endParaRPr/>
          </a:p>
        </p:txBody>
      </p:sp>
      <p:sp>
        <p:nvSpPr>
          <p:cNvPr id="483" name="Google Shape;483;g23d983243ae_0_276"/>
          <p:cNvSpPr txBox="1"/>
          <p:nvPr/>
        </p:nvSpPr>
        <p:spPr>
          <a:xfrm>
            <a:off x="903750" y="6126900"/>
            <a:ext cx="5091300" cy="71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Atelier de cuisine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NGO IPOUMB MADELEINE KARELLE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grpSp>
        <p:nvGrpSpPr>
          <p:cNvPr id="484" name="Google Shape;484;g23d983243ae_0_276"/>
          <p:cNvGrpSpPr/>
          <p:nvPr/>
        </p:nvGrpSpPr>
        <p:grpSpPr>
          <a:xfrm>
            <a:off x="2398946" y="1990903"/>
            <a:ext cx="6924634" cy="3835913"/>
            <a:chOff x="2318049" y="1568251"/>
            <a:chExt cx="7082575" cy="3984950"/>
          </a:xfrm>
        </p:grpSpPr>
        <p:pic>
          <p:nvPicPr>
            <p:cNvPr descr="IMG-20230324-WA0034" id="485" name="Google Shape;485;g23d983243ae_0_276"/>
            <p:cNvPicPr preferRelativeResize="0"/>
            <p:nvPr/>
          </p:nvPicPr>
          <p:blipFill rotWithShape="1">
            <a:blip r:embed="rId3">
              <a:alphaModFix/>
            </a:blip>
            <a:srcRect b="0" l="0" r="0" t="0"/>
            <a:stretch/>
          </p:blipFill>
          <p:spPr>
            <a:xfrm>
              <a:off x="2318049" y="1568251"/>
              <a:ext cx="7082575" cy="3984950"/>
            </a:xfrm>
            <a:prstGeom prst="rect">
              <a:avLst/>
            </a:prstGeom>
            <a:noFill/>
            <a:ln>
              <a:noFill/>
            </a:ln>
          </p:spPr>
        </p:pic>
        <p:sp>
          <p:nvSpPr>
            <p:cNvPr id="486" name="Google Shape;486;g23d983243ae_0_276"/>
            <p:cNvSpPr/>
            <p:nvPr/>
          </p:nvSpPr>
          <p:spPr>
            <a:xfrm>
              <a:off x="2988975" y="2372125"/>
              <a:ext cx="340800" cy="3408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g23d983243ae_0_276"/>
            <p:cNvSpPr/>
            <p:nvPr/>
          </p:nvSpPr>
          <p:spPr>
            <a:xfrm>
              <a:off x="3746800" y="2451450"/>
              <a:ext cx="340800" cy="3408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g23d983243ae_0_276"/>
            <p:cNvSpPr/>
            <p:nvPr/>
          </p:nvSpPr>
          <p:spPr>
            <a:xfrm>
              <a:off x="4181050" y="2712925"/>
              <a:ext cx="340800" cy="3408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g23d983243ae_0_276"/>
            <p:cNvSpPr/>
            <p:nvPr/>
          </p:nvSpPr>
          <p:spPr>
            <a:xfrm>
              <a:off x="4020275" y="2255225"/>
              <a:ext cx="340800" cy="3408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g23d983243ae_0_276"/>
            <p:cNvSpPr/>
            <p:nvPr/>
          </p:nvSpPr>
          <p:spPr>
            <a:xfrm>
              <a:off x="5638538" y="3688066"/>
              <a:ext cx="441600" cy="4416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g23d983243ae_0_276"/>
            <p:cNvSpPr/>
            <p:nvPr/>
          </p:nvSpPr>
          <p:spPr>
            <a:xfrm>
              <a:off x="5149725" y="2451450"/>
              <a:ext cx="504600" cy="4854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g23d983243ae_0_276"/>
            <p:cNvSpPr/>
            <p:nvPr/>
          </p:nvSpPr>
          <p:spPr>
            <a:xfrm>
              <a:off x="4978525" y="2255225"/>
              <a:ext cx="340800" cy="3408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g23d983243ae_0_276"/>
            <p:cNvSpPr/>
            <p:nvPr/>
          </p:nvSpPr>
          <p:spPr>
            <a:xfrm>
              <a:off x="6096000" y="2712925"/>
              <a:ext cx="340800" cy="3408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g23d983243ae_0_276"/>
            <p:cNvSpPr/>
            <p:nvPr/>
          </p:nvSpPr>
          <p:spPr>
            <a:xfrm>
              <a:off x="6556800" y="2651875"/>
              <a:ext cx="340800" cy="3408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g23d983243ae_0_276"/>
            <p:cNvSpPr/>
            <p:nvPr/>
          </p:nvSpPr>
          <p:spPr>
            <a:xfrm>
              <a:off x="7533825" y="2596025"/>
              <a:ext cx="340800" cy="3408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g23d983243ae_0_276"/>
            <p:cNvSpPr/>
            <p:nvPr/>
          </p:nvSpPr>
          <p:spPr>
            <a:xfrm>
              <a:off x="5704763" y="2451450"/>
              <a:ext cx="340800" cy="3408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g23d983243ae_0_276"/>
            <p:cNvSpPr/>
            <p:nvPr/>
          </p:nvSpPr>
          <p:spPr>
            <a:xfrm>
              <a:off x="6045575" y="2031475"/>
              <a:ext cx="340800" cy="3408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g23d983243ae_0_276"/>
            <p:cNvSpPr/>
            <p:nvPr/>
          </p:nvSpPr>
          <p:spPr>
            <a:xfrm>
              <a:off x="6811500" y="2196750"/>
              <a:ext cx="340800" cy="3408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g23d983243ae_0_276"/>
            <p:cNvSpPr/>
            <p:nvPr/>
          </p:nvSpPr>
          <p:spPr>
            <a:xfrm>
              <a:off x="6453750" y="2372125"/>
              <a:ext cx="340800" cy="3408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g23d983243ae_0_276"/>
            <p:cNvSpPr/>
            <p:nvPr/>
          </p:nvSpPr>
          <p:spPr>
            <a:xfrm>
              <a:off x="7202725" y="2596025"/>
              <a:ext cx="340800" cy="3408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g23d983243ae_0_276"/>
            <p:cNvSpPr/>
            <p:nvPr/>
          </p:nvSpPr>
          <p:spPr>
            <a:xfrm>
              <a:off x="8114200" y="2311075"/>
              <a:ext cx="340800" cy="3408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g23d983243ae_0_276"/>
            <p:cNvSpPr/>
            <p:nvPr/>
          </p:nvSpPr>
          <p:spPr>
            <a:xfrm>
              <a:off x="7577425" y="2311075"/>
              <a:ext cx="340800" cy="340800"/>
            </a:xfrm>
            <a:prstGeom prst="ellipse">
              <a:avLst/>
            </a:prstGeom>
            <a:solidFill>
              <a:srgbClr val="5B2B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3" name="Google Shape;503;g23d983243ae_0_276"/>
          <p:cNvSpPr txBox="1"/>
          <p:nvPr/>
        </p:nvSpPr>
        <p:spPr>
          <a:xfrm>
            <a:off x="6748650" y="6216475"/>
            <a:ext cx="3000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800">
                <a:solidFill>
                  <a:schemeClr val="dk1"/>
                </a:solidFill>
                <a:latin typeface="Asap"/>
                <a:ea typeface="Asap"/>
                <a:cs typeface="Asap"/>
                <a:sym typeface="Asap"/>
              </a:rPr>
              <a:t>Photo par Madeleine Karelle Ngo Ipoumb. </a:t>
            </a:r>
            <a:r>
              <a:rPr lang="fr-CA" sz="800" u="sng">
                <a:solidFill>
                  <a:schemeClr val="hlink"/>
                </a:solidFill>
                <a:latin typeface="Asap"/>
                <a:ea typeface="Asap"/>
                <a:cs typeface="Asap"/>
                <a:sym typeface="Asap"/>
                <a:hlinkClick r:id="rId4"/>
              </a:rPr>
              <a:t>CC BY-NC-ND 4.0</a:t>
            </a:r>
            <a:r>
              <a:rPr lang="fr-CA" sz="800">
                <a:solidFill>
                  <a:schemeClr val="dk1"/>
                </a:solidFill>
                <a:latin typeface="Asap"/>
                <a:ea typeface="Asap"/>
                <a:cs typeface="Asap"/>
                <a:sym typeface="Asap"/>
              </a:rPr>
              <a:t>.</a:t>
            </a:r>
            <a:endParaRPr sz="8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3"/>
          <p:cNvSpPr txBox="1"/>
          <p:nvPr/>
        </p:nvSpPr>
        <p:spPr>
          <a:xfrm>
            <a:off x="903750" y="6126900"/>
            <a:ext cx="5091300" cy="71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Atelier de cuisine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NGO IPOUMB MADELEINE KARELLE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237aa6630f6_0_6"/>
          <p:cNvSpPr txBox="1"/>
          <p:nvPr>
            <p:ph type="title"/>
          </p:nvPr>
        </p:nvSpPr>
        <p:spPr>
          <a:xfrm>
            <a:off x="838200" y="365125"/>
            <a:ext cx="10515600" cy="1325700"/>
          </a:xfrm>
          <a:prstGeom prst="rect">
            <a:avLst/>
          </a:prstGeom>
          <a:solidFill>
            <a:srgbClr val="5B2B6B">
              <a:alpha val="88627"/>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fr-CA"/>
              <a:t>1. </a:t>
            </a:r>
            <a:r>
              <a:rPr lang="fr-CA"/>
              <a:t>Objectifs de l’atelier goûter:</a:t>
            </a:r>
            <a:endParaRPr/>
          </a:p>
        </p:txBody>
      </p:sp>
      <p:sp>
        <p:nvSpPr>
          <p:cNvPr id="279" name="Google Shape;279;g237aa6630f6_0_6"/>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280" name="Google Shape;280;g237aa6630f6_0_6"/>
          <p:cNvSpPr txBox="1"/>
          <p:nvPr>
            <p:ph idx="1" type="body"/>
          </p:nvPr>
        </p:nvSpPr>
        <p:spPr>
          <a:xfrm>
            <a:off x="838200" y="1825625"/>
            <a:ext cx="10515600" cy="4390800"/>
          </a:xfrm>
          <a:prstGeom prst="rect">
            <a:avLst/>
          </a:prstGeom>
          <a:solidFill>
            <a:srgbClr val="F7F7F7">
              <a:alpha val="85490"/>
            </a:srgbClr>
          </a:solidFill>
          <a:ln cap="flat" cmpd="sng" w="9525">
            <a:solidFill>
              <a:srgbClr val="5B2B6B">
                <a:alpha val="8627"/>
              </a:srgbClr>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100"/>
              <a:buNone/>
            </a:pPr>
            <a:r>
              <a:rPr lang="fr-CA"/>
              <a:t>Apprendre de nouveaux mets traditionnels du Cameroun;</a:t>
            </a:r>
            <a:endParaRPr/>
          </a:p>
          <a:p>
            <a:pPr indent="0" lvl="0" marL="0" rtl="0" algn="l">
              <a:lnSpc>
                <a:spcPct val="90000"/>
              </a:lnSpc>
              <a:spcBef>
                <a:spcPts val="1000"/>
              </a:spcBef>
              <a:spcAft>
                <a:spcPts val="0"/>
              </a:spcAft>
              <a:buClr>
                <a:schemeClr val="dk1"/>
              </a:buClr>
              <a:buSzPts val="1100"/>
              <a:buFont typeface="Arial"/>
              <a:buNone/>
            </a:pPr>
            <a:r>
              <a:rPr lang="fr-CA"/>
              <a:t> </a:t>
            </a:r>
            <a:endParaRPr/>
          </a:p>
          <a:p>
            <a:pPr indent="0" lvl="0" marL="0" rtl="0" algn="l">
              <a:lnSpc>
                <a:spcPct val="90000"/>
              </a:lnSpc>
              <a:spcBef>
                <a:spcPts val="1000"/>
              </a:spcBef>
              <a:spcAft>
                <a:spcPts val="0"/>
              </a:spcAft>
              <a:buSzPts val="1100"/>
              <a:buNone/>
            </a:pPr>
            <a:r>
              <a:rPr lang="fr-CA"/>
              <a:t>Valoriser la culture de l’autre;</a:t>
            </a:r>
            <a:endParaRPr/>
          </a:p>
          <a:p>
            <a:pPr indent="0" lvl="0" marL="0" rtl="0" algn="l">
              <a:lnSpc>
                <a:spcPct val="90000"/>
              </a:lnSpc>
              <a:spcBef>
                <a:spcPts val="1000"/>
              </a:spcBef>
              <a:spcAft>
                <a:spcPts val="0"/>
              </a:spcAft>
              <a:buClr>
                <a:schemeClr val="dk1"/>
              </a:buClr>
              <a:buSzPts val="1100"/>
              <a:buFont typeface="Arial"/>
              <a:buNone/>
            </a:pPr>
            <a:r>
              <a:t/>
            </a:r>
            <a:endParaRPr/>
          </a:p>
          <a:p>
            <a:pPr indent="0" lvl="0" marL="0" rtl="0" algn="l">
              <a:lnSpc>
                <a:spcPct val="90000"/>
              </a:lnSpc>
              <a:spcBef>
                <a:spcPts val="1000"/>
              </a:spcBef>
              <a:spcAft>
                <a:spcPts val="0"/>
              </a:spcAft>
              <a:buClr>
                <a:schemeClr val="dk1"/>
              </a:buClr>
              <a:buSzPts val="1100"/>
              <a:buFont typeface="Arial"/>
              <a:buNone/>
            </a:pPr>
            <a:r>
              <a:rPr lang="fr-CA"/>
              <a:t>Être autonome.</a:t>
            </a:r>
            <a:endParaRPr/>
          </a:p>
          <a:p>
            <a:pPr indent="0" lvl="0" marL="0" rtl="0" algn="l">
              <a:lnSpc>
                <a:spcPct val="90000"/>
              </a:lnSpc>
              <a:spcBef>
                <a:spcPts val="1000"/>
              </a:spcBef>
              <a:spcAft>
                <a:spcPts val="0"/>
              </a:spcAft>
              <a:buClr>
                <a:schemeClr val="dk1"/>
              </a:buClr>
              <a:buSzPts val="1100"/>
              <a:buFont typeface="Arial"/>
              <a:buNone/>
            </a:pPr>
            <a:r>
              <a:t/>
            </a:r>
            <a:endParaRPr/>
          </a:p>
          <a:p>
            <a:pPr indent="0" lvl="0" marL="0" rtl="0" algn="l">
              <a:lnSpc>
                <a:spcPct val="90000"/>
              </a:lnSpc>
              <a:spcBef>
                <a:spcPts val="1000"/>
              </a:spcBef>
              <a:spcAft>
                <a:spcPts val="0"/>
              </a:spcAft>
              <a:buSzPts val="1946"/>
              <a:buNone/>
            </a:pPr>
            <a:r>
              <a:t/>
            </a:r>
            <a:endParaRPr/>
          </a:p>
        </p:txBody>
      </p:sp>
      <p:sp>
        <p:nvSpPr>
          <p:cNvPr id="281" name="Google Shape;281;g237aa6630f6_0_6"/>
          <p:cNvSpPr txBox="1"/>
          <p:nvPr/>
        </p:nvSpPr>
        <p:spPr>
          <a:xfrm>
            <a:off x="903750" y="6126900"/>
            <a:ext cx="5091300" cy="71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Atelier de cuisine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NGO IPOUMB MADELEINE KARELLE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23d983243ae_0_8"/>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fr-CA"/>
              <a:t>Matériel pour cuisiner:</a:t>
            </a:r>
            <a:endParaRPr/>
          </a:p>
        </p:txBody>
      </p:sp>
      <p:sp>
        <p:nvSpPr>
          <p:cNvPr id="288" name="Google Shape;288;g23d983243ae_0_8"/>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289" name="Google Shape;289;g23d983243ae_0_8"/>
          <p:cNvSpPr txBox="1"/>
          <p:nvPr>
            <p:ph idx="1" type="body"/>
          </p:nvPr>
        </p:nvSpPr>
        <p:spPr>
          <a:xfrm>
            <a:off x="838200" y="1825625"/>
            <a:ext cx="10515600" cy="4390800"/>
          </a:xfrm>
          <a:prstGeom prst="rect">
            <a:avLst/>
          </a:prstGeom>
          <a:solidFill>
            <a:srgbClr val="F7F7F7">
              <a:alpha val="85490"/>
            </a:srgbClr>
          </a:solidFill>
          <a:ln cap="flat" cmpd="sng" w="9525">
            <a:solidFill>
              <a:srgbClr val="5B2B6B">
                <a:alpha val="8630"/>
              </a:srgbClr>
            </a:solidFill>
            <a:prstDash val="solid"/>
            <a:round/>
            <a:headEnd len="sm" w="sm" type="none"/>
            <a:tailEnd len="sm" w="sm" type="none"/>
          </a:ln>
        </p:spPr>
        <p:txBody>
          <a:bodyPr anchorCtr="0" anchor="t" bIns="45700" lIns="91425" spcFirstLastPara="1" rIns="91425" wrap="square" tIns="45700">
            <a:normAutofit lnSpcReduction="20000"/>
          </a:bodyPr>
          <a:lstStyle/>
          <a:p>
            <a:pPr indent="0" lvl="0" marL="0" rtl="0" algn="l">
              <a:lnSpc>
                <a:spcPct val="90000"/>
              </a:lnSpc>
              <a:spcBef>
                <a:spcPts val="1000"/>
              </a:spcBef>
              <a:spcAft>
                <a:spcPts val="0"/>
              </a:spcAft>
              <a:buSzPts val="1100"/>
              <a:buNone/>
            </a:pPr>
            <a:r>
              <a:rPr lang="fr-CA"/>
              <a:t>Des marmites ou une casserole,</a:t>
            </a:r>
            <a:endParaRPr/>
          </a:p>
          <a:p>
            <a:pPr indent="0" lvl="0" marL="0" rtl="0" algn="l">
              <a:lnSpc>
                <a:spcPct val="90000"/>
              </a:lnSpc>
              <a:spcBef>
                <a:spcPts val="1000"/>
              </a:spcBef>
              <a:spcAft>
                <a:spcPts val="0"/>
              </a:spcAft>
              <a:buClr>
                <a:schemeClr val="dk1"/>
              </a:buClr>
              <a:buSzPts val="1100"/>
              <a:buFont typeface="Arial"/>
              <a:buNone/>
            </a:pPr>
            <a:r>
              <a:t/>
            </a:r>
            <a:endParaRPr/>
          </a:p>
          <a:p>
            <a:pPr indent="0" lvl="0" marL="0" rtl="0" algn="l">
              <a:lnSpc>
                <a:spcPct val="90000"/>
              </a:lnSpc>
              <a:spcBef>
                <a:spcPts val="1000"/>
              </a:spcBef>
              <a:spcAft>
                <a:spcPts val="0"/>
              </a:spcAft>
              <a:buSzPts val="1100"/>
              <a:buNone/>
            </a:pPr>
            <a:r>
              <a:rPr lang="fr-CA"/>
              <a:t>Des assiettes et fourchettes,</a:t>
            </a:r>
            <a:endParaRPr/>
          </a:p>
          <a:p>
            <a:pPr indent="0" lvl="0" marL="0" rtl="0" algn="l">
              <a:lnSpc>
                <a:spcPct val="90000"/>
              </a:lnSpc>
              <a:spcBef>
                <a:spcPts val="1000"/>
              </a:spcBef>
              <a:spcAft>
                <a:spcPts val="0"/>
              </a:spcAft>
              <a:buClr>
                <a:schemeClr val="dk1"/>
              </a:buClr>
              <a:buSzPts val="1100"/>
              <a:buFont typeface="Arial"/>
              <a:buNone/>
            </a:pPr>
            <a:r>
              <a:t/>
            </a:r>
            <a:endParaRPr/>
          </a:p>
          <a:p>
            <a:pPr indent="0" lvl="0" marL="0" rtl="0" algn="l">
              <a:lnSpc>
                <a:spcPct val="90000"/>
              </a:lnSpc>
              <a:spcBef>
                <a:spcPts val="1000"/>
              </a:spcBef>
              <a:spcAft>
                <a:spcPts val="0"/>
              </a:spcAft>
              <a:buSzPts val="1100"/>
              <a:buNone/>
            </a:pPr>
            <a:r>
              <a:rPr lang="fr-CA"/>
              <a:t>Un mortier et un pilon (si nous sommes au village ou dans certaines maisons.) ou une spatule, </a:t>
            </a:r>
            <a:endParaRPr/>
          </a:p>
          <a:p>
            <a:pPr indent="0" lvl="0" marL="0" rtl="0" algn="l">
              <a:lnSpc>
                <a:spcPct val="90000"/>
              </a:lnSpc>
              <a:spcBef>
                <a:spcPts val="1000"/>
              </a:spcBef>
              <a:spcAft>
                <a:spcPts val="0"/>
              </a:spcAft>
              <a:buClr>
                <a:schemeClr val="dk1"/>
              </a:buClr>
              <a:buSzPts val="1100"/>
              <a:buFont typeface="Arial"/>
              <a:buNone/>
            </a:pPr>
            <a:r>
              <a:t/>
            </a:r>
            <a:endParaRPr/>
          </a:p>
          <a:p>
            <a:pPr indent="0" lvl="0" marL="0" rtl="0" algn="l">
              <a:lnSpc>
                <a:spcPct val="90000"/>
              </a:lnSpc>
              <a:spcBef>
                <a:spcPts val="1000"/>
              </a:spcBef>
              <a:spcAft>
                <a:spcPts val="0"/>
              </a:spcAft>
              <a:buClr>
                <a:schemeClr val="dk1"/>
              </a:buClr>
              <a:buSzPts val="1100"/>
              <a:buFont typeface="Arial"/>
              <a:buNone/>
            </a:pPr>
            <a:r>
              <a:rPr lang="fr-CA"/>
              <a:t>Des mouchoirs.</a:t>
            </a:r>
            <a:endParaRPr/>
          </a:p>
          <a:p>
            <a:pPr indent="0" lvl="0" marL="0" rtl="0" algn="l">
              <a:lnSpc>
                <a:spcPct val="90000"/>
              </a:lnSpc>
              <a:spcBef>
                <a:spcPts val="1000"/>
              </a:spcBef>
              <a:spcAft>
                <a:spcPts val="0"/>
              </a:spcAft>
              <a:buClr>
                <a:schemeClr val="dk1"/>
              </a:buClr>
              <a:buSzPts val="1100"/>
              <a:buFont typeface="Arial"/>
              <a:buNone/>
            </a:pPr>
            <a:r>
              <a:t/>
            </a:r>
            <a:endParaRPr/>
          </a:p>
          <a:p>
            <a:pPr indent="0" lvl="0" marL="0" rtl="0" algn="l">
              <a:lnSpc>
                <a:spcPct val="90000"/>
              </a:lnSpc>
              <a:spcBef>
                <a:spcPts val="1000"/>
              </a:spcBef>
              <a:spcAft>
                <a:spcPts val="0"/>
              </a:spcAft>
              <a:buSzPts val="1946"/>
              <a:buNone/>
            </a:pPr>
            <a:r>
              <a:t/>
            </a:r>
            <a:endParaRPr/>
          </a:p>
        </p:txBody>
      </p:sp>
      <p:sp>
        <p:nvSpPr>
          <p:cNvPr id="290" name="Google Shape;290;g23d983243ae_0_8"/>
          <p:cNvSpPr txBox="1"/>
          <p:nvPr/>
        </p:nvSpPr>
        <p:spPr>
          <a:xfrm>
            <a:off x="903750" y="6126900"/>
            <a:ext cx="5091300" cy="71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Atelier de cuisine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NGO IPOUMB MADELEINE KARELLE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23d983243ae_0_18"/>
          <p:cNvSpPr txBox="1"/>
          <p:nvPr>
            <p:ph type="title"/>
          </p:nvPr>
        </p:nvSpPr>
        <p:spPr>
          <a:xfrm>
            <a:off x="831850" y="1709738"/>
            <a:ext cx="10515600" cy="2852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fr-CA"/>
              <a:t>Cas pratique avec les apprenants</a:t>
            </a:r>
            <a:endParaRPr/>
          </a:p>
        </p:txBody>
      </p:sp>
      <p:sp>
        <p:nvSpPr>
          <p:cNvPr id="297" name="Google Shape;297;g23d983243ae_0_18"/>
          <p:cNvSpPr txBox="1"/>
          <p:nvPr>
            <p:ph idx="1" type="body"/>
          </p:nvPr>
        </p:nvSpPr>
        <p:spPr>
          <a:xfrm>
            <a:off x="831850" y="4589463"/>
            <a:ext cx="10515600" cy="15003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fr-CA"/>
              <a:t>Mets de pilé de pommes de terre</a:t>
            </a:r>
            <a:endParaRPr/>
          </a:p>
        </p:txBody>
      </p:sp>
      <p:sp>
        <p:nvSpPr>
          <p:cNvPr id="298" name="Google Shape;298;g23d983243ae_0_18"/>
          <p:cNvSpPr txBox="1"/>
          <p:nvPr>
            <p:ph idx="12" type="sldNum"/>
          </p:nvPr>
        </p:nvSpPr>
        <p:spPr>
          <a:xfrm>
            <a:off x="11353800" y="6216465"/>
            <a:ext cx="641400" cy="641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050"/>
              <a:buFont typeface="Arial"/>
              <a:buNone/>
            </a:pPr>
            <a:fld id="{00000000-1234-1234-1234-123412341234}" type="slidenum">
              <a:rPr lang="fr-CA"/>
              <a:t>‹#›</a:t>
            </a:fld>
            <a:endParaRPr/>
          </a:p>
        </p:txBody>
      </p:sp>
      <p:sp>
        <p:nvSpPr>
          <p:cNvPr id="299" name="Google Shape;299;g23d983243ae_0_18"/>
          <p:cNvSpPr txBox="1"/>
          <p:nvPr/>
        </p:nvSpPr>
        <p:spPr>
          <a:xfrm>
            <a:off x="903750" y="6126900"/>
            <a:ext cx="5091300" cy="71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Atelier de cuisine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NGO IPOUMB MADELEINE KARELLE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23d983243ae_0_28"/>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fr-CA"/>
              <a:t>Ingrédients</a:t>
            </a:r>
            <a:endParaRPr/>
          </a:p>
        </p:txBody>
      </p:sp>
      <p:sp>
        <p:nvSpPr>
          <p:cNvPr id="306" name="Google Shape;306;g23d983243ae_0_28"/>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307" name="Google Shape;307;g23d983243ae_0_28"/>
          <p:cNvSpPr txBox="1"/>
          <p:nvPr>
            <p:ph idx="1" type="body"/>
          </p:nvPr>
        </p:nvSpPr>
        <p:spPr>
          <a:xfrm>
            <a:off x="838200" y="1825625"/>
            <a:ext cx="10515600" cy="4390800"/>
          </a:xfrm>
          <a:prstGeom prst="rect">
            <a:avLst/>
          </a:prstGeom>
          <a:solidFill>
            <a:srgbClr val="F7F7F7">
              <a:alpha val="85490"/>
            </a:srgbClr>
          </a:solidFill>
          <a:ln cap="flat" cmpd="sng" w="9525">
            <a:solidFill>
              <a:srgbClr val="5B2B6B">
                <a:alpha val="8630"/>
              </a:srgbClr>
            </a:solidFill>
            <a:prstDash val="solid"/>
            <a:round/>
            <a:headEnd len="sm" w="sm" type="none"/>
            <a:tailEnd len="sm" w="sm" type="none"/>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SzPts val="1800"/>
              <a:buChar char="●"/>
            </a:pPr>
            <a:r>
              <a:rPr lang="fr-CA"/>
              <a:t>500 g de pommes de terre</a:t>
            </a:r>
            <a:endParaRPr/>
          </a:p>
          <a:p>
            <a:pPr indent="-342900" lvl="0" marL="457200" rtl="0" algn="l">
              <a:lnSpc>
                <a:spcPct val="90000"/>
              </a:lnSpc>
              <a:spcBef>
                <a:spcPts val="0"/>
              </a:spcBef>
              <a:spcAft>
                <a:spcPts val="0"/>
              </a:spcAft>
              <a:buSzPts val="1800"/>
              <a:buChar char="●"/>
            </a:pPr>
            <a:r>
              <a:rPr lang="fr-CA"/>
              <a:t>250 g de haricots (noir ou rouge)</a:t>
            </a:r>
            <a:endParaRPr/>
          </a:p>
          <a:p>
            <a:pPr indent="-342900" lvl="0" marL="457200" rtl="0" algn="l">
              <a:lnSpc>
                <a:spcPct val="90000"/>
              </a:lnSpc>
              <a:spcBef>
                <a:spcPts val="0"/>
              </a:spcBef>
              <a:spcAft>
                <a:spcPts val="0"/>
              </a:spcAft>
              <a:buSzPts val="1800"/>
              <a:buChar char="●"/>
            </a:pPr>
            <a:r>
              <a:rPr lang="fr-CA"/>
              <a:t>1 oignon </a:t>
            </a:r>
            <a:endParaRPr/>
          </a:p>
          <a:p>
            <a:pPr indent="-342900" lvl="0" marL="457200" rtl="0" algn="l">
              <a:lnSpc>
                <a:spcPct val="90000"/>
              </a:lnSpc>
              <a:spcBef>
                <a:spcPts val="0"/>
              </a:spcBef>
              <a:spcAft>
                <a:spcPts val="0"/>
              </a:spcAft>
              <a:buSzPts val="1800"/>
              <a:buChar char="●"/>
            </a:pPr>
            <a:r>
              <a:rPr lang="fr-CA"/>
              <a:t>40 ml d’huile de palme (huile extrait des noix de palme)</a:t>
            </a:r>
            <a:endParaRPr/>
          </a:p>
          <a:p>
            <a:pPr indent="-342900" lvl="0" marL="457200" rtl="0" algn="l">
              <a:lnSpc>
                <a:spcPct val="90000"/>
              </a:lnSpc>
              <a:spcBef>
                <a:spcPts val="0"/>
              </a:spcBef>
              <a:spcAft>
                <a:spcPts val="0"/>
              </a:spcAft>
              <a:buSzPts val="1800"/>
              <a:buChar char="●"/>
            </a:pPr>
            <a:r>
              <a:rPr lang="fr-CA"/>
              <a:t>120 ml d’eau </a:t>
            </a:r>
            <a:endParaRPr/>
          </a:p>
          <a:p>
            <a:pPr indent="-342900" lvl="0" marL="457200" rtl="0" algn="l">
              <a:lnSpc>
                <a:spcPct val="90000"/>
              </a:lnSpc>
              <a:spcBef>
                <a:spcPts val="0"/>
              </a:spcBef>
              <a:spcAft>
                <a:spcPts val="0"/>
              </a:spcAft>
              <a:buSzPts val="1800"/>
              <a:buChar char="●"/>
            </a:pPr>
            <a:r>
              <a:rPr lang="fr-CA"/>
              <a:t>Sel </a:t>
            </a:r>
            <a:endParaRPr/>
          </a:p>
          <a:p>
            <a:pPr indent="-342900" lvl="0" marL="457200" rtl="0" algn="l">
              <a:lnSpc>
                <a:spcPct val="90000"/>
              </a:lnSpc>
              <a:spcBef>
                <a:spcPts val="0"/>
              </a:spcBef>
              <a:spcAft>
                <a:spcPts val="0"/>
              </a:spcAft>
              <a:buSzPts val="1800"/>
              <a:buChar char="●"/>
            </a:pPr>
            <a:r>
              <a:rPr lang="fr-CA"/>
              <a:t>Le piment (il est facultatif)</a:t>
            </a:r>
            <a:endParaRPr/>
          </a:p>
          <a:p>
            <a:pPr indent="-342900" lvl="0" marL="457200" rtl="0" algn="l">
              <a:lnSpc>
                <a:spcPct val="90000"/>
              </a:lnSpc>
              <a:spcBef>
                <a:spcPts val="0"/>
              </a:spcBef>
              <a:spcAft>
                <a:spcPts val="0"/>
              </a:spcAft>
              <a:buSzPts val="1800"/>
              <a:buChar char="●"/>
            </a:pPr>
            <a:r>
              <a:rPr lang="fr-CA"/>
              <a:t>Temps de préparation : 30 min</a:t>
            </a:r>
            <a:endParaRPr/>
          </a:p>
          <a:p>
            <a:pPr indent="-342900" lvl="0" marL="457200" rtl="0" algn="l">
              <a:lnSpc>
                <a:spcPct val="90000"/>
              </a:lnSpc>
              <a:spcBef>
                <a:spcPts val="0"/>
              </a:spcBef>
              <a:spcAft>
                <a:spcPts val="0"/>
              </a:spcAft>
              <a:buSzPts val="1800"/>
              <a:buChar char="●"/>
            </a:pPr>
            <a:r>
              <a:rPr lang="fr-CA"/>
              <a:t>Temps de cuisson 50 min</a:t>
            </a:r>
            <a:endParaRPr/>
          </a:p>
          <a:p>
            <a:pPr indent="-342900" lvl="0" marL="457200" rtl="0" algn="l">
              <a:lnSpc>
                <a:spcPct val="90000"/>
              </a:lnSpc>
              <a:spcBef>
                <a:spcPts val="0"/>
              </a:spcBef>
              <a:spcAft>
                <a:spcPts val="0"/>
              </a:spcAft>
              <a:buSzPts val="1800"/>
              <a:buChar char="●"/>
            </a:pPr>
            <a:r>
              <a:rPr lang="fr-CA"/>
              <a:t>1 h 20 min </a:t>
            </a:r>
            <a:endParaRPr/>
          </a:p>
        </p:txBody>
      </p:sp>
      <p:sp>
        <p:nvSpPr>
          <p:cNvPr id="308" name="Google Shape;308;g23d983243ae_0_28"/>
          <p:cNvSpPr txBox="1"/>
          <p:nvPr/>
        </p:nvSpPr>
        <p:spPr>
          <a:xfrm>
            <a:off x="903750" y="6126900"/>
            <a:ext cx="5091300" cy="71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Atelier de cuisine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NGO IPOUMB MADELEINE KARELLE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23d983243ae_0_38"/>
          <p:cNvSpPr txBox="1"/>
          <p:nvPr>
            <p:ph type="title"/>
          </p:nvPr>
        </p:nvSpPr>
        <p:spPr>
          <a:xfrm>
            <a:off x="831850" y="1709738"/>
            <a:ext cx="10515600" cy="2852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fr-CA"/>
              <a:t>Cette recette se fait en plusieurs étapes. </a:t>
            </a:r>
            <a:endParaRPr/>
          </a:p>
        </p:txBody>
      </p:sp>
      <p:sp>
        <p:nvSpPr>
          <p:cNvPr id="315" name="Google Shape;315;g23d983243ae_0_38"/>
          <p:cNvSpPr txBox="1"/>
          <p:nvPr>
            <p:ph idx="12" type="sldNum"/>
          </p:nvPr>
        </p:nvSpPr>
        <p:spPr>
          <a:xfrm>
            <a:off x="11353800" y="6216465"/>
            <a:ext cx="641400" cy="641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fr-CA"/>
              <a:t>‹#›</a:t>
            </a:fld>
            <a:endParaRPr/>
          </a:p>
        </p:txBody>
      </p:sp>
      <p:sp>
        <p:nvSpPr>
          <p:cNvPr id="316" name="Google Shape;316;g23d983243ae_0_38"/>
          <p:cNvSpPr txBox="1"/>
          <p:nvPr/>
        </p:nvSpPr>
        <p:spPr>
          <a:xfrm>
            <a:off x="903750" y="6126900"/>
            <a:ext cx="5091300" cy="71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Atelier de cuisine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NGO IPOUMB MADELEINE KARELLE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g23d983243ae_0_47"/>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fr-CA"/>
              <a:t>PREMIÈRE ÉTAPE : les préparatifs</a:t>
            </a:r>
            <a:endParaRPr/>
          </a:p>
        </p:txBody>
      </p:sp>
      <p:sp>
        <p:nvSpPr>
          <p:cNvPr id="323" name="Google Shape;323;g23d983243ae_0_47"/>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324" name="Google Shape;324;g23d983243ae_0_47"/>
          <p:cNvSpPr txBox="1"/>
          <p:nvPr>
            <p:ph idx="1" type="body"/>
          </p:nvPr>
        </p:nvSpPr>
        <p:spPr>
          <a:xfrm>
            <a:off x="838200" y="1825625"/>
            <a:ext cx="10515600" cy="4390800"/>
          </a:xfrm>
          <a:prstGeom prst="rect">
            <a:avLst/>
          </a:prstGeom>
          <a:solidFill>
            <a:srgbClr val="F7F7F7">
              <a:alpha val="85490"/>
            </a:srgbClr>
          </a:solidFill>
          <a:ln cap="flat" cmpd="sng" w="9525">
            <a:solidFill>
              <a:srgbClr val="5B2B6B">
                <a:alpha val="8630"/>
              </a:srgbClr>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1000"/>
              </a:spcBef>
              <a:spcAft>
                <a:spcPts val="0"/>
              </a:spcAft>
              <a:buNone/>
            </a:pPr>
            <a:r>
              <a:rPr lang="fr-CA"/>
              <a:t>La veille, vous devez tremper le haricot dans une grande quantité d’eau, et le laisser reposer dans cette eau jusqu’au matin ou deux heures avant la cuisson. Le lendemain, vous rincez et vous égouttez le haricot. Ensuite, le faire cuire 30 – à 35 minutes dans une marmite ou une casserole pleine d’eau avec du sel. Après s’être assuré que le haricot est bien cuit, le retirer du feu et le rincer abondamment avec de l’eau, mettre dans une passoire et conserver. Nous pouvons garder un peu d’eau de cette cuisson pour cuire les pommes. c’est au choix.</a:t>
            </a:r>
            <a:endParaRPr/>
          </a:p>
        </p:txBody>
      </p:sp>
      <p:sp>
        <p:nvSpPr>
          <p:cNvPr id="325" name="Google Shape;325;g23d983243ae_0_47"/>
          <p:cNvSpPr txBox="1"/>
          <p:nvPr/>
        </p:nvSpPr>
        <p:spPr>
          <a:xfrm>
            <a:off x="903750" y="6126900"/>
            <a:ext cx="5091300" cy="71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Atelier de cuisine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NGO IPOUMB MADELEINE KARELLE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23d983243ae_0_57"/>
          <p:cNvSpPr txBox="1"/>
          <p:nvPr>
            <p:ph type="title"/>
          </p:nvPr>
        </p:nvSpPr>
        <p:spPr>
          <a:xfrm>
            <a:off x="838200" y="365125"/>
            <a:ext cx="10515600" cy="1325700"/>
          </a:xfrm>
          <a:prstGeom prst="rect">
            <a:avLst/>
          </a:prstGeom>
          <a:solidFill>
            <a:srgbClr val="5B2B6B">
              <a:alpha val="88630"/>
            </a:srgbClr>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fr-CA"/>
              <a:t>DEUXIÈME</a:t>
            </a:r>
            <a:r>
              <a:rPr lang="fr-CA"/>
              <a:t> </a:t>
            </a:r>
            <a:r>
              <a:rPr lang="fr-CA"/>
              <a:t>ÉTAPE</a:t>
            </a:r>
            <a:r>
              <a:rPr lang="fr-CA"/>
              <a:t>: préparation du repas.</a:t>
            </a:r>
            <a:endParaRPr/>
          </a:p>
        </p:txBody>
      </p:sp>
      <p:sp>
        <p:nvSpPr>
          <p:cNvPr id="332" name="Google Shape;332;g23d983243ae_0_57"/>
          <p:cNvSpPr txBox="1"/>
          <p:nvPr>
            <p:ph idx="12" type="sldNum"/>
          </p:nvPr>
        </p:nvSpPr>
        <p:spPr>
          <a:xfrm>
            <a:off x="11353800" y="6216465"/>
            <a:ext cx="641400" cy="641400"/>
          </a:xfrm>
          <a:prstGeom prst="rect">
            <a:avLst/>
          </a:prstGeom>
          <a:solidFill>
            <a:srgbClr val="6B407A"/>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50"/>
              <a:buFont typeface="Arial"/>
              <a:buNone/>
            </a:pPr>
            <a:fld id="{00000000-1234-1234-1234-123412341234}" type="slidenum">
              <a:rPr lang="fr-CA"/>
              <a:t>‹#›</a:t>
            </a:fld>
            <a:endParaRPr/>
          </a:p>
        </p:txBody>
      </p:sp>
      <p:sp>
        <p:nvSpPr>
          <p:cNvPr id="333" name="Google Shape;333;g23d983243ae_0_57"/>
          <p:cNvSpPr txBox="1"/>
          <p:nvPr>
            <p:ph idx="1" type="body"/>
          </p:nvPr>
        </p:nvSpPr>
        <p:spPr>
          <a:xfrm>
            <a:off x="838200" y="1825625"/>
            <a:ext cx="10515600" cy="4390800"/>
          </a:xfrm>
          <a:prstGeom prst="rect">
            <a:avLst/>
          </a:prstGeom>
          <a:solidFill>
            <a:srgbClr val="F7F7F7">
              <a:alpha val="85490"/>
            </a:srgbClr>
          </a:solidFill>
          <a:ln cap="flat" cmpd="sng" w="9525">
            <a:solidFill>
              <a:srgbClr val="5B2B6B">
                <a:alpha val="8630"/>
              </a:srgbClr>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1000"/>
              </a:spcBef>
              <a:spcAft>
                <a:spcPts val="0"/>
              </a:spcAft>
              <a:buNone/>
            </a:pPr>
            <a:r>
              <a:rPr lang="fr-CA"/>
              <a:t>Tout d’abord nous devons peler les pommes de terre en les salant légèrement; les rincer abondamment avec de l’eau en les frottant pour enlever toute la saleté si elles sont encore fraîches. Par la suite, les égoutter et les faire cuire 15 minutes à 20 minutes dans 120 ml d’eau. Vérifier la cuisson à l’aide d’une fourchette ; si elles s’écrasent facilement elles sont cuites. Écraser votre piment. </a:t>
            </a:r>
            <a:endParaRPr/>
          </a:p>
        </p:txBody>
      </p:sp>
      <p:sp>
        <p:nvSpPr>
          <p:cNvPr id="334" name="Google Shape;334;g23d983243ae_0_57"/>
          <p:cNvSpPr txBox="1"/>
          <p:nvPr/>
        </p:nvSpPr>
        <p:spPr>
          <a:xfrm>
            <a:off x="903750" y="6126900"/>
            <a:ext cx="5091300" cy="71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Atelier de cuisine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par NGO IPOUMB MADELEINE KARELLE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rPr lang="fr-CA">
                <a:solidFill>
                  <a:schemeClr val="dk1"/>
                </a:solidFill>
                <a:latin typeface="Asap"/>
                <a:ea typeface="Asap"/>
                <a:cs typeface="Asap"/>
                <a:sym typeface="Asap"/>
              </a:rPr>
              <a:t>CC - BY-NC-SA 4.0, sauf mention contraire</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latin typeface="Asap"/>
              <a:ea typeface="Asap"/>
              <a:cs typeface="Asap"/>
              <a:sym typeface="Asap"/>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Asap"/>
              <a:ea typeface="Asap"/>
              <a:cs typeface="Asap"/>
              <a:sym typeface="Asap"/>
            </a:endParaRPr>
          </a:p>
        </p:txBody>
      </p:sp>
    </p:spTree>
  </p:cSld>
  <p:clrMapOvr>
    <a:masterClrMapping/>
  </p:clrMapOvr>
</p:sld>
</file>

<file path=ppt/theme/theme1.xml><?xml version="1.0" encoding="utf-8"?>
<a:theme xmlns:a="http://schemas.openxmlformats.org/drawingml/2006/main" xmlns:r="http://schemas.openxmlformats.org/officeDocument/2006/relationships" name="Thème Cameris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hème Cameris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2022-07-18T16:50:23Z</dcterms:created>
  <dc:creator>Compte Microsoft</dc:creator>
</cp:coreProperties>
</file>