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4"/>
    <p:sldMasterId id="214748368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Raleway"/>
      <p:regular r:id="rId36"/>
      <p:bold r:id="rId37"/>
      <p:italic r:id="rId38"/>
      <p:boldItalic r:id="rId39"/>
    </p:embeddedFont>
    <p:embeddedFont>
      <p:font typeface="Lato"/>
      <p:regular r:id="rId40"/>
      <p:bold r:id="rId41"/>
      <p:italic r:id="rId42"/>
      <p:boldItalic r:id="rId43"/>
    </p:embeddedFont>
    <p:embeddedFont>
      <p:font typeface="Montserrat"/>
      <p:regular r:id="rId44"/>
      <p:bold r:id="rId45"/>
      <p:italic r:id="rId46"/>
      <p:boldItalic r:id="rId47"/>
    </p:embeddedFont>
    <p:embeddedFont>
      <p:font typeface="Asap"/>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regular.fntdata"/><Relationship Id="rId42" Type="http://schemas.openxmlformats.org/officeDocument/2006/relationships/font" Target="fonts/Lato-italic.fntdata"/><Relationship Id="rId41" Type="http://schemas.openxmlformats.org/officeDocument/2006/relationships/font" Target="fonts/Lato-bold.fntdata"/><Relationship Id="rId44" Type="http://schemas.openxmlformats.org/officeDocument/2006/relationships/font" Target="fonts/Montserrat-regular.fntdata"/><Relationship Id="rId43" Type="http://schemas.openxmlformats.org/officeDocument/2006/relationships/font" Target="fonts/Lato-boldItalic.fntdata"/><Relationship Id="rId46" Type="http://schemas.openxmlformats.org/officeDocument/2006/relationships/font" Target="fonts/Montserrat-italic.fntdata"/><Relationship Id="rId45"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Asap-regular.fntdata"/><Relationship Id="rId47" Type="http://schemas.openxmlformats.org/officeDocument/2006/relationships/font" Target="fonts/Montserrat-boldItalic.fntdata"/><Relationship Id="rId49" Type="http://schemas.openxmlformats.org/officeDocument/2006/relationships/font" Target="fonts/Asap-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aleway-bold.fntdata"/><Relationship Id="rId36" Type="http://schemas.openxmlformats.org/officeDocument/2006/relationships/font" Target="fonts/Raleway-regular.fntdata"/><Relationship Id="rId39" Type="http://schemas.openxmlformats.org/officeDocument/2006/relationships/font" Target="fonts/Raleway-boldItalic.fntdata"/><Relationship Id="rId38" Type="http://schemas.openxmlformats.org/officeDocument/2006/relationships/font" Target="fonts/Raleway-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Asap-boldItalic.fntdata"/><Relationship Id="rId50" Type="http://schemas.openxmlformats.org/officeDocument/2006/relationships/font" Target="fonts/Asap-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c2afce300_2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7c2afce300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f8f5c1c55a0b86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f8f5c1c55a0b86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ac2915cd2ee90c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ac2915cd2ee90c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a2a00c9fdd9d16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a2a00c9fdd9d16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385299e34034f6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1385299e34034f6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385299e34034f6a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385299e34034f6a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385299e34034f6a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385299e34034f6a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385299e34034f6a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385299e34034f6a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194fc0a85e_6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194fc0a85e_6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0849a887c91447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0849a887c91447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0849a887c914474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0849a887c914474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c2afce300_2_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7c2afce300_2_2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27c2afce300_2_27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0849a887c914474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0849a887c914474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0849a887c91447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0849a887c91447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10849a887c914474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10849a887c91447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0849a887c914474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0849a887c914474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4c4a09a3683c20fa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4c4a09a3683c20fa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a2a00c9fdd9d16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a2a00c9fdd9d16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a2a00c9fdd9d165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a2a00c9fdd9d165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a2a00c9fdd9d165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a2a00c9fdd9d165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a2a00c9fdd9d165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a2a00c9fdd9d165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7c2afce300_2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g27c2afce300_2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d14296450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d14296450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fd51b328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fd51b328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194fc0a85e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194fc0a85e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194fc0a85e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194fc0a85e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194fc0a85e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194fc0a85e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1ac2915cd2ee90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1ac2915cd2ee90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13.png"/><Relationship Id="rId4" Type="http://schemas.openxmlformats.org/officeDocument/2006/relationships/image" Target="../media/image12.png"/><Relationship Id="rId11" Type="http://schemas.openxmlformats.org/officeDocument/2006/relationships/image" Target="../media/image16.png"/><Relationship Id="rId10" Type="http://schemas.openxmlformats.org/officeDocument/2006/relationships/image" Target="../media/image10.png"/><Relationship Id="rId12" Type="http://schemas.openxmlformats.org/officeDocument/2006/relationships/image" Target="../media/image17.png"/><Relationship Id="rId9" Type="http://schemas.openxmlformats.org/officeDocument/2006/relationships/image" Target="../media/image27.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18.png"/><Relationship Id="rId8"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g"/><Relationship Id="rId3" Type="http://schemas.openxmlformats.org/officeDocument/2006/relationships/image" Target="../media/image12.png"/><Relationship Id="rId4" Type="http://schemas.openxmlformats.org/officeDocument/2006/relationships/image" Target="../media/image13.png"/><Relationship Id="rId11" Type="http://schemas.openxmlformats.org/officeDocument/2006/relationships/image" Target="../media/image16.png"/><Relationship Id="rId10" Type="http://schemas.openxmlformats.org/officeDocument/2006/relationships/image" Target="../media/image10.png"/><Relationship Id="rId12" Type="http://schemas.openxmlformats.org/officeDocument/2006/relationships/image" Target="../media/image17.png"/><Relationship Id="rId9" Type="http://schemas.openxmlformats.org/officeDocument/2006/relationships/image" Target="../media/image27.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18.png"/><Relationship Id="rId8"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82" name="Shape 82"/>
        <p:cNvGrpSpPr/>
        <p:nvPr/>
      </p:nvGrpSpPr>
      <p:grpSpPr>
        <a:xfrm>
          <a:off x="0" y="0"/>
          <a:ext cx="0" cy="0"/>
          <a:chOff x="0" y="0"/>
          <a:chExt cx="0" cy="0"/>
        </a:xfrm>
      </p:grpSpPr>
      <p:sp>
        <p:nvSpPr>
          <p:cNvPr id="83" name="Google Shape;83;p13"/>
          <p:cNvSpPr/>
          <p:nvPr/>
        </p:nvSpPr>
        <p:spPr>
          <a:xfrm>
            <a:off x="0" y="4733992"/>
            <a:ext cx="91440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84" name="Google Shape;84;p13"/>
          <p:cNvPicPr preferRelativeResize="0"/>
          <p:nvPr/>
        </p:nvPicPr>
        <p:blipFill rotWithShape="1">
          <a:blip r:embed="rId3">
            <a:alphaModFix/>
          </a:blip>
          <a:srcRect b="0" l="0" r="0" t="0"/>
          <a:stretch/>
        </p:blipFill>
        <p:spPr>
          <a:xfrm>
            <a:off x="3630090" y="160862"/>
            <a:ext cx="1704456" cy="429694"/>
          </a:xfrm>
          <a:prstGeom prst="rect">
            <a:avLst/>
          </a:prstGeom>
          <a:noFill/>
          <a:ln>
            <a:noFill/>
          </a:ln>
        </p:spPr>
      </p:pic>
      <p:sp>
        <p:nvSpPr>
          <p:cNvPr id="85" name="Google Shape;85;p13"/>
          <p:cNvSpPr/>
          <p:nvPr/>
        </p:nvSpPr>
        <p:spPr>
          <a:xfrm>
            <a:off x="21849" y="4662928"/>
            <a:ext cx="7248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86" name="Google Shape;86;p13"/>
          <p:cNvSpPr txBox="1"/>
          <p:nvPr>
            <p:ph type="ctrTitle"/>
          </p:nvPr>
        </p:nvSpPr>
        <p:spPr>
          <a:xfrm>
            <a:off x="2721113" y="1299411"/>
            <a:ext cx="3676800" cy="28968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0"/>
              </a:spcBef>
              <a:spcAft>
                <a:spcPts val="0"/>
              </a:spcAft>
              <a:buClr>
                <a:srgbClr val="F7F7F7"/>
              </a:buClr>
              <a:buSzPts val="4100"/>
              <a:buFont typeface="Asap"/>
              <a:buNone/>
              <a:defRPr sz="4100">
                <a:solidFill>
                  <a:srgbClr val="F7F7F7"/>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87" name="Google Shape;87;p13"/>
          <p:cNvPicPr preferRelativeResize="0"/>
          <p:nvPr/>
        </p:nvPicPr>
        <p:blipFill rotWithShape="1">
          <a:blip r:embed="rId4">
            <a:alphaModFix/>
          </a:blip>
          <a:srcRect b="0" l="0" r="0" t="0"/>
          <a:stretch/>
        </p:blipFill>
        <p:spPr>
          <a:xfrm>
            <a:off x="3630090" y="4733939"/>
            <a:ext cx="2216039" cy="257679"/>
          </a:xfrm>
          <a:prstGeom prst="rect">
            <a:avLst/>
          </a:prstGeom>
          <a:noFill/>
          <a:ln>
            <a:noFill/>
          </a:ln>
        </p:spPr>
      </p:pic>
      <p:pic>
        <p:nvPicPr>
          <p:cNvPr id="88" name="Google Shape;88;p13"/>
          <p:cNvPicPr preferRelativeResize="0"/>
          <p:nvPr/>
        </p:nvPicPr>
        <p:blipFill rotWithShape="1">
          <a:blip r:embed="rId5">
            <a:alphaModFix/>
          </a:blip>
          <a:srcRect b="0" l="0" r="0" t="0"/>
          <a:stretch/>
        </p:blipFill>
        <p:spPr>
          <a:xfrm>
            <a:off x="518231" y="4743744"/>
            <a:ext cx="2274998" cy="247874"/>
          </a:xfrm>
          <a:prstGeom prst="rect">
            <a:avLst/>
          </a:prstGeom>
          <a:noFill/>
          <a:ln>
            <a:noFill/>
          </a:ln>
        </p:spPr>
      </p:pic>
      <p:pic>
        <p:nvPicPr>
          <p:cNvPr id="89" name="Google Shape;89;p13"/>
          <p:cNvPicPr preferRelativeResize="0"/>
          <p:nvPr/>
        </p:nvPicPr>
        <p:blipFill rotWithShape="1">
          <a:blip r:embed="rId6">
            <a:alphaModFix/>
          </a:blip>
          <a:srcRect b="33482" l="0" r="0" t="33761"/>
          <a:stretch/>
        </p:blipFill>
        <p:spPr>
          <a:xfrm>
            <a:off x="6682992" y="4662928"/>
            <a:ext cx="1608301" cy="32419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bg>
      <p:bgPr>
        <a:blipFill>
          <a:blip r:embed="rId2">
            <a:alphaModFix amt="9000"/>
          </a:blip>
          <a:stretch>
            <a:fillRect/>
          </a:stretch>
        </a:blipFill>
      </p:bgPr>
    </p:bg>
    <p:spTree>
      <p:nvGrpSpPr>
        <p:cNvPr id="96" name="Shape 96"/>
        <p:cNvGrpSpPr/>
        <p:nvPr/>
      </p:nvGrpSpPr>
      <p:grpSpPr>
        <a:xfrm>
          <a:off x="0" y="0"/>
          <a:ext cx="0" cy="0"/>
          <a:chOff x="0" y="0"/>
          <a:chExt cx="0" cy="0"/>
        </a:xfrm>
      </p:grpSpPr>
      <p:sp>
        <p:nvSpPr>
          <p:cNvPr id="97" name="Google Shape;97;p15"/>
          <p:cNvSpPr/>
          <p:nvPr/>
        </p:nvSpPr>
        <p:spPr>
          <a:xfrm>
            <a:off x="883866" y="761783"/>
            <a:ext cx="7481400" cy="3665400"/>
          </a:xfrm>
          <a:prstGeom prst="rect">
            <a:avLst/>
          </a:prstGeom>
          <a:solidFill>
            <a:srgbClr val="FBFBFB">
              <a:alpha val="305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98" name="Google Shape;98;p15"/>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bg>
      <p:bgPr>
        <a:blipFill>
          <a:blip r:embed="rId2">
            <a:alphaModFix/>
          </a:blip>
          <a:stretch>
            <a:fillRect/>
          </a:stretch>
        </a:blipFill>
      </p:bgPr>
    </p:bg>
    <p:spTree>
      <p:nvGrpSpPr>
        <p:cNvPr id="99" name="Shape 99"/>
        <p:cNvGrpSpPr/>
        <p:nvPr/>
      </p:nvGrpSpPr>
      <p:grpSpPr>
        <a:xfrm>
          <a:off x="0" y="0"/>
          <a:ext cx="0" cy="0"/>
          <a:chOff x="0" y="0"/>
          <a:chExt cx="0" cy="0"/>
        </a:xfrm>
      </p:grpSpPr>
      <p:sp>
        <p:nvSpPr>
          <p:cNvPr id="100" name="Google Shape;100;p16"/>
          <p:cNvSpPr/>
          <p:nvPr/>
        </p:nvSpPr>
        <p:spPr>
          <a:xfrm>
            <a:off x="0" y="4733992"/>
            <a:ext cx="91440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01" name="Google Shape;101;p16"/>
          <p:cNvPicPr preferRelativeResize="0"/>
          <p:nvPr/>
        </p:nvPicPr>
        <p:blipFill rotWithShape="1">
          <a:blip r:embed="rId3">
            <a:alphaModFix/>
          </a:blip>
          <a:srcRect b="0" l="0" r="0" t="0"/>
          <a:stretch/>
        </p:blipFill>
        <p:spPr>
          <a:xfrm>
            <a:off x="3630090" y="160862"/>
            <a:ext cx="1704456" cy="429694"/>
          </a:xfrm>
          <a:prstGeom prst="rect">
            <a:avLst/>
          </a:prstGeom>
          <a:noFill/>
          <a:ln>
            <a:noFill/>
          </a:ln>
        </p:spPr>
      </p:pic>
      <p:sp>
        <p:nvSpPr>
          <p:cNvPr id="102" name="Google Shape;102;p16"/>
          <p:cNvSpPr/>
          <p:nvPr/>
        </p:nvSpPr>
        <p:spPr>
          <a:xfrm>
            <a:off x="21849" y="4662928"/>
            <a:ext cx="7248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03" name="Google Shape;103;p16"/>
          <p:cNvSpPr txBox="1"/>
          <p:nvPr>
            <p:ph type="ctrTitle"/>
          </p:nvPr>
        </p:nvSpPr>
        <p:spPr>
          <a:xfrm>
            <a:off x="2721113" y="1299411"/>
            <a:ext cx="3676800" cy="28968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0"/>
              </a:spcBef>
              <a:spcAft>
                <a:spcPts val="0"/>
              </a:spcAft>
              <a:buClr>
                <a:srgbClr val="F7F7F7"/>
              </a:buClr>
              <a:buSzPts val="4100"/>
              <a:buFont typeface="Asap"/>
              <a:buNone/>
              <a:defRPr sz="4100">
                <a:solidFill>
                  <a:srgbClr val="F7F7F7"/>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pic>
        <p:nvPicPr>
          <p:cNvPr id="104" name="Google Shape;104;p16"/>
          <p:cNvPicPr preferRelativeResize="0"/>
          <p:nvPr/>
        </p:nvPicPr>
        <p:blipFill rotWithShape="1">
          <a:blip r:embed="rId4">
            <a:alphaModFix/>
          </a:blip>
          <a:srcRect b="0" l="0" r="0" t="0"/>
          <a:stretch/>
        </p:blipFill>
        <p:spPr>
          <a:xfrm>
            <a:off x="3630090" y="4733939"/>
            <a:ext cx="2216039" cy="257679"/>
          </a:xfrm>
          <a:prstGeom prst="rect">
            <a:avLst/>
          </a:prstGeom>
          <a:noFill/>
          <a:ln>
            <a:noFill/>
          </a:ln>
        </p:spPr>
      </p:pic>
      <p:pic>
        <p:nvPicPr>
          <p:cNvPr id="105" name="Google Shape;105;p16"/>
          <p:cNvPicPr preferRelativeResize="0"/>
          <p:nvPr/>
        </p:nvPicPr>
        <p:blipFill rotWithShape="1">
          <a:blip r:embed="rId5">
            <a:alphaModFix/>
          </a:blip>
          <a:srcRect b="0" l="0" r="0" t="0"/>
          <a:stretch/>
        </p:blipFill>
        <p:spPr>
          <a:xfrm>
            <a:off x="518231" y="4743744"/>
            <a:ext cx="2274998" cy="247874"/>
          </a:xfrm>
          <a:prstGeom prst="rect">
            <a:avLst/>
          </a:prstGeom>
          <a:noFill/>
          <a:ln>
            <a:noFill/>
          </a:ln>
        </p:spPr>
      </p:pic>
      <p:pic>
        <p:nvPicPr>
          <p:cNvPr id="106" name="Google Shape;106;p16"/>
          <p:cNvPicPr preferRelativeResize="0"/>
          <p:nvPr/>
        </p:nvPicPr>
        <p:blipFill rotWithShape="1">
          <a:blip r:embed="rId6">
            <a:alphaModFix/>
          </a:blip>
          <a:srcRect b="33482" l="0" r="0" t="33761"/>
          <a:stretch/>
        </p:blipFill>
        <p:spPr>
          <a:xfrm>
            <a:off x="6682992" y="4662928"/>
            <a:ext cx="1608301" cy="32419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enaires (Français)">
  <p:cSld name="Partenaires (Français)">
    <p:bg>
      <p:bgPr>
        <a:blipFill>
          <a:blip r:embed="rId2">
            <a:alphaModFix/>
          </a:blip>
          <a:stretch>
            <a:fillRect/>
          </a:stretch>
        </a:blipFill>
      </p:bgPr>
    </p:bg>
    <p:spTree>
      <p:nvGrpSpPr>
        <p:cNvPr id="107" name="Shape 107"/>
        <p:cNvGrpSpPr/>
        <p:nvPr/>
      </p:nvGrpSpPr>
      <p:grpSpPr>
        <a:xfrm>
          <a:off x="0" y="0"/>
          <a:ext cx="0" cy="0"/>
          <a:chOff x="0" y="0"/>
          <a:chExt cx="0" cy="0"/>
        </a:xfrm>
      </p:grpSpPr>
      <p:pic>
        <p:nvPicPr>
          <p:cNvPr id="108" name="Google Shape;108;p17"/>
          <p:cNvPicPr preferRelativeResize="0"/>
          <p:nvPr/>
        </p:nvPicPr>
        <p:blipFill rotWithShape="1">
          <a:blip r:embed="rId3">
            <a:alphaModFix/>
          </a:blip>
          <a:srcRect b="0" l="0" r="0" t="0"/>
          <a:stretch/>
        </p:blipFill>
        <p:spPr>
          <a:xfrm>
            <a:off x="2250280" y="2035673"/>
            <a:ext cx="2321720" cy="1428750"/>
          </a:xfrm>
          <a:prstGeom prst="rect">
            <a:avLst/>
          </a:prstGeom>
          <a:noFill/>
          <a:ln>
            <a:noFill/>
          </a:ln>
        </p:spPr>
      </p:pic>
      <p:sp>
        <p:nvSpPr>
          <p:cNvPr id="109" name="Google Shape;109;p17"/>
          <p:cNvSpPr/>
          <p:nvPr/>
        </p:nvSpPr>
        <p:spPr>
          <a:xfrm>
            <a:off x="0" y="4733992"/>
            <a:ext cx="91440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10" name="Google Shape;110;p17"/>
          <p:cNvSpPr/>
          <p:nvPr/>
        </p:nvSpPr>
        <p:spPr>
          <a:xfrm>
            <a:off x="21849" y="4662928"/>
            <a:ext cx="7248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11" name="Google Shape;111;p17"/>
          <p:cNvPicPr preferRelativeResize="0"/>
          <p:nvPr/>
        </p:nvPicPr>
        <p:blipFill rotWithShape="1">
          <a:blip r:embed="rId4">
            <a:alphaModFix/>
          </a:blip>
          <a:srcRect b="0" l="0" r="0" t="0"/>
          <a:stretch/>
        </p:blipFill>
        <p:spPr>
          <a:xfrm>
            <a:off x="3644504" y="104105"/>
            <a:ext cx="1854991" cy="674261"/>
          </a:xfrm>
          <a:prstGeom prst="rect">
            <a:avLst/>
          </a:prstGeom>
          <a:noFill/>
          <a:ln>
            <a:noFill/>
          </a:ln>
        </p:spPr>
      </p:pic>
      <p:pic>
        <p:nvPicPr>
          <p:cNvPr id="112" name="Google Shape;112;p17"/>
          <p:cNvPicPr preferRelativeResize="0"/>
          <p:nvPr/>
        </p:nvPicPr>
        <p:blipFill rotWithShape="1">
          <a:blip r:embed="rId5">
            <a:alphaModFix/>
          </a:blip>
          <a:srcRect b="0" l="0" r="0" t="0"/>
          <a:stretch/>
        </p:blipFill>
        <p:spPr>
          <a:xfrm>
            <a:off x="11530" y="3701315"/>
            <a:ext cx="1744342" cy="1073442"/>
          </a:xfrm>
          <a:prstGeom prst="rect">
            <a:avLst/>
          </a:prstGeom>
          <a:noFill/>
          <a:ln>
            <a:noFill/>
          </a:ln>
        </p:spPr>
      </p:pic>
      <p:pic>
        <p:nvPicPr>
          <p:cNvPr id="113" name="Google Shape;113;p17"/>
          <p:cNvPicPr preferRelativeResize="0"/>
          <p:nvPr/>
        </p:nvPicPr>
        <p:blipFill rotWithShape="1">
          <a:blip r:embed="rId6">
            <a:alphaModFix/>
          </a:blip>
          <a:srcRect b="0" l="0" r="0" t="0"/>
          <a:stretch/>
        </p:blipFill>
        <p:spPr>
          <a:xfrm>
            <a:off x="5314775" y="3719898"/>
            <a:ext cx="1744342" cy="1073442"/>
          </a:xfrm>
          <a:prstGeom prst="rect">
            <a:avLst/>
          </a:prstGeom>
          <a:noFill/>
          <a:ln>
            <a:noFill/>
          </a:ln>
        </p:spPr>
      </p:pic>
      <p:pic>
        <p:nvPicPr>
          <p:cNvPr id="114" name="Google Shape;114;p17"/>
          <p:cNvPicPr preferRelativeResize="0"/>
          <p:nvPr/>
        </p:nvPicPr>
        <p:blipFill rotWithShape="1">
          <a:blip r:embed="rId7">
            <a:alphaModFix/>
          </a:blip>
          <a:srcRect b="0" l="0" r="0" t="0"/>
          <a:stretch/>
        </p:blipFill>
        <p:spPr>
          <a:xfrm>
            <a:off x="3547027" y="3693542"/>
            <a:ext cx="1744342" cy="1073442"/>
          </a:xfrm>
          <a:prstGeom prst="rect">
            <a:avLst/>
          </a:prstGeom>
          <a:noFill/>
          <a:ln>
            <a:noFill/>
          </a:ln>
        </p:spPr>
      </p:pic>
      <p:pic>
        <p:nvPicPr>
          <p:cNvPr id="115" name="Google Shape;115;p17"/>
          <p:cNvPicPr preferRelativeResize="0"/>
          <p:nvPr/>
        </p:nvPicPr>
        <p:blipFill rotWithShape="1">
          <a:blip r:embed="rId8">
            <a:alphaModFix/>
          </a:blip>
          <a:srcRect b="0" l="0" r="0" t="0"/>
          <a:stretch/>
        </p:blipFill>
        <p:spPr>
          <a:xfrm>
            <a:off x="6822280" y="2097760"/>
            <a:ext cx="2321720" cy="1428751"/>
          </a:xfrm>
          <a:prstGeom prst="rect">
            <a:avLst/>
          </a:prstGeom>
          <a:noFill/>
          <a:ln>
            <a:noFill/>
          </a:ln>
        </p:spPr>
      </p:pic>
      <p:pic>
        <p:nvPicPr>
          <p:cNvPr id="116" name="Google Shape;116;p17"/>
          <p:cNvPicPr preferRelativeResize="0"/>
          <p:nvPr/>
        </p:nvPicPr>
        <p:blipFill rotWithShape="1">
          <a:blip r:embed="rId9">
            <a:alphaModFix/>
          </a:blip>
          <a:srcRect b="0" l="0" r="0" t="0"/>
          <a:stretch/>
        </p:blipFill>
        <p:spPr>
          <a:xfrm>
            <a:off x="1779278" y="3685771"/>
            <a:ext cx="1744342" cy="1073442"/>
          </a:xfrm>
          <a:prstGeom prst="rect">
            <a:avLst/>
          </a:prstGeom>
          <a:noFill/>
          <a:ln>
            <a:noFill/>
          </a:ln>
        </p:spPr>
      </p:pic>
      <p:pic>
        <p:nvPicPr>
          <p:cNvPr id="117" name="Google Shape;117;p17"/>
          <p:cNvPicPr preferRelativeResize="0"/>
          <p:nvPr/>
        </p:nvPicPr>
        <p:blipFill rotWithShape="1">
          <a:blip r:embed="rId10">
            <a:alphaModFix/>
          </a:blip>
          <a:srcRect b="0" l="0" r="0" t="0"/>
          <a:stretch/>
        </p:blipFill>
        <p:spPr>
          <a:xfrm>
            <a:off x="6458" y="2069313"/>
            <a:ext cx="2321720" cy="1428750"/>
          </a:xfrm>
          <a:prstGeom prst="rect">
            <a:avLst/>
          </a:prstGeom>
          <a:noFill/>
          <a:ln>
            <a:noFill/>
          </a:ln>
        </p:spPr>
      </p:pic>
      <p:pic>
        <p:nvPicPr>
          <p:cNvPr id="118" name="Google Shape;118;p17"/>
          <p:cNvPicPr preferRelativeResize="0"/>
          <p:nvPr/>
        </p:nvPicPr>
        <p:blipFill rotWithShape="1">
          <a:blip r:embed="rId11">
            <a:alphaModFix/>
          </a:blip>
          <a:srcRect b="0" l="0" r="0" t="0"/>
          <a:stretch/>
        </p:blipFill>
        <p:spPr>
          <a:xfrm>
            <a:off x="4425666" y="2035673"/>
            <a:ext cx="2321720" cy="1428750"/>
          </a:xfrm>
          <a:prstGeom prst="rect">
            <a:avLst/>
          </a:prstGeom>
          <a:noFill/>
          <a:ln>
            <a:noFill/>
          </a:ln>
        </p:spPr>
      </p:pic>
      <p:sp>
        <p:nvSpPr>
          <p:cNvPr id="119" name="Google Shape;119;p17"/>
          <p:cNvSpPr txBox="1"/>
          <p:nvPr/>
        </p:nvSpPr>
        <p:spPr>
          <a:xfrm>
            <a:off x="1565275" y="1421168"/>
            <a:ext cx="60135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0EAB9A"/>
                </a:solidFill>
                <a:latin typeface="Asap"/>
                <a:ea typeface="Asap"/>
                <a:cs typeface="Asap"/>
                <a:sym typeface="Asap"/>
              </a:rPr>
              <a:t>Partenariats et commanditaires</a:t>
            </a:r>
            <a:endParaRPr b="0" i="0" sz="3300" u="none" cap="none" strike="noStrike">
              <a:solidFill>
                <a:srgbClr val="0EAB9A"/>
              </a:solidFill>
              <a:latin typeface="Asap"/>
              <a:ea typeface="Asap"/>
              <a:cs typeface="Asap"/>
              <a:sym typeface="Asap"/>
            </a:endParaRPr>
          </a:p>
        </p:txBody>
      </p:sp>
      <p:sp>
        <p:nvSpPr>
          <p:cNvPr id="120" name="Google Shape;120;p17"/>
          <p:cNvSpPr/>
          <p:nvPr/>
        </p:nvSpPr>
        <p:spPr>
          <a:xfrm>
            <a:off x="-1" y="4743288"/>
            <a:ext cx="91440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1" name="Google Shape;121;p17"/>
          <p:cNvPicPr preferRelativeResize="0"/>
          <p:nvPr/>
        </p:nvPicPr>
        <p:blipFill rotWithShape="1">
          <a:blip r:embed="rId12">
            <a:alphaModFix/>
          </a:blip>
          <a:srcRect b="0" l="0" r="0" t="0"/>
          <a:stretch/>
        </p:blipFill>
        <p:spPr>
          <a:xfrm>
            <a:off x="7059117" y="3760627"/>
            <a:ext cx="1753342" cy="876671"/>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English)">
  <p:cSld name="Partners (English)">
    <p:bg>
      <p:bgPr>
        <a:blipFill>
          <a:blip r:embed="rId2">
            <a:alphaModFix/>
          </a:blip>
          <a:stretch>
            <a:fillRect/>
          </a:stretch>
        </a:blipFill>
      </p:bgPr>
    </p:bg>
    <p:spTree>
      <p:nvGrpSpPr>
        <p:cNvPr id="122" name="Shape 122"/>
        <p:cNvGrpSpPr/>
        <p:nvPr/>
      </p:nvGrpSpPr>
      <p:grpSpPr>
        <a:xfrm>
          <a:off x="0" y="0"/>
          <a:ext cx="0" cy="0"/>
          <a:chOff x="0" y="0"/>
          <a:chExt cx="0" cy="0"/>
        </a:xfrm>
      </p:grpSpPr>
      <p:sp>
        <p:nvSpPr>
          <p:cNvPr id="123" name="Google Shape;123;p18"/>
          <p:cNvSpPr/>
          <p:nvPr/>
        </p:nvSpPr>
        <p:spPr>
          <a:xfrm>
            <a:off x="0" y="4733992"/>
            <a:ext cx="91440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24" name="Google Shape;124;p18"/>
          <p:cNvSpPr/>
          <p:nvPr/>
        </p:nvSpPr>
        <p:spPr>
          <a:xfrm>
            <a:off x="21849" y="4662928"/>
            <a:ext cx="7248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5" name="Google Shape;125;p18"/>
          <p:cNvPicPr preferRelativeResize="0"/>
          <p:nvPr/>
        </p:nvPicPr>
        <p:blipFill rotWithShape="1">
          <a:blip r:embed="rId3">
            <a:alphaModFix/>
          </a:blip>
          <a:srcRect b="0" l="0" r="0" t="0"/>
          <a:stretch/>
        </p:blipFill>
        <p:spPr>
          <a:xfrm>
            <a:off x="3644504" y="104105"/>
            <a:ext cx="1854991" cy="674261"/>
          </a:xfrm>
          <a:prstGeom prst="rect">
            <a:avLst/>
          </a:prstGeom>
          <a:noFill/>
          <a:ln>
            <a:noFill/>
          </a:ln>
        </p:spPr>
      </p:pic>
      <p:sp>
        <p:nvSpPr>
          <p:cNvPr id="126" name="Google Shape;126;p18"/>
          <p:cNvSpPr txBox="1"/>
          <p:nvPr/>
        </p:nvSpPr>
        <p:spPr>
          <a:xfrm>
            <a:off x="2389239" y="1470855"/>
            <a:ext cx="4365600" cy="577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0EAB9A"/>
                </a:solidFill>
                <a:latin typeface="Asap"/>
                <a:ea typeface="Asap"/>
                <a:cs typeface="Asap"/>
                <a:sym typeface="Asap"/>
              </a:rPr>
              <a:t>Partners and Sponsors</a:t>
            </a:r>
            <a:endParaRPr b="0" i="0" sz="3300" u="none" cap="none" strike="noStrike">
              <a:solidFill>
                <a:srgbClr val="0EAB9A"/>
              </a:solidFill>
              <a:latin typeface="Asap"/>
              <a:ea typeface="Asap"/>
              <a:cs typeface="Asap"/>
              <a:sym typeface="Asap"/>
            </a:endParaRPr>
          </a:p>
        </p:txBody>
      </p:sp>
      <p:sp>
        <p:nvSpPr>
          <p:cNvPr id="127" name="Google Shape;127;p18"/>
          <p:cNvSpPr/>
          <p:nvPr/>
        </p:nvSpPr>
        <p:spPr>
          <a:xfrm>
            <a:off x="0" y="4737878"/>
            <a:ext cx="9144000" cy="409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8" name="Google Shape;128;p18"/>
          <p:cNvPicPr preferRelativeResize="0"/>
          <p:nvPr/>
        </p:nvPicPr>
        <p:blipFill rotWithShape="1">
          <a:blip r:embed="rId4">
            <a:alphaModFix/>
          </a:blip>
          <a:srcRect b="0" l="0" r="0" t="0"/>
          <a:stretch/>
        </p:blipFill>
        <p:spPr>
          <a:xfrm>
            <a:off x="2250280" y="2035673"/>
            <a:ext cx="2321720" cy="1428750"/>
          </a:xfrm>
          <a:prstGeom prst="rect">
            <a:avLst/>
          </a:prstGeom>
          <a:noFill/>
          <a:ln>
            <a:noFill/>
          </a:ln>
        </p:spPr>
      </p:pic>
      <p:pic>
        <p:nvPicPr>
          <p:cNvPr id="129" name="Google Shape;129;p18"/>
          <p:cNvPicPr preferRelativeResize="0"/>
          <p:nvPr/>
        </p:nvPicPr>
        <p:blipFill rotWithShape="1">
          <a:blip r:embed="rId5">
            <a:alphaModFix/>
          </a:blip>
          <a:srcRect b="0" l="0" r="0" t="0"/>
          <a:stretch/>
        </p:blipFill>
        <p:spPr>
          <a:xfrm>
            <a:off x="11530" y="3701315"/>
            <a:ext cx="1744342" cy="1073442"/>
          </a:xfrm>
          <a:prstGeom prst="rect">
            <a:avLst/>
          </a:prstGeom>
          <a:noFill/>
          <a:ln>
            <a:noFill/>
          </a:ln>
        </p:spPr>
      </p:pic>
      <p:pic>
        <p:nvPicPr>
          <p:cNvPr id="130" name="Google Shape;130;p18"/>
          <p:cNvPicPr preferRelativeResize="0"/>
          <p:nvPr/>
        </p:nvPicPr>
        <p:blipFill rotWithShape="1">
          <a:blip r:embed="rId6">
            <a:alphaModFix/>
          </a:blip>
          <a:srcRect b="0" l="0" r="0" t="0"/>
          <a:stretch/>
        </p:blipFill>
        <p:spPr>
          <a:xfrm>
            <a:off x="5314775" y="3719898"/>
            <a:ext cx="1744342" cy="1073442"/>
          </a:xfrm>
          <a:prstGeom prst="rect">
            <a:avLst/>
          </a:prstGeom>
          <a:noFill/>
          <a:ln>
            <a:noFill/>
          </a:ln>
        </p:spPr>
      </p:pic>
      <p:pic>
        <p:nvPicPr>
          <p:cNvPr id="131" name="Google Shape;131;p18"/>
          <p:cNvPicPr preferRelativeResize="0"/>
          <p:nvPr/>
        </p:nvPicPr>
        <p:blipFill rotWithShape="1">
          <a:blip r:embed="rId7">
            <a:alphaModFix/>
          </a:blip>
          <a:srcRect b="0" l="0" r="0" t="0"/>
          <a:stretch/>
        </p:blipFill>
        <p:spPr>
          <a:xfrm>
            <a:off x="3547027" y="3693542"/>
            <a:ext cx="1744342" cy="1073442"/>
          </a:xfrm>
          <a:prstGeom prst="rect">
            <a:avLst/>
          </a:prstGeom>
          <a:noFill/>
          <a:ln>
            <a:noFill/>
          </a:ln>
        </p:spPr>
      </p:pic>
      <p:pic>
        <p:nvPicPr>
          <p:cNvPr id="132" name="Google Shape;132;p18"/>
          <p:cNvPicPr preferRelativeResize="0"/>
          <p:nvPr/>
        </p:nvPicPr>
        <p:blipFill rotWithShape="1">
          <a:blip r:embed="rId8">
            <a:alphaModFix/>
          </a:blip>
          <a:srcRect b="0" l="0" r="0" t="0"/>
          <a:stretch/>
        </p:blipFill>
        <p:spPr>
          <a:xfrm>
            <a:off x="6822280" y="2097760"/>
            <a:ext cx="2321720" cy="1428751"/>
          </a:xfrm>
          <a:prstGeom prst="rect">
            <a:avLst/>
          </a:prstGeom>
          <a:noFill/>
          <a:ln>
            <a:noFill/>
          </a:ln>
        </p:spPr>
      </p:pic>
      <p:pic>
        <p:nvPicPr>
          <p:cNvPr id="133" name="Google Shape;133;p18"/>
          <p:cNvPicPr preferRelativeResize="0"/>
          <p:nvPr/>
        </p:nvPicPr>
        <p:blipFill rotWithShape="1">
          <a:blip r:embed="rId9">
            <a:alphaModFix/>
          </a:blip>
          <a:srcRect b="0" l="0" r="0" t="0"/>
          <a:stretch/>
        </p:blipFill>
        <p:spPr>
          <a:xfrm>
            <a:off x="1779278" y="3685771"/>
            <a:ext cx="1744342" cy="1073442"/>
          </a:xfrm>
          <a:prstGeom prst="rect">
            <a:avLst/>
          </a:prstGeom>
          <a:noFill/>
          <a:ln>
            <a:noFill/>
          </a:ln>
        </p:spPr>
      </p:pic>
      <p:pic>
        <p:nvPicPr>
          <p:cNvPr id="134" name="Google Shape;134;p18"/>
          <p:cNvPicPr preferRelativeResize="0"/>
          <p:nvPr/>
        </p:nvPicPr>
        <p:blipFill rotWithShape="1">
          <a:blip r:embed="rId10">
            <a:alphaModFix/>
          </a:blip>
          <a:srcRect b="0" l="0" r="0" t="0"/>
          <a:stretch/>
        </p:blipFill>
        <p:spPr>
          <a:xfrm>
            <a:off x="0" y="2071205"/>
            <a:ext cx="2321720" cy="1428750"/>
          </a:xfrm>
          <a:prstGeom prst="rect">
            <a:avLst/>
          </a:prstGeom>
          <a:noFill/>
          <a:ln>
            <a:noFill/>
          </a:ln>
        </p:spPr>
      </p:pic>
      <p:pic>
        <p:nvPicPr>
          <p:cNvPr id="135" name="Google Shape;135;p18"/>
          <p:cNvPicPr preferRelativeResize="0"/>
          <p:nvPr/>
        </p:nvPicPr>
        <p:blipFill rotWithShape="1">
          <a:blip r:embed="rId11">
            <a:alphaModFix/>
          </a:blip>
          <a:srcRect b="0" l="0" r="0" t="0"/>
          <a:stretch/>
        </p:blipFill>
        <p:spPr>
          <a:xfrm>
            <a:off x="4425666" y="2035673"/>
            <a:ext cx="2321720" cy="1428750"/>
          </a:xfrm>
          <a:prstGeom prst="rect">
            <a:avLst/>
          </a:prstGeom>
          <a:noFill/>
          <a:ln>
            <a:noFill/>
          </a:ln>
        </p:spPr>
      </p:pic>
      <p:pic>
        <p:nvPicPr>
          <p:cNvPr id="136" name="Google Shape;136;p18"/>
          <p:cNvPicPr preferRelativeResize="0"/>
          <p:nvPr/>
        </p:nvPicPr>
        <p:blipFill rotWithShape="1">
          <a:blip r:embed="rId12">
            <a:alphaModFix/>
          </a:blip>
          <a:srcRect b="0" l="0" r="0" t="0"/>
          <a:stretch/>
        </p:blipFill>
        <p:spPr>
          <a:xfrm>
            <a:off x="7059117" y="3760627"/>
            <a:ext cx="1753342" cy="87667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bg>
      <p:bgPr>
        <a:blipFill>
          <a:blip r:embed="rId2">
            <a:alphaModFix amt="5000"/>
          </a:blip>
          <a:stretch>
            <a:fillRect/>
          </a:stretch>
        </a:blipFill>
      </p:bgPr>
    </p:bg>
    <p:spTree>
      <p:nvGrpSpPr>
        <p:cNvPr id="137" name="Shape 137"/>
        <p:cNvGrpSpPr/>
        <p:nvPr/>
      </p:nvGrpSpPr>
      <p:grpSpPr>
        <a:xfrm>
          <a:off x="0" y="0"/>
          <a:ext cx="0" cy="0"/>
          <a:chOff x="0" y="0"/>
          <a:chExt cx="0" cy="0"/>
        </a:xfrm>
      </p:grpSpPr>
      <p:sp>
        <p:nvSpPr>
          <p:cNvPr id="138" name="Google Shape;138;p19"/>
          <p:cNvSpPr txBox="1"/>
          <p:nvPr>
            <p:ph idx="1" type="body"/>
          </p:nvPr>
        </p:nvSpPr>
        <p:spPr>
          <a:xfrm>
            <a:off x="628650" y="1369219"/>
            <a:ext cx="7886700" cy="3293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400"/>
              <a:buNone/>
              <a:defRPr/>
            </a:lvl1pPr>
            <a:lvl2pPr indent="-228600" lvl="1" marL="914400" rtl="0" algn="l">
              <a:lnSpc>
                <a:spcPct val="90000"/>
              </a:lnSpc>
              <a:spcBef>
                <a:spcPts val="400"/>
              </a:spcBef>
              <a:spcAft>
                <a:spcPts val="0"/>
              </a:spcAft>
              <a:buClr>
                <a:srgbClr val="04768B"/>
              </a:buClr>
              <a:buSzPts val="1800"/>
              <a:buNone/>
              <a:defRPr>
                <a:solidFill>
                  <a:srgbClr val="04768B"/>
                </a:solidFill>
              </a:defRPr>
            </a:lvl2pPr>
            <a:lvl3pPr indent="-228600" lvl="2" marL="1371600" rtl="0" algn="l">
              <a:lnSpc>
                <a:spcPct val="90000"/>
              </a:lnSpc>
              <a:spcBef>
                <a:spcPts val="400"/>
              </a:spcBef>
              <a:spcAft>
                <a:spcPts val="0"/>
              </a:spcAft>
              <a:buClr>
                <a:srgbClr val="90A03A"/>
              </a:buClr>
              <a:buSzPts val="1500"/>
              <a:buNone/>
              <a:defRPr>
                <a:solidFill>
                  <a:srgbClr val="90A03A"/>
                </a:solidFill>
              </a:defRPr>
            </a:lvl3pPr>
            <a:lvl4pPr indent="-228600" lvl="3" marL="1828800" rtl="0" algn="l">
              <a:lnSpc>
                <a:spcPct val="90000"/>
              </a:lnSpc>
              <a:spcBef>
                <a:spcPts val="400"/>
              </a:spcBef>
              <a:spcAft>
                <a:spcPts val="0"/>
              </a:spcAft>
              <a:buClr>
                <a:srgbClr val="C15027"/>
              </a:buClr>
              <a:buSzPts val="1400"/>
              <a:buNone/>
              <a:defRPr>
                <a:solidFill>
                  <a:srgbClr val="C15027"/>
                </a:solidFill>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19"/>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
        <p:nvSpPr>
          <p:cNvPr id="140" name="Google Shape;140;p19"/>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2" type="title">
  <p:cSld name="TITLE">
    <p:spTree>
      <p:nvGrpSpPr>
        <p:cNvPr id="141" name="Shape 141"/>
        <p:cNvGrpSpPr/>
        <p:nvPr/>
      </p:nvGrpSpPr>
      <p:grpSpPr>
        <a:xfrm>
          <a:off x="0" y="0"/>
          <a:ext cx="0" cy="0"/>
          <a:chOff x="0" y="0"/>
          <a:chExt cx="0" cy="0"/>
        </a:xfrm>
      </p:grpSpPr>
      <p:sp>
        <p:nvSpPr>
          <p:cNvPr id="142" name="Google Shape;142;p20"/>
          <p:cNvSpPr txBox="1"/>
          <p:nvPr>
            <p:ph type="ctrTitle"/>
          </p:nvPr>
        </p:nvSpPr>
        <p:spPr>
          <a:xfrm>
            <a:off x="1143000" y="841772"/>
            <a:ext cx="6858000" cy="1790700"/>
          </a:xfrm>
          <a:prstGeom prst="rect">
            <a:avLst/>
          </a:prstGeom>
          <a:solidFill>
            <a:srgbClr val="5B2B6B">
              <a:alpha val="89410"/>
            </a:srgbClr>
          </a:solid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rgbClr val="F7F7F7"/>
              </a:buClr>
              <a:buSzPts val="3600"/>
              <a:buFont typeface="Asap"/>
              <a:buNone/>
              <a:defRPr sz="3600">
                <a:solidFill>
                  <a:srgbClr val="F7F7F7"/>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43" name="Google Shape;143;p20"/>
          <p:cNvSpPr txBox="1"/>
          <p:nvPr>
            <p:ph idx="1" type="subTitle"/>
          </p:nvPr>
        </p:nvSpPr>
        <p:spPr>
          <a:xfrm>
            <a:off x="1143000" y="2701529"/>
            <a:ext cx="6858000" cy="12417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lvl="0" rtl="0" algn="ctr">
              <a:lnSpc>
                <a:spcPct val="90000"/>
              </a:lnSpc>
              <a:spcBef>
                <a:spcPts val="800"/>
              </a:spcBef>
              <a:spcAft>
                <a:spcPts val="0"/>
              </a:spcAft>
              <a:buClr>
                <a:srgbClr val="5B2B6B"/>
              </a:buClr>
              <a:buSzPts val="1800"/>
              <a:buNone/>
              <a:defRPr sz="1800">
                <a:solidFill>
                  <a:srgbClr val="5B2B6B"/>
                </a:solidFill>
              </a:defRPr>
            </a:lvl1pPr>
            <a:lvl2pPr lvl="1" rtl="0" algn="ctr">
              <a:lnSpc>
                <a:spcPct val="90000"/>
              </a:lnSpc>
              <a:spcBef>
                <a:spcPts val="400"/>
              </a:spcBef>
              <a:spcAft>
                <a:spcPts val="0"/>
              </a:spcAft>
              <a:buClr>
                <a:srgbClr val="1D1D1D"/>
              </a:buClr>
              <a:buSzPts val="1500"/>
              <a:buNone/>
              <a:defRPr sz="1500"/>
            </a:lvl2pPr>
            <a:lvl3pPr lvl="2" rtl="0" algn="ctr">
              <a:lnSpc>
                <a:spcPct val="90000"/>
              </a:lnSpc>
              <a:spcBef>
                <a:spcPts val="400"/>
              </a:spcBef>
              <a:spcAft>
                <a:spcPts val="0"/>
              </a:spcAft>
              <a:buClr>
                <a:srgbClr val="04768B"/>
              </a:buClr>
              <a:buSzPts val="1400"/>
              <a:buNone/>
              <a:defRPr sz="1400"/>
            </a:lvl3pPr>
            <a:lvl4pPr lvl="3" rtl="0" algn="ctr">
              <a:lnSpc>
                <a:spcPct val="90000"/>
              </a:lnSpc>
              <a:spcBef>
                <a:spcPts val="400"/>
              </a:spcBef>
              <a:spcAft>
                <a:spcPts val="0"/>
              </a:spcAft>
              <a:buClr>
                <a:srgbClr val="90A03A"/>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44" name="Google Shape;144;p20"/>
          <p:cNvSpPr/>
          <p:nvPr/>
        </p:nvSpPr>
        <p:spPr>
          <a:xfrm>
            <a:off x="0" y="4665245"/>
            <a:ext cx="803100" cy="478500"/>
          </a:xfrm>
          <a:prstGeom prst="rect">
            <a:avLst/>
          </a:prstGeom>
          <a:solidFill>
            <a:srgbClr val="E9E6EA"/>
          </a:solidFill>
          <a:ln cap="flat" cmpd="sng" w="12700">
            <a:solidFill>
              <a:srgbClr val="E9E6EA"/>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5" name="Google Shape;145;p20"/>
          <p:cNvSpPr/>
          <p:nvPr/>
        </p:nvSpPr>
        <p:spPr>
          <a:xfrm>
            <a:off x="0" y="4665245"/>
            <a:ext cx="9144000" cy="4785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46" name="Google Shape;146;p20"/>
          <p:cNvPicPr preferRelativeResize="0"/>
          <p:nvPr/>
        </p:nvPicPr>
        <p:blipFill rotWithShape="1">
          <a:blip r:embed="rId2">
            <a:alphaModFix/>
          </a:blip>
          <a:srcRect b="0" l="0" r="0" t="0"/>
          <a:stretch/>
        </p:blipFill>
        <p:spPr>
          <a:xfrm>
            <a:off x="3630090" y="43550"/>
            <a:ext cx="1704456" cy="429694"/>
          </a:xfrm>
          <a:prstGeom prst="rect">
            <a:avLst/>
          </a:prstGeom>
          <a:noFill/>
          <a:ln>
            <a:noFill/>
          </a:ln>
        </p:spPr>
      </p:pic>
      <p:pic>
        <p:nvPicPr>
          <p:cNvPr id="147" name="Google Shape;147;p20"/>
          <p:cNvPicPr preferRelativeResize="0"/>
          <p:nvPr/>
        </p:nvPicPr>
        <p:blipFill rotWithShape="1">
          <a:blip r:embed="rId3">
            <a:alphaModFix/>
          </a:blip>
          <a:srcRect b="0" l="0" r="0" t="0"/>
          <a:stretch/>
        </p:blipFill>
        <p:spPr>
          <a:xfrm>
            <a:off x="3630090" y="4808752"/>
            <a:ext cx="2216039" cy="257679"/>
          </a:xfrm>
          <a:prstGeom prst="rect">
            <a:avLst/>
          </a:prstGeom>
          <a:noFill/>
          <a:ln>
            <a:noFill/>
          </a:ln>
        </p:spPr>
      </p:pic>
      <p:pic>
        <p:nvPicPr>
          <p:cNvPr id="148" name="Google Shape;148;p20"/>
          <p:cNvPicPr preferRelativeResize="0"/>
          <p:nvPr/>
        </p:nvPicPr>
        <p:blipFill rotWithShape="1">
          <a:blip r:embed="rId4">
            <a:alphaModFix/>
          </a:blip>
          <a:srcRect b="0" l="0" r="0" t="0"/>
          <a:stretch/>
        </p:blipFill>
        <p:spPr>
          <a:xfrm>
            <a:off x="518231" y="4818557"/>
            <a:ext cx="2274998" cy="247874"/>
          </a:xfrm>
          <a:prstGeom prst="rect">
            <a:avLst/>
          </a:prstGeom>
          <a:noFill/>
          <a:ln>
            <a:noFill/>
          </a:ln>
        </p:spPr>
      </p:pic>
      <p:pic>
        <p:nvPicPr>
          <p:cNvPr id="149" name="Google Shape;149;p20"/>
          <p:cNvPicPr preferRelativeResize="0"/>
          <p:nvPr/>
        </p:nvPicPr>
        <p:blipFill rotWithShape="1">
          <a:blip r:embed="rId5">
            <a:alphaModFix/>
          </a:blip>
          <a:srcRect b="33482" l="0" r="0" t="33761"/>
          <a:stretch/>
        </p:blipFill>
        <p:spPr>
          <a:xfrm>
            <a:off x="6682992" y="4737740"/>
            <a:ext cx="1608301" cy="32419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150" name="Shape 150"/>
        <p:cNvGrpSpPr/>
        <p:nvPr/>
      </p:nvGrpSpPr>
      <p:grpSpPr>
        <a:xfrm>
          <a:off x="0" y="0"/>
          <a:ext cx="0" cy="0"/>
          <a:chOff x="0" y="0"/>
          <a:chExt cx="0" cy="0"/>
        </a:xfrm>
      </p:grpSpPr>
      <p:sp>
        <p:nvSpPr>
          <p:cNvPr id="151" name="Google Shape;151;p21"/>
          <p:cNvSpPr txBox="1"/>
          <p:nvPr>
            <p:ph type="title"/>
          </p:nvPr>
        </p:nvSpPr>
        <p:spPr>
          <a:xfrm>
            <a:off x="623888" y="1282303"/>
            <a:ext cx="7886700" cy="2139600"/>
          </a:xfrm>
          <a:prstGeom prst="rect">
            <a:avLst/>
          </a:prstGeom>
          <a:solidFill>
            <a:srgbClr val="5B2B6B">
              <a:alpha val="89410"/>
            </a:srgbClr>
          </a:solid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F7F7F7"/>
              </a:buClr>
              <a:buSzPts val="4500"/>
              <a:buFont typeface="Asap"/>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2" name="Google Shape;152;p21"/>
          <p:cNvSpPr txBox="1"/>
          <p:nvPr>
            <p:ph idx="1" type="body"/>
          </p:nvPr>
        </p:nvSpPr>
        <p:spPr>
          <a:xfrm>
            <a:off x="623888" y="3442097"/>
            <a:ext cx="7886700" cy="11253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153" name="Google Shape;153;p21"/>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54" name="Shape 154"/>
        <p:cNvGrpSpPr/>
        <p:nvPr/>
      </p:nvGrpSpPr>
      <p:grpSpPr>
        <a:xfrm>
          <a:off x="0" y="0"/>
          <a:ext cx="0" cy="0"/>
          <a:chOff x="0" y="0"/>
          <a:chExt cx="0" cy="0"/>
        </a:xfrm>
      </p:grpSpPr>
      <p:sp>
        <p:nvSpPr>
          <p:cNvPr id="155" name="Google Shape;155;p22"/>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56" name="Google Shape;156;p22"/>
          <p:cNvSpPr txBox="1"/>
          <p:nvPr>
            <p:ph idx="1" type="body"/>
          </p:nvPr>
        </p:nvSpPr>
        <p:spPr>
          <a:xfrm>
            <a:off x="628650" y="1369219"/>
            <a:ext cx="3886200" cy="3293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400"/>
              <a:buNone/>
              <a:defRPr/>
            </a:lvl1pPr>
            <a:lvl2pPr indent="-228600" lvl="1" marL="914400" rtl="0" algn="l">
              <a:lnSpc>
                <a:spcPct val="90000"/>
              </a:lnSpc>
              <a:spcBef>
                <a:spcPts val="400"/>
              </a:spcBef>
              <a:spcAft>
                <a:spcPts val="0"/>
              </a:spcAft>
              <a:buClr>
                <a:srgbClr val="1D1D1D"/>
              </a:buClr>
              <a:buSzPts val="1400"/>
              <a:buNone/>
              <a:defRPr/>
            </a:lvl2pPr>
            <a:lvl3pPr indent="-228600" lvl="2" marL="1371600" rtl="0" algn="l">
              <a:lnSpc>
                <a:spcPct val="90000"/>
              </a:lnSpc>
              <a:spcBef>
                <a:spcPts val="400"/>
              </a:spcBef>
              <a:spcAft>
                <a:spcPts val="0"/>
              </a:spcAft>
              <a:buClr>
                <a:srgbClr val="04768B"/>
              </a:buClr>
              <a:buSzPts val="1400"/>
              <a:buNone/>
              <a:defRPr/>
            </a:lvl3pPr>
            <a:lvl4pPr indent="-228600" lvl="3" marL="1828800" rtl="0" algn="l">
              <a:lnSpc>
                <a:spcPct val="90000"/>
              </a:lnSpc>
              <a:spcBef>
                <a:spcPts val="400"/>
              </a:spcBef>
              <a:spcAft>
                <a:spcPts val="0"/>
              </a:spcAft>
              <a:buClr>
                <a:srgbClr val="90A03A"/>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7" name="Google Shape;157;p22"/>
          <p:cNvSpPr txBox="1"/>
          <p:nvPr>
            <p:ph idx="2" type="body"/>
          </p:nvPr>
        </p:nvSpPr>
        <p:spPr>
          <a:xfrm>
            <a:off x="4629150" y="1369219"/>
            <a:ext cx="3886200" cy="3293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400"/>
              <a:buNone/>
              <a:defRPr/>
            </a:lvl1pPr>
            <a:lvl2pPr indent="-228600" lvl="1" marL="914400" rtl="0" algn="l">
              <a:lnSpc>
                <a:spcPct val="90000"/>
              </a:lnSpc>
              <a:spcBef>
                <a:spcPts val="400"/>
              </a:spcBef>
              <a:spcAft>
                <a:spcPts val="0"/>
              </a:spcAft>
              <a:buClr>
                <a:srgbClr val="1D1D1D"/>
              </a:buClr>
              <a:buSzPts val="1400"/>
              <a:buNone/>
              <a:defRPr/>
            </a:lvl2pPr>
            <a:lvl3pPr indent="-228600" lvl="2" marL="1371600" rtl="0" algn="l">
              <a:lnSpc>
                <a:spcPct val="90000"/>
              </a:lnSpc>
              <a:spcBef>
                <a:spcPts val="400"/>
              </a:spcBef>
              <a:spcAft>
                <a:spcPts val="0"/>
              </a:spcAft>
              <a:buClr>
                <a:srgbClr val="04768B"/>
              </a:buClr>
              <a:buSzPts val="1400"/>
              <a:buNone/>
              <a:defRPr/>
            </a:lvl3pPr>
            <a:lvl4pPr indent="-228600" lvl="3" marL="1828800" rtl="0" algn="l">
              <a:lnSpc>
                <a:spcPct val="90000"/>
              </a:lnSpc>
              <a:spcBef>
                <a:spcPts val="400"/>
              </a:spcBef>
              <a:spcAft>
                <a:spcPts val="0"/>
              </a:spcAft>
              <a:buClr>
                <a:srgbClr val="90A03A"/>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8" name="Google Shape;158;p22"/>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59" name="Shape 159"/>
        <p:cNvGrpSpPr/>
        <p:nvPr/>
      </p:nvGrpSpPr>
      <p:grpSpPr>
        <a:xfrm>
          <a:off x="0" y="0"/>
          <a:ext cx="0" cy="0"/>
          <a:chOff x="0" y="0"/>
          <a:chExt cx="0" cy="0"/>
        </a:xfrm>
      </p:grpSpPr>
      <p:sp>
        <p:nvSpPr>
          <p:cNvPr id="160" name="Google Shape;160;p23"/>
          <p:cNvSpPr txBox="1"/>
          <p:nvPr>
            <p:ph type="title"/>
          </p:nvPr>
        </p:nvSpPr>
        <p:spPr>
          <a:xfrm>
            <a:off x="629841"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1" name="Google Shape;161;p23"/>
          <p:cNvSpPr txBox="1"/>
          <p:nvPr>
            <p:ph idx="1" type="body"/>
          </p:nvPr>
        </p:nvSpPr>
        <p:spPr>
          <a:xfrm>
            <a:off x="629841" y="1260872"/>
            <a:ext cx="3868500" cy="6180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800"/>
              <a:buNone/>
              <a:defRPr b="1" sz="1800">
                <a:latin typeface="Asap"/>
                <a:ea typeface="Asap"/>
                <a:cs typeface="Asap"/>
                <a:sym typeface="Asap"/>
              </a:defRPr>
            </a:lvl1pPr>
            <a:lvl2pPr indent="-228600" lvl="1" marL="914400" rtl="0" algn="l">
              <a:lnSpc>
                <a:spcPct val="90000"/>
              </a:lnSpc>
              <a:spcBef>
                <a:spcPts val="400"/>
              </a:spcBef>
              <a:spcAft>
                <a:spcPts val="0"/>
              </a:spcAft>
              <a:buClr>
                <a:srgbClr val="1D1D1D"/>
              </a:buClr>
              <a:buSzPts val="1500"/>
              <a:buNone/>
              <a:defRPr b="1" sz="1500"/>
            </a:lvl2pPr>
            <a:lvl3pPr indent="-228600" lvl="2" marL="1371600" rtl="0" algn="l">
              <a:lnSpc>
                <a:spcPct val="90000"/>
              </a:lnSpc>
              <a:spcBef>
                <a:spcPts val="400"/>
              </a:spcBef>
              <a:spcAft>
                <a:spcPts val="0"/>
              </a:spcAft>
              <a:buClr>
                <a:srgbClr val="04768B"/>
              </a:buClr>
              <a:buSzPts val="1400"/>
              <a:buNone/>
              <a:defRPr b="1" sz="1400"/>
            </a:lvl3pPr>
            <a:lvl4pPr indent="-228600" lvl="3" marL="1828800" rtl="0" algn="l">
              <a:lnSpc>
                <a:spcPct val="90000"/>
              </a:lnSpc>
              <a:spcBef>
                <a:spcPts val="400"/>
              </a:spcBef>
              <a:spcAft>
                <a:spcPts val="0"/>
              </a:spcAft>
              <a:buClr>
                <a:srgbClr val="90A03A"/>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2" name="Google Shape;162;p23"/>
          <p:cNvSpPr txBox="1"/>
          <p:nvPr>
            <p:ph idx="2" type="body"/>
          </p:nvPr>
        </p:nvSpPr>
        <p:spPr>
          <a:xfrm>
            <a:off x="629841" y="1878806"/>
            <a:ext cx="3868500" cy="27834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800"/>
              <a:buNone/>
              <a:defRPr sz="1800"/>
            </a:lvl1pPr>
            <a:lvl2pPr indent="-228600" lvl="1" marL="914400" rtl="0" algn="l">
              <a:lnSpc>
                <a:spcPct val="90000"/>
              </a:lnSpc>
              <a:spcBef>
                <a:spcPts val="400"/>
              </a:spcBef>
              <a:spcAft>
                <a:spcPts val="0"/>
              </a:spcAft>
              <a:buClr>
                <a:srgbClr val="1D1D1D"/>
              </a:buClr>
              <a:buSzPts val="1500"/>
              <a:buNone/>
              <a:defRPr sz="1500"/>
            </a:lvl2pPr>
            <a:lvl3pPr indent="-228600" lvl="2" marL="1371600" rtl="0" algn="l">
              <a:lnSpc>
                <a:spcPct val="90000"/>
              </a:lnSpc>
              <a:spcBef>
                <a:spcPts val="400"/>
              </a:spcBef>
              <a:spcAft>
                <a:spcPts val="0"/>
              </a:spcAft>
              <a:buClr>
                <a:srgbClr val="04768B"/>
              </a:buClr>
              <a:buSzPts val="1400"/>
              <a:buNone/>
              <a:defRPr sz="1400"/>
            </a:lvl3pPr>
            <a:lvl4pPr indent="-228600" lvl="3" marL="1828800" rtl="0" algn="l">
              <a:lnSpc>
                <a:spcPct val="90000"/>
              </a:lnSpc>
              <a:spcBef>
                <a:spcPts val="400"/>
              </a:spcBef>
              <a:spcAft>
                <a:spcPts val="0"/>
              </a:spcAft>
              <a:buClr>
                <a:srgbClr val="90A03A"/>
              </a:buClr>
              <a:buSzPts val="1200"/>
              <a:buNone/>
              <a:defRPr sz="1200"/>
            </a:lvl4pPr>
            <a:lvl5pPr indent="-228600" lvl="4" marL="2286000" rtl="0" algn="l">
              <a:lnSpc>
                <a:spcPct val="90000"/>
              </a:lnSpc>
              <a:spcBef>
                <a:spcPts val="400"/>
              </a:spcBef>
              <a:spcAft>
                <a:spcPts val="0"/>
              </a:spcAft>
              <a:buClr>
                <a:schemeClr val="dk1"/>
              </a:buClr>
              <a:buSzPts val="1200"/>
              <a:buNone/>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3" name="Google Shape;163;p23"/>
          <p:cNvSpPr txBox="1"/>
          <p:nvPr>
            <p:ph idx="3" type="body"/>
          </p:nvPr>
        </p:nvSpPr>
        <p:spPr>
          <a:xfrm>
            <a:off x="4629150" y="1260872"/>
            <a:ext cx="3887400" cy="6180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800"/>
              <a:buNone/>
              <a:defRPr b="1" sz="1800">
                <a:latin typeface="Asap"/>
                <a:ea typeface="Asap"/>
                <a:cs typeface="Asap"/>
                <a:sym typeface="Asap"/>
              </a:defRPr>
            </a:lvl1pPr>
            <a:lvl2pPr indent="-228600" lvl="1" marL="914400" rtl="0" algn="l">
              <a:lnSpc>
                <a:spcPct val="90000"/>
              </a:lnSpc>
              <a:spcBef>
                <a:spcPts val="400"/>
              </a:spcBef>
              <a:spcAft>
                <a:spcPts val="0"/>
              </a:spcAft>
              <a:buClr>
                <a:srgbClr val="1D1D1D"/>
              </a:buClr>
              <a:buSzPts val="1500"/>
              <a:buNone/>
              <a:defRPr b="1" sz="1500"/>
            </a:lvl2pPr>
            <a:lvl3pPr indent="-228600" lvl="2" marL="1371600" rtl="0" algn="l">
              <a:lnSpc>
                <a:spcPct val="90000"/>
              </a:lnSpc>
              <a:spcBef>
                <a:spcPts val="400"/>
              </a:spcBef>
              <a:spcAft>
                <a:spcPts val="0"/>
              </a:spcAft>
              <a:buClr>
                <a:srgbClr val="04768B"/>
              </a:buClr>
              <a:buSzPts val="1400"/>
              <a:buNone/>
              <a:defRPr b="1" sz="1400"/>
            </a:lvl3pPr>
            <a:lvl4pPr indent="-228600" lvl="3" marL="1828800" rtl="0" algn="l">
              <a:lnSpc>
                <a:spcPct val="90000"/>
              </a:lnSpc>
              <a:spcBef>
                <a:spcPts val="400"/>
              </a:spcBef>
              <a:spcAft>
                <a:spcPts val="0"/>
              </a:spcAft>
              <a:buClr>
                <a:srgbClr val="90A03A"/>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64" name="Google Shape;164;p23"/>
          <p:cNvSpPr txBox="1"/>
          <p:nvPr>
            <p:ph idx="4" type="body"/>
          </p:nvPr>
        </p:nvSpPr>
        <p:spPr>
          <a:xfrm>
            <a:off x="4629150" y="1878806"/>
            <a:ext cx="3887400" cy="27834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800"/>
              <a:buNone/>
              <a:defRPr sz="1800"/>
            </a:lvl1pPr>
            <a:lvl2pPr indent="-228600" lvl="1" marL="914400" rtl="0" algn="l">
              <a:lnSpc>
                <a:spcPct val="90000"/>
              </a:lnSpc>
              <a:spcBef>
                <a:spcPts val="400"/>
              </a:spcBef>
              <a:spcAft>
                <a:spcPts val="0"/>
              </a:spcAft>
              <a:buClr>
                <a:srgbClr val="1D1D1D"/>
              </a:buClr>
              <a:buSzPts val="1500"/>
              <a:buNone/>
              <a:defRPr sz="1500"/>
            </a:lvl2pPr>
            <a:lvl3pPr indent="-228600" lvl="2" marL="1371600" rtl="0" algn="l">
              <a:lnSpc>
                <a:spcPct val="90000"/>
              </a:lnSpc>
              <a:spcBef>
                <a:spcPts val="400"/>
              </a:spcBef>
              <a:spcAft>
                <a:spcPts val="0"/>
              </a:spcAft>
              <a:buClr>
                <a:srgbClr val="04768B"/>
              </a:buClr>
              <a:buSzPts val="1400"/>
              <a:buNone/>
              <a:defRPr sz="1400"/>
            </a:lvl3pPr>
            <a:lvl4pPr indent="-228600" lvl="3" marL="1828800" rtl="0" algn="l">
              <a:lnSpc>
                <a:spcPct val="90000"/>
              </a:lnSpc>
              <a:spcBef>
                <a:spcPts val="400"/>
              </a:spcBef>
              <a:spcAft>
                <a:spcPts val="0"/>
              </a:spcAft>
              <a:buClr>
                <a:srgbClr val="90A03A"/>
              </a:buClr>
              <a:buSzPts val="1200"/>
              <a:buNone/>
              <a:defRPr sz="1200"/>
            </a:lvl4pPr>
            <a:lvl5pPr indent="-228600" lvl="4" marL="2286000" rtl="0" algn="l">
              <a:lnSpc>
                <a:spcPct val="90000"/>
              </a:lnSpc>
              <a:spcBef>
                <a:spcPts val="400"/>
              </a:spcBef>
              <a:spcAft>
                <a:spcPts val="0"/>
              </a:spcAft>
              <a:buClr>
                <a:schemeClr val="dk1"/>
              </a:buClr>
              <a:buSzPts val="1200"/>
              <a:buNone/>
              <a:defRPr sz="1200"/>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 name="Google Shape;165;p23"/>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66" name="Shape 166"/>
        <p:cNvGrpSpPr/>
        <p:nvPr/>
      </p:nvGrpSpPr>
      <p:grpSpPr>
        <a:xfrm>
          <a:off x="0" y="0"/>
          <a:ext cx="0" cy="0"/>
          <a:chOff x="0" y="0"/>
          <a:chExt cx="0" cy="0"/>
        </a:xfrm>
      </p:grpSpPr>
      <p:sp>
        <p:nvSpPr>
          <p:cNvPr id="167" name="Google Shape;167;p24"/>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68" name="Google Shape;168;p24"/>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169" name="Shape 169"/>
        <p:cNvGrpSpPr/>
        <p:nvPr/>
      </p:nvGrpSpPr>
      <p:grpSpPr>
        <a:xfrm>
          <a:off x="0" y="0"/>
          <a:ext cx="0" cy="0"/>
          <a:chOff x="0" y="0"/>
          <a:chExt cx="0" cy="0"/>
        </a:xfrm>
      </p:grpSpPr>
      <p:sp>
        <p:nvSpPr>
          <p:cNvPr id="170" name="Google Shape;170;p25"/>
          <p:cNvSpPr txBox="1"/>
          <p:nvPr>
            <p:ph type="title"/>
          </p:nvPr>
        </p:nvSpPr>
        <p:spPr>
          <a:xfrm>
            <a:off x="629841" y="342900"/>
            <a:ext cx="2700000" cy="1200300"/>
          </a:xfrm>
          <a:prstGeom prst="rect">
            <a:avLst/>
          </a:prstGeom>
          <a:solidFill>
            <a:srgbClr val="5B2B6B">
              <a:alpha val="89410"/>
            </a:srgbClr>
          </a:solid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F7F7F7"/>
              </a:buClr>
              <a:buSzPts val="2400"/>
              <a:buFont typeface="Asap"/>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1" name="Google Shape;171;p25"/>
          <p:cNvSpPr txBox="1"/>
          <p:nvPr>
            <p:ph idx="1" type="body"/>
          </p:nvPr>
        </p:nvSpPr>
        <p:spPr>
          <a:xfrm>
            <a:off x="4159919" y="740569"/>
            <a:ext cx="4356600" cy="39219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2400"/>
              <a:buNone/>
              <a:defRPr sz="2400"/>
            </a:lvl1pPr>
            <a:lvl2pPr indent="-228600" lvl="1" marL="914400" rtl="0" algn="l">
              <a:lnSpc>
                <a:spcPct val="90000"/>
              </a:lnSpc>
              <a:spcBef>
                <a:spcPts val="400"/>
              </a:spcBef>
              <a:spcAft>
                <a:spcPts val="0"/>
              </a:spcAft>
              <a:buClr>
                <a:srgbClr val="1D1D1D"/>
              </a:buClr>
              <a:buSzPts val="2100"/>
              <a:buNone/>
              <a:defRPr sz="2100"/>
            </a:lvl2pPr>
            <a:lvl3pPr indent="-228600" lvl="2" marL="1371600" rtl="0" algn="l">
              <a:lnSpc>
                <a:spcPct val="90000"/>
              </a:lnSpc>
              <a:spcBef>
                <a:spcPts val="400"/>
              </a:spcBef>
              <a:spcAft>
                <a:spcPts val="0"/>
              </a:spcAft>
              <a:buClr>
                <a:srgbClr val="04768B"/>
              </a:buClr>
              <a:buSzPts val="1800"/>
              <a:buNone/>
              <a:defRPr sz="1800"/>
            </a:lvl3pPr>
            <a:lvl4pPr indent="-228600" lvl="3" marL="1828800" rtl="0" algn="l">
              <a:lnSpc>
                <a:spcPct val="90000"/>
              </a:lnSpc>
              <a:spcBef>
                <a:spcPts val="400"/>
              </a:spcBef>
              <a:spcAft>
                <a:spcPts val="0"/>
              </a:spcAft>
              <a:buClr>
                <a:srgbClr val="90A03A"/>
              </a:buClr>
              <a:buSzPts val="1500"/>
              <a:buNone/>
              <a:defRPr sz="1500"/>
            </a:lvl4pPr>
            <a:lvl5pPr indent="-228600" lvl="4" marL="2286000" rtl="0" algn="l">
              <a:lnSpc>
                <a:spcPct val="90000"/>
              </a:lnSpc>
              <a:spcBef>
                <a:spcPts val="400"/>
              </a:spcBef>
              <a:spcAft>
                <a:spcPts val="0"/>
              </a:spcAft>
              <a:buClr>
                <a:schemeClr val="dk1"/>
              </a:buClr>
              <a:buSzPts val="1500"/>
              <a:buNone/>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72" name="Google Shape;172;p25"/>
          <p:cNvSpPr txBox="1"/>
          <p:nvPr>
            <p:ph idx="2" type="body"/>
          </p:nvPr>
        </p:nvSpPr>
        <p:spPr>
          <a:xfrm>
            <a:off x="629841" y="1543049"/>
            <a:ext cx="2700000" cy="31194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200"/>
              <a:buNone/>
              <a:defRPr sz="1200"/>
            </a:lvl1pPr>
            <a:lvl2pPr indent="-228600" lvl="1" marL="914400" rtl="0" algn="l">
              <a:lnSpc>
                <a:spcPct val="90000"/>
              </a:lnSpc>
              <a:spcBef>
                <a:spcPts val="400"/>
              </a:spcBef>
              <a:spcAft>
                <a:spcPts val="0"/>
              </a:spcAft>
              <a:buClr>
                <a:srgbClr val="1D1D1D"/>
              </a:buClr>
              <a:buSzPts val="1100"/>
              <a:buNone/>
              <a:defRPr sz="1100"/>
            </a:lvl2pPr>
            <a:lvl3pPr indent="-228600" lvl="2" marL="1371600" rtl="0" algn="l">
              <a:lnSpc>
                <a:spcPct val="90000"/>
              </a:lnSpc>
              <a:spcBef>
                <a:spcPts val="400"/>
              </a:spcBef>
              <a:spcAft>
                <a:spcPts val="0"/>
              </a:spcAft>
              <a:buClr>
                <a:srgbClr val="04768B"/>
              </a:buClr>
              <a:buSzPts val="900"/>
              <a:buNone/>
              <a:defRPr sz="900"/>
            </a:lvl3pPr>
            <a:lvl4pPr indent="-228600" lvl="3" marL="1828800" rtl="0" algn="l">
              <a:lnSpc>
                <a:spcPct val="90000"/>
              </a:lnSpc>
              <a:spcBef>
                <a:spcPts val="400"/>
              </a:spcBef>
              <a:spcAft>
                <a:spcPts val="0"/>
              </a:spcAft>
              <a:buClr>
                <a:srgbClr val="90A03A"/>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73" name="Google Shape;173;p25"/>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174" name="Shape 174"/>
        <p:cNvGrpSpPr/>
        <p:nvPr/>
      </p:nvGrpSpPr>
      <p:grpSpPr>
        <a:xfrm>
          <a:off x="0" y="0"/>
          <a:ext cx="0" cy="0"/>
          <a:chOff x="0" y="0"/>
          <a:chExt cx="0" cy="0"/>
        </a:xfrm>
      </p:grpSpPr>
      <p:sp>
        <p:nvSpPr>
          <p:cNvPr id="175" name="Google Shape;175;p26"/>
          <p:cNvSpPr txBox="1"/>
          <p:nvPr>
            <p:ph type="title"/>
          </p:nvPr>
        </p:nvSpPr>
        <p:spPr>
          <a:xfrm>
            <a:off x="629841" y="342900"/>
            <a:ext cx="2681700" cy="1200300"/>
          </a:xfrm>
          <a:prstGeom prst="rect">
            <a:avLst/>
          </a:prstGeom>
          <a:solidFill>
            <a:srgbClr val="5B2B6B">
              <a:alpha val="89410"/>
            </a:srgbClr>
          </a:solid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rgbClr val="F7F7F7"/>
              </a:buClr>
              <a:buSzPts val="2400"/>
              <a:buFont typeface="Asap"/>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76" name="Google Shape;176;p26"/>
          <p:cNvSpPr/>
          <p:nvPr>
            <p:ph idx="2" type="pic"/>
          </p:nvPr>
        </p:nvSpPr>
        <p:spPr>
          <a:xfrm>
            <a:off x="4159919" y="740569"/>
            <a:ext cx="4356600" cy="39219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sp>
      <p:sp>
        <p:nvSpPr>
          <p:cNvPr id="177" name="Google Shape;177;p26"/>
          <p:cNvSpPr txBox="1"/>
          <p:nvPr>
            <p:ph idx="1" type="body"/>
          </p:nvPr>
        </p:nvSpPr>
        <p:spPr>
          <a:xfrm>
            <a:off x="629841" y="1543049"/>
            <a:ext cx="2681700" cy="31194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200"/>
              <a:buNone/>
              <a:defRPr sz="1200"/>
            </a:lvl1pPr>
            <a:lvl2pPr indent="-228600" lvl="1" marL="914400" rtl="0" algn="l">
              <a:lnSpc>
                <a:spcPct val="90000"/>
              </a:lnSpc>
              <a:spcBef>
                <a:spcPts val="400"/>
              </a:spcBef>
              <a:spcAft>
                <a:spcPts val="0"/>
              </a:spcAft>
              <a:buClr>
                <a:srgbClr val="1D1D1D"/>
              </a:buClr>
              <a:buSzPts val="1100"/>
              <a:buNone/>
              <a:defRPr sz="1100"/>
            </a:lvl2pPr>
            <a:lvl3pPr indent="-228600" lvl="2" marL="1371600" rtl="0" algn="l">
              <a:lnSpc>
                <a:spcPct val="90000"/>
              </a:lnSpc>
              <a:spcBef>
                <a:spcPts val="400"/>
              </a:spcBef>
              <a:spcAft>
                <a:spcPts val="0"/>
              </a:spcAft>
              <a:buClr>
                <a:srgbClr val="04768B"/>
              </a:buClr>
              <a:buSzPts val="900"/>
              <a:buNone/>
              <a:defRPr sz="900"/>
            </a:lvl3pPr>
            <a:lvl4pPr indent="-228600" lvl="3" marL="1828800" rtl="0" algn="l">
              <a:lnSpc>
                <a:spcPct val="90000"/>
              </a:lnSpc>
              <a:spcBef>
                <a:spcPts val="400"/>
              </a:spcBef>
              <a:spcAft>
                <a:spcPts val="0"/>
              </a:spcAft>
              <a:buClr>
                <a:srgbClr val="90A03A"/>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78" name="Google Shape;178;p26"/>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79" name="Shape 179"/>
        <p:cNvGrpSpPr/>
        <p:nvPr/>
      </p:nvGrpSpPr>
      <p:grpSpPr>
        <a:xfrm>
          <a:off x="0" y="0"/>
          <a:ext cx="0" cy="0"/>
          <a:chOff x="0" y="0"/>
          <a:chExt cx="0" cy="0"/>
        </a:xfrm>
      </p:grpSpPr>
      <p:sp>
        <p:nvSpPr>
          <p:cNvPr id="180" name="Google Shape;180;p27"/>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1" name="Google Shape;181;p27"/>
          <p:cNvSpPr txBox="1"/>
          <p:nvPr>
            <p:ph idx="1" type="body"/>
          </p:nvPr>
        </p:nvSpPr>
        <p:spPr>
          <a:xfrm rot="5400000">
            <a:off x="2925450" y="-927581"/>
            <a:ext cx="3293100" cy="78867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400"/>
              <a:buNone/>
              <a:defRPr/>
            </a:lvl1pPr>
            <a:lvl2pPr indent="-228600" lvl="1" marL="914400" rtl="0" algn="l">
              <a:lnSpc>
                <a:spcPct val="90000"/>
              </a:lnSpc>
              <a:spcBef>
                <a:spcPts val="400"/>
              </a:spcBef>
              <a:spcAft>
                <a:spcPts val="0"/>
              </a:spcAft>
              <a:buClr>
                <a:srgbClr val="1D1D1D"/>
              </a:buClr>
              <a:buSzPts val="1400"/>
              <a:buNone/>
              <a:defRPr/>
            </a:lvl2pPr>
            <a:lvl3pPr indent="-228600" lvl="2" marL="1371600" rtl="0" algn="l">
              <a:lnSpc>
                <a:spcPct val="90000"/>
              </a:lnSpc>
              <a:spcBef>
                <a:spcPts val="400"/>
              </a:spcBef>
              <a:spcAft>
                <a:spcPts val="0"/>
              </a:spcAft>
              <a:buClr>
                <a:srgbClr val="04768B"/>
              </a:buClr>
              <a:buSzPts val="1400"/>
              <a:buNone/>
              <a:defRPr/>
            </a:lvl3pPr>
            <a:lvl4pPr indent="-228600" lvl="3" marL="1828800" rtl="0" algn="l">
              <a:lnSpc>
                <a:spcPct val="90000"/>
              </a:lnSpc>
              <a:spcBef>
                <a:spcPts val="400"/>
              </a:spcBef>
              <a:spcAft>
                <a:spcPts val="0"/>
              </a:spcAft>
              <a:buClr>
                <a:srgbClr val="90A03A"/>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2" name="Google Shape;182;p27"/>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83" name="Shape 183"/>
        <p:cNvGrpSpPr/>
        <p:nvPr/>
      </p:nvGrpSpPr>
      <p:grpSpPr>
        <a:xfrm>
          <a:off x="0" y="0"/>
          <a:ext cx="0" cy="0"/>
          <a:chOff x="0" y="0"/>
          <a:chExt cx="0" cy="0"/>
        </a:xfrm>
      </p:grpSpPr>
      <p:sp>
        <p:nvSpPr>
          <p:cNvPr id="184" name="Google Shape;184;p28"/>
          <p:cNvSpPr txBox="1"/>
          <p:nvPr>
            <p:ph type="title"/>
          </p:nvPr>
        </p:nvSpPr>
        <p:spPr>
          <a:xfrm rot="5400000">
            <a:off x="5335350" y="1482244"/>
            <a:ext cx="4388400" cy="19716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85" name="Google Shape;185;p28"/>
          <p:cNvSpPr txBox="1"/>
          <p:nvPr>
            <p:ph idx="1" type="body"/>
          </p:nvPr>
        </p:nvSpPr>
        <p:spPr>
          <a:xfrm rot="5400000">
            <a:off x="1334775" y="-432356"/>
            <a:ext cx="4388400" cy="58008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5B2B6B"/>
              </a:buClr>
              <a:buSzPts val="1400"/>
              <a:buNone/>
              <a:defRPr/>
            </a:lvl1pPr>
            <a:lvl2pPr indent="-228600" lvl="1" marL="914400" rtl="0" algn="l">
              <a:lnSpc>
                <a:spcPct val="90000"/>
              </a:lnSpc>
              <a:spcBef>
                <a:spcPts val="400"/>
              </a:spcBef>
              <a:spcAft>
                <a:spcPts val="0"/>
              </a:spcAft>
              <a:buClr>
                <a:srgbClr val="1D1D1D"/>
              </a:buClr>
              <a:buSzPts val="1400"/>
              <a:buNone/>
              <a:defRPr/>
            </a:lvl2pPr>
            <a:lvl3pPr indent="-228600" lvl="2" marL="1371600" rtl="0" algn="l">
              <a:lnSpc>
                <a:spcPct val="90000"/>
              </a:lnSpc>
              <a:spcBef>
                <a:spcPts val="400"/>
              </a:spcBef>
              <a:spcAft>
                <a:spcPts val="0"/>
              </a:spcAft>
              <a:buClr>
                <a:srgbClr val="04768B"/>
              </a:buClr>
              <a:buSzPts val="1400"/>
              <a:buNone/>
              <a:defRPr/>
            </a:lvl3pPr>
            <a:lvl4pPr indent="-228600" lvl="3" marL="1828800" rtl="0" algn="l">
              <a:lnSpc>
                <a:spcPct val="90000"/>
              </a:lnSpc>
              <a:spcBef>
                <a:spcPts val="400"/>
              </a:spcBef>
              <a:spcAft>
                <a:spcPts val="0"/>
              </a:spcAft>
              <a:buClr>
                <a:srgbClr val="90A03A"/>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6" name="Google Shape;186;p28"/>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1" type="obj">
  <p:cSld name="OBJECT">
    <p:bg>
      <p:bgPr>
        <a:blipFill>
          <a:blip r:embed="rId2">
            <a:alphaModFix amt="5000"/>
          </a:blip>
          <a:stretch>
            <a:fillRect/>
          </a:stretch>
        </a:blipFill>
      </p:bgPr>
    </p:bg>
    <p:spTree>
      <p:nvGrpSpPr>
        <p:cNvPr id="187" name="Shape 187"/>
        <p:cNvGrpSpPr/>
        <p:nvPr/>
      </p:nvGrpSpPr>
      <p:grpSpPr>
        <a:xfrm>
          <a:off x="0" y="0"/>
          <a:ext cx="0" cy="0"/>
          <a:chOff x="0" y="0"/>
          <a:chExt cx="0" cy="0"/>
        </a:xfrm>
      </p:grpSpPr>
      <p:sp>
        <p:nvSpPr>
          <p:cNvPr id="188" name="Google Shape;188;p29"/>
          <p:cNvSpPr/>
          <p:nvPr/>
        </p:nvSpPr>
        <p:spPr>
          <a:xfrm>
            <a:off x="828675" y="1314449"/>
            <a:ext cx="2496900" cy="3353100"/>
          </a:xfrm>
          <a:prstGeom prst="rect">
            <a:avLst/>
          </a:prstGeom>
          <a:solidFill>
            <a:srgbClr val="FBFBFB">
              <a:alpha val="505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89" name="Google Shape;189;p29"/>
          <p:cNvPicPr preferRelativeResize="0"/>
          <p:nvPr/>
        </p:nvPicPr>
        <p:blipFill rotWithShape="1">
          <a:blip r:embed="rId3">
            <a:alphaModFix/>
          </a:blip>
          <a:srcRect b="0" l="0" r="0" t="0"/>
          <a:stretch/>
        </p:blipFill>
        <p:spPr>
          <a:xfrm>
            <a:off x="407870" y="1431061"/>
            <a:ext cx="3470476" cy="3471862"/>
          </a:xfrm>
          <a:prstGeom prst="rect">
            <a:avLst/>
          </a:prstGeom>
          <a:noFill/>
          <a:ln>
            <a:noFill/>
          </a:ln>
        </p:spPr>
      </p:pic>
      <p:sp>
        <p:nvSpPr>
          <p:cNvPr id="190" name="Google Shape;190;p29"/>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3000"/>
              <a:buFont typeface="Asap"/>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1" name="Google Shape;191;p29"/>
          <p:cNvSpPr txBox="1"/>
          <p:nvPr>
            <p:ph idx="1" type="body"/>
          </p:nvPr>
        </p:nvSpPr>
        <p:spPr>
          <a:xfrm>
            <a:off x="4157663" y="1369219"/>
            <a:ext cx="4357800" cy="3293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400"/>
              <a:buNone/>
              <a:defRPr sz="1400">
                <a:solidFill>
                  <a:schemeClr val="dk1"/>
                </a:solidFill>
              </a:defRPr>
            </a:lvl1pPr>
            <a:lvl2pPr indent="-228600" lvl="1" marL="914400" rtl="0" algn="l">
              <a:lnSpc>
                <a:spcPct val="90000"/>
              </a:lnSpc>
              <a:spcBef>
                <a:spcPts val="400"/>
              </a:spcBef>
              <a:spcAft>
                <a:spcPts val="0"/>
              </a:spcAft>
              <a:buClr>
                <a:schemeClr val="dk1"/>
              </a:buClr>
              <a:buSzPts val="1200"/>
              <a:buNone/>
              <a:defRPr sz="1200">
                <a:solidFill>
                  <a:schemeClr val="dk1"/>
                </a:solidFill>
              </a:defRPr>
            </a:lvl2pPr>
            <a:lvl3pPr indent="-228600" lvl="2" marL="1371600" rtl="0" algn="l">
              <a:lnSpc>
                <a:spcPct val="90000"/>
              </a:lnSpc>
              <a:spcBef>
                <a:spcPts val="400"/>
              </a:spcBef>
              <a:spcAft>
                <a:spcPts val="0"/>
              </a:spcAft>
              <a:buClr>
                <a:srgbClr val="90A03A"/>
              </a:buClr>
              <a:buSzPts val="1500"/>
              <a:buNone/>
              <a:defRPr>
                <a:solidFill>
                  <a:srgbClr val="90A03A"/>
                </a:solidFill>
              </a:defRPr>
            </a:lvl3pPr>
            <a:lvl4pPr indent="-228600" lvl="3" marL="1828800" rtl="0" algn="l">
              <a:lnSpc>
                <a:spcPct val="90000"/>
              </a:lnSpc>
              <a:spcBef>
                <a:spcPts val="400"/>
              </a:spcBef>
              <a:spcAft>
                <a:spcPts val="0"/>
              </a:spcAft>
              <a:buClr>
                <a:srgbClr val="C15027"/>
              </a:buClr>
              <a:buSzPts val="1400"/>
              <a:buNone/>
              <a:defRPr>
                <a:solidFill>
                  <a:srgbClr val="C15027"/>
                </a:solidFill>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2" name="Google Shape;192;p29"/>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2">
  <p:cSld name="Image et contenu 2">
    <p:bg>
      <p:bgPr>
        <a:blipFill>
          <a:blip r:embed="rId2">
            <a:alphaModFix amt="5000"/>
          </a:blip>
          <a:stretch>
            <a:fillRect/>
          </a:stretch>
        </a:blipFill>
      </p:bgPr>
    </p:bg>
    <p:spTree>
      <p:nvGrpSpPr>
        <p:cNvPr id="193" name="Shape 193"/>
        <p:cNvGrpSpPr/>
        <p:nvPr/>
      </p:nvGrpSpPr>
      <p:grpSpPr>
        <a:xfrm>
          <a:off x="0" y="0"/>
          <a:ext cx="0" cy="0"/>
          <a:chOff x="0" y="0"/>
          <a:chExt cx="0" cy="0"/>
        </a:xfrm>
      </p:grpSpPr>
      <p:sp>
        <p:nvSpPr>
          <p:cNvPr id="194" name="Google Shape;194;p30"/>
          <p:cNvSpPr/>
          <p:nvPr/>
        </p:nvSpPr>
        <p:spPr>
          <a:xfrm>
            <a:off x="828675" y="1314449"/>
            <a:ext cx="2496900" cy="3353100"/>
          </a:xfrm>
          <a:prstGeom prst="rect">
            <a:avLst/>
          </a:prstGeom>
          <a:solidFill>
            <a:srgbClr val="FBFBFB">
              <a:alpha val="505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5" name="Google Shape;195;p30"/>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3000"/>
              <a:buFont typeface="Asap"/>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96" name="Google Shape;196;p30"/>
          <p:cNvSpPr txBox="1"/>
          <p:nvPr>
            <p:ph idx="1" type="body"/>
          </p:nvPr>
        </p:nvSpPr>
        <p:spPr>
          <a:xfrm>
            <a:off x="4157663" y="1369219"/>
            <a:ext cx="4357800" cy="32907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400"/>
              <a:buNone/>
              <a:defRPr sz="1400">
                <a:solidFill>
                  <a:schemeClr val="dk1"/>
                </a:solidFill>
              </a:defRPr>
            </a:lvl1pPr>
            <a:lvl2pPr indent="-228600" lvl="1" marL="914400" rtl="0" algn="l">
              <a:lnSpc>
                <a:spcPct val="90000"/>
              </a:lnSpc>
              <a:spcBef>
                <a:spcPts val="400"/>
              </a:spcBef>
              <a:spcAft>
                <a:spcPts val="0"/>
              </a:spcAft>
              <a:buClr>
                <a:schemeClr val="dk1"/>
              </a:buClr>
              <a:buSzPts val="1200"/>
              <a:buNone/>
              <a:defRPr sz="1200">
                <a:solidFill>
                  <a:schemeClr val="dk1"/>
                </a:solidFill>
              </a:defRPr>
            </a:lvl2pPr>
            <a:lvl3pPr indent="-228600" lvl="2" marL="1371600" rtl="0" algn="l">
              <a:lnSpc>
                <a:spcPct val="90000"/>
              </a:lnSpc>
              <a:spcBef>
                <a:spcPts val="400"/>
              </a:spcBef>
              <a:spcAft>
                <a:spcPts val="0"/>
              </a:spcAft>
              <a:buClr>
                <a:srgbClr val="90A03A"/>
              </a:buClr>
              <a:buSzPts val="1500"/>
              <a:buNone/>
              <a:defRPr>
                <a:solidFill>
                  <a:srgbClr val="90A03A"/>
                </a:solidFill>
              </a:defRPr>
            </a:lvl3pPr>
            <a:lvl4pPr indent="-228600" lvl="3" marL="1828800" rtl="0" algn="l">
              <a:lnSpc>
                <a:spcPct val="90000"/>
              </a:lnSpc>
              <a:spcBef>
                <a:spcPts val="400"/>
              </a:spcBef>
              <a:spcAft>
                <a:spcPts val="0"/>
              </a:spcAft>
              <a:buClr>
                <a:srgbClr val="C15027"/>
              </a:buClr>
              <a:buSzPts val="1400"/>
              <a:buNone/>
              <a:defRPr>
                <a:solidFill>
                  <a:srgbClr val="C15027"/>
                </a:solidFill>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pic>
        <p:nvPicPr>
          <p:cNvPr id="197" name="Google Shape;197;p30"/>
          <p:cNvPicPr preferRelativeResize="0"/>
          <p:nvPr/>
        </p:nvPicPr>
        <p:blipFill rotWithShape="1">
          <a:blip r:embed="rId3">
            <a:alphaModFix/>
          </a:blip>
          <a:srcRect b="12503" l="0" r="0" t="0"/>
          <a:stretch/>
        </p:blipFill>
        <p:spPr>
          <a:xfrm>
            <a:off x="181312" y="1275820"/>
            <a:ext cx="3866132" cy="3383947"/>
          </a:xfrm>
          <a:prstGeom prst="rect">
            <a:avLst/>
          </a:prstGeom>
          <a:noFill/>
          <a:ln>
            <a:noFill/>
          </a:ln>
        </p:spPr>
      </p:pic>
      <p:sp>
        <p:nvSpPr>
          <p:cNvPr id="198" name="Google Shape;198;p30"/>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3">
  <p:cSld name="Image et contenu 3">
    <p:bg>
      <p:bgPr>
        <a:blipFill>
          <a:blip r:embed="rId2">
            <a:alphaModFix amt="5000"/>
          </a:blip>
          <a:stretch>
            <a:fillRect/>
          </a:stretch>
        </a:blipFill>
      </p:bgPr>
    </p:bg>
    <p:spTree>
      <p:nvGrpSpPr>
        <p:cNvPr id="199" name="Shape 199"/>
        <p:cNvGrpSpPr/>
        <p:nvPr/>
      </p:nvGrpSpPr>
      <p:grpSpPr>
        <a:xfrm>
          <a:off x="0" y="0"/>
          <a:ext cx="0" cy="0"/>
          <a:chOff x="0" y="0"/>
          <a:chExt cx="0" cy="0"/>
        </a:xfrm>
      </p:grpSpPr>
      <p:sp>
        <p:nvSpPr>
          <p:cNvPr id="200" name="Google Shape;200;p31"/>
          <p:cNvSpPr/>
          <p:nvPr/>
        </p:nvSpPr>
        <p:spPr>
          <a:xfrm>
            <a:off x="828675" y="1314449"/>
            <a:ext cx="2496900" cy="3353100"/>
          </a:xfrm>
          <a:prstGeom prst="rect">
            <a:avLst/>
          </a:prstGeom>
          <a:solidFill>
            <a:srgbClr val="FBFBFB">
              <a:alpha val="505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01" name="Google Shape;201;p31"/>
          <p:cNvPicPr preferRelativeResize="0"/>
          <p:nvPr/>
        </p:nvPicPr>
        <p:blipFill rotWithShape="1">
          <a:blip r:embed="rId3">
            <a:alphaModFix/>
          </a:blip>
          <a:srcRect b="0" l="0" r="0" t="0"/>
          <a:stretch/>
        </p:blipFill>
        <p:spPr>
          <a:xfrm>
            <a:off x="579664" y="1369219"/>
            <a:ext cx="3262199" cy="3263504"/>
          </a:xfrm>
          <a:prstGeom prst="rect">
            <a:avLst/>
          </a:prstGeom>
          <a:noFill/>
          <a:ln>
            <a:noFill/>
          </a:ln>
        </p:spPr>
      </p:pic>
      <p:sp>
        <p:nvSpPr>
          <p:cNvPr id="202" name="Google Shape;202;p31"/>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3000"/>
              <a:buFont typeface="Asap"/>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3" name="Google Shape;203;p31"/>
          <p:cNvSpPr txBox="1"/>
          <p:nvPr>
            <p:ph idx="1" type="body"/>
          </p:nvPr>
        </p:nvSpPr>
        <p:spPr>
          <a:xfrm>
            <a:off x="4157663" y="1369219"/>
            <a:ext cx="4357800" cy="3293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400"/>
              <a:buNone/>
              <a:defRPr sz="1400">
                <a:solidFill>
                  <a:schemeClr val="dk1"/>
                </a:solidFill>
              </a:defRPr>
            </a:lvl1pPr>
            <a:lvl2pPr indent="-228600" lvl="1" marL="914400" rtl="0" algn="l">
              <a:lnSpc>
                <a:spcPct val="90000"/>
              </a:lnSpc>
              <a:spcBef>
                <a:spcPts val="400"/>
              </a:spcBef>
              <a:spcAft>
                <a:spcPts val="0"/>
              </a:spcAft>
              <a:buClr>
                <a:schemeClr val="dk1"/>
              </a:buClr>
              <a:buSzPts val="1200"/>
              <a:buNone/>
              <a:defRPr sz="1200">
                <a:solidFill>
                  <a:schemeClr val="dk1"/>
                </a:solidFill>
              </a:defRPr>
            </a:lvl2pPr>
            <a:lvl3pPr indent="-228600" lvl="2" marL="1371600" rtl="0" algn="l">
              <a:lnSpc>
                <a:spcPct val="90000"/>
              </a:lnSpc>
              <a:spcBef>
                <a:spcPts val="400"/>
              </a:spcBef>
              <a:spcAft>
                <a:spcPts val="0"/>
              </a:spcAft>
              <a:buClr>
                <a:srgbClr val="90A03A"/>
              </a:buClr>
              <a:buSzPts val="1500"/>
              <a:buNone/>
              <a:defRPr>
                <a:solidFill>
                  <a:srgbClr val="90A03A"/>
                </a:solidFill>
              </a:defRPr>
            </a:lvl3pPr>
            <a:lvl4pPr indent="-228600" lvl="3" marL="1828800" rtl="0" algn="l">
              <a:lnSpc>
                <a:spcPct val="90000"/>
              </a:lnSpc>
              <a:spcBef>
                <a:spcPts val="400"/>
              </a:spcBef>
              <a:spcAft>
                <a:spcPts val="0"/>
              </a:spcAft>
              <a:buClr>
                <a:srgbClr val="C15027"/>
              </a:buClr>
              <a:buSzPts val="1400"/>
              <a:buNone/>
              <a:defRPr>
                <a:solidFill>
                  <a:srgbClr val="C15027"/>
                </a:solidFill>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4" name="Google Shape;204;p31"/>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et contenu 4">
  <p:cSld name="Image et contenu 4">
    <p:bg>
      <p:bgPr>
        <a:blipFill>
          <a:blip r:embed="rId2">
            <a:alphaModFix amt="5000"/>
          </a:blip>
          <a:stretch>
            <a:fillRect/>
          </a:stretch>
        </a:blipFill>
      </p:bgPr>
    </p:bg>
    <p:spTree>
      <p:nvGrpSpPr>
        <p:cNvPr id="205" name="Shape 205"/>
        <p:cNvGrpSpPr/>
        <p:nvPr/>
      </p:nvGrpSpPr>
      <p:grpSpPr>
        <a:xfrm>
          <a:off x="0" y="0"/>
          <a:ext cx="0" cy="0"/>
          <a:chOff x="0" y="0"/>
          <a:chExt cx="0" cy="0"/>
        </a:xfrm>
      </p:grpSpPr>
      <p:sp>
        <p:nvSpPr>
          <p:cNvPr id="206" name="Google Shape;206;p32"/>
          <p:cNvSpPr/>
          <p:nvPr/>
        </p:nvSpPr>
        <p:spPr>
          <a:xfrm>
            <a:off x="828675" y="1314449"/>
            <a:ext cx="2496900" cy="3353100"/>
          </a:xfrm>
          <a:prstGeom prst="rect">
            <a:avLst/>
          </a:prstGeom>
          <a:solidFill>
            <a:srgbClr val="FBFBFB">
              <a:alpha val="5059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07" name="Google Shape;207;p32"/>
          <p:cNvPicPr preferRelativeResize="0"/>
          <p:nvPr/>
        </p:nvPicPr>
        <p:blipFill rotWithShape="1">
          <a:blip r:embed="rId3">
            <a:alphaModFix/>
          </a:blip>
          <a:srcRect b="0" l="0" r="0" t="0"/>
          <a:stretch/>
        </p:blipFill>
        <p:spPr>
          <a:xfrm>
            <a:off x="514350" y="1369219"/>
            <a:ext cx="3291813" cy="3293131"/>
          </a:xfrm>
          <a:prstGeom prst="rect">
            <a:avLst/>
          </a:prstGeom>
          <a:noFill/>
          <a:ln>
            <a:noFill/>
          </a:ln>
        </p:spPr>
      </p:pic>
      <p:sp>
        <p:nvSpPr>
          <p:cNvPr id="208" name="Google Shape;208;p32"/>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3000"/>
              <a:buFont typeface="Asap"/>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09" name="Google Shape;209;p32"/>
          <p:cNvSpPr txBox="1"/>
          <p:nvPr>
            <p:ph idx="1" type="body"/>
          </p:nvPr>
        </p:nvSpPr>
        <p:spPr>
          <a:xfrm>
            <a:off x="4157663" y="1369219"/>
            <a:ext cx="4357800" cy="3293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400"/>
              <a:buNone/>
              <a:defRPr sz="1400">
                <a:solidFill>
                  <a:schemeClr val="dk1"/>
                </a:solidFill>
              </a:defRPr>
            </a:lvl1pPr>
            <a:lvl2pPr indent="-228600" lvl="1" marL="914400" rtl="0" algn="l">
              <a:lnSpc>
                <a:spcPct val="90000"/>
              </a:lnSpc>
              <a:spcBef>
                <a:spcPts val="400"/>
              </a:spcBef>
              <a:spcAft>
                <a:spcPts val="0"/>
              </a:spcAft>
              <a:buClr>
                <a:schemeClr val="dk1"/>
              </a:buClr>
              <a:buSzPts val="1200"/>
              <a:buNone/>
              <a:defRPr sz="1200">
                <a:solidFill>
                  <a:schemeClr val="dk1"/>
                </a:solidFill>
              </a:defRPr>
            </a:lvl2pPr>
            <a:lvl3pPr indent="-228600" lvl="2" marL="1371600" rtl="0" algn="l">
              <a:lnSpc>
                <a:spcPct val="90000"/>
              </a:lnSpc>
              <a:spcBef>
                <a:spcPts val="400"/>
              </a:spcBef>
              <a:spcAft>
                <a:spcPts val="0"/>
              </a:spcAft>
              <a:buClr>
                <a:srgbClr val="90A03A"/>
              </a:buClr>
              <a:buSzPts val="1500"/>
              <a:buNone/>
              <a:defRPr>
                <a:solidFill>
                  <a:srgbClr val="90A03A"/>
                </a:solidFill>
              </a:defRPr>
            </a:lvl3pPr>
            <a:lvl4pPr indent="-228600" lvl="3" marL="1828800" rtl="0" algn="l">
              <a:lnSpc>
                <a:spcPct val="90000"/>
              </a:lnSpc>
              <a:spcBef>
                <a:spcPts val="400"/>
              </a:spcBef>
              <a:spcAft>
                <a:spcPts val="0"/>
              </a:spcAft>
              <a:buClr>
                <a:srgbClr val="C15027"/>
              </a:buClr>
              <a:buSzPts val="1400"/>
              <a:buNone/>
              <a:defRPr>
                <a:solidFill>
                  <a:srgbClr val="C15027"/>
                </a:solidFill>
              </a:defRPr>
            </a:lvl4pPr>
            <a:lvl5pPr indent="-228600" lvl="4" marL="2286000" rtl="0" algn="l">
              <a:lnSpc>
                <a:spcPct val="90000"/>
              </a:lnSpc>
              <a:spcBef>
                <a:spcPts val="400"/>
              </a:spcBef>
              <a:spcAft>
                <a:spcPts val="0"/>
              </a:spcAft>
              <a:buClr>
                <a:schemeClr val="dk1"/>
              </a:buClr>
              <a:buSzPts val="1400"/>
              <a:buNone/>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10" name="Google Shape;210;p32"/>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position personnalisée">
  <p:cSld name="Disposition personnalisée">
    <p:spTree>
      <p:nvGrpSpPr>
        <p:cNvPr id="211" name="Shape 211"/>
        <p:cNvGrpSpPr/>
        <p:nvPr/>
      </p:nvGrpSpPr>
      <p:grpSpPr>
        <a:xfrm>
          <a:off x="0" y="0"/>
          <a:ext cx="0" cy="0"/>
          <a:chOff x="0" y="0"/>
          <a:chExt cx="0" cy="0"/>
        </a:xfrm>
      </p:grpSpPr>
      <p:sp>
        <p:nvSpPr>
          <p:cNvPr id="212" name="Google Shape;212;p33"/>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F7F7F7"/>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213" name="Google Shape;213;p33"/>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en"/>
              <a:t>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0.xml"/><Relationship Id="rId11" Type="http://schemas.openxmlformats.org/officeDocument/2006/relationships/slideLayout" Target="../slideLayouts/slideLayout21.xml"/><Relationship Id="rId22" Type="http://schemas.openxmlformats.org/officeDocument/2006/relationships/theme" Target="../theme/theme2.xml"/><Relationship Id="rId10" Type="http://schemas.openxmlformats.org/officeDocument/2006/relationships/slideLayout" Target="../slideLayouts/slideLayout20.xml"/><Relationship Id="rId21" Type="http://schemas.openxmlformats.org/officeDocument/2006/relationships/slideLayout" Target="../slideLayouts/slideLayout31.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1.png"/><Relationship Id="rId2" Type="http://schemas.openxmlformats.org/officeDocument/2006/relationships/image" Target="../media/image9.png"/><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19" Type="http://schemas.openxmlformats.org/officeDocument/2006/relationships/slideLayout" Target="../slideLayouts/slideLayout29.xml"/><Relationship Id="rId6" Type="http://schemas.openxmlformats.org/officeDocument/2006/relationships/slideLayout" Target="../slideLayouts/slideLayout16.xml"/><Relationship Id="rId18" Type="http://schemas.openxmlformats.org/officeDocument/2006/relationships/slideLayout" Target="../slideLayouts/slideLayout28.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9000"/>
          </a:blip>
          <a:stretch>
            <a:fillRect/>
          </a:stretch>
        </a:blipFill>
      </p:bgPr>
    </p:bg>
    <p:spTree>
      <p:nvGrpSpPr>
        <p:cNvPr id="90" name="Shape 90"/>
        <p:cNvGrpSpPr/>
        <p:nvPr/>
      </p:nvGrpSpPr>
      <p:grpSpPr>
        <a:xfrm>
          <a:off x="0" y="0"/>
          <a:ext cx="0" cy="0"/>
          <a:chOff x="0" y="0"/>
          <a:chExt cx="0" cy="0"/>
        </a:xfrm>
      </p:grpSpPr>
      <p:sp>
        <p:nvSpPr>
          <p:cNvPr id="91" name="Google Shape;91;p14"/>
          <p:cNvSpPr txBox="1"/>
          <p:nvPr>
            <p:ph type="title"/>
          </p:nvPr>
        </p:nvSpPr>
        <p:spPr>
          <a:xfrm>
            <a:off x="628650" y="273844"/>
            <a:ext cx="7886700" cy="994200"/>
          </a:xfrm>
          <a:prstGeom prst="rect">
            <a:avLst/>
          </a:prstGeom>
          <a:solidFill>
            <a:srgbClr val="5B2B6B">
              <a:alpha val="89410"/>
            </a:srgbClr>
          </a:solid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F7F7F7"/>
              </a:buClr>
              <a:buSzPts val="3000"/>
              <a:buFont typeface="Asap"/>
              <a:buNone/>
              <a:defRPr b="1" i="0" sz="3000" u="none" cap="none" strike="noStrike">
                <a:solidFill>
                  <a:srgbClr val="F7F7F7"/>
                </a:solidFill>
                <a:latin typeface="Asap"/>
                <a:ea typeface="Asap"/>
                <a:cs typeface="Asap"/>
                <a:sym typeface="Asap"/>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2" name="Google Shape;92;p14"/>
          <p:cNvSpPr txBox="1"/>
          <p:nvPr>
            <p:ph idx="1" type="body"/>
          </p:nvPr>
        </p:nvSpPr>
        <p:spPr>
          <a:xfrm>
            <a:off x="628650" y="1369219"/>
            <a:ext cx="7886700" cy="3293100"/>
          </a:xfrm>
          <a:prstGeom prst="rect">
            <a:avLst/>
          </a:prstGeom>
          <a:solidFill>
            <a:srgbClr val="F7F7F7">
              <a:alpha val="86270"/>
            </a:srgbClr>
          </a:solidFill>
          <a:ln cap="flat" cmpd="sng" w="9525">
            <a:solidFill>
              <a:srgbClr val="5B2B6B">
                <a:alpha val="9410"/>
              </a:srgbClr>
            </a:solidFill>
            <a:prstDash val="solid"/>
            <a:round/>
            <a:headEnd len="sm" w="sm" type="none"/>
            <a:tailEnd len="sm" w="sm" type="none"/>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rgbClr val="5B2B6B"/>
              </a:buClr>
              <a:buSzPts val="2100"/>
              <a:buFont typeface="Arial"/>
              <a:buNone/>
              <a:defRPr b="0" i="0" sz="2100" u="none" cap="none" strike="noStrike">
                <a:solidFill>
                  <a:srgbClr val="5B2B6B"/>
                </a:solidFill>
                <a:latin typeface="Montserrat"/>
                <a:ea typeface="Montserrat"/>
                <a:cs typeface="Montserrat"/>
                <a:sym typeface="Montserrat"/>
              </a:defRPr>
            </a:lvl1pPr>
            <a:lvl2pPr indent="-228600" lvl="1" marL="914400" marR="0" rtl="0" algn="l">
              <a:lnSpc>
                <a:spcPct val="90000"/>
              </a:lnSpc>
              <a:spcBef>
                <a:spcPts val="400"/>
              </a:spcBef>
              <a:spcAft>
                <a:spcPts val="0"/>
              </a:spcAft>
              <a:buClr>
                <a:srgbClr val="1D1D1D"/>
              </a:buClr>
              <a:buSzPts val="1800"/>
              <a:buFont typeface="Arial"/>
              <a:buNone/>
              <a:defRPr b="0" i="0" sz="1800" u="none" cap="none" strike="noStrike">
                <a:solidFill>
                  <a:srgbClr val="1D1D1D"/>
                </a:solidFill>
                <a:latin typeface="Montserrat"/>
                <a:ea typeface="Montserrat"/>
                <a:cs typeface="Montserrat"/>
                <a:sym typeface="Montserrat"/>
              </a:defRPr>
            </a:lvl2pPr>
            <a:lvl3pPr indent="-228600" lvl="2" marL="1371600" marR="0" rtl="0" algn="l">
              <a:lnSpc>
                <a:spcPct val="90000"/>
              </a:lnSpc>
              <a:spcBef>
                <a:spcPts val="400"/>
              </a:spcBef>
              <a:spcAft>
                <a:spcPts val="0"/>
              </a:spcAft>
              <a:buClr>
                <a:srgbClr val="04768B"/>
              </a:buClr>
              <a:buSzPts val="1500"/>
              <a:buFont typeface="Arial"/>
              <a:buNone/>
              <a:defRPr b="0" i="0" sz="1500" u="none" cap="none" strike="noStrike">
                <a:solidFill>
                  <a:srgbClr val="04768B"/>
                </a:solidFill>
                <a:latin typeface="Montserrat"/>
                <a:ea typeface="Montserrat"/>
                <a:cs typeface="Montserrat"/>
                <a:sym typeface="Montserrat"/>
              </a:defRPr>
            </a:lvl3pPr>
            <a:lvl4pPr indent="-228600" lvl="3" marL="1828800" marR="0" rtl="0" algn="l">
              <a:lnSpc>
                <a:spcPct val="90000"/>
              </a:lnSpc>
              <a:spcBef>
                <a:spcPts val="400"/>
              </a:spcBef>
              <a:spcAft>
                <a:spcPts val="0"/>
              </a:spcAft>
              <a:buClr>
                <a:srgbClr val="90A03A"/>
              </a:buClr>
              <a:buSzPts val="1400"/>
              <a:buFont typeface="Arial"/>
              <a:buNone/>
              <a:defRPr b="0" i="0" sz="1400" u="none" cap="none" strike="noStrike">
                <a:solidFill>
                  <a:srgbClr val="90A03A"/>
                </a:solidFill>
                <a:latin typeface="Montserrat"/>
                <a:ea typeface="Montserrat"/>
                <a:cs typeface="Montserrat"/>
                <a:sym typeface="Montserrat"/>
              </a:defRPr>
            </a:lvl4pPr>
            <a:lvl5pPr indent="-228600" lvl="4" marL="2286000" marR="0" rtl="0" algn="l">
              <a:lnSpc>
                <a:spcPct val="90000"/>
              </a:lnSpc>
              <a:spcBef>
                <a:spcPts val="400"/>
              </a:spcBef>
              <a:spcAft>
                <a:spcPts val="0"/>
              </a:spcAft>
              <a:buClr>
                <a:schemeClr val="dk1"/>
              </a:buClr>
              <a:buSzPts val="1400"/>
              <a:buFont typeface="Arial"/>
              <a:buNone/>
              <a:defRPr b="0" i="0" sz="1400" u="none" cap="none" strike="noStrike">
                <a:solidFill>
                  <a:schemeClr val="dk1"/>
                </a:solidFill>
                <a:latin typeface="Montserrat"/>
                <a:ea typeface="Montserrat"/>
                <a:cs typeface="Montserrat"/>
                <a:sym typeface="Montserra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3" name="Google Shape;93;p14"/>
          <p:cNvSpPr txBox="1"/>
          <p:nvPr>
            <p:ph idx="12" type="sldNum"/>
          </p:nvPr>
        </p:nvSpPr>
        <p:spPr>
          <a:xfrm>
            <a:off x="8515350" y="4662349"/>
            <a:ext cx="481200" cy="481200"/>
          </a:xfrm>
          <a:prstGeom prst="rect">
            <a:avLst/>
          </a:prstGeom>
          <a:solidFill>
            <a:srgbClr val="6B407A"/>
          </a:solidFill>
          <a:ln>
            <a:noFill/>
          </a:ln>
        </p:spPr>
        <p:txBody>
          <a:bodyPr anchorCtr="0" anchor="ctr" bIns="34275" lIns="68575" spcFirstLastPara="1" rIns="68575" wrap="square" tIns="34275">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F7F7F7"/>
                </a:solidFill>
                <a:latin typeface="Montserrat"/>
                <a:ea typeface="Montserrat"/>
                <a:cs typeface="Montserrat"/>
                <a:sym typeface="Montserrat"/>
              </a:defRPr>
            </a:lvl9pPr>
          </a:lstStyle>
          <a:p>
            <a:pPr indent="0" lvl="0" marL="0" rtl="0" algn="l">
              <a:spcBef>
                <a:spcPts val="0"/>
              </a:spcBef>
              <a:spcAft>
                <a:spcPts val="0"/>
              </a:spcAft>
              <a:buNone/>
            </a:pPr>
            <a:r>
              <a:rPr lang="en"/>
              <a:t>N°</a:t>
            </a:r>
            <a:endParaRPr/>
          </a:p>
        </p:txBody>
      </p:sp>
      <p:pic>
        <p:nvPicPr>
          <p:cNvPr id="94" name="Google Shape;94;p14"/>
          <p:cNvPicPr preferRelativeResize="0"/>
          <p:nvPr/>
        </p:nvPicPr>
        <p:blipFill rotWithShape="1">
          <a:blip r:embed="rId2">
            <a:alphaModFix/>
          </a:blip>
          <a:srcRect b="0" l="0" r="0" t="0"/>
          <a:stretch/>
        </p:blipFill>
        <p:spPr>
          <a:xfrm>
            <a:off x="147497" y="4675238"/>
            <a:ext cx="481152" cy="468260"/>
          </a:xfrm>
          <a:prstGeom prst="rect">
            <a:avLst/>
          </a:prstGeom>
          <a:noFill/>
          <a:ln>
            <a:noFill/>
          </a:ln>
        </p:spPr>
      </p:pic>
      <p:sp>
        <p:nvSpPr>
          <p:cNvPr id="95" name="Google Shape;95;p14"/>
          <p:cNvSpPr txBox="1"/>
          <p:nvPr/>
        </p:nvSpPr>
        <p:spPr>
          <a:xfrm>
            <a:off x="2984588" y="4701619"/>
            <a:ext cx="3174900" cy="177000"/>
          </a:xfrm>
          <a:prstGeom prst="rect">
            <a:avLst/>
          </a:prstGeom>
          <a:solidFill>
            <a:schemeClr val="lt1">
              <a:alpha val="40000"/>
            </a:schemeClr>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6B407A"/>
              </a:buClr>
              <a:buSzPts val="900"/>
              <a:buFont typeface="Montserrat"/>
              <a:buNone/>
            </a:pPr>
            <a:r>
              <a:t/>
            </a:r>
            <a:endParaRPr b="0" i="0" sz="700" u="none" cap="none" strike="noStrike">
              <a:solidFill>
                <a:srgbClr val="6B407A"/>
              </a:solidFill>
              <a:latin typeface="Montserrat"/>
              <a:ea typeface="Montserrat"/>
              <a:cs typeface="Montserrat"/>
              <a:sym typeface="Montserrat"/>
            </a:endParaRPr>
          </a:p>
        </p:txBody>
      </p:sp>
    </p:spTree>
  </p:cSld>
  <p:clrMap accent1="accent1" accent2="accent2" accent3="accent3" accent4="accent4" accent5="accent5" accent6="accent6" bg1="lt1" bg2="dk2" tx1="dk1" tx2="lt2" folHlink="folHlink" hlink="hlink"/>
  <p:sldLayoutIdLst>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creativecommons.org/about/cclicenses/" TargetMode="External"/><Relationship Id="rId4" Type="http://schemas.openxmlformats.org/officeDocument/2006/relationships/image" Target="../media/image35.png"/><Relationship Id="rId5" Type="http://schemas.openxmlformats.org/officeDocument/2006/relationships/hyperlink" Target="https://docs.google.com/presentation/d/1UDkQ6E7_kSGw8FNd-WoVes5brx1IFsHTWGuk5itEIxU/edit?usp=sharing" TargetMode="External"/><Relationship Id="rId6" Type="http://schemas.openxmlformats.org/officeDocument/2006/relationships/hyperlink" Target="https://creativecommons.org/licenses/by-nc-sa/4.0/deed.f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mediaterre.org/afrique-centrale/actu,20190318104829.html" TargetMode="External"/><Relationship Id="rId4" Type="http://schemas.openxmlformats.org/officeDocument/2006/relationships/hyperlink" Target="https://creativecommons.org/licenses/by-nc-nd/3.0/" TargetMode="External"/><Relationship Id="rId5" Type="http://schemas.openxmlformats.org/officeDocument/2006/relationships/hyperlink" Target="https://www.youtube.com/watch?v=xRkNTN4eTcc" TargetMode="External"/><Relationship Id="rId6" Type="http://schemas.openxmlformats.org/officeDocument/2006/relationships/hyperlink" Target="https://www.youtube.com/watch?v=xRkNTN4eTcc"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www.minesec.gov.cm/" TargetMode="External"/><Relationship Id="rId4" Type="http://schemas.openxmlformats.org/officeDocument/2006/relationships/image" Target="../media/image43.png"/><Relationship Id="rId5" Type="http://schemas.openxmlformats.org/officeDocument/2006/relationships/hyperlink" Target="https://fr.wikipedia.org/wiki/Cameroun#/media/Fichier:Flag_of_Cameroon.sv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minesec.gov.cm/web/index.php/fr/actualites/400-journees-portes-ouvertes-entrepreneuriales-2022-garoua-l-enseignement-technique-expose-son-genie-createur" TargetMode="External"/><Relationship Id="rId4" Type="http://schemas.openxmlformats.org/officeDocument/2006/relationships/hyperlink" Target="https://www.minesec.gov.cm/web/index.php/fr/actualites/400-journees-portes-ouvertes-entrepreneuriales-2022-garoua-l-enseignement-technique-expose-son-genie-createur" TargetMode="External"/><Relationship Id="rId5" Type="http://schemas.openxmlformats.org/officeDocument/2006/relationships/hyperlink" Target="https://www.minesec.gov.cm/web/index.php/fr/actualites/400-journees-portes-ouvertes-entrepreneuriales-2022-garoua-l-enseignement-technique-expose-son-genie-createu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7.png"/><Relationship Id="rId4" Type="http://schemas.openxmlformats.org/officeDocument/2006/relationships/hyperlink" Target="https://pixabay.com/fr/vectors/pixelchen-s%c3%a9minaire-conf%c3%a9rence-397417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9.jpg"/><Relationship Id="rId4" Type="http://schemas.openxmlformats.org/officeDocument/2006/relationships/image" Target="../media/image51.jpg"/><Relationship Id="rId5" Type="http://schemas.openxmlformats.org/officeDocument/2006/relationships/image" Target="../media/image52.png"/><Relationship Id="rId6" Type="http://schemas.openxmlformats.org/officeDocument/2006/relationships/hyperlink" Target="https://commons.wikimedia.org/wiki/File:Eru_traditionnel.jpg" TargetMode="External"/><Relationship Id="rId7" Type="http://schemas.openxmlformats.org/officeDocument/2006/relationships/hyperlink" Target="https://commons.wikimedia.org/wiki/File:PLAT_DE_NDOLE.png" TargetMode="External"/><Relationship Id="rId8" Type="http://schemas.openxmlformats.org/officeDocument/2006/relationships/hyperlink" Target="https://commons.wikimedia.org/wiki/File:PLAT_DE_TARO_SAUCE_JAUNE_(3).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50.jpg"/><Relationship Id="rId4" Type="http://schemas.openxmlformats.org/officeDocument/2006/relationships/image" Target="../media/image40.jpg"/><Relationship Id="rId5" Type="http://schemas.openxmlformats.org/officeDocument/2006/relationships/hyperlink" Target="https://commons.wikimedia.org/wiki/File:Baobab_juice_-_color.jpg" TargetMode="External"/><Relationship Id="rId6" Type="http://schemas.openxmlformats.org/officeDocument/2006/relationships/hyperlink" Target="https://commons.wikimedia.org/wiki/File:Sobolo.jpg" TargetMode="External"/><Relationship Id="rId7" Type="http://schemas.openxmlformats.org/officeDocument/2006/relationships/hyperlink" Target="https://commons.wikimedia.org/wiki/File:Sobolo.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44.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46.jpg"/><Relationship Id="rId4" Type="http://schemas.openxmlformats.org/officeDocument/2006/relationships/image" Target="../media/image4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47.jpg"/><Relationship Id="rId4" Type="http://schemas.openxmlformats.org/officeDocument/2006/relationships/image" Target="../media/image4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45.jp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creativecommons.org/about/cclicenses/" TargetMode="External"/><Relationship Id="rId4" Type="http://schemas.openxmlformats.org/officeDocument/2006/relationships/image" Target="../media/image35.png"/><Relationship Id="rId5" Type="http://schemas.openxmlformats.org/officeDocument/2006/relationships/hyperlink" Target="https://docs.google.com/presentation/d/1UDkQ6E7_kSGw8FNd-WoVes5brx1IFsHTWGuk5itEIxU/edit?usp=sharing" TargetMode="External"/><Relationship Id="rId6" Type="http://schemas.openxmlformats.org/officeDocument/2006/relationships/hyperlink" Target="https://creativecommons.org/licenses/by-nc-sa/4.0/deed.f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p2DVsicEoC7u7NnA8eoRRP_UZMBAiPq4a60-eCkYxpk/edit?usp=drivesd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youtube.com/shorts/vDVgck4IAys?feature=shar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ctrTitle"/>
          </p:nvPr>
        </p:nvSpPr>
        <p:spPr>
          <a:xfrm>
            <a:off x="2644676" y="1536350"/>
            <a:ext cx="3956700" cy="28968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None/>
            </a:pPr>
            <a:r>
              <a:rPr lang="en" sz="2000">
                <a:latin typeface="Asap"/>
                <a:ea typeface="Asap"/>
                <a:cs typeface="Asap"/>
                <a:sym typeface="Asap"/>
              </a:rPr>
              <a:t>Collection</a:t>
            </a:r>
            <a:endParaRPr sz="2000">
              <a:latin typeface="Asap"/>
              <a:ea typeface="Asap"/>
              <a:cs typeface="Asap"/>
              <a:sym typeface="Asap"/>
            </a:endParaRPr>
          </a:p>
          <a:p>
            <a:pPr indent="0" lvl="0" marL="0" rtl="0" algn="l">
              <a:spcBef>
                <a:spcPts val="0"/>
              </a:spcBef>
              <a:spcAft>
                <a:spcPts val="0"/>
              </a:spcAft>
              <a:buNone/>
            </a:pPr>
            <a:r>
              <a:rPr lang="en" sz="2000">
                <a:latin typeface="Asap"/>
                <a:ea typeface="Asap"/>
                <a:cs typeface="Asap"/>
                <a:sym typeface="Asap"/>
              </a:rPr>
              <a:t>RÉL sur le Cameroun et le Canada</a:t>
            </a:r>
            <a:endParaRPr sz="2000">
              <a:latin typeface="Asap"/>
              <a:ea typeface="Asap"/>
              <a:cs typeface="Asap"/>
              <a:sym typeface="Asap"/>
            </a:endParaRPr>
          </a:p>
          <a:p>
            <a:pPr indent="0" lvl="0" marL="0" rtl="0" algn="l">
              <a:spcBef>
                <a:spcPts val="0"/>
              </a:spcBef>
              <a:spcAft>
                <a:spcPts val="0"/>
              </a:spcAft>
              <a:buNone/>
            </a:pPr>
            <a:r>
              <a:t/>
            </a:r>
            <a:endParaRPr sz="1200">
              <a:latin typeface="Asap"/>
              <a:ea typeface="Asap"/>
              <a:cs typeface="Asap"/>
              <a:sym typeface="Asap"/>
            </a:endParaRPr>
          </a:p>
          <a:p>
            <a:pPr indent="0" lvl="0" marL="0" rtl="0" algn="l">
              <a:spcBef>
                <a:spcPts val="0"/>
              </a:spcBef>
              <a:spcAft>
                <a:spcPts val="0"/>
              </a:spcAft>
              <a:buNone/>
            </a:pPr>
            <a:r>
              <a:rPr lang="en" sz="2832">
                <a:latin typeface="Asap"/>
                <a:ea typeface="Asap"/>
                <a:cs typeface="Asap"/>
                <a:sym typeface="Asap"/>
              </a:rPr>
              <a:t>Arts et cultures : Journée portes ouvertes</a:t>
            </a:r>
            <a:endParaRPr sz="2832">
              <a:latin typeface="Asap"/>
              <a:ea typeface="Asap"/>
              <a:cs typeface="Asap"/>
              <a:sym typeface="Asap"/>
            </a:endParaRPr>
          </a:p>
          <a:p>
            <a:pPr indent="0" lvl="0" marL="0" rtl="0" algn="l">
              <a:spcBef>
                <a:spcPts val="0"/>
              </a:spcBef>
              <a:spcAft>
                <a:spcPts val="0"/>
              </a:spcAft>
              <a:buNone/>
            </a:pPr>
            <a:r>
              <a:t/>
            </a:r>
            <a:endParaRPr sz="1200">
              <a:latin typeface="Asap"/>
              <a:ea typeface="Asap"/>
              <a:cs typeface="Asap"/>
              <a:sym typeface="Asap"/>
            </a:endParaRPr>
          </a:p>
          <a:p>
            <a:pPr indent="0" lvl="0" marL="0" rtl="0" algn="l">
              <a:spcBef>
                <a:spcPts val="0"/>
              </a:spcBef>
              <a:spcAft>
                <a:spcPts val="0"/>
              </a:spcAft>
              <a:buNone/>
            </a:pPr>
            <a:r>
              <a:rPr lang="en" sz="1388">
                <a:latin typeface="Asap"/>
                <a:ea typeface="Asap"/>
                <a:cs typeface="Asap"/>
                <a:sym typeface="Asap"/>
              </a:rPr>
              <a:t>Kamajou Kaze Wilfried Kevin, Anaba Germaine Gaelle, Biloa Essomba Thecle Sandrine, Moukoko Mboundja Franck Cedric et Ngo Ipoumb Madeleine Karelle</a:t>
            </a:r>
            <a:endParaRPr sz="1388">
              <a:latin typeface="Asap"/>
              <a:ea typeface="Asap"/>
              <a:cs typeface="Asap"/>
              <a:sym typeface="Asap"/>
            </a:endParaRPr>
          </a:p>
        </p:txBody>
      </p:sp>
      <p:pic>
        <p:nvPicPr>
          <p:cNvPr id="219" name="Google Shape;219;p34">
            <a:hlinkClick r:id="rId3"/>
          </p:cNvPr>
          <p:cNvPicPr preferRelativeResize="0"/>
          <p:nvPr/>
        </p:nvPicPr>
        <p:blipFill>
          <a:blip r:embed="rId4">
            <a:alphaModFix/>
          </a:blip>
          <a:stretch>
            <a:fillRect/>
          </a:stretch>
        </p:blipFill>
        <p:spPr>
          <a:xfrm>
            <a:off x="1355375" y="4071263"/>
            <a:ext cx="959750" cy="361875"/>
          </a:xfrm>
          <a:prstGeom prst="rect">
            <a:avLst/>
          </a:prstGeom>
          <a:noFill/>
          <a:ln>
            <a:noFill/>
          </a:ln>
        </p:spPr>
      </p:pic>
      <p:sp>
        <p:nvSpPr>
          <p:cNvPr id="220" name="Google Shape;220;p34"/>
          <p:cNvSpPr txBox="1"/>
          <p:nvPr/>
        </p:nvSpPr>
        <p:spPr>
          <a:xfrm>
            <a:off x="2315125" y="4002050"/>
            <a:ext cx="5984100" cy="5541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chemeClr val="lt1"/>
                </a:solidFill>
                <a:latin typeface="Lato"/>
                <a:ea typeface="Lato"/>
                <a:cs typeface="Lato"/>
                <a:sym typeface="Lato"/>
              </a:rPr>
              <a:t>“</a:t>
            </a:r>
            <a:r>
              <a:rPr lang="en" sz="800" u="sng">
                <a:solidFill>
                  <a:schemeClr val="lt1"/>
                </a:solidFill>
                <a:latin typeface="Lato"/>
                <a:ea typeface="Lato"/>
                <a:cs typeface="Lato"/>
                <a:sym typeface="Lato"/>
                <a:hlinkClick r:id="rId5">
                  <a:extLst>
                    <a:ext uri="{A12FA001-AC4F-418D-AE19-62706E023703}">
                      <ahyp:hlinkClr val="tx"/>
                    </a:ext>
                  </a:extLst>
                </a:hlinkClick>
              </a:rPr>
              <a:t>Arts et Cultures : Journées portes ouvertes (JPO)</a:t>
            </a:r>
            <a:r>
              <a:rPr lang="en" sz="800">
                <a:solidFill>
                  <a:schemeClr val="lt1"/>
                </a:solidFill>
                <a:latin typeface="Lato"/>
                <a:ea typeface="Lato"/>
                <a:cs typeface="Lato"/>
                <a:sym typeface="Lato"/>
              </a:rPr>
              <a:t>” de la Collection RÉL sur le Cameroun et le Canada par Kamajou Kaze Wilfried Kevin, Anaba Germaine Gaelle, Biloa Essomba Thecle Sandrine, Moukoko Mboundja Franck Cedric et Ngo Ipoumb Madeleine Karelle est sous licence </a:t>
            </a:r>
            <a:r>
              <a:rPr lang="en" sz="800" u="sng">
                <a:solidFill>
                  <a:schemeClr val="lt1"/>
                </a:solidFill>
                <a:latin typeface="Lato"/>
                <a:ea typeface="Lato"/>
                <a:cs typeface="Lato"/>
                <a:sym typeface="Lato"/>
                <a:hlinkClick r:id="rId6">
                  <a:extLst>
                    <a:ext uri="{A12FA001-AC4F-418D-AE19-62706E023703}">
                      <ahyp:hlinkClr val="tx"/>
                    </a:ext>
                  </a:extLst>
                </a:hlinkClick>
              </a:rPr>
              <a:t>CC BY-NC-SA 4.0,</a:t>
            </a:r>
            <a:r>
              <a:rPr lang="en" sz="800">
                <a:latin typeface="Lato"/>
                <a:ea typeface="Lato"/>
                <a:cs typeface="Lato"/>
                <a:sym typeface="Lato"/>
              </a:rPr>
              <a:t> </a:t>
            </a:r>
            <a:r>
              <a:rPr lang="en" sz="800">
                <a:solidFill>
                  <a:schemeClr val="lt1"/>
                </a:solidFill>
                <a:latin typeface="Lato"/>
                <a:ea typeface="Lato"/>
                <a:cs typeface="Lato"/>
                <a:sym typeface="Lato"/>
              </a:rPr>
              <a:t>sauf mention contraire</a:t>
            </a:r>
            <a:r>
              <a:rPr lang="en" sz="800">
                <a:solidFill>
                  <a:schemeClr val="lt1"/>
                </a:solidFill>
                <a:latin typeface="Lato"/>
                <a:ea typeface="Lato"/>
                <a:cs typeface="Lato"/>
                <a:sym typeface="Lato"/>
              </a:rPr>
              <a:t>.</a:t>
            </a:r>
            <a:endParaRPr sz="800">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3"/>
          <p:cNvSpPr txBox="1"/>
          <p:nvPr>
            <p:ph type="title"/>
          </p:nvPr>
        </p:nvSpPr>
        <p:spPr>
          <a:xfrm>
            <a:off x="295425" y="783275"/>
            <a:ext cx="9144000" cy="88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Quelques supp</a:t>
            </a:r>
            <a:r>
              <a:rPr lang="en"/>
              <a:t>orts</a:t>
            </a:r>
            <a:endParaRPr/>
          </a:p>
        </p:txBody>
      </p:sp>
      <p:sp>
        <p:nvSpPr>
          <p:cNvPr id="279" name="Google Shape;279;p43"/>
          <p:cNvSpPr txBox="1"/>
          <p:nvPr>
            <p:ph idx="1" type="body"/>
          </p:nvPr>
        </p:nvSpPr>
        <p:spPr>
          <a:xfrm>
            <a:off x="501150" y="1465425"/>
            <a:ext cx="8396700" cy="35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Les </a:t>
            </a:r>
            <a:r>
              <a:rPr lang="en" sz="2100"/>
              <a:t>apprenants exploiteront les supports qui suivent et feront une production de communication orale dans laquelle ils partageront ce qu’ils ont retenu de ces supports :</a:t>
            </a:r>
            <a:endParaRPr sz="2100"/>
          </a:p>
          <a:p>
            <a:pPr indent="0" lvl="0" marL="0" rtl="0" algn="l">
              <a:spcBef>
                <a:spcPts val="1200"/>
              </a:spcBef>
              <a:spcAft>
                <a:spcPts val="0"/>
              </a:spcAft>
              <a:buNone/>
            </a:pPr>
            <a:r>
              <a:rPr lang="en" sz="2100"/>
              <a:t>Article : </a:t>
            </a:r>
            <a:r>
              <a:rPr i="1" lang="en" sz="2100" u="sng">
                <a:solidFill>
                  <a:schemeClr val="hlink"/>
                </a:solidFill>
                <a:hlinkClick r:id="rId3"/>
              </a:rPr>
              <a:t>Les journées portes ouvertes des enseignements secondaires au Cameroun</a:t>
            </a:r>
            <a:r>
              <a:rPr lang="en" sz="2100"/>
              <a:t> par </a:t>
            </a:r>
            <a:r>
              <a:rPr lang="en" sz="2100"/>
              <a:t>MédiaTerre. </a:t>
            </a:r>
            <a:r>
              <a:rPr lang="en" sz="1700" u="sng">
                <a:solidFill>
                  <a:schemeClr val="hlink"/>
                </a:solidFill>
                <a:hlinkClick r:id="rId4"/>
              </a:rPr>
              <a:t>CC BY-NC-ND 3.0</a:t>
            </a:r>
            <a:r>
              <a:rPr lang="en" sz="1700"/>
              <a:t> </a:t>
            </a:r>
            <a:endParaRPr sz="1700"/>
          </a:p>
          <a:p>
            <a:pPr indent="0" lvl="0" marL="0" rtl="0" algn="l">
              <a:spcBef>
                <a:spcPts val="1200"/>
              </a:spcBef>
              <a:spcAft>
                <a:spcPts val="1200"/>
              </a:spcAft>
              <a:buNone/>
            </a:pPr>
            <a:r>
              <a:rPr lang="en" sz="2100"/>
              <a:t>Vidéo à partir de 5’00 : </a:t>
            </a:r>
            <a:r>
              <a:rPr i="1" lang="en" sz="2100" u="sng">
                <a:solidFill>
                  <a:schemeClr val="hlink"/>
                </a:solidFill>
                <a:hlinkClick r:id="rId5"/>
              </a:rPr>
              <a:t>J</a:t>
            </a:r>
            <a:r>
              <a:rPr i="1" lang="en" sz="2100" u="sng">
                <a:solidFill>
                  <a:schemeClr val="hlink"/>
                </a:solidFill>
                <a:hlinkClick r:id="rId6"/>
              </a:rPr>
              <a:t>ournée portes ouvertes 2020 au Lycée technique bilingue de Nkolbissong</a:t>
            </a:r>
            <a:r>
              <a:rPr lang="en" sz="2100"/>
              <a:t> par Téléjeune web.</a:t>
            </a:r>
            <a:r>
              <a:rPr lang="en" sz="1700"/>
              <a:t> © Tous droits réservés. </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idx="2" type="body"/>
          </p:nvPr>
        </p:nvSpPr>
        <p:spPr>
          <a:xfrm>
            <a:off x="4425375" y="0"/>
            <a:ext cx="4483800" cy="5568300"/>
          </a:xfrm>
          <a:prstGeom prst="rect">
            <a:avLst/>
          </a:prstGeom>
        </p:spPr>
        <p:txBody>
          <a:bodyPr anchorCtr="0" anchor="t" bIns="91425" lIns="91425" spcFirstLastPara="1" rIns="91425" wrap="square" tIns="91425">
            <a:noAutofit/>
          </a:bodyPr>
          <a:lstStyle/>
          <a:p>
            <a:pPr indent="-361950" lvl="0" marL="457200" rtl="0" algn="l">
              <a:lnSpc>
                <a:spcPct val="100000"/>
              </a:lnSpc>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C’est le Ministère des </a:t>
            </a:r>
            <a:r>
              <a:rPr lang="en" sz="2100">
                <a:solidFill>
                  <a:srgbClr val="000000"/>
                </a:solidFill>
                <a:latin typeface="Calibri"/>
                <a:ea typeface="Calibri"/>
                <a:cs typeface="Calibri"/>
                <a:sym typeface="Calibri"/>
              </a:rPr>
              <a:t>enseignements</a:t>
            </a:r>
            <a:r>
              <a:rPr lang="en" sz="2100">
                <a:solidFill>
                  <a:srgbClr val="000000"/>
                </a:solidFill>
                <a:latin typeface="Calibri"/>
                <a:ea typeface="Calibri"/>
                <a:cs typeface="Calibri"/>
                <a:sym typeface="Calibri"/>
              </a:rPr>
              <a:t> secondaires qui planifie la période à laquelle les JPO ont lieu. C’est généralement fixé au mois de Mars.</a:t>
            </a:r>
            <a:endParaRPr sz="2100">
              <a:solidFill>
                <a:srgbClr val="000000"/>
              </a:solidFill>
              <a:latin typeface="Calibri"/>
              <a:ea typeface="Calibri"/>
              <a:cs typeface="Calibri"/>
              <a:sym typeface="Calibri"/>
            </a:endParaRPr>
          </a:p>
          <a:p>
            <a:pPr indent="-361950" lvl="0" marL="457200" rtl="0" algn="l">
              <a:lnSpc>
                <a:spcPct val="100000"/>
              </a:lnSpc>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Les JPO se font plus dans les établissements d’enseignement technique ou dans les centres de formation professionnelle</a:t>
            </a:r>
            <a:endParaRPr sz="2100">
              <a:solidFill>
                <a:srgbClr val="000000"/>
              </a:solidFill>
              <a:latin typeface="Calibri"/>
              <a:ea typeface="Calibri"/>
              <a:cs typeface="Calibri"/>
              <a:sym typeface="Calibri"/>
            </a:endParaRPr>
          </a:p>
          <a:p>
            <a:pPr indent="-361950" lvl="0" marL="457200" rtl="0" algn="l">
              <a:lnSpc>
                <a:spcPct val="100000"/>
              </a:lnSpc>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L’organisation interne des JPO se fait selon les responsables des établissements</a:t>
            </a:r>
            <a:endParaRPr sz="2100">
              <a:solidFill>
                <a:srgbClr val="000000"/>
              </a:solidFill>
              <a:latin typeface="Calibri"/>
              <a:ea typeface="Calibri"/>
              <a:cs typeface="Calibri"/>
              <a:sym typeface="Calibri"/>
            </a:endParaRPr>
          </a:p>
          <a:p>
            <a:pPr indent="-361950" lvl="0" marL="457200" rtl="0" algn="l">
              <a:lnSpc>
                <a:spcPct val="100000"/>
              </a:lnSpc>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Les</a:t>
            </a:r>
            <a:r>
              <a:rPr lang="en" sz="2100">
                <a:solidFill>
                  <a:srgbClr val="000000"/>
                </a:solidFill>
                <a:latin typeface="Calibri"/>
                <a:ea typeface="Calibri"/>
                <a:cs typeface="Calibri"/>
                <a:sym typeface="Calibri"/>
              </a:rPr>
              <a:t> savoir-faire mis en exergue sont sélectionnés et choisis par le comité d’organisation.</a:t>
            </a:r>
            <a:endParaRPr sz="2400"/>
          </a:p>
        </p:txBody>
      </p:sp>
      <p:sp>
        <p:nvSpPr>
          <p:cNvPr id="285" name="Google Shape;285;p44"/>
          <p:cNvSpPr txBox="1"/>
          <p:nvPr/>
        </p:nvSpPr>
        <p:spPr>
          <a:xfrm>
            <a:off x="0" y="4253650"/>
            <a:ext cx="4572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u="sng">
                <a:solidFill>
                  <a:schemeClr val="hlink"/>
                </a:solidFill>
                <a:latin typeface="Lato"/>
                <a:ea typeface="Lato"/>
                <a:cs typeface="Lato"/>
                <a:sym typeface="Lato"/>
                <a:hlinkClick r:id="rId3"/>
              </a:rPr>
              <a:t>Site du Ministère des enseignements secondaires du Cameroun</a:t>
            </a:r>
            <a:r>
              <a:rPr lang="en" sz="1800">
                <a:latin typeface="Lato"/>
                <a:ea typeface="Lato"/>
                <a:cs typeface="Lato"/>
                <a:sym typeface="Lato"/>
              </a:rPr>
              <a:t> (MINESEC)</a:t>
            </a:r>
            <a:endParaRPr sz="1800">
              <a:latin typeface="Lato"/>
              <a:ea typeface="Lato"/>
              <a:cs typeface="Lato"/>
              <a:sym typeface="Lato"/>
            </a:endParaRPr>
          </a:p>
        </p:txBody>
      </p:sp>
      <p:pic>
        <p:nvPicPr>
          <p:cNvPr id="286" name="Google Shape;286;p44"/>
          <p:cNvPicPr preferRelativeResize="0"/>
          <p:nvPr/>
        </p:nvPicPr>
        <p:blipFill>
          <a:blip r:embed="rId4">
            <a:alphaModFix/>
          </a:blip>
          <a:stretch>
            <a:fillRect/>
          </a:stretch>
        </p:blipFill>
        <p:spPr>
          <a:xfrm>
            <a:off x="225713" y="1507675"/>
            <a:ext cx="4120576" cy="2745978"/>
          </a:xfrm>
          <a:prstGeom prst="rect">
            <a:avLst/>
          </a:prstGeom>
          <a:noFill/>
          <a:ln>
            <a:noFill/>
          </a:ln>
        </p:spPr>
      </p:pic>
      <p:sp>
        <p:nvSpPr>
          <p:cNvPr id="287" name="Google Shape;287;p44"/>
          <p:cNvSpPr txBox="1"/>
          <p:nvPr/>
        </p:nvSpPr>
        <p:spPr>
          <a:xfrm>
            <a:off x="3337500" y="4866600"/>
            <a:ext cx="12348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chemeClr val="hlink"/>
                </a:solidFill>
                <a:latin typeface="Lato"/>
                <a:ea typeface="Lato"/>
                <a:cs typeface="Lato"/>
                <a:sym typeface="Lato"/>
                <a:hlinkClick r:id="rId5"/>
              </a:rPr>
              <a:t>Drapeau du Cameroun, CC0</a:t>
            </a:r>
            <a:endParaRPr sz="60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5"/>
          <p:cNvSpPr txBox="1"/>
          <p:nvPr>
            <p:ph type="title"/>
          </p:nvPr>
        </p:nvSpPr>
        <p:spPr>
          <a:xfrm>
            <a:off x="507150" y="2167475"/>
            <a:ext cx="8443500" cy="2565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420"/>
              <a:t>Quelques images </a:t>
            </a:r>
            <a:r>
              <a:rPr lang="en" sz="2420"/>
              <a:t>sur</a:t>
            </a:r>
            <a:r>
              <a:rPr lang="en" sz="2420"/>
              <a:t> les JPO </a:t>
            </a:r>
            <a:r>
              <a:rPr lang="en" sz="2420"/>
              <a:t>prises sur le site internet du Ministère des Enseignements secondaires (Minesec) sont consultables via cette page :</a:t>
            </a:r>
            <a:endParaRPr sz="2420"/>
          </a:p>
          <a:p>
            <a:pPr indent="0" lvl="0" marL="0" rtl="0" algn="ctr">
              <a:spcBef>
                <a:spcPts val="0"/>
              </a:spcBef>
              <a:spcAft>
                <a:spcPts val="0"/>
              </a:spcAft>
              <a:buSzPts val="990"/>
              <a:buNone/>
            </a:pPr>
            <a:r>
              <a:rPr lang="en" sz="2220" u="sng">
                <a:solidFill>
                  <a:schemeClr val="hlink"/>
                </a:solidFill>
                <a:hlinkClick r:id="rId3"/>
              </a:rPr>
              <a:t>Journées portes ouvertes entrepreneuriales 2022 : garoua</a:t>
            </a:r>
            <a:r>
              <a:rPr lang="en" sz="2220" u="sng">
                <a:solidFill>
                  <a:schemeClr val="hlink"/>
                </a:solidFill>
                <a:hlinkClick r:id="rId4"/>
              </a:rPr>
              <a:t>-</a:t>
            </a:r>
            <a:r>
              <a:rPr lang="en" sz="2220" u="sng">
                <a:solidFill>
                  <a:schemeClr val="hlink"/>
                </a:solidFill>
                <a:hlinkClick r:id="rId5"/>
              </a:rPr>
              <a:t>l’enseignement technique expose son génie créateur</a:t>
            </a:r>
            <a:r>
              <a:rPr lang="en" sz="2220"/>
              <a:t> </a:t>
            </a:r>
            <a:r>
              <a:rPr b="0" lang="en" sz="1020"/>
              <a:t>(© Tous droits réservés)</a:t>
            </a:r>
            <a:endParaRPr b="0" sz="102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4000"/>
              <a:t>Organ</a:t>
            </a:r>
            <a:r>
              <a:rPr lang="en" sz="4000"/>
              <a:t>isation des JPO</a:t>
            </a:r>
            <a:endParaRPr sz="4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7"/>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Activités d’interaction Orale</a:t>
            </a:r>
            <a:endParaRPr/>
          </a:p>
        </p:txBody>
      </p:sp>
      <p:sp>
        <p:nvSpPr>
          <p:cNvPr id="303" name="Google Shape;303;p47"/>
          <p:cNvSpPr txBox="1"/>
          <p:nvPr>
            <p:ph idx="1" type="body"/>
          </p:nvPr>
        </p:nvSpPr>
        <p:spPr>
          <a:xfrm>
            <a:off x="-68375" y="2078875"/>
            <a:ext cx="5387700" cy="303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R</a:t>
            </a:r>
            <a:r>
              <a:rPr lang="en" sz="1800"/>
              <a:t>épartis en sous-groupe, les apprenants discuteront et prendront des notes sur les points suivants:</a:t>
            </a:r>
            <a:endParaRPr sz="1800"/>
          </a:p>
          <a:p>
            <a:pPr indent="-342900" lvl="0" marL="457200" rtl="0" algn="l">
              <a:spcBef>
                <a:spcPts val="1200"/>
              </a:spcBef>
              <a:spcAft>
                <a:spcPts val="0"/>
              </a:spcAft>
              <a:buSzPts val="1800"/>
              <a:buChar char="-"/>
            </a:pPr>
            <a:r>
              <a:rPr lang="en" sz="1800"/>
              <a:t>La date des JPO</a:t>
            </a:r>
            <a:endParaRPr sz="1800"/>
          </a:p>
          <a:p>
            <a:pPr indent="-342900" lvl="0" marL="457200" rtl="0" algn="l">
              <a:spcBef>
                <a:spcPts val="0"/>
              </a:spcBef>
              <a:spcAft>
                <a:spcPts val="0"/>
              </a:spcAft>
              <a:buSzPts val="1800"/>
              <a:buChar char="-"/>
            </a:pPr>
            <a:r>
              <a:rPr lang="en" sz="1800"/>
              <a:t>Le programme </a:t>
            </a:r>
            <a:endParaRPr sz="1800"/>
          </a:p>
          <a:p>
            <a:pPr indent="-342900" lvl="0" marL="457200" rtl="0" algn="l">
              <a:spcBef>
                <a:spcPts val="0"/>
              </a:spcBef>
              <a:spcAft>
                <a:spcPts val="0"/>
              </a:spcAft>
              <a:buSzPts val="1800"/>
              <a:buChar char="-"/>
            </a:pPr>
            <a:r>
              <a:rPr lang="en" sz="1800"/>
              <a:t>Les activités à y mener</a:t>
            </a:r>
            <a:endParaRPr sz="1800"/>
          </a:p>
          <a:p>
            <a:pPr indent="-342900" lvl="0" marL="457200" rtl="0" algn="l">
              <a:spcBef>
                <a:spcPts val="0"/>
              </a:spcBef>
              <a:spcAft>
                <a:spcPts val="0"/>
              </a:spcAft>
              <a:buSzPts val="1800"/>
              <a:buChar char="-"/>
            </a:pPr>
            <a:r>
              <a:rPr lang="en" sz="1800"/>
              <a:t>Le budget</a:t>
            </a:r>
            <a:endParaRPr sz="1800"/>
          </a:p>
          <a:p>
            <a:pPr indent="-342900" lvl="0" marL="457200" rtl="0" algn="l">
              <a:spcBef>
                <a:spcPts val="0"/>
              </a:spcBef>
              <a:spcAft>
                <a:spcPts val="0"/>
              </a:spcAft>
              <a:buSzPts val="1800"/>
              <a:buChar char="-"/>
            </a:pPr>
            <a:r>
              <a:rPr lang="en" sz="1800"/>
              <a:t>La promotion et la communication autour de l’événement.</a:t>
            </a:r>
            <a:endParaRPr sz="1800"/>
          </a:p>
        </p:txBody>
      </p:sp>
      <p:pic>
        <p:nvPicPr>
          <p:cNvPr id="304" name="Google Shape;304;p47"/>
          <p:cNvPicPr preferRelativeResize="0"/>
          <p:nvPr/>
        </p:nvPicPr>
        <p:blipFill>
          <a:blip r:embed="rId3">
            <a:alphaModFix/>
          </a:blip>
          <a:stretch>
            <a:fillRect/>
          </a:stretch>
        </p:blipFill>
        <p:spPr>
          <a:xfrm>
            <a:off x="4980775" y="2271175"/>
            <a:ext cx="3946749" cy="2352625"/>
          </a:xfrm>
          <a:prstGeom prst="rect">
            <a:avLst/>
          </a:prstGeom>
          <a:noFill/>
          <a:ln>
            <a:noFill/>
          </a:ln>
        </p:spPr>
      </p:pic>
      <p:sp>
        <p:nvSpPr>
          <p:cNvPr id="305" name="Google Shape;305;p47"/>
          <p:cNvSpPr txBox="1"/>
          <p:nvPr/>
        </p:nvSpPr>
        <p:spPr>
          <a:xfrm>
            <a:off x="7701900" y="4836175"/>
            <a:ext cx="14421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Image de </a:t>
            </a:r>
            <a:r>
              <a:rPr lang="en" sz="600" u="sng">
                <a:solidFill>
                  <a:schemeClr val="hlink"/>
                </a:solidFill>
                <a:hlinkClick r:id="rId4"/>
              </a:rPr>
              <a:t>manfredsteger </a:t>
            </a:r>
            <a:r>
              <a:rPr lang="en" sz="600"/>
              <a:t>via Pixabay</a:t>
            </a:r>
            <a:endParaRPr sz="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t>Activités d’interaction</a:t>
            </a:r>
            <a:endParaRPr sz="2800"/>
          </a:p>
        </p:txBody>
      </p:sp>
      <p:sp>
        <p:nvSpPr>
          <p:cNvPr id="311" name="Google Shape;311;p4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3200"/>
              <a:t>Chaque sous-gro</a:t>
            </a:r>
            <a:r>
              <a:rPr lang="en" sz="3200"/>
              <a:t>upes partagera avec le reste de la classe leurs travaux sous forme d’exposé.</a:t>
            </a:r>
            <a:endParaRPr sz="3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Quelques </a:t>
            </a:r>
            <a:r>
              <a:rPr lang="en"/>
              <a:t>activités pouvant être menées lors des JPO.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0"/>
          <p:cNvSpPr txBox="1"/>
          <p:nvPr>
            <p:ph type="title"/>
          </p:nvPr>
        </p:nvSpPr>
        <p:spPr>
          <a:xfrm>
            <a:off x="727650" y="893999"/>
            <a:ext cx="7688700" cy="5352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SzPts val="990"/>
              <a:buNone/>
            </a:pPr>
            <a:r>
              <a:rPr b="1" lang="en" sz="2820"/>
              <a:t>ACTIVIT</a:t>
            </a:r>
            <a:r>
              <a:rPr lang="en" sz="2820"/>
              <a:t>É</a:t>
            </a:r>
            <a:r>
              <a:rPr b="1" lang="en" sz="2820"/>
              <a:t>S</a:t>
            </a:r>
            <a:r>
              <a:rPr b="1" lang="en" sz="2820"/>
              <a:t> DES JPO</a:t>
            </a:r>
            <a:endParaRPr b="1" sz="2820"/>
          </a:p>
        </p:txBody>
      </p:sp>
      <p:sp>
        <p:nvSpPr>
          <p:cNvPr id="322" name="Google Shape;322;p50"/>
          <p:cNvSpPr txBox="1"/>
          <p:nvPr>
            <p:ph idx="1" type="body"/>
          </p:nvPr>
        </p:nvSpPr>
        <p:spPr>
          <a:xfrm>
            <a:off x="363900" y="1429200"/>
            <a:ext cx="8416200" cy="3702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2100"/>
          </a:p>
          <a:p>
            <a:pPr indent="-361950" lvl="0" marL="457200" rtl="0" algn="l">
              <a:spcBef>
                <a:spcPts val="1200"/>
              </a:spcBef>
              <a:spcAft>
                <a:spcPts val="0"/>
              </a:spcAft>
              <a:buSzPts val="2100"/>
              <a:buChar char="➔"/>
            </a:pPr>
            <a:r>
              <a:rPr lang="en" sz="2100"/>
              <a:t>Danse</a:t>
            </a:r>
            <a:r>
              <a:rPr lang="en" sz="2100"/>
              <a:t> traditionnelle </a:t>
            </a:r>
            <a:endParaRPr sz="2100"/>
          </a:p>
          <a:p>
            <a:pPr indent="-361950" lvl="0" marL="457200" rtl="0" algn="l">
              <a:spcBef>
                <a:spcPts val="0"/>
              </a:spcBef>
              <a:spcAft>
                <a:spcPts val="0"/>
              </a:spcAft>
              <a:buSzPts val="2100"/>
              <a:buChar char="➔"/>
            </a:pPr>
            <a:r>
              <a:rPr lang="en" sz="2100"/>
              <a:t>Cuisine </a:t>
            </a:r>
            <a:r>
              <a:rPr lang="en" sz="2100"/>
              <a:t>traditionnelle</a:t>
            </a:r>
            <a:r>
              <a:rPr lang="en" sz="2100"/>
              <a:t> </a:t>
            </a:r>
            <a:endParaRPr sz="2100"/>
          </a:p>
          <a:p>
            <a:pPr indent="-361950" lvl="0" marL="457200" rtl="0" algn="l">
              <a:spcBef>
                <a:spcPts val="0"/>
              </a:spcBef>
              <a:spcAft>
                <a:spcPts val="0"/>
              </a:spcAft>
              <a:buSzPts val="2100"/>
              <a:buChar char="➔"/>
            </a:pPr>
            <a:r>
              <a:rPr lang="en" sz="2100"/>
              <a:t>Tenue </a:t>
            </a:r>
            <a:r>
              <a:rPr lang="en" sz="2100"/>
              <a:t>traditionnelle (avec défilé de mode)</a:t>
            </a:r>
            <a:endParaRPr sz="2100"/>
          </a:p>
          <a:p>
            <a:pPr indent="-361950" lvl="0" marL="457200" rtl="0" algn="l">
              <a:spcBef>
                <a:spcPts val="0"/>
              </a:spcBef>
              <a:spcAft>
                <a:spcPts val="0"/>
              </a:spcAft>
              <a:buSzPts val="2100"/>
              <a:buChar char="➔"/>
            </a:pPr>
            <a:r>
              <a:rPr lang="en" sz="2100"/>
              <a:t>Recyclage</a:t>
            </a:r>
            <a:r>
              <a:rPr lang="en" sz="2100"/>
              <a:t> et customis</a:t>
            </a:r>
            <a:r>
              <a:rPr lang="en" sz="2100"/>
              <a:t>ation d’objets</a:t>
            </a:r>
            <a:endParaRPr sz="2100"/>
          </a:p>
          <a:p>
            <a:pPr indent="-361950" lvl="0" marL="457200" rtl="0" algn="l">
              <a:spcBef>
                <a:spcPts val="0"/>
              </a:spcBef>
              <a:spcAft>
                <a:spcPts val="0"/>
              </a:spcAft>
              <a:buSzPts val="2100"/>
              <a:buChar char="➔"/>
            </a:pPr>
            <a:r>
              <a:rPr lang="en" sz="2100"/>
              <a:t>Dessin et peinture</a:t>
            </a:r>
            <a:endParaRPr sz="2100"/>
          </a:p>
          <a:p>
            <a:pPr indent="-361950" lvl="0" marL="457200" rtl="0" algn="l">
              <a:spcBef>
                <a:spcPts val="0"/>
              </a:spcBef>
              <a:spcAft>
                <a:spcPts val="0"/>
              </a:spcAft>
              <a:buSzPts val="2100"/>
              <a:buChar char="➔"/>
            </a:pPr>
            <a:r>
              <a:rPr lang="en" sz="2100"/>
              <a:t>Artisanat </a:t>
            </a:r>
            <a:endParaRPr sz="2100"/>
          </a:p>
          <a:p>
            <a:pPr indent="-361950" lvl="0" marL="457200" rtl="0" algn="l">
              <a:spcBef>
                <a:spcPts val="0"/>
              </a:spcBef>
              <a:spcAft>
                <a:spcPts val="0"/>
              </a:spcAft>
              <a:buSzPts val="2100"/>
              <a:buChar char="➔"/>
            </a:pPr>
            <a:r>
              <a:rPr lang="en" sz="2100"/>
              <a:t>Théâtre</a:t>
            </a:r>
            <a:r>
              <a:rPr lang="en" sz="2100"/>
              <a:t> ( </a:t>
            </a:r>
            <a:r>
              <a:rPr lang="en" sz="2100"/>
              <a:t>Présentation</a:t>
            </a:r>
            <a:r>
              <a:rPr lang="en" sz="2100"/>
              <a:t> de la vie </a:t>
            </a:r>
            <a:r>
              <a:rPr lang="en" sz="2100"/>
              <a:t>quotidienne</a:t>
            </a:r>
            <a:r>
              <a:rPr lang="en" sz="2100"/>
              <a:t> au </a:t>
            </a:r>
            <a:r>
              <a:rPr lang="en" sz="2100"/>
              <a:t>Cameroun</a:t>
            </a:r>
            <a:r>
              <a:rPr lang="en" sz="2100"/>
              <a:t>)</a:t>
            </a:r>
            <a:endParaRPr sz="2100"/>
          </a:p>
          <a:p>
            <a:pPr indent="-361950" lvl="0" marL="457200" rtl="0" algn="l">
              <a:spcBef>
                <a:spcPts val="0"/>
              </a:spcBef>
              <a:spcAft>
                <a:spcPts val="0"/>
              </a:spcAft>
              <a:buSzPts val="2100"/>
              <a:buChar char="➔"/>
            </a:pPr>
            <a:r>
              <a:rPr lang="en" sz="2100"/>
              <a:t>les jeux traditionnels</a:t>
            </a:r>
            <a:endParaRPr sz="2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1"/>
          <p:cNvSpPr txBox="1"/>
          <p:nvPr>
            <p:ph type="title"/>
          </p:nvPr>
        </p:nvSpPr>
        <p:spPr>
          <a:xfrm>
            <a:off x="729450" y="1322450"/>
            <a:ext cx="7688400" cy="260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500"/>
              <a:t>Des photos </a:t>
            </a:r>
            <a:r>
              <a:rPr lang="en" sz="4500"/>
              <a:t>illustrant certaines activités artistiques et culturelles</a:t>
            </a:r>
            <a:endParaRPr sz="4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2"/>
          <p:cNvSpPr txBox="1"/>
          <p:nvPr>
            <p:ph type="title"/>
          </p:nvPr>
        </p:nvSpPr>
        <p:spPr>
          <a:xfrm>
            <a:off x="727800" y="460830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Art culinaire</a:t>
            </a:r>
            <a:endParaRPr/>
          </a:p>
        </p:txBody>
      </p:sp>
      <p:sp>
        <p:nvSpPr>
          <p:cNvPr id="333" name="Google Shape;333;p52"/>
          <p:cNvSpPr txBox="1"/>
          <p:nvPr/>
        </p:nvSpPr>
        <p:spPr>
          <a:xfrm>
            <a:off x="256038" y="4144500"/>
            <a:ext cx="338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Lato"/>
                <a:ea typeface="Lato"/>
                <a:cs typeface="Lato"/>
                <a:sym typeface="Lato"/>
              </a:rPr>
              <a:t>Sauce jaune et taro pilé</a:t>
            </a:r>
            <a:endParaRPr b="1" sz="1800">
              <a:latin typeface="Lato"/>
              <a:ea typeface="Lato"/>
              <a:cs typeface="Lato"/>
              <a:sym typeface="Lato"/>
            </a:endParaRPr>
          </a:p>
        </p:txBody>
      </p:sp>
      <p:sp>
        <p:nvSpPr>
          <p:cNvPr id="334" name="Google Shape;334;p52"/>
          <p:cNvSpPr txBox="1"/>
          <p:nvPr/>
        </p:nvSpPr>
        <p:spPr>
          <a:xfrm>
            <a:off x="3695075" y="4144500"/>
            <a:ext cx="2238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Lato"/>
                <a:ea typeface="Lato"/>
                <a:cs typeface="Lato"/>
                <a:sym typeface="Lato"/>
              </a:rPr>
              <a:t>Ndolè</a:t>
            </a:r>
            <a:endParaRPr b="1" sz="1800">
              <a:latin typeface="Lato"/>
              <a:ea typeface="Lato"/>
              <a:cs typeface="Lato"/>
              <a:sym typeface="Lato"/>
            </a:endParaRPr>
          </a:p>
        </p:txBody>
      </p:sp>
      <p:sp>
        <p:nvSpPr>
          <p:cNvPr id="335" name="Google Shape;335;p52"/>
          <p:cNvSpPr txBox="1"/>
          <p:nvPr/>
        </p:nvSpPr>
        <p:spPr>
          <a:xfrm>
            <a:off x="6379350" y="4144488"/>
            <a:ext cx="2683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latin typeface="Lato"/>
                <a:ea typeface="Lato"/>
                <a:cs typeface="Lato"/>
                <a:sym typeface="Lato"/>
              </a:rPr>
              <a:t>Eru avec peau de boeuf</a:t>
            </a:r>
            <a:endParaRPr b="1" sz="1800">
              <a:latin typeface="Lato"/>
              <a:ea typeface="Lato"/>
              <a:cs typeface="Lato"/>
              <a:sym typeface="Lato"/>
            </a:endParaRPr>
          </a:p>
        </p:txBody>
      </p:sp>
      <p:pic>
        <p:nvPicPr>
          <p:cNvPr id="336" name="Google Shape;336;p52"/>
          <p:cNvPicPr preferRelativeResize="0"/>
          <p:nvPr/>
        </p:nvPicPr>
        <p:blipFill rotWithShape="1">
          <a:blip r:embed="rId3">
            <a:alphaModFix/>
          </a:blip>
          <a:srcRect b="0" l="0" r="0" t="-4482"/>
          <a:stretch/>
        </p:blipFill>
        <p:spPr>
          <a:xfrm>
            <a:off x="81925" y="1597050"/>
            <a:ext cx="3203550" cy="2135700"/>
          </a:xfrm>
          <a:prstGeom prst="rect">
            <a:avLst/>
          </a:prstGeom>
          <a:noFill/>
          <a:ln>
            <a:noFill/>
          </a:ln>
        </p:spPr>
      </p:pic>
      <p:pic>
        <p:nvPicPr>
          <p:cNvPr id="337" name="Google Shape;337;p52"/>
          <p:cNvPicPr preferRelativeResize="0"/>
          <p:nvPr/>
        </p:nvPicPr>
        <p:blipFill rotWithShape="1">
          <a:blip r:embed="rId4">
            <a:alphaModFix/>
          </a:blip>
          <a:srcRect b="8062" l="0" r="0" t="0"/>
          <a:stretch/>
        </p:blipFill>
        <p:spPr>
          <a:xfrm>
            <a:off x="6098075" y="1755625"/>
            <a:ext cx="2964474" cy="2044100"/>
          </a:xfrm>
          <a:prstGeom prst="rect">
            <a:avLst/>
          </a:prstGeom>
          <a:noFill/>
          <a:ln>
            <a:noFill/>
          </a:ln>
        </p:spPr>
      </p:pic>
      <p:pic>
        <p:nvPicPr>
          <p:cNvPr id="338" name="Google Shape;338;p52"/>
          <p:cNvPicPr preferRelativeResize="0"/>
          <p:nvPr/>
        </p:nvPicPr>
        <p:blipFill>
          <a:blip r:embed="rId5">
            <a:alphaModFix/>
          </a:blip>
          <a:stretch>
            <a:fillRect/>
          </a:stretch>
        </p:blipFill>
        <p:spPr>
          <a:xfrm rot="453445">
            <a:off x="2522337" y="1365438"/>
            <a:ext cx="4099328" cy="2732875"/>
          </a:xfrm>
          <a:prstGeom prst="rect">
            <a:avLst/>
          </a:prstGeom>
          <a:noFill/>
          <a:ln>
            <a:noFill/>
          </a:ln>
        </p:spPr>
      </p:pic>
      <p:sp>
        <p:nvSpPr>
          <p:cNvPr id="339" name="Google Shape;339;p52"/>
          <p:cNvSpPr txBox="1"/>
          <p:nvPr/>
        </p:nvSpPr>
        <p:spPr>
          <a:xfrm>
            <a:off x="6603525" y="3825863"/>
            <a:ext cx="21069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rgbClr val="999999"/>
                </a:solidFill>
                <a:hlinkClick r:id="rId6">
                  <a:extLst>
                    <a:ext uri="{A12FA001-AC4F-418D-AE19-62706E023703}">
                      <ahyp:hlinkClr val="tx"/>
                    </a:ext>
                  </a:extLst>
                </a:hlinkClick>
              </a:rPr>
              <a:t>Wata fufu and eru</a:t>
            </a:r>
            <a:r>
              <a:rPr lang="en" sz="600">
                <a:solidFill>
                  <a:srgbClr val="999999"/>
                </a:solidFill>
              </a:rPr>
              <a:t> par Étienne Talla. CC BY-SA</a:t>
            </a:r>
            <a:endParaRPr sz="600">
              <a:solidFill>
                <a:srgbClr val="999999"/>
              </a:solidFill>
            </a:endParaRPr>
          </a:p>
        </p:txBody>
      </p:sp>
      <p:sp>
        <p:nvSpPr>
          <p:cNvPr id="340" name="Google Shape;340;p52"/>
          <p:cNvSpPr txBox="1"/>
          <p:nvPr/>
        </p:nvSpPr>
        <p:spPr>
          <a:xfrm>
            <a:off x="3695075" y="3849900"/>
            <a:ext cx="21069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rgbClr val="999999"/>
                </a:solidFill>
                <a:hlinkClick r:id="rId7">
                  <a:extLst>
                    <a:ext uri="{A12FA001-AC4F-418D-AE19-62706E023703}">
                      <ahyp:hlinkClr val="tx"/>
                    </a:ext>
                  </a:extLst>
                </a:hlinkClick>
              </a:rPr>
              <a:t>Plat de Ndolé</a:t>
            </a:r>
            <a:r>
              <a:rPr lang="en" sz="600">
                <a:solidFill>
                  <a:srgbClr val="999999"/>
                </a:solidFill>
              </a:rPr>
              <a:t> par Destiny DEFFO. CC BY-SA</a:t>
            </a:r>
            <a:endParaRPr sz="600">
              <a:solidFill>
                <a:srgbClr val="999999"/>
              </a:solidFill>
            </a:endParaRPr>
          </a:p>
        </p:txBody>
      </p:sp>
      <p:sp>
        <p:nvSpPr>
          <p:cNvPr id="341" name="Google Shape;341;p52"/>
          <p:cNvSpPr txBox="1"/>
          <p:nvPr/>
        </p:nvSpPr>
        <p:spPr>
          <a:xfrm>
            <a:off x="172325" y="3792375"/>
            <a:ext cx="25506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rgbClr val="999999"/>
                </a:solidFill>
                <a:hlinkClick r:id="rId8">
                  <a:extLst>
                    <a:ext uri="{A12FA001-AC4F-418D-AE19-62706E023703}">
                      <ahyp:hlinkClr val="tx"/>
                    </a:ext>
                  </a:extLst>
                </a:hlinkClick>
              </a:rPr>
              <a:t>Plat de taro sauce Jaune</a:t>
            </a:r>
            <a:r>
              <a:rPr lang="en" sz="600">
                <a:solidFill>
                  <a:srgbClr val="999999"/>
                </a:solidFill>
              </a:rPr>
              <a:t> par Destiny DEFFO. CC BY-SA</a:t>
            </a:r>
            <a:endParaRPr sz="600">
              <a:solidFill>
                <a:srgbClr val="99999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Introduction à cette ressource éducative libre</a:t>
            </a:r>
            <a:endParaRPr/>
          </a:p>
        </p:txBody>
      </p:sp>
      <p:sp>
        <p:nvSpPr>
          <p:cNvPr id="227" name="Google Shape;227;p35"/>
          <p:cNvSpPr txBox="1"/>
          <p:nvPr>
            <p:ph idx="12" type="sldNum"/>
          </p:nvPr>
        </p:nvSpPr>
        <p:spPr>
          <a:xfrm>
            <a:off x="8515350" y="4662349"/>
            <a:ext cx="481200" cy="481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rgbClr val="000000"/>
              </a:buClr>
              <a:buSzPts val="800"/>
              <a:buFont typeface="Arial"/>
              <a:buNone/>
            </a:pPr>
            <a:fld id="{00000000-1234-1234-1234-123412341234}" type="slidenum">
              <a:rPr lang="en"/>
              <a:t>‹#›</a:t>
            </a:fld>
            <a:endParaRPr/>
          </a:p>
        </p:txBody>
      </p:sp>
      <p:sp>
        <p:nvSpPr>
          <p:cNvPr id="228" name="Google Shape;228;p35"/>
          <p:cNvSpPr txBox="1"/>
          <p:nvPr>
            <p:ph idx="1" type="body"/>
          </p:nvPr>
        </p:nvSpPr>
        <p:spPr>
          <a:xfrm>
            <a:off x="628650" y="1318644"/>
            <a:ext cx="7886700" cy="3293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700"/>
              <a:t>Cette ressource a été créée dans le cadre d’un atelier de développement professionnel sur la compétence interculturelle en connexion virtuelle entre des enseignant.es du français de l’Ontario au Canada et du Cameroun. Cet atelier a été proposé par Camerise en hiver 2023.</a:t>
            </a:r>
            <a:endParaRPr sz="1700"/>
          </a:p>
          <a:p>
            <a:pPr indent="0" lvl="0" marL="0" rtl="0" algn="l">
              <a:spcBef>
                <a:spcPts val="800"/>
              </a:spcBef>
              <a:spcAft>
                <a:spcPts val="0"/>
              </a:spcAft>
              <a:buNone/>
            </a:pPr>
            <a:r>
              <a:t/>
            </a:r>
            <a:endParaRPr sz="200"/>
          </a:p>
          <a:p>
            <a:pPr indent="0" lvl="0" marL="0" rtl="0" algn="l">
              <a:spcBef>
                <a:spcPts val="800"/>
              </a:spcBef>
              <a:spcAft>
                <a:spcPts val="0"/>
              </a:spcAft>
              <a:buNone/>
            </a:pPr>
            <a:r>
              <a:rPr lang="en" sz="1700"/>
              <a:t>Il s’agissait de collaborer avec ses </a:t>
            </a:r>
            <a:r>
              <a:rPr lang="en" sz="1700"/>
              <a:t>collègues </a:t>
            </a:r>
            <a:r>
              <a:rPr b="1" lang="en" sz="1700"/>
              <a:t>de son propre pays </a:t>
            </a:r>
            <a:r>
              <a:rPr lang="en" sz="1700"/>
              <a:t>sur la création de Googles slides </a:t>
            </a:r>
            <a:r>
              <a:rPr b="1" lang="en" sz="1700"/>
              <a:t>à destination d’élèves de l’autre pays</a:t>
            </a:r>
            <a:r>
              <a:rPr lang="en" sz="1700"/>
              <a:t>  pour leur faire découvrir</a:t>
            </a:r>
            <a:r>
              <a:rPr lang="en" sz="1700"/>
              <a:t> </a:t>
            </a:r>
            <a:r>
              <a:rPr lang="en" sz="1700"/>
              <a:t>son </a:t>
            </a:r>
            <a:r>
              <a:rPr lang="en" sz="1700"/>
              <a:t>propre contexte culturel.</a:t>
            </a:r>
            <a:endParaRPr sz="1700"/>
          </a:p>
          <a:p>
            <a:pPr indent="0" lvl="0" marL="0" rtl="0" algn="l">
              <a:spcBef>
                <a:spcPts val="800"/>
              </a:spcBef>
              <a:spcAft>
                <a:spcPts val="0"/>
              </a:spcAft>
              <a:buNone/>
            </a:pPr>
            <a:r>
              <a:t/>
            </a:r>
            <a:endParaRPr sz="200"/>
          </a:p>
          <a:p>
            <a:pPr indent="0" lvl="0" marL="0" rtl="0" algn="l">
              <a:spcBef>
                <a:spcPts val="800"/>
              </a:spcBef>
              <a:spcAft>
                <a:spcPts val="0"/>
              </a:spcAft>
              <a:buNone/>
            </a:pPr>
            <a:r>
              <a:rPr lang="en" sz="1700"/>
              <a:t>Tous les participant.es à l’atelier ont accepté de se prêter à l’exercice et de rendre par la suite leurs ressources disponibles à tout le monde en y apposant une licence ouverte permettant son utilisation et même sa modification.</a:t>
            </a:r>
            <a:endParaRPr sz="1700"/>
          </a:p>
          <a:p>
            <a:pPr indent="0" lvl="0" marL="0" rtl="0" algn="l">
              <a:spcBef>
                <a:spcPts val="800"/>
              </a:spcBef>
              <a:spcAft>
                <a:spcPts val="0"/>
              </a:spcAft>
              <a:buNone/>
            </a:pPr>
            <a:r>
              <a:t/>
            </a:r>
            <a:endParaRPr sz="1700"/>
          </a:p>
        </p:txBody>
      </p:sp>
      <p:sp>
        <p:nvSpPr>
          <p:cNvPr id="229" name="Google Shape;229;p35"/>
          <p:cNvSpPr txBox="1"/>
          <p:nvPr/>
        </p:nvSpPr>
        <p:spPr>
          <a:xfrm>
            <a:off x="677838" y="4763425"/>
            <a:ext cx="7692900" cy="3687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lang="en" sz="1100">
                <a:solidFill>
                  <a:schemeClr val="dk1"/>
                </a:solidFill>
                <a:latin typeface="Asap"/>
                <a:ea typeface="Asap"/>
                <a:cs typeface="Asap"/>
                <a:sym typeface="Asap"/>
              </a:rPr>
              <a:t>“</a:t>
            </a:r>
            <a:r>
              <a:rPr lang="en" sz="1100">
                <a:solidFill>
                  <a:schemeClr val="dk1"/>
                </a:solidFill>
                <a:latin typeface="Asap"/>
                <a:ea typeface="Asap"/>
                <a:cs typeface="Asap"/>
                <a:sym typeface="Asap"/>
              </a:rPr>
              <a:t>Introduction à cette ressource éducative libre” par Muriel Péguret. </a:t>
            </a:r>
            <a:br>
              <a:rPr lang="en" sz="1100">
                <a:solidFill>
                  <a:schemeClr val="dk1"/>
                </a:solidFill>
                <a:latin typeface="Asap"/>
                <a:ea typeface="Asap"/>
                <a:cs typeface="Asap"/>
                <a:sym typeface="Asap"/>
              </a:rPr>
            </a:br>
            <a:r>
              <a:rPr lang="en" sz="1100">
                <a:solidFill>
                  <a:schemeClr val="dk1"/>
                </a:solidFill>
                <a:latin typeface="Asap"/>
                <a:ea typeface="Asap"/>
                <a:cs typeface="Asap"/>
                <a:sym typeface="Asap"/>
              </a:rPr>
              <a:t>CC - BY-NC-SA 4.0 </a:t>
            </a:r>
            <a:endParaRPr sz="1100">
              <a:solidFill>
                <a:schemeClr val="dk1"/>
              </a:solidFill>
              <a:latin typeface="Asap"/>
              <a:ea typeface="Asap"/>
              <a:cs typeface="Asap"/>
              <a:sym typeface="Asap"/>
            </a:endParaRPr>
          </a:p>
          <a:p>
            <a:pPr indent="0" lvl="0" marL="0" rtl="0" algn="l">
              <a:spcBef>
                <a:spcPts val="0"/>
              </a:spcBef>
              <a:spcAft>
                <a:spcPts val="0"/>
              </a:spcAft>
              <a:buNone/>
            </a:pPr>
            <a:r>
              <a:t/>
            </a:r>
            <a:endParaRPr sz="1100">
              <a:solidFill>
                <a:schemeClr val="dk1"/>
              </a:solidFill>
              <a:latin typeface="Asap"/>
              <a:ea typeface="Asap"/>
              <a:cs typeface="Asap"/>
              <a:sym typeface="Asap"/>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3"/>
          <p:cNvSpPr txBox="1"/>
          <p:nvPr/>
        </p:nvSpPr>
        <p:spPr>
          <a:xfrm>
            <a:off x="269275" y="4036275"/>
            <a:ext cx="3340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Lato"/>
                <a:ea typeface="Lato"/>
                <a:cs typeface="Lato"/>
                <a:sym typeface="Lato"/>
              </a:rPr>
              <a:t>Jus de Baobab</a:t>
            </a:r>
            <a:endParaRPr b="1" sz="2000">
              <a:latin typeface="Lato"/>
              <a:ea typeface="Lato"/>
              <a:cs typeface="Lato"/>
              <a:sym typeface="Lato"/>
            </a:endParaRPr>
          </a:p>
        </p:txBody>
      </p:sp>
      <p:sp>
        <p:nvSpPr>
          <p:cNvPr id="347" name="Google Shape;347;p53"/>
          <p:cNvSpPr txBox="1"/>
          <p:nvPr/>
        </p:nvSpPr>
        <p:spPr>
          <a:xfrm>
            <a:off x="3745025" y="4036275"/>
            <a:ext cx="234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Lato"/>
                <a:ea typeface="Lato"/>
                <a:cs typeface="Lato"/>
                <a:sym typeface="Lato"/>
              </a:rPr>
              <a:t>Foléré</a:t>
            </a:r>
            <a:endParaRPr b="1" sz="2000">
              <a:latin typeface="Lato"/>
              <a:ea typeface="Lato"/>
              <a:cs typeface="Lato"/>
              <a:sym typeface="Lato"/>
            </a:endParaRPr>
          </a:p>
        </p:txBody>
      </p:sp>
      <p:pic>
        <p:nvPicPr>
          <p:cNvPr id="348" name="Google Shape;348;p53"/>
          <p:cNvPicPr preferRelativeResize="0"/>
          <p:nvPr/>
        </p:nvPicPr>
        <p:blipFill>
          <a:blip r:embed="rId3">
            <a:alphaModFix/>
          </a:blip>
          <a:stretch>
            <a:fillRect/>
          </a:stretch>
        </p:blipFill>
        <p:spPr>
          <a:xfrm>
            <a:off x="3745026" y="796150"/>
            <a:ext cx="5292600" cy="2977099"/>
          </a:xfrm>
          <a:prstGeom prst="rect">
            <a:avLst/>
          </a:prstGeom>
          <a:noFill/>
          <a:ln>
            <a:noFill/>
          </a:ln>
        </p:spPr>
      </p:pic>
      <p:pic>
        <p:nvPicPr>
          <p:cNvPr id="349" name="Google Shape;349;p53"/>
          <p:cNvPicPr preferRelativeResize="0"/>
          <p:nvPr/>
        </p:nvPicPr>
        <p:blipFill>
          <a:blip r:embed="rId4">
            <a:alphaModFix/>
          </a:blip>
          <a:stretch>
            <a:fillRect/>
          </a:stretch>
        </p:blipFill>
        <p:spPr>
          <a:xfrm>
            <a:off x="269273" y="796150"/>
            <a:ext cx="3150151" cy="2977099"/>
          </a:xfrm>
          <a:prstGeom prst="rect">
            <a:avLst/>
          </a:prstGeom>
          <a:noFill/>
          <a:ln>
            <a:noFill/>
          </a:ln>
        </p:spPr>
      </p:pic>
      <p:sp>
        <p:nvSpPr>
          <p:cNvPr id="350" name="Google Shape;350;p53"/>
          <p:cNvSpPr txBox="1"/>
          <p:nvPr/>
        </p:nvSpPr>
        <p:spPr>
          <a:xfrm>
            <a:off x="269275" y="3773250"/>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rgbClr val="999999"/>
                </a:solidFill>
                <a:hlinkClick r:id="rId5">
                  <a:extLst>
                    <a:ext uri="{A12FA001-AC4F-418D-AE19-62706E023703}">
                      <ahyp:hlinkClr val="tx"/>
                    </a:ext>
                  </a:extLst>
                </a:hlinkClick>
              </a:rPr>
              <a:t>Baobab Juice Color</a:t>
            </a:r>
            <a:r>
              <a:rPr lang="en" sz="600">
                <a:solidFill>
                  <a:srgbClr val="999999"/>
                </a:solidFill>
              </a:rPr>
              <a:t> par T.K. Naliaka. CC BY-SA</a:t>
            </a:r>
            <a:endParaRPr sz="600">
              <a:solidFill>
                <a:srgbClr val="999999"/>
              </a:solidFill>
            </a:endParaRPr>
          </a:p>
        </p:txBody>
      </p:sp>
      <p:sp>
        <p:nvSpPr>
          <p:cNvPr id="351" name="Google Shape;351;p53"/>
          <p:cNvSpPr txBox="1"/>
          <p:nvPr/>
        </p:nvSpPr>
        <p:spPr>
          <a:xfrm>
            <a:off x="3745025" y="3773250"/>
            <a:ext cx="30000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u="sng">
                <a:solidFill>
                  <a:srgbClr val="999999"/>
                </a:solidFill>
                <a:hlinkClick r:id="rId6">
                  <a:extLst>
                    <a:ext uri="{A12FA001-AC4F-418D-AE19-62706E023703}">
                      <ahyp:hlinkClr val="tx"/>
                    </a:ext>
                  </a:extLst>
                </a:hlinkClick>
              </a:rPr>
              <a:t>Sobolo</a:t>
            </a:r>
            <a:r>
              <a:rPr lang="en" sz="600">
                <a:solidFill>
                  <a:srgbClr val="999999"/>
                </a:solidFill>
                <a:uFill>
                  <a:noFill/>
                </a:uFill>
                <a:hlinkClick r:id="rId7">
                  <a:extLst>
                    <a:ext uri="{A12FA001-AC4F-418D-AE19-62706E023703}">
                      <ahyp:hlinkClr val="tx"/>
                    </a:ext>
                  </a:extLst>
                </a:hlinkClick>
              </a:rPr>
              <a:t> </a:t>
            </a:r>
            <a:r>
              <a:rPr lang="en" sz="600">
                <a:solidFill>
                  <a:srgbClr val="999999"/>
                </a:solidFill>
              </a:rPr>
              <a:t>par Noahalorwu. CC BY-SA</a:t>
            </a:r>
            <a:endParaRPr sz="600">
              <a:solidFill>
                <a:srgbClr val="99999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4"/>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fontScale="70000"/>
          </a:bodyPr>
          <a:lstStyle/>
          <a:p>
            <a:pPr indent="0" lvl="0" marL="0" rtl="0" algn="l">
              <a:spcBef>
                <a:spcPts val="0"/>
              </a:spcBef>
              <a:spcAft>
                <a:spcPts val="0"/>
              </a:spcAft>
              <a:buNone/>
            </a:pPr>
            <a:r>
              <a:rPr b="1" lang="en" sz="1700"/>
              <a:t>Tenues traditionnelles pour un défilé de mode. Prises lors de la journée culturelle à prépa Vogt 18.03.2023</a:t>
            </a:r>
            <a:endParaRPr b="1" sz="1700"/>
          </a:p>
        </p:txBody>
      </p:sp>
      <p:pic>
        <p:nvPicPr>
          <p:cNvPr id="357" name="Google Shape;357;p54"/>
          <p:cNvPicPr preferRelativeResize="0"/>
          <p:nvPr/>
        </p:nvPicPr>
        <p:blipFill rotWithShape="1">
          <a:blip r:embed="rId3">
            <a:alphaModFix/>
          </a:blip>
          <a:srcRect b="0" l="31222" r="11203" t="0"/>
          <a:stretch/>
        </p:blipFill>
        <p:spPr>
          <a:xfrm>
            <a:off x="1559250" y="152400"/>
            <a:ext cx="1316251" cy="4067750"/>
          </a:xfrm>
          <a:prstGeom prst="rect">
            <a:avLst/>
          </a:prstGeom>
          <a:noFill/>
          <a:ln>
            <a:noFill/>
          </a:ln>
        </p:spPr>
      </p:pic>
      <p:pic>
        <p:nvPicPr>
          <p:cNvPr id="358" name="Google Shape;358;p54"/>
          <p:cNvPicPr preferRelativeResize="0"/>
          <p:nvPr/>
        </p:nvPicPr>
        <p:blipFill rotWithShape="1">
          <a:blip r:embed="rId4">
            <a:alphaModFix/>
          </a:blip>
          <a:srcRect b="0" l="0" r="11402" t="0"/>
          <a:stretch/>
        </p:blipFill>
        <p:spPr>
          <a:xfrm>
            <a:off x="5149726" y="152400"/>
            <a:ext cx="2025526" cy="4067750"/>
          </a:xfrm>
          <a:prstGeom prst="rect">
            <a:avLst/>
          </a:prstGeom>
          <a:noFill/>
          <a:ln>
            <a:noFill/>
          </a:ln>
        </p:spPr>
      </p:pic>
      <p:grpSp>
        <p:nvGrpSpPr>
          <p:cNvPr id="359" name="Google Shape;359;p54"/>
          <p:cNvGrpSpPr/>
          <p:nvPr/>
        </p:nvGrpSpPr>
        <p:grpSpPr>
          <a:xfrm>
            <a:off x="944862" y="4220150"/>
            <a:ext cx="6230384" cy="308354"/>
            <a:chOff x="516225" y="4237781"/>
            <a:chExt cx="6184617" cy="67800"/>
          </a:xfrm>
        </p:grpSpPr>
        <p:sp>
          <p:nvSpPr>
            <p:cNvPr id="360" name="Google Shape;360;p54"/>
            <p:cNvSpPr txBox="1"/>
            <p:nvPr/>
          </p:nvSpPr>
          <p:spPr>
            <a:xfrm>
              <a:off x="4657242" y="4237781"/>
              <a:ext cx="2043600" cy="678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800">
                  <a:latin typeface="Lato"/>
                  <a:ea typeface="Lato"/>
                  <a:cs typeface="Lato"/>
                  <a:sym typeface="Lato"/>
                </a:rPr>
                <a:t>Par Gaëlle ANABA  CC BY-SA </a:t>
              </a:r>
              <a:endParaRPr sz="800">
                <a:latin typeface="Lato"/>
                <a:ea typeface="Lato"/>
                <a:cs typeface="Lato"/>
                <a:sym typeface="Lato"/>
              </a:endParaRPr>
            </a:p>
          </p:txBody>
        </p:sp>
        <p:sp>
          <p:nvSpPr>
            <p:cNvPr id="361" name="Google Shape;361;p54"/>
            <p:cNvSpPr txBox="1"/>
            <p:nvPr/>
          </p:nvSpPr>
          <p:spPr>
            <a:xfrm flipH="1">
              <a:off x="516225" y="4237781"/>
              <a:ext cx="2211300" cy="678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800">
                  <a:latin typeface="Lato"/>
                  <a:ea typeface="Lato"/>
                  <a:cs typeface="Lato"/>
                  <a:sym typeface="Lato"/>
                </a:rPr>
                <a:t>Par Gaëlle ANABA  CC BY-SA </a:t>
              </a:r>
              <a:endParaRPr sz="800">
                <a:latin typeface="Lato"/>
                <a:ea typeface="Lato"/>
                <a:cs typeface="Lato"/>
                <a:sym typeface="Lato"/>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5"/>
          <p:cNvSpPr txBox="1"/>
          <p:nvPr>
            <p:ph idx="1" type="body"/>
          </p:nvPr>
        </p:nvSpPr>
        <p:spPr>
          <a:xfrm>
            <a:off x="723300" y="4605976"/>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T</a:t>
            </a:r>
            <a:r>
              <a:rPr b="1" lang="en"/>
              <a:t>enues traditionnelles/journée culturelle prépa Vogt 18.03.2023</a:t>
            </a:r>
            <a:endParaRPr b="1"/>
          </a:p>
        </p:txBody>
      </p:sp>
      <p:pic>
        <p:nvPicPr>
          <p:cNvPr id="367" name="Google Shape;367;p55"/>
          <p:cNvPicPr preferRelativeResize="0"/>
          <p:nvPr/>
        </p:nvPicPr>
        <p:blipFill rotWithShape="1">
          <a:blip r:embed="rId3">
            <a:alphaModFix/>
          </a:blip>
          <a:srcRect b="0" l="8148" r="18039" t="0"/>
          <a:stretch/>
        </p:blipFill>
        <p:spPr>
          <a:xfrm>
            <a:off x="999000" y="152425"/>
            <a:ext cx="1687499" cy="4067750"/>
          </a:xfrm>
          <a:prstGeom prst="rect">
            <a:avLst/>
          </a:prstGeom>
          <a:noFill/>
          <a:ln>
            <a:noFill/>
          </a:ln>
        </p:spPr>
      </p:pic>
      <p:pic>
        <p:nvPicPr>
          <p:cNvPr id="368" name="Google Shape;368;p55"/>
          <p:cNvPicPr preferRelativeResize="0"/>
          <p:nvPr/>
        </p:nvPicPr>
        <p:blipFill rotWithShape="1">
          <a:blip r:embed="rId4">
            <a:alphaModFix/>
          </a:blip>
          <a:srcRect b="17951" l="0" r="47011" t="11426"/>
          <a:stretch/>
        </p:blipFill>
        <p:spPr>
          <a:xfrm>
            <a:off x="4801500" y="74425"/>
            <a:ext cx="1779750" cy="4220151"/>
          </a:xfrm>
          <a:prstGeom prst="rect">
            <a:avLst/>
          </a:prstGeom>
          <a:noFill/>
          <a:ln>
            <a:noFill/>
          </a:ln>
        </p:spPr>
      </p:pic>
      <p:sp>
        <p:nvSpPr>
          <p:cNvPr id="369" name="Google Shape;369;p55"/>
          <p:cNvSpPr txBox="1"/>
          <p:nvPr/>
        </p:nvSpPr>
        <p:spPr>
          <a:xfrm>
            <a:off x="724947" y="4296373"/>
            <a:ext cx="914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Par Gaëlle ANABA CC BY-SA </a:t>
            </a:r>
            <a:endParaRPr sz="800">
              <a:latin typeface="Lato"/>
              <a:ea typeface="Lato"/>
              <a:cs typeface="Lato"/>
              <a:sym typeface="Lato"/>
            </a:endParaRPr>
          </a:p>
        </p:txBody>
      </p:sp>
      <p:sp>
        <p:nvSpPr>
          <p:cNvPr id="370" name="Google Shape;370;p55"/>
          <p:cNvSpPr txBox="1"/>
          <p:nvPr/>
        </p:nvSpPr>
        <p:spPr>
          <a:xfrm>
            <a:off x="4968550" y="4296373"/>
            <a:ext cx="914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Par Gaëlle ANABA CC BY-SA </a:t>
            </a:r>
            <a:endParaRPr sz="800">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6"/>
          <p:cNvSpPr txBox="1"/>
          <p:nvPr>
            <p:ph idx="1" type="body"/>
          </p:nvPr>
        </p:nvSpPr>
        <p:spPr>
          <a:xfrm>
            <a:off x="526018" y="479110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D</a:t>
            </a:r>
            <a:r>
              <a:rPr b="1" lang="en"/>
              <a:t>anse traditionnelle images journée culturelle prépa Vogt 18.03.203</a:t>
            </a:r>
            <a:endParaRPr b="1"/>
          </a:p>
        </p:txBody>
      </p:sp>
      <p:pic>
        <p:nvPicPr>
          <p:cNvPr id="376" name="Google Shape;376;p56"/>
          <p:cNvPicPr preferRelativeResize="0"/>
          <p:nvPr/>
        </p:nvPicPr>
        <p:blipFill rotWithShape="1">
          <a:blip r:embed="rId3">
            <a:alphaModFix/>
          </a:blip>
          <a:srcRect b="25253" l="19026" r="11836" t="26275"/>
          <a:stretch/>
        </p:blipFill>
        <p:spPr>
          <a:xfrm>
            <a:off x="724951" y="0"/>
            <a:ext cx="3168601" cy="4372550"/>
          </a:xfrm>
          <a:prstGeom prst="rect">
            <a:avLst/>
          </a:prstGeom>
          <a:noFill/>
          <a:ln>
            <a:noFill/>
          </a:ln>
        </p:spPr>
      </p:pic>
      <p:pic>
        <p:nvPicPr>
          <p:cNvPr id="377" name="Google Shape;377;p56"/>
          <p:cNvPicPr preferRelativeResize="0"/>
          <p:nvPr/>
        </p:nvPicPr>
        <p:blipFill rotWithShape="1">
          <a:blip r:embed="rId4">
            <a:alphaModFix/>
          </a:blip>
          <a:srcRect b="53110" l="0" r="0" t="8866"/>
          <a:stretch/>
        </p:blipFill>
        <p:spPr>
          <a:xfrm>
            <a:off x="3917950" y="418538"/>
            <a:ext cx="5226050" cy="3535475"/>
          </a:xfrm>
          <a:prstGeom prst="rect">
            <a:avLst/>
          </a:prstGeom>
          <a:noFill/>
          <a:ln>
            <a:noFill/>
          </a:ln>
        </p:spPr>
      </p:pic>
      <p:sp>
        <p:nvSpPr>
          <p:cNvPr id="378" name="Google Shape;378;p56"/>
          <p:cNvSpPr txBox="1"/>
          <p:nvPr/>
        </p:nvSpPr>
        <p:spPr>
          <a:xfrm>
            <a:off x="4964247" y="4212799"/>
            <a:ext cx="9144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Lato"/>
                <a:ea typeface="Lato"/>
                <a:cs typeface="Lato"/>
                <a:sym typeface="Lato"/>
              </a:rPr>
              <a:t>Par Gaëlle ANABA CC BY-SA </a:t>
            </a:r>
            <a:endParaRPr sz="900">
              <a:latin typeface="Lato"/>
              <a:ea typeface="Lato"/>
              <a:cs typeface="Lato"/>
              <a:sym typeface="Lato"/>
            </a:endParaRPr>
          </a:p>
        </p:txBody>
      </p:sp>
      <p:sp>
        <p:nvSpPr>
          <p:cNvPr id="379" name="Google Shape;379;p56"/>
          <p:cNvSpPr txBox="1"/>
          <p:nvPr/>
        </p:nvSpPr>
        <p:spPr>
          <a:xfrm>
            <a:off x="526022" y="4427023"/>
            <a:ext cx="9144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latin typeface="Lato"/>
                <a:ea typeface="Lato"/>
                <a:cs typeface="Lato"/>
                <a:sym typeface="Lato"/>
              </a:rPr>
              <a:t>Par Gaëlle ANABA CC BY-SA </a:t>
            </a:r>
            <a:endParaRPr sz="800">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7"/>
          <p:cNvSpPr txBox="1"/>
          <p:nvPr>
            <p:ph idx="1" type="body"/>
          </p:nvPr>
        </p:nvSpPr>
        <p:spPr>
          <a:xfrm>
            <a:off x="723300" y="4739507"/>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1" lang="en"/>
              <a:t>Artisanat et customisation </a:t>
            </a:r>
            <a:endParaRPr b="1"/>
          </a:p>
        </p:txBody>
      </p:sp>
      <p:pic>
        <p:nvPicPr>
          <p:cNvPr id="385" name="Google Shape;385;p57"/>
          <p:cNvPicPr preferRelativeResize="0"/>
          <p:nvPr/>
        </p:nvPicPr>
        <p:blipFill rotWithShape="1">
          <a:blip r:embed="rId3">
            <a:alphaModFix/>
          </a:blip>
          <a:srcRect b="9516" l="9729" r="17501" t="30064"/>
          <a:stretch/>
        </p:blipFill>
        <p:spPr>
          <a:xfrm rot="-16">
            <a:off x="746350" y="57006"/>
            <a:ext cx="2869957" cy="4239610"/>
          </a:xfrm>
          <a:prstGeom prst="rect">
            <a:avLst/>
          </a:prstGeom>
          <a:noFill/>
          <a:ln>
            <a:noFill/>
          </a:ln>
        </p:spPr>
      </p:pic>
      <p:pic>
        <p:nvPicPr>
          <p:cNvPr id="386" name="Google Shape;386;p57"/>
          <p:cNvPicPr preferRelativeResize="0"/>
          <p:nvPr/>
        </p:nvPicPr>
        <p:blipFill rotWithShape="1">
          <a:blip r:embed="rId4">
            <a:alphaModFix/>
          </a:blip>
          <a:srcRect b="4359" l="0" r="0" t="6498"/>
          <a:stretch/>
        </p:blipFill>
        <p:spPr>
          <a:xfrm>
            <a:off x="5010060" y="73487"/>
            <a:ext cx="3170550" cy="4239624"/>
          </a:xfrm>
          <a:prstGeom prst="rect">
            <a:avLst/>
          </a:prstGeom>
          <a:noFill/>
          <a:ln>
            <a:noFill/>
          </a:ln>
        </p:spPr>
      </p:pic>
      <p:sp>
        <p:nvSpPr>
          <p:cNvPr id="387" name="Google Shape;387;p57"/>
          <p:cNvSpPr txBox="1"/>
          <p:nvPr/>
        </p:nvSpPr>
        <p:spPr>
          <a:xfrm>
            <a:off x="723290" y="4313098"/>
            <a:ext cx="9144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Lato"/>
                <a:ea typeface="Lato"/>
                <a:cs typeface="Lato"/>
                <a:sym typeface="Lato"/>
              </a:rPr>
              <a:t>Par Gaëlle ANABA CC BY-SA </a:t>
            </a:r>
            <a:endParaRPr sz="900">
              <a:latin typeface="Lato"/>
              <a:ea typeface="Lato"/>
              <a:cs typeface="Lato"/>
              <a:sym typeface="Lato"/>
            </a:endParaRPr>
          </a:p>
        </p:txBody>
      </p:sp>
      <p:sp>
        <p:nvSpPr>
          <p:cNvPr id="388" name="Google Shape;388;p57"/>
          <p:cNvSpPr txBox="1"/>
          <p:nvPr/>
        </p:nvSpPr>
        <p:spPr>
          <a:xfrm>
            <a:off x="5182515" y="4366548"/>
            <a:ext cx="9144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Lato"/>
                <a:ea typeface="Lato"/>
                <a:cs typeface="Lato"/>
                <a:sym typeface="Lato"/>
              </a:rPr>
              <a:t>Par NGO IPOUMB Madeleine Karelle CC BY-SA </a:t>
            </a:r>
            <a:endParaRPr sz="900">
              <a:latin typeface="Lato"/>
              <a:ea typeface="Lato"/>
              <a:cs typeface="Lato"/>
              <a:sym typeface="Lato"/>
            </a:endParaRPr>
          </a:p>
        </p:txBody>
      </p:sp>
      <p:sp>
        <p:nvSpPr>
          <p:cNvPr id="389" name="Google Shape;389;p57"/>
          <p:cNvSpPr/>
          <p:nvPr/>
        </p:nvSpPr>
        <p:spPr>
          <a:xfrm>
            <a:off x="7340325" y="3630600"/>
            <a:ext cx="659400" cy="188400"/>
          </a:xfrm>
          <a:prstGeom prst="roundRect">
            <a:avLst>
              <a:gd fmla="val 16667"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Lato"/>
                <a:ea typeface="Lato"/>
                <a:cs typeface="Lato"/>
                <a:sym typeface="Lato"/>
              </a:rPr>
              <a:t>Après</a:t>
            </a:r>
            <a:endParaRPr b="1">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8"/>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Place à l</a:t>
            </a:r>
            <a:r>
              <a:rPr lang="en"/>
              <a:t>’action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Ch</a:t>
            </a:r>
            <a:r>
              <a:rPr lang="en"/>
              <a:t>oix définitif des activités</a:t>
            </a:r>
            <a:endParaRPr/>
          </a:p>
        </p:txBody>
      </p:sp>
      <p:sp>
        <p:nvSpPr>
          <p:cNvPr id="400" name="Google Shape;400;p59"/>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500"/>
              <a:t>Les </a:t>
            </a:r>
            <a:r>
              <a:rPr lang="en" sz="2500"/>
              <a:t>apprenants devront faire un choix objectif des activités. Ils se baseront sur sa capacité à mettre le Cameroun en valeur culturellement parlant et aussi sur son budget (pas très onéreux)</a:t>
            </a:r>
            <a:endParaRPr sz="2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60"/>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Activités de production écrite et Orale</a:t>
            </a:r>
            <a:endParaRPr/>
          </a:p>
        </p:txBody>
      </p:sp>
      <p:sp>
        <p:nvSpPr>
          <p:cNvPr id="406" name="Google Shape;406;p60"/>
          <p:cNvSpPr txBox="1"/>
          <p:nvPr>
            <p:ph idx="1" type="body"/>
          </p:nvPr>
        </p:nvSpPr>
        <p:spPr>
          <a:xfrm>
            <a:off x="258000" y="2161950"/>
            <a:ext cx="8434200" cy="29817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Les </a:t>
            </a:r>
            <a:r>
              <a:rPr lang="en" sz="2500"/>
              <a:t>apprenants feront une liste des activités définitives en précisant ce qu'ils comptent y représenter</a:t>
            </a:r>
            <a:endParaRPr sz="2500"/>
          </a:p>
          <a:p>
            <a:pPr indent="-387350" lvl="0" marL="457200" rtl="0" algn="l">
              <a:spcBef>
                <a:spcPts val="0"/>
              </a:spcBef>
              <a:spcAft>
                <a:spcPts val="0"/>
              </a:spcAft>
              <a:buSzPts val="2500"/>
              <a:buChar char="●"/>
            </a:pPr>
            <a:r>
              <a:rPr lang="en" sz="2500"/>
              <a:t>Ils estimeront le budget de ces différentes activités</a:t>
            </a:r>
            <a:endParaRPr sz="2500"/>
          </a:p>
          <a:p>
            <a:pPr indent="-387350" lvl="0" marL="457200" rtl="0" algn="l">
              <a:spcBef>
                <a:spcPts val="0"/>
              </a:spcBef>
              <a:spcAft>
                <a:spcPts val="0"/>
              </a:spcAft>
              <a:buSzPts val="2500"/>
              <a:buChar char="●"/>
            </a:pPr>
            <a:r>
              <a:rPr lang="en" sz="2500"/>
              <a:t>Chaque groupe fera  un exposé devant leurs camarades en présentant leurs arguments</a:t>
            </a:r>
            <a:endParaRPr sz="2500"/>
          </a:p>
          <a:p>
            <a:pPr indent="-387350" lvl="0" marL="457200" rtl="0" algn="l">
              <a:spcBef>
                <a:spcPts val="0"/>
              </a:spcBef>
              <a:spcAft>
                <a:spcPts val="0"/>
              </a:spcAft>
              <a:buSzPts val="2500"/>
              <a:buChar char="●"/>
            </a:pPr>
            <a:r>
              <a:rPr lang="en" sz="2500"/>
              <a:t>Ensemble, ils</a:t>
            </a:r>
            <a:r>
              <a:rPr lang="en" sz="2500"/>
              <a:t> décideront de la meilleure option.</a:t>
            </a:r>
            <a:endParaRPr sz="2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1"/>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t>Mise en </a:t>
            </a:r>
            <a:r>
              <a:rPr lang="en" sz="3300"/>
              <a:t>oeuvre</a:t>
            </a:r>
            <a:endParaRPr sz="3300"/>
          </a:p>
        </p:txBody>
      </p:sp>
      <p:sp>
        <p:nvSpPr>
          <p:cNvPr id="412" name="Google Shape;412;p61"/>
          <p:cNvSpPr txBox="1"/>
          <p:nvPr/>
        </p:nvSpPr>
        <p:spPr>
          <a:xfrm>
            <a:off x="541200" y="2318695"/>
            <a:ext cx="8602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Lato"/>
                <a:ea typeface="Lato"/>
                <a:cs typeface="Lato"/>
                <a:sym typeface="Lato"/>
              </a:rPr>
              <a:t>Les enfants vont réaliser les </a:t>
            </a:r>
            <a:r>
              <a:rPr lang="en" sz="3000">
                <a:latin typeface="Lato"/>
                <a:ea typeface="Lato"/>
                <a:cs typeface="Lato"/>
                <a:sym typeface="Lato"/>
              </a:rPr>
              <a:t>œuvres</a:t>
            </a:r>
            <a:r>
              <a:rPr lang="en" sz="3000">
                <a:latin typeface="Lato"/>
                <a:ea typeface="Lato"/>
                <a:cs typeface="Lato"/>
                <a:sym typeface="Lato"/>
              </a:rPr>
              <a:t> choisies tous ensemble et les exposeront lors des JPO.</a:t>
            </a:r>
            <a:endParaRPr sz="3000">
              <a:latin typeface="Lato"/>
              <a:ea typeface="Lato"/>
              <a:cs typeface="Lato"/>
              <a:sym typeface="Lato"/>
            </a:endParaRPr>
          </a:p>
          <a:p>
            <a:pPr indent="0" lvl="0" marL="0" rtl="0" algn="l">
              <a:spcBef>
                <a:spcPts val="0"/>
              </a:spcBef>
              <a:spcAft>
                <a:spcPts val="0"/>
              </a:spcAft>
              <a:buNone/>
            </a:pPr>
            <a:r>
              <a:rPr lang="en" sz="3000">
                <a:latin typeface="Lato"/>
                <a:ea typeface="Lato"/>
                <a:cs typeface="Lato"/>
                <a:sym typeface="Lato"/>
              </a:rPr>
              <a:t>L’exposition se fera au sein de leur établissement. </a:t>
            </a:r>
            <a:endParaRPr sz="3000">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62"/>
          <p:cNvSpPr txBox="1"/>
          <p:nvPr/>
        </p:nvSpPr>
        <p:spPr>
          <a:xfrm>
            <a:off x="677838" y="4763425"/>
            <a:ext cx="7692900" cy="3687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chemeClr val="dk1"/>
              </a:buClr>
              <a:buSzPts val="800"/>
              <a:buFont typeface="Arial"/>
              <a:buNone/>
            </a:pPr>
            <a:r>
              <a:rPr lang="en" sz="1100">
                <a:solidFill>
                  <a:schemeClr val="dk1"/>
                </a:solidFill>
                <a:latin typeface="Asap"/>
                <a:ea typeface="Asap"/>
                <a:cs typeface="Asap"/>
                <a:sym typeface="Asap"/>
              </a:rPr>
              <a:t>“Introduction à cette ressource éducative libre” par Muriel Péguret. </a:t>
            </a:r>
            <a:br>
              <a:rPr lang="en" sz="1100">
                <a:solidFill>
                  <a:schemeClr val="dk1"/>
                </a:solidFill>
                <a:latin typeface="Asap"/>
                <a:ea typeface="Asap"/>
                <a:cs typeface="Asap"/>
                <a:sym typeface="Asap"/>
              </a:rPr>
            </a:br>
            <a:r>
              <a:rPr lang="en" sz="1100">
                <a:solidFill>
                  <a:schemeClr val="dk1"/>
                </a:solidFill>
                <a:latin typeface="Asap"/>
                <a:ea typeface="Asap"/>
                <a:cs typeface="Asap"/>
                <a:sym typeface="Asap"/>
              </a:rPr>
              <a:t>CC - BY-NC-SA 4.0 </a:t>
            </a:r>
            <a:endParaRPr sz="1100">
              <a:solidFill>
                <a:schemeClr val="dk1"/>
              </a:solidFill>
              <a:latin typeface="Asap"/>
              <a:ea typeface="Asap"/>
              <a:cs typeface="Asap"/>
              <a:sym typeface="Asap"/>
            </a:endParaRPr>
          </a:p>
          <a:p>
            <a:pPr indent="0" lvl="0" marL="0" rtl="0" algn="l">
              <a:spcBef>
                <a:spcPts val="0"/>
              </a:spcBef>
              <a:spcAft>
                <a:spcPts val="0"/>
              </a:spcAft>
              <a:buNone/>
            </a:pPr>
            <a:r>
              <a:t/>
            </a:r>
            <a:endParaRPr sz="1100">
              <a:solidFill>
                <a:schemeClr val="dk1"/>
              </a:solidFill>
              <a:latin typeface="Asap"/>
              <a:ea typeface="Asap"/>
              <a:cs typeface="Asap"/>
              <a:sym typeface="Asap"/>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ctrTitle"/>
          </p:nvPr>
        </p:nvSpPr>
        <p:spPr>
          <a:xfrm>
            <a:off x="1897700" y="400200"/>
            <a:ext cx="8520600" cy="128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600"/>
              <a:t>Arts et Cultures</a:t>
            </a:r>
            <a:r>
              <a:rPr lang="en" sz="3600"/>
              <a:t>:</a:t>
            </a:r>
            <a:endParaRPr sz="3600"/>
          </a:p>
          <a:p>
            <a:pPr indent="0" lvl="0" marL="0" rtl="0" algn="just">
              <a:spcBef>
                <a:spcPts val="0"/>
              </a:spcBef>
              <a:spcAft>
                <a:spcPts val="0"/>
              </a:spcAft>
              <a:buNone/>
            </a:pPr>
            <a:r>
              <a:rPr lang="en" sz="3600">
                <a:solidFill>
                  <a:srgbClr val="0000FF"/>
                </a:solidFill>
                <a:highlight>
                  <a:schemeClr val="lt1"/>
                </a:highlight>
              </a:rPr>
              <a:t>Journées portes ouvert</a:t>
            </a:r>
            <a:r>
              <a:rPr lang="en" sz="3600">
                <a:solidFill>
                  <a:srgbClr val="0000FF"/>
                </a:solidFill>
                <a:highlight>
                  <a:schemeClr val="lt1"/>
                </a:highlight>
              </a:rPr>
              <a:t>es (JPO) </a:t>
            </a:r>
            <a:endParaRPr/>
          </a:p>
        </p:txBody>
      </p:sp>
      <p:sp>
        <p:nvSpPr>
          <p:cNvPr id="235" name="Google Shape;235;p36"/>
          <p:cNvSpPr txBox="1"/>
          <p:nvPr>
            <p:ph idx="1" type="subTitle"/>
          </p:nvPr>
        </p:nvSpPr>
        <p:spPr>
          <a:xfrm>
            <a:off x="1897700" y="1688100"/>
            <a:ext cx="6930900" cy="268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FF"/>
                </a:solidFill>
              </a:rPr>
              <a:t>Noms des auteurs :</a:t>
            </a:r>
            <a:endParaRPr sz="2000">
              <a:solidFill>
                <a:srgbClr val="0000FF"/>
              </a:solidFill>
            </a:endParaRPr>
          </a:p>
          <a:p>
            <a:pPr indent="-285750" lvl="0" marL="457200" rtl="0" algn="l">
              <a:lnSpc>
                <a:spcPct val="115000"/>
              </a:lnSpc>
              <a:spcBef>
                <a:spcPts val="0"/>
              </a:spcBef>
              <a:spcAft>
                <a:spcPts val="0"/>
              </a:spcAft>
              <a:buClr>
                <a:schemeClr val="dk1"/>
              </a:buClr>
              <a:buSzPts val="900"/>
              <a:buChar char="●"/>
            </a:pPr>
            <a:r>
              <a:rPr lang="en" sz="2200">
                <a:solidFill>
                  <a:schemeClr val="dk1"/>
                </a:solidFill>
              </a:rPr>
              <a:t>Kamajou Kaze Wilfried Kevin</a:t>
            </a:r>
            <a:endParaRPr sz="2200">
              <a:solidFill>
                <a:schemeClr val="dk1"/>
              </a:solidFill>
            </a:endParaRPr>
          </a:p>
          <a:p>
            <a:pPr indent="-285750" lvl="0" marL="457200" rtl="0" algn="l">
              <a:lnSpc>
                <a:spcPct val="115000"/>
              </a:lnSpc>
              <a:spcBef>
                <a:spcPts val="0"/>
              </a:spcBef>
              <a:spcAft>
                <a:spcPts val="0"/>
              </a:spcAft>
              <a:buClr>
                <a:schemeClr val="dk1"/>
              </a:buClr>
              <a:buSzPts val="900"/>
              <a:buChar char="●"/>
            </a:pPr>
            <a:r>
              <a:rPr lang="en" sz="2200">
                <a:solidFill>
                  <a:schemeClr val="dk1"/>
                </a:solidFill>
              </a:rPr>
              <a:t>Anaba Germaine Gaelle</a:t>
            </a:r>
            <a:endParaRPr sz="2200">
              <a:solidFill>
                <a:schemeClr val="dk1"/>
              </a:solidFill>
            </a:endParaRPr>
          </a:p>
          <a:p>
            <a:pPr indent="-285750" lvl="0" marL="457200" rtl="0" algn="l">
              <a:lnSpc>
                <a:spcPct val="115000"/>
              </a:lnSpc>
              <a:spcBef>
                <a:spcPts val="0"/>
              </a:spcBef>
              <a:spcAft>
                <a:spcPts val="0"/>
              </a:spcAft>
              <a:buClr>
                <a:schemeClr val="dk1"/>
              </a:buClr>
              <a:buSzPts val="900"/>
              <a:buChar char="●"/>
            </a:pPr>
            <a:r>
              <a:rPr lang="en" sz="2200">
                <a:solidFill>
                  <a:schemeClr val="dk1"/>
                </a:solidFill>
              </a:rPr>
              <a:t>Biloa Essomba Thecle Sandrine</a:t>
            </a:r>
            <a:endParaRPr sz="2200">
              <a:solidFill>
                <a:schemeClr val="dk1"/>
              </a:solidFill>
            </a:endParaRPr>
          </a:p>
          <a:p>
            <a:pPr indent="-285750" lvl="0" marL="457200" rtl="0" algn="l">
              <a:lnSpc>
                <a:spcPct val="115000"/>
              </a:lnSpc>
              <a:spcBef>
                <a:spcPts val="0"/>
              </a:spcBef>
              <a:spcAft>
                <a:spcPts val="0"/>
              </a:spcAft>
              <a:buClr>
                <a:schemeClr val="dk1"/>
              </a:buClr>
              <a:buSzPts val="900"/>
              <a:buChar char="●"/>
            </a:pPr>
            <a:r>
              <a:rPr lang="en" sz="2200">
                <a:solidFill>
                  <a:schemeClr val="dk1"/>
                </a:solidFill>
              </a:rPr>
              <a:t>Moukoko Mboundja Franck Cedric</a:t>
            </a:r>
            <a:endParaRPr sz="2200">
              <a:solidFill>
                <a:schemeClr val="dk1"/>
              </a:solidFill>
            </a:endParaRPr>
          </a:p>
          <a:p>
            <a:pPr indent="-285750" lvl="0" marL="457200" rtl="0" algn="l">
              <a:lnSpc>
                <a:spcPct val="115000"/>
              </a:lnSpc>
              <a:spcBef>
                <a:spcPts val="0"/>
              </a:spcBef>
              <a:spcAft>
                <a:spcPts val="0"/>
              </a:spcAft>
              <a:buClr>
                <a:schemeClr val="dk1"/>
              </a:buClr>
              <a:buSzPts val="900"/>
              <a:buChar char="●"/>
            </a:pPr>
            <a:r>
              <a:rPr lang="en" sz="2200">
                <a:solidFill>
                  <a:schemeClr val="dk1"/>
                </a:solidFill>
              </a:rPr>
              <a:t>Ngo Ipoumb Madeleine Karelle</a:t>
            </a:r>
            <a:endParaRPr sz="22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p:txBody>
      </p:sp>
      <p:pic>
        <p:nvPicPr>
          <p:cNvPr id="236" name="Google Shape;236;p36">
            <a:hlinkClick r:id="rId3"/>
          </p:cNvPr>
          <p:cNvPicPr preferRelativeResize="0"/>
          <p:nvPr/>
        </p:nvPicPr>
        <p:blipFill>
          <a:blip r:embed="rId4">
            <a:alphaModFix/>
          </a:blip>
          <a:stretch>
            <a:fillRect/>
          </a:stretch>
        </p:blipFill>
        <p:spPr>
          <a:xfrm>
            <a:off x="937950" y="4631613"/>
            <a:ext cx="959750" cy="361875"/>
          </a:xfrm>
          <a:prstGeom prst="rect">
            <a:avLst/>
          </a:prstGeom>
          <a:noFill/>
          <a:ln>
            <a:noFill/>
          </a:ln>
        </p:spPr>
      </p:pic>
      <p:sp>
        <p:nvSpPr>
          <p:cNvPr id="237" name="Google Shape;237;p36"/>
          <p:cNvSpPr txBox="1"/>
          <p:nvPr/>
        </p:nvSpPr>
        <p:spPr>
          <a:xfrm>
            <a:off x="0" y="0"/>
            <a:ext cx="925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highlight>
                <a:srgbClr val="00FF00"/>
              </a:highlight>
            </a:endParaRPr>
          </a:p>
        </p:txBody>
      </p:sp>
      <p:sp>
        <p:nvSpPr>
          <p:cNvPr id="238" name="Google Shape;238;p36"/>
          <p:cNvSpPr txBox="1"/>
          <p:nvPr/>
        </p:nvSpPr>
        <p:spPr>
          <a:xfrm>
            <a:off x="1897700" y="4581713"/>
            <a:ext cx="64257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latin typeface="Lato"/>
                <a:ea typeface="Lato"/>
                <a:cs typeface="Lato"/>
                <a:sym typeface="Lato"/>
              </a:rPr>
              <a:t>“</a:t>
            </a:r>
            <a:r>
              <a:rPr lang="en" sz="900" u="sng">
                <a:solidFill>
                  <a:schemeClr val="hlink"/>
                </a:solidFill>
                <a:latin typeface="Lato"/>
                <a:ea typeface="Lato"/>
                <a:cs typeface="Lato"/>
                <a:sym typeface="Lato"/>
                <a:hlinkClick r:id="rId5"/>
              </a:rPr>
              <a:t>Arts et Cultures : Journées portes ouvertes (JPO)</a:t>
            </a:r>
            <a:r>
              <a:rPr lang="en" sz="900">
                <a:latin typeface="Lato"/>
                <a:ea typeface="Lato"/>
                <a:cs typeface="Lato"/>
                <a:sym typeface="Lato"/>
              </a:rPr>
              <a:t>” par Kamajou Kaze Wilfried Kevin, Anaba Germaine Gaelle, Biloa Essomba Thecle Sandrine, Moukoko Mboundja Franck Cedric et Ngo Ipoumb Madeleine Karelle est sous licence </a:t>
            </a:r>
            <a:r>
              <a:rPr lang="en" sz="900" u="sng">
                <a:solidFill>
                  <a:schemeClr val="hlink"/>
                </a:solidFill>
                <a:latin typeface="Lato"/>
                <a:ea typeface="Lato"/>
                <a:cs typeface="Lato"/>
                <a:sym typeface="Lato"/>
                <a:hlinkClick r:id="rId6"/>
              </a:rPr>
              <a:t>CC BY-NC-SA 4.0, sauf mention contraire</a:t>
            </a:r>
            <a:r>
              <a:rPr lang="en" sz="900">
                <a:latin typeface="Lato"/>
                <a:ea typeface="Lato"/>
                <a:cs typeface="Lato"/>
                <a:sym typeface="Lato"/>
              </a:rPr>
              <a:t>.</a:t>
            </a:r>
            <a:endParaRPr sz="900">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7"/>
          <p:cNvSpPr txBox="1"/>
          <p:nvPr>
            <p:ph type="title"/>
          </p:nvPr>
        </p:nvSpPr>
        <p:spPr>
          <a:xfrm>
            <a:off x="311700" y="532850"/>
            <a:ext cx="8520600" cy="1101300"/>
          </a:xfrm>
          <a:prstGeom prst="rect">
            <a:avLst/>
          </a:prstGeom>
          <a:solidFill>
            <a:srgbClr val="FFFFFF"/>
          </a:solidFill>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accent1"/>
                </a:solidFill>
              </a:rPr>
              <a:t>À </a:t>
            </a:r>
            <a:r>
              <a:rPr b="1" lang="en">
                <a:solidFill>
                  <a:schemeClr val="accent1"/>
                </a:solidFill>
              </a:rPr>
              <a:t>destination de l’enseignant qui utilisera cette ressource avec </a:t>
            </a:r>
            <a:r>
              <a:rPr lang="en">
                <a:solidFill>
                  <a:schemeClr val="accent1"/>
                </a:solidFill>
              </a:rPr>
              <a:t>ses</a:t>
            </a:r>
            <a:r>
              <a:rPr b="1" lang="en">
                <a:solidFill>
                  <a:schemeClr val="accent1"/>
                </a:solidFill>
              </a:rPr>
              <a:t> élèves. </a:t>
            </a:r>
            <a:endParaRPr b="1">
              <a:solidFill>
                <a:schemeClr val="accent1"/>
              </a:solidFill>
            </a:endParaRPr>
          </a:p>
        </p:txBody>
      </p:sp>
      <p:sp>
        <p:nvSpPr>
          <p:cNvPr id="244" name="Google Shape;244;p37"/>
          <p:cNvSpPr txBox="1"/>
          <p:nvPr>
            <p:ph idx="1" type="body"/>
          </p:nvPr>
        </p:nvSpPr>
        <p:spPr>
          <a:xfrm>
            <a:off x="206275" y="1714500"/>
            <a:ext cx="9010200" cy="34290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Cette ressource est pensée pour un groupe d’élèves qui aurait 15/16 ans environ. </a:t>
            </a:r>
            <a:endParaRPr sz="1900"/>
          </a:p>
          <a:p>
            <a:pPr indent="-349250" lvl="0" marL="457200" rtl="0" algn="l">
              <a:spcBef>
                <a:spcPts val="0"/>
              </a:spcBef>
              <a:spcAft>
                <a:spcPts val="0"/>
              </a:spcAft>
              <a:buSzPts val="1900"/>
              <a:buChar char="-"/>
            </a:pPr>
            <a:r>
              <a:rPr b="1" lang="en" sz="1900"/>
              <a:t>Niveau</a:t>
            </a:r>
            <a:r>
              <a:rPr lang="en" sz="1900"/>
              <a:t>: classe de seconde (</a:t>
            </a:r>
            <a:r>
              <a:rPr b="1" lang="en" sz="1900"/>
              <a:t>Cameroun</a:t>
            </a:r>
            <a:r>
              <a:rPr lang="en" sz="1900"/>
              <a:t>) - 10ème année (</a:t>
            </a:r>
            <a:r>
              <a:rPr b="1" lang="en" sz="1900"/>
              <a:t>Canada</a:t>
            </a:r>
            <a:r>
              <a:rPr lang="en" sz="1900"/>
              <a:t>)</a:t>
            </a:r>
            <a:endParaRPr sz="1900"/>
          </a:p>
          <a:p>
            <a:pPr indent="-349250" lvl="0" marL="457200" rtl="0" algn="l">
              <a:spcBef>
                <a:spcPts val="0"/>
              </a:spcBef>
              <a:spcAft>
                <a:spcPts val="0"/>
              </a:spcAft>
              <a:buSzPts val="1900"/>
              <a:buChar char="-"/>
            </a:pPr>
            <a:r>
              <a:rPr lang="en" sz="1900" u="sng">
                <a:solidFill>
                  <a:schemeClr val="hlink"/>
                </a:solidFill>
                <a:hlinkClick r:id="rId3"/>
              </a:rPr>
              <a:t>ART ET CULTURE : journées portes ouvertes (JPO) : Séquences didactiques</a:t>
            </a:r>
            <a:endParaRPr sz="1900"/>
          </a:p>
          <a:p>
            <a:pPr indent="-349250" lvl="0" marL="457200" rtl="0" algn="l">
              <a:spcBef>
                <a:spcPts val="0"/>
              </a:spcBef>
              <a:spcAft>
                <a:spcPts val="0"/>
              </a:spcAft>
              <a:buSzPts val="1900"/>
              <a:buChar char="-"/>
            </a:pPr>
            <a:r>
              <a:rPr lang="en" sz="1900"/>
              <a:t>S’il y a d’autres informations importantes à destination de l’enseignant, inscrivez-les ici ou dans les “notes” du Google Slide sous la diapositive correspondante. </a:t>
            </a:r>
            <a:endParaRPr sz="1900"/>
          </a:p>
          <a:p>
            <a:pPr indent="0" lvl="0" marL="0" rtl="0" algn="l">
              <a:spcBef>
                <a:spcPts val="1200"/>
              </a:spcBef>
              <a:spcAft>
                <a:spcPts val="1200"/>
              </a:spcAft>
              <a:buNone/>
            </a:pPr>
            <a:r>
              <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8"/>
          <p:cNvSpPr txBox="1"/>
          <p:nvPr>
            <p:ph type="title"/>
          </p:nvPr>
        </p:nvSpPr>
        <p:spPr>
          <a:xfrm>
            <a:off x="729450" y="929949"/>
            <a:ext cx="7688700" cy="535200"/>
          </a:xfrm>
          <a:prstGeom prst="rect">
            <a:avLst/>
          </a:prstGeom>
        </p:spPr>
        <p:txBody>
          <a:bodyPr anchorCtr="0" anchor="t" bIns="91425" lIns="91425" spcFirstLastPara="1" rIns="91425" wrap="square" tIns="91425">
            <a:noAutofit/>
          </a:bodyPr>
          <a:lstStyle/>
          <a:p>
            <a:pPr indent="457200" lvl="0" marL="1828800" rtl="0" algn="just">
              <a:spcBef>
                <a:spcPts val="0"/>
              </a:spcBef>
              <a:spcAft>
                <a:spcPts val="0"/>
              </a:spcAft>
              <a:buSzPts val="990"/>
              <a:buNone/>
            </a:pPr>
            <a:r>
              <a:rPr b="1" lang="en" sz="2820">
                <a:solidFill>
                  <a:srgbClr val="666666"/>
                </a:solidFill>
              </a:rPr>
              <a:t>DESCRIPTION</a:t>
            </a:r>
            <a:r>
              <a:rPr b="1" lang="en" sz="2820">
                <a:solidFill>
                  <a:srgbClr val="666666"/>
                </a:solidFill>
              </a:rPr>
              <a:t> DU COURS</a:t>
            </a:r>
            <a:endParaRPr b="1" sz="2820">
              <a:solidFill>
                <a:srgbClr val="666666"/>
              </a:solidFill>
            </a:endParaRPr>
          </a:p>
        </p:txBody>
      </p:sp>
      <p:sp>
        <p:nvSpPr>
          <p:cNvPr id="250" name="Google Shape;250;p38"/>
          <p:cNvSpPr txBox="1"/>
          <p:nvPr>
            <p:ph idx="1" type="body"/>
          </p:nvPr>
        </p:nvSpPr>
        <p:spPr>
          <a:xfrm>
            <a:off x="729450" y="1709636"/>
            <a:ext cx="7688700" cy="3280800"/>
          </a:xfrm>
          <a:prstGeom prst="rect">
            <a:avLst/>
          </a:prstGeom>
        </p:spPr>
        <p:txBody>
          <a:bodyPr anchorCtr="0" anchor="t" bIns="91425" lIns="91425" spcFirstLastPara="1" rIns="91425" wrap="square" tIns="91425">
            <a:noAutofit/>
          </a:bodyPr>
          <a:lstStyle/>
          <a:p>
            <a:pPr indent="-381000" lvl="0" marL="457200" rtl="0" algn="l">
              <a:lnSpc>
                <a:spcPct val="95000"/>
              </a:lnSpc>
              <a:spcBef>
                <a:spcPts val="0"/>
              </a:spcBef>
              <a:spcAft>
                <a:spcPts val="0"/>
              </a:spcAft>
              <a:buClr>
                <a:srgbClr val="666666"/>
              </a:buClr>
              <a:buSzPts val="2400"/>
              <a:buChar char="●"/>
            </a:pPr>
            <a:r>
              <a:rPr lang="en" sz="2400">
                <a:solidFill>
                  <a:srgbClr val="666666"/>
                </a:solidFill>
              </a:rPr>
              <a:t>L’art camerounais est caractérisé par une très grande </a:t>
            </a:r>
            <a:r>
              <a:rPr lang="en" sz="2400">
                <a:solidFill>
                  <a:srgbClr val="666666"/>
                </a:solidFill>
              </a:rPr>
              <a:t>diversité</a:t>
            </a:r>
            <a:r>
              <a:rPr lang="en" sz="2400">
                <a:solidFill>
                  <a:srgbClr val="666666"/>
                </a:solidFill>
              </a:rPr>
              <a:t> de </a:t>
            </a:r>
            <a:r>
              <a:rPr lang="en" sz="2400">
                <a:solidFill>
                  <a:srgbClr val="666666"/>
                </a:solidFill>
              </a:rPr>
              <a:t>styles</a:t>
            </a:r>
            <a:r>
              <a:rPr lang="en" sz="2400">
                <a:solidFill>
                  <a:srgbClr val="666666"/>
                </a:solidFill>
              </a:rPr>
              <a:t> liés à son histoire et sa </a:t>
            </a:r>
            <a:r>
              <a:rPr lang="en" sz="2400">
                <a:solidFill>
                  <a:srgbClr val="666666"/>
                </a:solidFill>
              </a:rPr>
              <a:t>géographie</a:t>
            </a:r>
            <a:r>
              <a:rPr lang="en" sz="2400">
                <a:solidFill>
                  <a:srgbClr val="666666"/>
                </a:solidFill>
              </a:rPr>
              <a:t>. Et cette </a:t>
            </a:r>
            <a:r>
              <a:rPr lang="en" sz="2400">
                <a:solidFill>
                  <a:srgbClr val="666666"/>
                </a:solidFill>
              </a:rPr>
              <a:t>diversité</a:t>
            </a:r>
            <a:r>
              <a:rPr lang="en" sz="2400">
                <a:solidFill>
                  <a:srgbClr val="666666"/>
                </a:solidFill>
              </a:rPr>
              <a:t> culturelle est </a:t>
            </a:r>
            <a:r>
              <a:rPr lang="en" sz="2400">
                <a:solidFill>
                  <a:srgbClr val="666666"/>
                </a:solidFill>
              </a:rPr>
              <a:t>inspirée</a:t>
            </a:r>
            <a:r>
              <a:rPr lang="en" sz="2400">
                <a:solidFill>
                  <a:srgbClr val="666666"/>
                </a:solidFill>
              </a:rPr>
              <a:t> par son art </a:t>
            </a:r>
            <a:r>
              <a:rPr lang="en" sz="2400">
                <a:solidFill>
                  <a:srgbClr val="666666"/>
                </a:solidFill>
              </a:rPr>
              <a:t>traditionnel</a:t>
            </a:r>
            <a:r>
              <a:rPr lang="en" sz="2400">
                <a:solidFill>
                  <a:srgbClr val="666666"/>
                </a:solidFill>
              </a:rPr>
              <a:t> (diversité des ethnies, des langues et religions…)</a:t>
            </a:r>
            <a:endParaRPr sz="2400">
              <a:solidFill>
                <a:srgbClr val="666666"/>
              </a:solidFill>
            </a:endParaRPr>
          </a:p>
          <a:p>
            <a:pPr indent="-381000" lvl="0" marL="457200" rtl="0" algn="l">
              <a:lnSpc>
                <a:spcPct val="95000"/>
              </a:lnSpc>
              <a:spcBef>
                <a:spcPts val="0"/>
              </a:spcBef>
              <a:spcAft>
                <a:spcPts val="0"/>
              </a:spcAft>
              <a:buClr>
                <a:srgbClr val="666666"/>
              </a:buClr>
              <a:buSzPts val="2400"/>
              <a:buChar char="●"/>
            </a:pPr>
            <a:r>
              <a:rPr lang="en" sz="2400">
                <a:solidFill>
                  <a:srgbClr val="666666"/>
                </a:solidFill>
              </a:rPr>
              <a:t>Ce cours </a:t>
            </a:r>
            <a:r>
              <a:rPr lang="en" sz="2400">
                <a:solidFill>
                  <a:srgbClr val="666666"/>
                </a:solidFill>
              </a:rPr>
              <a:t>vise</a:t>
            </a:r>
            <a:r>
              <a:rPr lang="en" sz="2400">
                <a:solidFill>
                  <a:srgbClr val="666666"/>
                </a:solidFill>
              </a:rPr>
              <a:t> à amener les apprenants à exprimer leurs savoirs et savoir-faire, à travers des </a:t>
            </a:r>
            <a:r>
              <a:rPr lang="en" sz="2400">
                <a:solidFill>
                  <a:srgbClr val="666666"/>
                </a:solidFill>
              </a:rPr>
              <a:t>activités</a:t>
            </a:r>
            <a:r>
              <a:rPr lang="en" sz="2400">
                <a:solidFill>
                  <a:srgbClr val="666666"/>
                </a:solidFill>
              </a:rPr>
              <a:t> organisées dans le cadre des journées portes ouvertes dans leurs </a:t>
            </a:r>
            <a:r>
              <a:rPr lang="en" sz="2400">
                <a:solidFill>
                  <a:srgbClr val="666666"/>
                </a:solidFill>
              </a:rPr>
              <a:t>établissements</a:t>
            </a:r>
            <a:r>
              <a:rPr lang="en" sz="2400">
                <a:solidFill>
                  <a:srgbClr val="666666"/>
                </a:solidFill>
              </a:rPr>
              <a:t> scolaires.</a:t>
            </a:r>
            <a:endParaRPr sz="2400">
              <a:solidFill>
                <a:srgbClr val="666666"/>
              </a:solidFill>
            </a:endParaRPr>
          </a:p>
          <a:p>
            <a:pPr indent="0" lvl="0" marL="0" rtl="0" algn="l">
              <a:lnSpc>
                <a:spcPct val="95000"/>
              </a:lnSpc>
              <a:spcBef>
                <a:spcPts val="1200"/>
              </a:spcBef>
              <a:spcAft>
                <a:spcPts val="1200"/>
              </a:spcAft>
              <a:buNone/>
            </a:pPr>
            <a:r>
              <a:t/>
            </a:r>
            <a:endParaRPr sz="2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727650" y="877058"/>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solidFill>
                  <a:schemeClr val="accent1"/>
                </a:solidFill>
              </a:rPr>
              <a:t> 					</a:t>
            </a:r>
            <a:r>
              <a:rPr b="1" lang="en" sz="3133">
                <a:solidFill>
                  <a:schemeClr val="accent1"/>
                </a:solidFill>
              </a:rPr>
              <a:t>COMPOSANTE GNL</a:t>
            </a:r>
            <a:endParaRPr b="1" sz="3133">
              <a:solidFill>
                <a:schemeClr val="accent1"/>
              </a:solidFill>
            </a:endParaRPr>
          </a:p>
        </p:txBody>
      </p:sp>
      <p:sp>
        <p:nvSpPr>
          <p:cNvPr id="256" name="Google Shape;256;p39"/>
          <p:cNvSpPr txBox="1"/>
          <p:nvPr>
            <p:ph idx="1" type="body"/>
          </p:nvPr>
        </p:nvSpPr>
        <p:spPr>
          <a:xfrm>
            <a:off x="311700" y="2050054"/>
            <a:ext cx="8520600" cy="2642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100"/>
              <a:t>L</a:t>
            </a:r>
            <a:r>
              <a:rPr lang="en" sz="2800"/>
              <a:t>es apprenants </a:t>
            </a:r>
            <a:r>
              <a:rPr lang="en" sz="2800"/>
              <a:t>de l'Ontario découvrirons l’art et la culture camerounaise à travers les journées portes ouvertes organisées par les apprenants au sein de leurs établissements.</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0"/>
          <p:cNvSpPr txBox="1"/>
          <p:nvPr>
            <p:ph type="title"/>
          </p:nvPr>
        </p:nvSpPr>
        <p:spPr>
          <a:xfrm>
            <a:off x="727650" y="793399"/>
            <a:ext cx="7282500" cy="785400"/>
          </a:xfrm>
          <a:prstGeom prst="rect">
            <a:avLst/>
          </a:prstGeom>
          <a:solidFill>
            <a:schemeClr val="lt1"/>
          </a:solidFill>
        </p:spPr>
        <p:txBody>
          <a:bodyPr anchorCtr="0" anchor="t" bIns="91425" lIns="91425" spcFirstLastPara="1" rIns="91425" wrap="square" tIns="91425">
            <a:noAutofit/>
          </a:bodyPr>
          <a:lstStyle/>
          <a:p>
            <a:pPr indent="0" lvl="0" marL="3200400" rtl="0" algn="just">
              <a:spcBef>
                <a:spcPts val="0"/>
              </a:spcBef>
              <a:spcAft>
                <a:spcPts val="0"/>
              </a:spcAft>
              <a:buSzPts val="990"/>
              <a:buNone/>
            </a:pPr>
            <a:r>
              <a:rPr b="1" lang="en" sz="2820">
                <a:solidFill>
                  <a:schemeClr val="accent1"/>
                </a:solidFill>
              </a:rPr>
              <a:t>CONTEXTE</a:t>
            </a:r>
            <a:endParaRPr b="1" sz="2820">
              <a:solidFill>
                <a:schemeClr val="accent1"/>
              </a:solidFill>
            </a:endParaRPr>
          </a:p>
        </p:txBody>
      </p:sp>
      <p:sp>
        <p:nvSpPr>
          <p:cNvPr id="262" name="Google Shape;262;p40">
            <a:hlinkClick r:id="rId3"/>
          </p:cNvPr>
          <p:cNvSpPr txBox="1"/>
          <p:nvPr>
            <p:ph idx="1" type="body"/>
          </p:nvPr>
        </p:nvSpPr>
        <p:spPr>
          <a:xfrm>
            <a:off x="0" y="1157397"/>
            <a:ext cx="8821200" cy="30318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2500"/>
          </a:p>
          <a:p>
            <a:pPr indent="0" lvl="0" marL="0" rtl="0" algn="l">
              <a:spcBef>
                <a:spcPts val="1200"/>
              </a:spcBef>
              <a:spcAft>
                <a:spcPts val="0"/>
              </a:spcAft>
              <a:buNone/>
            </a:pPr>
            <a:r>
              <a:rPr b="1" lang="en" sz="2500"/>
              <a:t>Une journée porte ouverte (JPO)</a:t>
            </a:r>
            <a:r>
              <a:rPr lang="en" sz="2500"/>
              <a:t> est un </a:t>
            </a:r>
            <a:r>
              <a:rPr lang="en" sz="2500"/>
              <a:t>événement</a:t>
            </a:r>
            <a:r>
              <a:rPr lang="en" sz="2500"/>
              <a:t> organisé sur un ou deux jours chaque </a:t>
            </a:r>
            <a:r>
              <a:rPr lang="en" sz="2500"/>
              <a:t>année</a:t>
            </a:r>
            <a:r>
              <a:rPr lang="en" sz="2500"/>
              <a:t> </a:t>
            </a:r>
            <a:r>
              <a:rPr lang="en" sz="2500"/>
              <a:t>dans</a:t>
            </a:r>
            <a:r>
              <a:rPr lang="en" sz="2500"/>
              <a:t> les </a:t>
            </a:r>
            <a:r>
              <a:rPr lang="en" sz="2500"/>
              <a:t>différents</a:t>
            </a:r>
            <a:r>
              <a:rPr lang="en" sz="2500"/>
              <a:t> </a:t>
            </a:r>
            <a:r>
              <a:rPr lang="en" sz="2500"/>
              <a:t>établissements</a:t>
            </a:r>
            <a:r>
              <a:rPr lang="en" sz="2500"/>
              <a:t> d’enseignement secondaire </a:t>
            </a:r>
            <a:r>
              <a:rPr lang="en" sz="2500"/>
              <a:t>afin</a:t>
            </a:r>
            <a:r>
              <a:rPr lang="en" sz="2500"/>
              <a:t> de présenter les </a:t>
            </a:r>
            <a:r>
              <a:rPr lang="en" sz="2500"/>
              <a:t>différentes</a:t>
            </a:r>
            <a:r>
              <a:rPr lang="en" sz="2500"/>
              <a:t> </a:t>
            </a:r>
            <a:r>
              <a:rPr lang="en" sz="2500"/>
              <a:t>réalisations</a:t>
            </a:r>
            <a:r>
              <a:rPr lang="en" sz="2500"/>
              <a:t> des apprenants.</a:t>
            </a:r>
            <a:endParaRPr sz="2500"/>
          </a:p>
          <a:p>
            <a:pPr indent="0" lvl="0" marL="914400" rtl="0" algn="l">
              <a:spcBef>
                <a:spcPts val="1200"/>
              </a:spcBef>
              <a:spcAft>
                <a:spcPts val="0"/>
              </a:spcAft>
              <a:buNone/>
            </a:pPr>
            <a:r>
              <a:t/>
            </a:r>
            <a:endParaRPr sz="2500"/>
          </a:p>
          <a:p>
            <a:pPr indent="0" lvl="0" marL="0" rtl="0" algn="l">
              <a:spcBef>
                <a:spcPts val="1200"/>
              </a:spcBef>
              <a:spcAft>
                <a:spcPts val="1200"/>
              </a:spcAft>
              <a:buNone/>
            </a:pPr>
            <a:r>
              <a:t/>
            </a:r>
            <a:endParaRPr sz="2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ph type="title"/>
          </p:nvPr>
        </p:nvSpPr>
        <p:spPr>
          <a:xfrm>
            <a:off x="498754" y="903230"/>
            <a:ext cx="7688700" cy="535200"/>
          </a:xfrm>
          <a:prstGeom prst="rect">
            <a:avLst/>
          </a:prstGeom>
        </p:spPr>
        <p:txBody>
          <a:bodyPr anchorCtr="0" anchor="t" bIns="91425" lIns="91425" spcFirstLastPara="1" rIns="91425" wrap="square" tIns="91425">
            <a:noAutofit/>
          </a:bodyPr>
          <a:lstStyle/>
          <a:p>
            <a:pPr indent="457200" lvl="0" marL="2743200" rtl="0" algn="l">
              <a:spcBef>
                <a:spcPts val="0"/>
              </a:spcBef>
              <a:spcAft>
                <a:spcPts val="0"/>
              </a:spcAft>
              <a:buSzPts val="990"/>
              <a:buNone/>
            </a:pPr>
            <a:r>
              <a:rPr b="1" lang="en" sz="2820">
                <a:solidFill>
                  <a:schemeClr val="accent1"/>
                </a:solidFill>
              </a:rPr>
              <a:t>OBJECTIFS</a:t>
            </a:r>
            <a:endParaRPr b="1" sz="2820">
              <a:solidFill>
                <a:schemeClr val="accent1"/>
              </a:solidFill>
            </a:endParaRPr>
          </a:p>
        </p:txBody>
      </p:sp>
      <p:sp>
        <p:nvSpPr>
          <p:cNvPr id="268" name="Google Shape;268;p41"/>
          <p:cNvSpPr txBox="1"/>
          <p:nvPr>
            <p:ph idx="1" type="body"/>
          </p:nvPr>
        </p:nvSpPr>
        <p:spPr>
          <a:xfrm>
            <a:off x="311700" y="1438425"/>
            <a:ext cx="8520600" cy="34359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Char char="●"/>
            </a:pPr>
            <a:r>
              <a:rPr lang="en" sz="2600"/>
              <a:t>Les JPO visent à renseigner le </a:t>
            </a:r>
            <a:r>
              <a:rPr lang="en" sz="2600"/>
              <a:t>public</a:t>
            </a:r>
            <a:r>
              <a:rPr lang="en" sz="2600"/>
              <a:t> sur les filières, les débouchés, les </a:t>
            </a:r>
            <a:r>
              <a:rPr lang="en" sz="2600"/>
              <a:t>infrastructures</a:t>
            </a:r>
            <a:r>
              <a:rPr lang="en" sz="2600"/>
              <a:t> et à </a:t>
            </a:r>
            <a:r>
              <a:rPr lang="en" sz="2600"/>
              <a:t>répondre</a:t>
            </a:r>
            <a:r>
              <a:rPr lang="en" sz="2600"/>
              <a:t> aux nombreuses </a:t>
            </a:r>
            <a:r>
              <a:rPr lang="en" sz="2600"/>
              <a:t>questions</a:t>
            </a:r>
            <a:r>
              <a:rPr lang="en" sz="2600"/>
              <a:t> que </a:t>
            </a:r>
            <a:r>
              <a:rPr lang="en" sz="2600"/>
              <a:t>peuvent</a:t>
            </a:r>
            <a:r>
              <a:rPr lang="en" sz="2600"/>
              <a:t> se poser les visiteurs.</a:t>
            </a:r>
            <a:endParaRPr sz="2600"/>
          </a:p>
          <a:p>
            <a:pPr indent="-393700" lvl="0" marL="457200" rtl="0" algn="l">
              <a:spcBef>
                <a:spcPts val="0"/>
              </a:spcBef>
              <a:spcAft>
                <a:spcPts val="0"/>
              </a:spcAft>
              <a:buSzPts val="2600"/>
              <a:buChar char="●"/>
            </a:pPr>
            <a:r>
              <a:rPr lang="en" sz="2600"/>
              <a:t>D</a:t>
            </a:r>
            <a:r>
              <a:rPr lang="en" sz="2600"/>
              <a:t>ans le cadre de notre cours il s’agira de présenter les savoirs et les savoir-faire culturels des apprenants.</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2"/>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Origine des JPO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Cameris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