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embeddedFontLst>
    <p:embeddedFont>
      <p:font typeface="Montserrat"/>
      <p:regular r:id="rId21"/>
      <p:bold r:id="rId22"/>
      <p:italic r:id="rId23"/>
      <p:boldItalic r:id="rId24"/>
    </p:embeddedFont>
    <p:embeddedFont>
      <p:font typeface="Lato"/>
      <p:regular r:id="rId25"/>
      <p:bold r:id="rId26"/>
      <p:italic r:id="rId27"/>
      <p:boldItalic r:id="rId28"/>
    </p:embeddedFont>
    <p:embeddedFont>
      <p:font typeface="Asap"/>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3" roundtripDataSignature="AMtx7mhEvwFqNHl1lSpsnDRqNLtdI9Y7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Asap-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sap-italic.fntdata"/><Relationship Id="rId30" Type="http://schemas.openxmlformats.org/officeDocument/2006/relationships/font" Target="fonts/Asap-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Asap-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8424ab4436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28424ab4436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3d94704626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3d94704626_0_1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23d94704626_0_1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3d94704626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3d94704626_0_1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23d94704626_0_1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3d94704626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23d94704626_0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g23d94704626_0_1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3d94704626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3d94704626_0_1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g23d94704626_0_1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7cdb8b71be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7cdb8b71be_0_1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27cdb8b71be_0_1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37aa6630f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37aa6630f6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237aa6630f6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3d9470462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3d94704626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23d94704626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3d94704626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23d94704626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g23d94704626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3d94704626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3d94704626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23d94704626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3d94704626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3d94704626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23d94704626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3d94704626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3d94704626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23d94704626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3d94704626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3d94704626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23d94704626_0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5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8.png"/><Relationship Id="rId4" Type="http://schemas.openxmlformats.org/officeDocument/2006/relationships/image" Target="../media/image10.png"/><Relationship Id="rId11" Type="http://schemas.openxmlformats.org/officeDocument/2006/relationships/image" Target="../media/image16.png"/><Relationship Id="rId10" Type="http://schemas.openxmlformats.org/officeDocument/2006/relationships/image" Target="../media/image29.png"/><Relationship Id="rId12" Type="http://schemas.openxmlformats.org/officeDocument/2006/relationships/image" Target="../media/image31.png"/><Relationship Id="rId9"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21.png"/><Relationship Id="rId7" Type="http://schemas.openxmlformats.org/officeDocument/2006/relationships/image" Target="../media/image12.png"/><Relationship Id="rId8"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0.png"/><Relationship Id="rId4" Type="http://schemas.openxmlformats.org/officeDocument/2006/relationships/image" Target="../media/image8.png"/><Relationship Id="rId11" Type="http://schemas.openxmlformats.org/officeDocument/2006/relationships/image" Target="../media/image16.png"/><Relationship Id="rId10" Type="http://schemas.openxmlformats.org/officeDocument/2006/relationships/image" Target="../media/image29.png"/><Relationship Id="rId12" Type="http://schemas.openxmlformats.org/officeDocument/2006/relationships/image" Target="../media/image31.png"/><Relationship Id="rId9"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21.png"/><Relationship Id="rId7" Type="http://schemas.openxmlformats.org/officeDocument/2006/relationships/image" Target="../media/image12.png"/><Relationship Id="rId8"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8.png"/><Relationship Id="rId4" Type="http://schemas.openxmlformats.org/officeDocument/2006/relationships/image" Target="../media/image10.png"/><Relationship Id="rId11" Type="http://schemas.openxmlformats.org/officeDocument/2006/relationships/image" Target="../media/image16.png"/><Relationship Id="rId10" Type="http://schemas.openxmlformats.org/officeDocument/2006/relationships/image" Target="../media/image29.png"/><Relationship Id="rId12" Type="http://schemas.openxmlformats.org/officeDocument/2006/relationships/image" Target="../media/image31.png"/><Relationship Id="rId9"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21.png"/><Relationship Id="rId7" Type="http://schemas.openxmlformats.org/officeDocument/2006/relationships/image" Target="../media/image12.png"/><Relationship Id="rId8"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5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0.png"/><Relationship Id="rId4" Type="http://schemas.openxmlformats.org/officeDocument/2006/relationships/image" Target="../media/image8.png"/><Relationship Id="rId11" Type="http://schemas.openxmlformats.org/officeDocument/2006/relationships/image" Target="../media/image16.png"/><Relationship Id="rId10" Type="http://schemas.openxmlformats.org/officeDocument/2006/relationships/image" Target="../media/image29.png"/><Relationship Id="rId12" Type="http://schemas.openxmlformats.org/officeDocument/2006/relationships/image" Target="../media/image31.png"/><Relationship Id="rId9"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21.png"/><Relationship Id="rId7" Type="http://schemas.openxmlformats.org/officeDocument/2006/relationships/image" Target="../media/image12.png"/><Relationship Id="rId8"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6"/>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 name="Google Shape;17;p6"/>
          <p:cNvPicPr preferRelativeResize="0"/>
          <p:nvPr/>
        </p:nvPicPr>
        <p:blipFill rotWithShape="1">
          <a:blip r:embed="rId3">
            <a:alphaModFix/>
          </a:blip>
          <a:srcRect b="0" l="0" r="0" t="0"/>
          <a:stretch/>
        </p:blipFill>
        <p:spPr>
          <a:xfrm>
            <a:off x="4840120" y="214483"/>
            <a:ext cx="2272609" cy="572926"/>
          </a:xfrm>
          <a:prstGeom prst="rect">
            <a:avLst/>
          </a:prstGeom>
          <a:noFill/>
          <a:ln>
            <a:noFill/>
          </a:ln>
        </p:spPr>
      </p:pic>
      <p:sp>
        <p:nvSpPr>
          <p:cNvPr id="18" name="Google Shape;18;p6"/>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6"/>
          <p:cNvSpPr txBox="1"/>
          <p:nvPr>
            <p:ph type="ctrTitle"/>
          </p:nvPr>
        </p:nvSpPr>
        <p:spPr>
          <a:xfrm>
            <a:off x="3628150" y="1732548"/>
            <a:ext cx="4902238" cy="386213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F7F7F7"/>
              </a:buClr>
              <a:buSzPts val="5400"/>
              <a:buFont typeface="Asap"/>
              <a:buNone/>
              <a:defRPr sz="5400">
                <a:solidFill>
                  <a:srgbClr val="F7F7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 name="Google Shape;20;p6"/>
          <p:cNvPicPr preferRelativeResize="0"/>
          <p:nvPr/>
        </p:nvPicPr>
        <p:blipFill rotWithShape="1">
          <a:blip r:embed="rId4">
            <a:alphaModFix/>
          </a:blip>
          <a:srcRect b="0" l="0" r="0" t="0"/>
          <a:stretch/>
        </p:blipFill>
        <p:spPr>
          <a:xfrm>
            <a:off x="4840120" y="6311919"/>
            <a:ext cx="2954719" cy="343572"/>
          </a:xfrm>
          <a:prstGeom prst="rect">
            <a:avLst/>
          </a:prstGeom>
          <a:noFill/>
          <a:ln>
            <a:noFill/>
          </a:ln>
        </p:spPr>
      </p:pic>
      <p:pic>
        <p:nvPicPr>
          <p:cNvPr id="21" name="Google Shape;21;p6"/>
          <p:cNvPicPr preferRelativeResize="0"/>
          <p:nvPr/>
        </p:nvPicPr>
        <p:blipFill rotWithShape="1">
          <a:blip r:embed="rId5">
            <a:alphaModFix/>
          </a:blip>
          <a:srcRect b="0" l="0" r="0" t="0"/>
          <a:stretch/>
        </p:blipFill>
        <p:spPr>
          <a:xfrm>
            <a:off x="690974" y="6324992"/>
            <a:ext cx="3033329" cy="330499"/>
          </a:xfrm>
          <a:prstGeom prst="rect">
            <a:avLst/>
          </a:prstGeom>
          <a:noFill/>
          <a:ln>
            <a:noFill/>
          </a:ln>
        </p:spPr>
      </p:pic>
      <p:pic>
        <p:nvPicPr>
          <p:cNvPr id="22" name="Google Shape;22;p6"/>
          <p:cNvPicPr preferRelativeResize="0"/>
          <p:nvPr/>
        </p:nvPicPr>
        <p:blipFill rotWithShape="1">
          <a:blip r:embed="rId6">
            <a:alphaModFix/>
          </a:blip>
          <a:srcRect b="33484" l="0" r="0" t="33760"/>
          <a:stretch/>
        </p:blipFill>
        <p:spPr>
          <a:xfrm>
            <a:off x="8910656" y="6217237"/>
            <a:ext cx="2144400" cy="4322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85" name="Shape 85"/>
        <p:cNvGrpSpPr/>
        <p:nvPr/>
      </p:nvGrpSpPr>
      <p:grpSpPr>
        <a:xfrm>
          <a:off x="0" y="0"/>
          <a:ext cx="0" cy="0"/>
          <a:chOff x="0" y="0"/>
          <a:chExt cx="0" cy="0"/>
        </a:xfrm>
      </p:grpSpPr>
      <p:sp>
        <p:nvSpPr>
          <p:cNvPr id="86" name="Google Shape;86;p14"/>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4"/>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88" name="Shape 88"/>
        <p:cNvGrpSpPr/>
        <p:nvPr/>
      </p:nvGrpSpPr>
      <p:grpSpPr>
        <a:xfrm>
          <a:off x="0" y="0"/>
          <a:ext cx="0" cy="0"/>
          <a:chOff x="0" y="0"/>
          <a:chExt cx="0" cy="0"/>
        </a:xfrm>
      </p:grpSpPr>
      <p:sp>
        <p:nvSpPr>
          <p:cNvPr id="89" name="Google Shape;89;p16"/>
          <p:cNvSpPr txBox="1"/>
          <p:nvPr>
            <p:ph type="title"/>
          </p:nvPr>
        </p:nvSpPr>
        <p:spPr>
          <a:xfrm>
            <a:off x="839788" y="457200"/>
            <a:ext cx="3599865" cy="16002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3200"/>
              <a:buFont typeface="Asap"/>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6"/>
          <p:cNvSpPr txBox="1"/>
          <p:nvPr>
            <p:ph idx="1" type="body"/>
          </p:nvPr>
        </p:nvSpPr>
        <p:spPr>
          <a:xfrm>
            <a:off x="5546558" y="987425"/>
            <a:ext cx="5808830" cy="5229039"/>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3200"/>
              <a:buNone/>
              <a:defRPr sz="3200"/>
            </a:lvl1pPr>
            <a:lvl2pPr indent="-228600" lvl="1" marL="914400" algn="l">
              <a:lnSpc>
                <a:spcPct val="90000"/>
              </a:lnSpc>
              <a:spcBef>
                <a:spcPts val="500"/>
              </a:spcBef>
              <a:spcAft>
                <a:spcPts val="0"/>
              </a:spcAft>
              <a:buClr>
                <a:srgbClr val="1D1D1D"/>
              </a:buClr>
              <a:buSzPts val="2800"/>
              <a:buNone/>
              <a:defRPr sz="2800"/>
            </a:lvl2pPr>
            <a:lvl3pPr indent="-228600" lvl="2" marL="1371600" algn="l">
              <a:lnSpc>
                <a:spcPct val="90000"/>
              </a:lnSpc>
              <a:spcBef>
                <a:spcPts val="500"/>
              </a:spcBef>
              <a:spcAft>
                <a:spcPts val="0"/>
              </a:spcAft>
              <a:buClr>
                <a:srgbClr val="04768B"/>
              </a:buClr>
              <a:buSzPts val="2400"/>
              <a:buNone/>
              <a:defRPr sz="2400"/>
            </a:lvl3pPr>
            <a:lvl4pPr indent="-228600" lvl="3" marL="1828800" algn="l">
              <a:lnSpc>
                <a:spcPct val="90000"/>
              </a:lnSpc>
              <a:spcBef>
                <a:spcPts val="500"/>
              </a:spcBef>
              <a:spcAft>
                <a:spcPts val="0"/>
              </a:spcAft>
              <a:buClr>
                <a:srgbClr val="90A03A"/>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1" name="Google Shape;91;p16"/>
          <p:cNvSpPr txBox="1"/>
          <p:nvPr>
            <p:ph idx="2" type="body"/>
          </p:nvPr>
        </p:nvSpPr>
        <p:spPr>
          <a:xfrm>
            <a:off x="839788" y="2057399"/>
            <a:ext cx="3599865" cy="4159065"/>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600"/>
              <a:buNone/>
              <a:defRPr sz="1600"/>
            </a:lvl1pPr>
            <a:lvl2pPr indent="-228600" lvl="1" marL="914400" algn="l">
              <a:lnSpc>
                <a:spcPct val="90000"/>
              </a:lnSpc>
              <a:spcBef>
                <a:spcPts val="500"/>
              </a:spcBef>
              <a:spcAft>
                <a:spcPts val="0"/>
              </a:spcAft>
              <a:buClr>
                <a:srgbClr val="1D1D1D"/>
              </a:buClr>
              <a:buSzPts val="1400"/>
              <a:buNone/>
              <a:defRPr sz="1400"/>
            </a:lvl2pPr>
            <a:lvl3pPr indent="-228600" lvl="2" marL="1371600" algn="l">
              <a:lnSpc>
                <a:spcPct val="90000"/>
              </a:lnSpc>
              <a:spcBef>
                <a:spcPts val="500"/>
              </a:spcBef>
              <a:spcAft>
                <a:spcPts val="0"/>
              </a:spcAft>
              <a:buClr>
                <a:srgbClr val="04768B"/>
              </a:buClr>
              <a:buSzPts val="1200"/>
              <a:buNone/>
              <a:defRPr sz="1200"/>
            </a:lvl3pPr>
            <a:lvl4pPr indent="-228600" lvl="3" marL="1828800" algn="l">
              <a:lnSpc>
                <a:spcPct val="90000"/>
              </a:lnSpc>
              <a:spcBef>
                <a:spcPts val="500"/>
              </a:spcBef>
              <a:spcAft>
                <a:spcPts val="0"/>
              </a:spcAft>
              <a:buClr>
                <a:srgbClr val="90A03A"/>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2" name="Google Shape;92;p16"/>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93" name="Shape 93"/>
        <p:cNvGrpSpPr/>
        <p:nvPr/>
      </p:nvGrpSpPr>
      <p:grpSpPr>
        <a:xfrm>
          <a:off x="0" y="0"/>
          <a:ext cx="0" cy="0"/>
          <a:chOff x="0" y="0"/>
          <a:chExt cx="0" cy="0"/>
        </a:xfrm>
      </p:grpSpPr>
      <p:sp>
        <p:nvSpPr>
          <p:cNvPr id="94" name="Google Shape;94;p17"/>
          <p:cNvSpPr txBox="1"/>
          <p:nvPr>
            <p:ph type="title"/>
          </p:nvPr>
        </p:nvSpPr>
        <p:spPr>
          <a:xfrm>
            <a:off x="839788" y="457200"/>
            <a:ext cx="3575801" cy="16002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3200"/>
              <a:buFont typeface="Asap"/>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7"/>
          <p:cNvSpPr/>
          <p:nvPr>
            <p:ph idx="2" type="pic"/>
          </p:nvPr>
        </p:nvSpPr>
        <p:spPr>
          <a:xfrm>
            <a:off x="5546558" y="987425"/>
            <a:ext cx="5808830" cy="5229039"/>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sp>
      <p:sp>
        <p:nvSpPr>
          <p:cNvPr id="96" name="Google Shape;96;p17"/>
          <p:cNvSpPr txBox="1"/>
          <p:nvPr>
            <p:ph idx="1" type="body"/>
          </p:nvPr>
        </p:nvSpPr>
        <p:spPr>
          <a:xfrm>
            <a:off x="839788" y="2057399"/>
            <a:ext cx="3575801" cy="4159065"/>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600"/>
              <a:buNone/>
              <a:defRPr sz="1600"/>
            </a:lvl1pPr>
            <a:lvl2pPr indent="-228600" lvl="1" marL="914400" algn="l">
              <a:lnSpc>
                <a:spcPct val="90000"/>
              </a:lnSpc>
              <a:spcBef>
                <a:spcPts val="500"/>
              </a:spcBef>
              <a:spcAft>
                <a:spcPts val="0"/>
              </a:spcAft>
              <a:buClr>
                <a:srgbClr val="1D1D1D"/>
              </a:buClr>
              <a:buSzPts val="1400"/>
              <a:buNone/>
              <a:defRPr sz="1400"/>
            </a:lvl2pPr>
            <a:lvl3pPr indent="-228600" lvl="2" marL="1371600" algn="l">
              <a:lnSpc>
                <a:spcPct val="90000"/>
              </a:lnSpc>
              <a:spcBef>
                <a:spcPts val="500"/>
              </a:spcBef>
              <a:spcAft>
                <a:spcPts val="0"/>
              </a:spcAft>
              <a:buClr>
                <a:srgbClr val="04768B"/>
              </a:buClr>
              <a:buSzPts val="1200"/>
              <a:buNone/>
              <a:defRPr sz="1200"/>
            </a:lvl3pPr>
            <a:lvl4pPr indent="-228600" lvl="3" marL="1828800" algn="l">
              <a:lnSpc>
                <a:spcPct val="90000"/>
              </a:lnSpc>
              <a:spcBef>
                <a:spcPts val="500"/>
              </a:spcBef>
              <a:spcAft>
                <a:spcPts val="0"/>
              </a:spcAft>
              <a:buClr>
                <a:srgbClr val="90A03A"/>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7" name="Google Shape;97;p17"/>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98" name="Shape 98"/>
        <p:cNvGrpSpPr/>
        <p:nvPr/>
      </p:nvGrpSpPr>
      <p:grpSpPr>
        <a:xfrm>
          <a:off x="0" y="0"/>
          <a:ext cx="0" cy="0"/>
          <a:chOff x="0" y="0"/>
          <a:chExt cx="0" cy="0"/>
        </a:xfrm>
      </p:grpSpPr>
      <p:sp>
        <p:nvSpPr>
          <p:cNvPr id="99" name="Google Shape;99;p18"/>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8"/>
          <p:cNvSpPr txBox="1"/>
          <p:nvPr>
            <p:ph idx="1" type="body"/>
          </p:nvPr>
        </p:nvSpPr>
        <p:spPr>
          <a:xfrm rot="5400000">
            <a:off x="3900581" y="-1236756"/>
            <a:ext cx="4390838" cy="105156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8"/>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02" name="Shape 102"/>
        <p:cNvGrpSpPr/>
        <p:nvPr/>
      </p:nvGrpSpPr>
      <p:grpSpPr>
        <a:xfrm>
          <a:off x="0" y="0"/>
          <a:ext cx="0" cy="0"/>
          <a:chOff x="0" y="0"/>
          <a:chExt cx="0" cy="0"/>
        </a:xfrm>
      </p:grpSpPr>
      <p:sp>
        <p:nvSpPr>
          <p:cNvPr id="103" name="Google Shape;103;p19"/>
          <p:cNvSpPr txBox="1"/>
          <p:nvPr>
            <p:ph type="title"/>
          </p:nvPr>
        </p:nvSpPr>
        <p:spPr>
          <a:xfrm rot="5400000">
            <a:off x="7113680" y="1976345"/>
            <a:ext cx="5851340" cy="2628900"/>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9"/>
          <p:cNvSpPr txBox="1"/>
          <p:nvPr>
            <p:ph idx="1" type="body"/>
          </p:nvPr>
        </p:nvSpPr>
        <p:spPr>
          <a:xfrm rot="5400000">
            <a:off x="1779680" y="-576355"/>
            <a:ext cx="5851340" cy="77343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9"/>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1" type="obj">
  <p:cSld name="OBJECT">
    <p:bg>
      <p:bgPr>
        <a:blipFill>
          <a:blip r:embed="rId2">
            <a:alphaModFix amt="5000"/>
          </a:blip>
          <a:stretch>
            <a:fillRect/>
          </a:stretch>
        </a:blipFill>
      </p:bgPr>
    </p:bg>
    <p:spTree>
      <p:nvGrpSpPr>
        <p:cNvPr id="106" name="Shape 106"/>
        <p:cNvGrpSpPr/>
        <p:nvPr/>
      </p:nvGrpSpPr>
      <p:grpSpPr>
        <a:xfrm>
          <a:off x="0" y="0"/>
          <a:ext cx="0" cy="0"/>
          <a:chOff x="0" y="0"/>
          <a:chExt cx="0" cy="0"/>
        </a:xfrm>
      </p:grpSpPr>
      <p:sp>
        <p:nvSpPr>
          <p:cNvPr id="107" name="Google Shape;107;p20"/>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8" name="Google Shape;108;p20"/>
          <p:cNvPicPr preferRelativeResize="0"/>
          <p:nvPr/>
        </p:nvPicPr>
        <p:blipFill rotWithShape="1">
          <a:blip r:embed="rId3">
            <a:alphaModFix/>
          </a:blip>
          <a:srcRect b="0" l="0" r="0" t="0"/>
          <a:stretch/>
        </p:blipFill>
        <p:spPr>
          <a:xfrm>
            <a:off x="543827" y="1908082"/>
            <a:ext cx="4627299" cy="4629150"/>
          </a:xfrm>
          <a:prstGeom prst="rect">
            <a:avLst/>
          </a:prstGeom>
          <a:noFill/>
          <a:ln>
            <a:noFill/>
          </a:ln>
        </p:spPr>
      </p:pic>
      <p:sp>
        <p:nvSpPr>
          <p:cNvPr id="109" name="Google Shape;109;p20"/>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0"/>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0"/>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2">
  <p:cSld name="Image et contenu 2">
    <p:bg>
      <p:bgPr>
        <a:blipFill>
          <a:blip r:embed="rId2">
            <a:alphaModFix amt="5000"/>
          </a:blip>
          <a:stretch>
            <a:fillRect/>
          </a:stretch>
        </a:blipFill>
      </p:bgPr>
    </p:bg>
    <p:spTree>
      <p:nvGrpSpPr>
        <p:cNvPr id="112" name="Shape 112"/>
        <p:cNvGrpSpPr/>
        <p:nvPr/>
      </p:nvGrpSpPr>
      <p:grpSpPr>
        <a:xfrm>
          <a:off x="0" y="0"/>
          <a:ext cx="0" cy="0"/>
          <a:chOff x="0" y="0"/>
          <a:chExt cx="0" cy="0"/>
        </a:xfrm>
      </p:grpSpPr>
      <p:sp>
        <p:nvSpPr>
          <p:cNvPr id="113" name="Google Shape;113;p21"/>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1"/>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1"/>
          <p:cNvSpPr txBox="1"/>
          <p:nvPr>
            <p:ph idx="1" type="body"/>
          </p:nvPr>
        </p:nvSpPr>
        <p:spPr>
          <a:xfrm>
            <a:off x="5543550" y="1825625"/>
            <a:ext cx="5810250" cy="4387396"/>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6" name="Google Shape;116;p21"/>
          <p:cNvPicPr preferRelativeResize="0"/>
          <p:nvPr/>
        </p:nvPicPr>
        <p:blipFill rotWithShape="1">
          <a:blip r:embed="rId3">
            <a:alphaModFix/>
          </a:blip>
          <a:srcRect b="12506" l="0" r="0" t="0"/>
          <a:stretch/>
        </p:blipFill>
        <p:spPr>
          <a:xfrm>
            <a:off x="241749" y="1701094"/>
            <a:ext cx="5154844" cy="4511927"/>
          </a:xfrm>
          <a:prstGeom prst="rect">
            <a:avLst/>
          </a:prstGeom>
          <a:noFill/>
          <a:ln>
            <a:noFill/>
          </a:ln>
        </p:spPr>
      </p:pic>
      <p:sp>
        <p:nvSpPr>
          <p:cNvPr id="117" name="Google Shape;117;p21"/>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3">
  <p:cSld name="Image et contenu 3">
    <p:bg>
      <p:bgPr>
        <a:blipFill>
          <a:blip r:embed="rId2">
            <a:alphaModFix amt="5000"/>
          </a:blip>
          <a:stretch>
            <a:fillRect/>
          </a:stretch>
        </a:blipFill>
      </p:bgPr>
    </p:bg>
    <p:spTree>
      <p:nvGrpSpPr>
        <p:cNvPr id="118" name="Shape 118"/>
        <p:cNvGrpSpPr/>
        <p:nvPr/>
      </p:nvGrpSpPr>
      <p:grpSpPr>
        <a:xfrm>
          <a:off x="0" y="0"/>
          <a:ext cx="0" cy="0"/>
          <a:chOff x="0" y="0"/>
          <a:chExt cx="0" cy="0"/>
        </a:xfrm>
      </p:grpSpPr>
      <p:sp>
        <p:nvSpPr>
          <p:cNvPr id="119" name="Google Shape;119;p22"/>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22"/>
          <p:cNvPicPr preferRelativeResize="0"/>
          <p:nvPr/>
        </p:nvPicPr>
        <p:blipFill rotWithShape="1">
          <a:blip r:embed="rId3">
            <a:alphaModFix/>
          </a:blip>
          <a:srcRect b="0" l="0" r="0" t="0"/>
          <a:stretch/>
        </p:blipFill>
        <p:spPr>
          <a:xfrm>
            <a:off x="772886" y="1825625"/>
            <a:ext cx="4349598" cy="4351338"/>
          </a:xfrm>
          <a:prstGeom prst="rect">
            <a:avLst/>
          </a:prstGeom>
          <a:noFill/>
          <a:ln>
            <a:noFill/>
          </a:ln>
        </p:spPr>
      </p:pic>
      <p:sp>
        <p:nvSpPr>
          <p:cNvPr id="121" name="Google Shape;121;p22"/>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2"/>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2"/>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4">
  <p:cSld name="Image et contenu 4">
    <p:bg>
      <p:bgPr>
        <a:blipFill>
          <a:blip r:embed="rId2">
            <a:alphaModFix amt="5000"/>
          </a:blip>
          <a:stretch>
            <a:fillRect/>
          </a:stretch>
        </a:blipFill>
      </p:bgPr>
    </p:bg>
    <p:spTree>
      <p:nvGrpSpPr>
        <p:cNvPr id="124" name="Shape 124"/>
        <p:cNvGrpSpPr/>
        <p:nvPr/>
      </p:nvGrpSpPr>
      <p:grpSpPr>
        <a:xfrm>
          <a:off x="0" y="0"/>
          <a:ext cx="0" cy="0"/>
          <a:chOff x="0" y="0"/>
          <a:chExt cx="0" cy="0"/>
        </a:xfrm>
      </p:grpSpPr>
      <p:sp>
        <p:nvSpPr>
          <p:cNvPr id="125" name="Google Shape;125;p23"/>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6" name="Google Shape;126;p23"/>
          <p:cNvPicPr preferRelativeResize="0"/>
          <p:nvPr/>
        </p:nvPicPr>
        <p:blipFill rotWithShape="1">
          <a:blip r:embed="rId3">
            <a:alphaModFix/>
          </a:blip>
          <a:srcRect b="0" l="0" r="0" t="0"/>
          <a:stretch/>
        </p:blipFill>
        <p:spPr>
          <a:xfrm>
            <a:off x="685800" y="1825625"/>
            <a:ext cx="4389084" cy="4390840"/>
          </a:xfrm>
          <a:prstGeom prst="rect">
            <a:avLst/>
          </a:prstGeom>
          <a:noFill/>
          <a:ln>
            <a:noFill/>
          </a:ln>
        </p:spPr>
      </p:pic>
      <p:sp>
        <p:nvSpPr>
          <p:cNvPr id="127" name="Google Shape;127;p23"/>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3"/>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3"/>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130" name="Shape 130"/>
        <p:cNvGrpSpPr/>
        <p:nvPr/>
      </p:nvGrpSpPr>
      <p:grpSpPr>
        <a:xfrm>
          <a:off x="0" y="0"/>
          <a:ext cx="0" cy="0"/>
          <a:chOff x="0" y="0"/>
          <a:chExt cx="0" cy="0"/>
        </a:xfrm>
      </p:grpSpPr>
      <p:sp>
        <p:nvSpPr>
          <p:cNvPr id="131" name="Google Shape;131;p24"/>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4"/>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bg>
      <p:bgPr>
        <a:blipFill>
          <a:blip r:embed="rId2">
            <a:alphaModFix amt="5000"/>
          </a:blip>
          <a:stretch>
            <a:fillRect/>
          </a:stretch>
        </a:blipFill>
      </p:bgPr>
    </p:bg>
    <p:spTree>
      <p:nvGrpSpPr>
        <p:cNvPr id="23" name="Shape 23"/>
        <p:cNvGrpSpPr/>
        <p:nvPr/>
      </p:nvGrpSpPr>
      <p:grpSpPr>
        <a:xfrm>
          <a:off x="0" y="0"/>
          <a:ext cx="0" cy="0"/>
          <a:chOff x="0" y="0"/>
          <a:chExt cx="0" cy="0"/>
        </a:xfrm>
      </p:grpSpPr>
      <p:sp>
        <p:nvSpPr>
          <p:cNvPr id="24" name="Google Shape;24;p7"/>
          <p:cNvSpPr txBox="1"/>
          <p:nvPr>
            <p:ph idx="1" type="body"/>
          </p:nvPr>
        </p:nvSpPr>
        <p:spPr>
          <a:xfrm>
            <a:off x="838200" y="1825625"/>
            <a:ext cx="10515600" cy="4390838"/>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04768B"/>
              </a:buClr>
              <a:buSzPts val="2400"/>
              <a:buNone/>
              <a:defRPr>
                <a:solidFill>
                  <a:srgbClr val="04768B"/>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7"/>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
        <p:nvSpPr>
          <p:cNvPr id="26" name="Google Shape;26;p7"/>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bg>
      <p:bgPr>
        <a:blipFill>
          <a:blip r:embed="rId2">
            <a:alphaModFix amt="9000"/>
          </a:blip>
          <a:stretch>
            <a:fillRect/>
          </a:stretch>
        </a:blipFill>
      </p:bgPr>
    </p:bg>
    <p:spTree>
      <p:nvGrpSpPr>
        <p:cNvPr id="139" name="Shape 139"/>
        <p:cNvGrpSpPr/>
        <p:nvPr/>
      </p:nvGrpSpPr>
      <p:grpSpPr>
        <a:xfrm>
          <a:off x="0" y="0"/>
          <a:ext cx="0" cy="0"/>
          <a:chOff x="0" y="0"/>
          <a:chExt cx="0" cy="0"/>
        </a:xfrm>
      </p:grpSpPr>
      <p:sp>
        <p:nvSpPr>
          <p:cNvPr id="140" name="Google Shape;140;g27cdb8b71be_0_146"/>
          <p:cNvSpPr/>
          <p:nvPr/>
        </p:nvSpPr>
        <p:spPr>
          <a:xfrm>
            <a:off x="1178488" y="1015710"/>
            <a:ext cx="9975300" cy="4887300"/>
          </a:xfrm>
          <a:prstGeom prst="rect">
            <a:avLst/>
          </a:prstGeom>
          <a:solidFill>
            <a:srgbClr val="FBFBFB">
              <a:alpha val="3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41" name="Google Shape;141;g27cdb8b71be_0_146"/>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g27cdb8b71be_0_149"/>
          <p:cNvSpPr/>
          <p:nvPr/>
        </p:nvSpPr>
        <p:spPr>
          <a:xfrm>
            <a:off x="0" y="6311989"/>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44" name="Google Shape;144;g27cdb8b71be_0_149"/>
          <p:cNvPicPr preferRelativeResize="0"/>
          <p:nvPr/>
        </p:nvPicPr>
        <p:blipFill rotWithShape="1">
          <a:blip r:embed="rId3">
            <a:alphaModFix/>
          </a:blip>
          <a:srcRect b="0" l="0" r="0" t="0"/>
          <a:stretch/>
        </p:blipFill>
        <p:spPr>
          <a:xfrm>
            <a:off x="4840120" y="214483"/>
            <a:ext cx="2272608" cy="572926"/>
          </a:xfrm>
          <a:prstGeom prst="rect">
            <a:avLst/>
          </a:prstGeom>
          <a:noFill/>
          <a:ln>
            <a:noFill/>
          </a:ln>
        </p:spPr>
      </p:pic>
      <p:sp>
        <p:nvSpPr>
          <p:cNvPr id="145" name="Google Shape;145;g27cdb8b71be_0_149"/>
          <p:cNvSpPr/>
          <p:nvPr/>
        </p:nvSpPr>
        <p:spPr>
          <a:xfrm>
            <a:off x="29132" y="6217237"/>
            <a:ext cx="9663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46" name="Google Shape;146;g27cdb8b71be_0_149"/>
          <p:cNvSpPr txBox="1"/>
          <p:nvPr>
            <p:ph type="ctrTitle"/>
          </p:nvPr>
        </p:nvSpPr>
        <p:spPr>
          <a:xfrm>
            <a:off x="3628150" y="1732548"/>
            <a:ext cx="4902300" cy="38625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0"/>
              </a:spcBef>
              <a:spcAft>
                <a:spcPts val="0"/>
              </a:spcAft>
              <a:buClr>
                <a:srgbClr val="F7F7F7"/>
              </a:buClr>
              <a:buSzPts val="5500"/>
              <a:buFont typeface="Asap"/>
              <a:buNone/>
              <a:defRPr sz="5500">
                <a:solidFill>
                  <a:srgbClr val="F7F7F7"/>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pic>
        <p:nvPicPr>
          <p:cNvPr id="147" name="Google Shape;147;g27cdb8b71be_0_149"/>
          <p:cNvPicPr preferRelativeResize="0"/>
          <p:nvPr/>
        </p:nvPicPr>
        <p:blipFill rotWithShape="1">
          <a:blip r:embed="rId4">
            <a:alphaModFix/>
          </a:blip>
          <a:srcRect b="0" l="0" r="0" t="0"/>
          <a:stretch/>
        </p:blipFill>
        <p:spPr>
          <a:xfrm>
            <a:off x="4840120" y="6311919"/>
            <a:ext cx="2954719" cy="343572"/>
          </a:xfrm>
          <a:prstGeom prst="rect">
            <a:avLst/>
          </a:prstGeom>
          <a:noFill/>
          <a:ln>
            <a:noFill/>
          </a:ln>
        </p:spPr>
      </p:pic>
      <p:pic>
        <p:nvPicPr>
          <p:cNvPr id="148" name="Google Shape;148;g27cdb8b71be_0_149"/>
          <p:cNvPicPr preferRelativeResize="0"/>
          <p:nvPr/>
        </p:nvPicPr>
        <p:blipFill rotWithShape="1">
          <a:blip r:embed="rId5">
            <a:alphaModFix/>
          </a:blip>
          <a:srcRect b="0" l="0" r="0" t="0"/>
          <a:stretch/>
        </p:blipFill>
        <p:spPr>
          <a:xfrm>
            <a:off x="690974" y="6324992"/>
            <a:ext cx="3033331" cy="330499"/>
          </a:xfrm>
          <a:prstGeom prst="rect">
            <a:avLst/>
          </a:prstGeom>
          <a:noFill/>
          <a:ln>
            <a:noFill/>
          </a:ln>
        </p:spPr>
      </p:pic>
      <p:pic>
        <p:nvPicPr>
          <p:cNvPr id="149" name="Google Shape;149;g27cdb8b71be_0_149"/>
          <p:cNvPicPr preferRelativeResize="0"/>
          <p:nvPr/>
        </p:nvPicPr>
        <p:blipFill rotWithShape="1">
          <a:blip r:embed="rId6">
            <a:alphaModFix/>
          </a:blip>
          <a:srcRect b="33482" l="0" r="0" t="33761"/>
          <a:stretch/>
        </p:blipFill>
        <p:spPr>
          <a:xfrm>
            <a:off x="8910656" y="6217237"/>
            <a:ext cx="2144401" cy="43226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enaires (Français)">
  <p:cSld name="Partenaires (Français)">
    <p:bg>
      <p:bgPr>
        <a:blipFill>
          <a:blip r:embed="rId2">
            <a:alphaModFix/>
          </a:blip>
          <a:stretch>
            <a:fillRect/>
          </a:stretch>
        </a:blipFill>
      </p:bgPr>
    </p:bg>
    <p:spTree>
      <p:nvGrpSpPr>
        <p:cNvPr id="150" name="Shape 150"/>
        <p:cNvGrpSpPr/>
        <p:nvPr/>
      </p:nvGrpSpPr>
      <p:grpSpPr>
        <a:xfrm>
          <a:off x="0" y="0"/>
          <a:ext cx="0" cy="0"/>
          <a:chOff x="0" y="0"/>
          <a:chExt cx="0" cy="0"/>
        </a:xfrm>
      </p:grpSpPr>
      <p:pic>
        <p:nvPicPr>
          <p:cNvPr id="151" name="Google Shape;151;g27cdb8b71be_0_157"/>
          <p:cNvPicPr preferRelativeResize="0"/>
          <p:nvPr/>
        </p:nvPicPr>
        <p:blipFill rotWithShape="1">
          <a:blip r:embed="rId3">
            <a:alphaModFix/>
          </a:blip>
          <a:srcRect b="0" l="0" r="0" t="0"/>
          <a:stretch/>
        </p:blipFill>
        <p:spPr>
          <a:xfrm>
            <a:off x="3000374" y="2714230"/>
            <a:ext cx="3095626" cy="1905000"/>
          </a:xfrm>
          <a:prstGeom prst="rect">
            <a:avLst/>
          </a:prstGeom>
          <a:noFill/>
          <a:ln>
            <a:noFill/>
          </a:ln>
        </p:spPr>
      </p:pic>
      <p:sp>
        <p:nvSpPr>
          <p:cNvPr id="152" name="Google Shape;152;g27cdb8b71be_0_157"/>
          <p:cNvSpPr/>
          <p:nvPr/>
        </p:nvSpPr>
        <p:spPr>
          <a:xfrm>
            <a:off x="0" y="6311989"/>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53" name="Google Shape;153;g27cdb8b71be_0_157"/>
          <p:cNvSpPr/>
          <p:nvPr/>
        </p:nvSpPr>
        <p:spPr>
          <a:xfrm>
            <a:off x="29132" y="6217237"/>
            <a:ext cx="9663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54" name="Google Shape;154;g27cdb8b71be_0_157"/>
          <p:cNvPicPr preferRelativeResize="0"/>
          <p:nvPr/>
        </p:nvPicPr>
        <p:blipFill rotWithShape="1">
          <a:blip r:embed="rId4">
            <a:alphaModFix/>
          </a:blip>
          <a:srcRect b="0" l="0" r="0" t="0"/>
          <a:stretch/>
        </p:blipFill>
        <p:spPr>
          <a:xfrm>
            <a:off x="4859339" y="138807"/>
            <a:ext cx="2473321" cy="899015"/>
          </a:xfrm>
          <a:prstGeom prst="rect">
            <a:avLst/>
          </a:prstGeom>
          <a:noFill/>
          <a:ln>
            <a:noFill/>
          </a:ln>
        </p:spPr>
      </p:pic>
      <p:pic>
        <p:nvPicPr>
          <p:cNvPr id="155" name="Google Shape;155;g27cdb8b71be_0_157"/>
          <p:cNvPicPr preferRelativeResize="0"/>
          <p:nvPr/>
        </p:nvPicPr>
        <p:blipFill rotWithShape="1">
          <a:blip r:embed="rId5">
            <a:alphaModFix/>
          </a:blip>
          <a:srcRect b="0" l="0" r="0" t="0"/>
          <a:stretch/>
        </p:blipFill>
        <p:spPr>
          <a:xfrm>
            <a:off x="15373" y="4935087"/>
            <a:ext cx="2325790" cy="1431256"/>
          </a:xfrm>
          <a:prstGeom prst="rect">
            <a:avLst/>
          </a:prstGeom>
          <a:noFill/>
          <a:ln>
            <a:noFill/>
          </a:ln>
        </p:spPr>
      </p:pic>
      <p:pic>
        <p:nvPicPr>
          <p:cNvPr id="156" name="Google Shape;156;g27cdb8b71be_0_157"/>
          <p:cNvPicPr preferRelativeResize="0"/>
          <p:nvPr/>
        </p:nvPicPr>
        <p:blipFill rotWithShape="1">
          <a:blip r:embed="rId6">
            <a:alphaModFix/>
          </a:blip>
          <a:srcRect b="0" l="0" r="0" t="0"/>
          <a:stretch/>
        </p:blipFill>
        <p:spPr>
          <a:xfrm>
            <a:off x="7086367" y="4959864"/>
            <a:ext cx="2325790" cy="1431256"/>
          </a:xfrm>
          <a:prstGeom prst="rect">
            <a:avLst/>
          </a:prstGeom>
          <a:noFill/>
          <a:ln>
            <a:noFill/>
          </a:ln>
        </p:spPr>
      </p:pic>
      <p:pic>
        <p:nvPicPr>
          <p:cNvPr id="157" name="Google Shape;157;g27cdb8b71be_0_157"/>
          <p:cNvPicPr preferRelativeResize="0"/>
          <p:nvPr/>
        </p:nvPicPr>
        <p:blipFill rotWithShape="1">
          <a:blip r:embed="rId7">
            <a:alphaModFix/>
          </a:blip>
          <a:srcRect b="0" l="0" r="0" t="0"/>
          <a:stretch/>
        </p:blipFill>
        <p:spPr>
          <a:xfrm>
            <a:off x="4729369" y="4924723"/>
            <a:ext cx="2325790" cy="1431256"/>
          </a:xfrm>
          <a:prstGeom prst="rect">
            <a:avLst/>
          </a:prstGeom>
          <a:noFill/>
          <a:ln>
            <a:noFill/>
          </a:ln>
        </p:spPr>
      </p:pic>
      <p:pic>
        <p:nvPicPr>
          <p:cNvPr id="158" name="Google Shape;158;g27cdb8b71be_0_157"/>
          <p:cNvPicPr preferRelativeResize="0"/>
          <p:nvPr/>
        </p:nvPicPr>
        <p:blipFill rotWithShape="1">
          <a:blip r:embed="rId8">
            <a:alphaModFix/>
          </a:blip>
          <a:srcRect b="0" l="0" r="0" t="0"/>
          <a:stretch/>
        </p:blipFill>
        <p:spPr>
          <a:xfrm>
            <a:off x="9096374" y="2797013"/>
            <a:ext cx="3095626" cy="1905002"/>
          </a:xfrm>
          <a:prstGeom prst="rect">
            <a:avLst/>
          </a:prstGeom>
          <a:noFill/>
          <a:ln>
            <a:noFill/>
          </a:ln>
        </p:spPr>
      </p:pic>
      <p:pic>
        <p:nvPicPr>
          <p:cNvPr id="159" name="Google Shape;159;g27cdb8b71be_0_157"/>
          <p:cNvPicPr preferRelativeResize="0"/>
          <p:nvPr/>
        </p:nvPicPr>
        <p:blipFill rotWithShape="1">
          <a:blip r:embed="rId9">
            <a:alphaModFix/>
          </a:blip>
          <a:srcRect b="0" l="0" r="0" t="0"/>
          <a:stretch/>
        </p:blipFill>
        <p:spPr>
          <a:xfrm>
            <a:off x="2372371" y="4914361"/>
            <a:ext cx="2325790" cy="1431256"/>
          </a:xfrm>
          <a:prstGeom prst="rect">
            <a:avLst/>
          </a:prstGeom>
          <a:noFill/>
          <a:ln>
            <a:noFill/>
          </a:ln>
        </p:spPr>
      </p:pic>
      <p:pic>
        <p:nvPicPr>
          <p:cNvPr id="160" name="Google Shape;160;g27cdb8b71be_0_157"/>
          <p:cNvPicPr preferRelativeResize="0"/>
          <p:nvPr/>
        </p:nvPicPr>
        <p:blipFill rotWithShape="1">
          <a:blip r:embed="rId10">
            <a:alphaModFix/>
          </a:blip>
          <a:srcRect b="0" l="0" r="0" t="0"/>
          <a:stretch/>
        </p:blipFill>
        <p:spPr>
          <a:xfrm>
            <a:off x="8611" y="2759084"/>
            <a:ext cx="3095626" cy="1905000"/>
          </a:xfrm>
          <a:prstGeom prst="rect">
            <a:avLst/>
          </a:prstGeom>
          <a:noFill/>
          <a:ln>
            <a:noFill/>
          </a:ln>
        </p:spPr>
      </p:pic>
      <p:pic>
        <p:nvPicPr>
          <p:cNvPr id="161" name="Google Shape;161;g27cdb8b71be_0_157"/>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sp>
        <p:nvSpPr>
          <p:cNvPr id="162" name="Google Shape;162;g27cdb8b71be_0_157"/>
          <p:cNvSpPr txBox="1"/>
          <p:nvPr/>
        </p:nvSpPr>
        <p:spPr>
          <a:xfrm>
            <a:off x="2087033" y="1894891"/>
            <a:ext cx="8018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Partenariats et commanditaires</a:t>
            </a:r>
            <a:endParaRPr b="0" i="0" sz="4400" u="none" cap="none" strike="noStrike">
              <a:solidFill>
                <a:srgbClr val="0EAB9A"/>
              </a:solidFill>
              <a:latin typeface="Asap"/>
              <a:ea typeface="Asap"/>
              <a:cs typeface="Asap"/>
              <a:sym typeface="Asap"/>
            </a:endParaRPr>
          </a:p>
        </p:txBody>
      </p:sp>
      <p:sp>
        <p:nvSpPr>
          <p:cNvPr id="163" name="Google Shape;163;g27cdb8b71be_0_157"/>
          <p:cNvSpPr/>
          <p:nvPr/>
        </p:nvSpPr>
        <p:spPr>
          <a:xfrm>
            <a:off x="-2" y="6324384"/>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64" name="Google Shape;164;g27cdb8b71be_0_157"/>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English)">
  <p:cSld name="Partners (English)">
    <p:bg>
      <p:bgPr>
        <a:blipFill>
          <a:blip r:embed="rId2">
            <a:alphaModFix/>
          </a:blip>
          <a:stretch>
            <a:fillRect/>
          </a:stretch>
        </a:blipFill>
      </p:bgPr>
    </p:bg>
    <p:spTree>
      <p:nvGrpSpPr>
        <p:cNvPr id="165" name="Shape 165"/>
        <p:cNvGrpSpPr/>
        <p:nvPr/>
      </p:nvGrpSpPr>
      <p:grpSpPr>
        <a:xfrm>
          <a:off x="0" y="0"/>
          <a:ext cx="0" cy="0"/>
          <a:chOff x="0" y="0"/>
          <a:chExt cx="0" cy="0"/>
        </a:xfrm>
      </p:grpSpPr>
      <p:sp>
        <p:nvSpPr>
          <p:cNvPr id="166" name="Google Shape;166;g27cdb8b71be_0_172"/>
          <p:cNvSpPr/>
          <p:nvPr/>
        </p:nvSpPr>
        <p:spPr>
          <a:xfrm>
            <a:off x="0" y="6311989"/>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67" name="Google Shape;167;g27cdb8b71be_0_172"/>
          <p:cNvSpPr/>
          <p:nvPr/>
        </p:nvSpPr>
        <p:spPr>
          <a:xfrm>
            <a:off x="29132" y="6217237"/>
            <a:ext cx="9663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68" name="Google Shape;168;g27cdb8b71be_0_172"/>
          <p:cNvPicPr preferRelativeResize="0"/>
          <p:nvPr/>
        </p:nvPicPr>
        <p:blipFill rotWithShape="1">
          <a:blip r:embed="rId3">
            <a:alphaModFix/>
          </a:blip>
          <a:srcRect b="0" l="0" r="0" t="0"/>
          <a:stretch/>
        </p:blipFill>
        <p:spPr>
          <a:xfrm>
            <a:off x="4859339" y="138807"/>
            <a:ext cx="2473321" cy="899015"/>
          </a:xfrm>
          <a:prstGeom prst="rect">
            <a:avLst/>
          </a:prstGeom>
          <a:noFill/>
          <a:ln>
            <a:noFill/>
          </a:ln>
        </p:spPr>
      </p:pic>
      <p:sp>
        <p:nvSpPr>
          <p:cNvPr id="169" name="Google Shape;169;g27cdb8b71be_0_172"/>
          <p:cNvSpPr txBox="1"/>
          <p:nvPr/>
        </p:nvSpPr>
        <p:spPr>
          <a:xfrm>
            <a:off x="3185652" y="1961140"/>
            <a:ext cx="5820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Partners and Sponsors</a:t>
            </a:r>
            <a:endParaRPr b="0" i="0" sz="4400" u="none" cap="none" strike="noStrike">
              <a:solidFill>
                <a:srgbClr val="0EAB9A"/>
              </a:solidFill>
              <a:latin typeface="Asap"/>
              <a:ea typeface="Asap"/>
              <a:cs typeface="Asap"/>
              <a:sym typeface="Asap"/>
            </a:endParaRPr>
          </a:p>
        </p:txBody>
      </p:sp>
      <p:sp>
        <p:nvSpPr>
          <p:cNvPr id="170" name="Google Shape;170;g27cdb8b71be_0_172"/>
          <p:cNvSpPr/>
          <p:nvPr/>
        </p:nvSpPr>
        <p:spPr>
          <a:xfrm>
            <a:off x="0" y="6317171"/>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71" name="Google Shape;171;g27cdb8b71be_0_172"/>
          <p:cNvPicPr preferRelativeResize="0"/>
          <p:nvPr/>
        </p:nvPicPr>
        <p:blipFill rotWithShape="1">
          <a:blip r:embed="rId4">
            <a:alphaModFix/>
          </a:blip>
          <a:srcRect b="0" l="0" r="0" t="0"/>
          <a:stretch/>
        </p:blipFill>
        <p:spPr>
          <a:xfrm>
            <a:off x="3000374" y="2714230"/>
            <a:ext cx="3095626" cy="1905000"/>
          </a:xfrm>
          <a:prstGeom prst="rect">
            <a:avLst/>
          </a:prstGeom>
          <a:noFill/>
          <a:ln>
            <a:noFill/>
          </a:ln>
        </p:spPr>
      </p:pic>
      <p:pic>
        <p:nvPicPr>
          <p:cNvPr id="172" name="Google Shape;172;g27cdb8b71be_0_172"/>
          <p:cNvPicPr preferRelativeResize="0"/>
          <p:nvPr/>
        </p:nvPicPr>
        <p:blipFill rotWithShape="1">
          <a:blip r:embed="rId5">
            <a:alphaModFix/>
          </a:blip>
          <a:srcRect b="0" l="0" r="0" t="0"/>
          <a:stretch/>
        </p:blipFill>
        <p:spPr>
          <a:xfrm>
            <a:off x="15373" y="4935087"/>
            <a:ext cx="2325790" cy="1431256"/>
          </a:xfrm>
          <a:prstGeom prst="rect">
            <a:avLst/>
          </a:prstGeom>
          <a:noFill/>
          <a:ln>
            <a:noFill/>
          </a:ln>
        </p:spPr>
      </p:pic>
      <p:pic>
        <p:nvPicPr>
          <p:cNvPr id="173" name="Google Shape;173;g27cdb8b71be_0_172"/>
          <p:cNvPicPr preferRelativeResize="0"/>
          <p:nvPr/>
        </p:nvPicPr>
        <p:blipFill rotWithShape="1">
          <a:blip r:embed="rId6">
            <a:alphaModFix/>
          </a:blip>
          <a:srcRect b="0" l="0" r="0" t="0"/>
          <a:stretch/>
        </p:blipFill>
        <p:spPr>
          <a:xfrm>
            <a:off x="7086367" y="4959864"/>
            <a:ext cx="2325790" cy="1431256"/>
          </a:xfrm>
          <a:prstGeom prst="rect">
            <a:avLst/>
          </a:prstGeom>
          <a:noFill/>
          <a:ln>
            <a:noFill/>
          </a:ln>
        </p:spPr>
      </p:pic>
      <p:pic>
        <p:nvPicPr>
          <p:cNvPr id="174" name="Google Shape;174;g27cdb8b71be_0_172"/>
          <p:cNvPicPr preferRelativeResize="0"/>
          <p:nvPr/>
        </p:nvPicPr>
        <p:blipFill rotWithShape="1">
          <a:blip r:embed="rId7">
            <a:alphaModFix/>
          </a:blip>
          <a:srcRect b="0" l="0" r="0" t="0"/>
          <a:stretch/>
        </p:blipFill>
        <p:spPr>
          <a:xfrm>
            <a:off x="4729369" y="4924723"/>
            <a:ext cx="2325790" cy="1431256"/>
          </a:xfrm>
          <a:prstGeom prst="rect">
            <a:avLst/>
          </a:prstGeom>
          <a:noFill/>
          <a:ln>
            <a:noFill/>
          </a:ln>
        </p:spPr>
      </p:pic>
      <p:pic>
        <p:nvPicPr>
          <p:cNvPr id="175" name="Google Shape;175;g27cdb8b71be_0_172"/>
          <p:cNvPicPr preferRelativeResize="0"/>
          <p:nvPr/>
        </p:nvPicPr>
        <p:blipFill rotWithShape="1">
          <a:blip r:embed="rId8">
            <a:alphaModFix/>
          </a:blip>
          <a:srcRect b="0" l="0" r="0" t="0"/>
          <a:stretch/>
        </p:blipFill>
        <p:spPr>
          <a:xfrm>
            <a:off x="9096374" y="2797013"/>
            <a:ext cx="3095626" cy="1905002"/>
          </a:xfrm>
          <a:prstGeom prst="rect">
            <a:avLst/>
          </a:prstGeom>
          <a:noFill/>
          <a:ln>
            <a:noFill/>
          </a:ln>
        </p:spPr>
      </p:pic>
      <p:pic>
        <p:nvPicPr>
          <p:cNvPr id="176" name="Google Shape;176;g27cdb8b71be_0_172"/>
          <p:cNvPicPr preferRelativeResize="0"/>
          <p:nvPr/>
        </p:nvPicPr>
        <p:blipFill rotWithShape="1">
          <a:blip r:embed="rId9">
            <a:alphaModFix/>
          </a:blip>
          <a:srcRect b="0" l="0" r="0" t="0"/>
          <a:stretch/>
        </p:blipFill>
        <p:spPr>
          <a:xfrm>
            <a:off x="2372371" y="4914361"/>
            <a:ext cx="2325790" cy="1431256"/>
          </a:xfrm>
          <a:prstGeom prst="rect">
            <a:avLst/>
          </a:prstGeom>
          <a:noFill/>
          <a:ln>
            <a:noFill/>
          </a:ln>
        </p:spPr>
      </p:pic>
      <p:pic>
        <p:nvPicPr>
          <p:cNvPr id="177" name="Google Shape;177;g27cdb8b71be_0_172"/>
          <p:cNvPicPr preferRelativeResize="0"/>
          <p:nvPr/>
        </p:nvPicPr>
        <p:blipFill rotWithShape="1">
          <a:blip r:embed="rId10">
            <a:alphaModFix/>
          </a:blip>
          <a:srcRect b="0" l="0" r="0" t="0"/>
          <a:stretch/>
        </p:blipFill>
        <p:spPr>
          <a:xfrm>
            <a:off x="0" y="2761606"/>
            <a:ext cx="3095626" cy="1905000"/>
          </a:xfrm>
          <a:prstGeom prst="rect">
            <a:avLst/>
          </a:prstGeom>
          <a:noFill/>
          <a:ln>
            <a:noFill/>
          </a:ln>
        </p:spPr>
      </p:pic>
      <p:pic>
        <p:nvPicPr>
          <p:cNvPr id="178" name="Google Shape;178;g27cdb8b71be_0_172"/>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pic>
        <p:nvPicPr>
          <p:cNvPr id="179" name="Google Shape;179;g27cdb8b71be_0_172"/>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bg>
      <p:bgPr>
        <a:blipFill>
          <a:blip r:embed="rId2">
            <a:alphaModFix amt="5000"/>
          </a:blip>
          <a:stretch>
            <a:fillRect/>
          </a:stretch>
        </a:blipFill>
      </p:bgPr>
    </p:bg>
    <p:spTree>
      <p:nvGrpSpPr>
        <p:cNvPr id="180" name="Shape 180"/>
        <p:cNvGrpSpPr/>
        <p:nvPr/>
      </p:nvGrpSpPr>
      <p:grpSpPr>
        <a:xfrm>
          <a:off x="0" y="0"/>
          <a:ext cx="0" cy="0"/>
          <a:chOff x="0" y="0"/>
          <a:chExt cx="0" cy="0"/>
        </a:xfrm>
      </p:grpSpPr>
      <p:sp>
        <p:nvSpPr>
          <p:cNvPr id="181" name="Google Shape;181;g27cdb8b71be_0_187"/>
          <p:cNvSpPr txBox="1"/>
          <p:nvPr>
            <p:ph idx="1" type="body"/>
          </p:nvPr>
        </p:nvSpPr>
        <p:spPr>
          <a:xfrm>
            <a:off x="838200" y="1825625"/>
            <a:ext cx="10515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04768B"/>
              </a:buClr>
              <a:buSzPts val="2400"/>
              <a:buNone/>
              <a:defRPr>
                <a:solidFill>
                  <a:srgbClr val="04768B"/>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82" name="Google Shape;182;g27cdb8b71be_0_187"/>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
        <p:nvSpPr>
          <p:cNvPr id="183" name="Google Shape;183;g27cdb8b71be_0_187"/>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2" type="title">
  <p:cSld name="TITLE">
    <p:spTree>
      <p:nvGrpSpPr>
        <p:cNvPr id="184" name="Shape 184"/>
        <p:cNvGrpSpPr/>
        <p:nvPr/>
      </p:nvGrpSpPr>
      <p:grpSpPr>
        <a:xfrm>
          <a:off x="0" y="0"/>
          <a:ext cx="0" cy="0"/>
          <a:chOff x="0" y="0"/>
          <a:chExt cx="0" cy="0"/>
        </a:xfrm>
      </p:grpSpPr>
      <p:sp>
        <p:nvSpPr>
          <p:cNvPr id="185" name="Google Shape;185;g27cdb8b71be_0_191"/>
          <p:cNvSpPr txBox="1"/>
          <p:nvPr>
            <p:ph type="ctrTitle"/>
          </p:nvPr>
        </p:nvSpPr>
        <p:spPr>
          <a:xfrm>
            <a:off x="1524000" y="1122363"/>
            <a:ext cx="9144000" cy="23877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rgbClr val="F7F7F7"/>
              </a:buClr>
              <a:buSzPts val="4800"/>
              <a:buFont typeface="Asap"/>
              <a:buNone/>
              <a:defRPr sz="4800">
                <a:solidFill>
                  <a:srgbClr val="F7F7F7"/>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86" name="Google Shape;186;g27cdb8b71be_0_191"/>
          <p:cNvSpPr txBox="1"/>
          <p:nvPr>
            <p:ph idx="1" type="subTitle"/>
          </p:nvPr>
        </p:nvSpPr>
        <p:spPr>
          <a:xfrm>
            <a:off x="1524000" y="3602038"/>
            <a:ext cx="9144000" cy="16557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lvl="0" rtl="0" algn="ctr">
              <a:lnSpc>
                <a:spcPct val="90000"/>
              </a:lnSpc>
              <a:spcBef>
                <a:spcPts val="1100"/>
              </a:spcBef>
              <a:spcAft>
                <a:spcPts val="0"/>
              </a:spcAft>
              <a:buClr>
                <a:srgbClr val="5B2B6B"/>
              </a:buClr>
              <a:buSzPts val="2400"/>
              <a:buNone/>
              <a:defRPr sz="2400">
                <a:solidFill>
                  <a:srgbClr val="5B2B6B"/>
                </a:solidFill>
              </a:defRPr>
            </a:lvl1pPr>
            <a:lvl2pPr lvl="1" rtl="0" algn="ctr">
              <a:lnSpc>
                <a:spcPct val="90000"/>
              </a:lnSpc>
              <a:spcBef>
                <a:spcPts val="500"/>
              </a:spcBef>
              <a:spcAft>
                <a:spcPts val="0"/>
              </a:spcAft>
              <a:buClr>
                <a:srgbClr val="1D1D1D"/>
              </a:buClr>
              <a:buSzPts val="2000"/>
              <a:buNone/>
              <a:defRPr sz="2000"/>
            </a:lvl2pPr>
            <a:lvl3pPr lvl="2" rtl="0" algn="ctr">
              <a:lnSpc>
                <a:spcPct val="90000"/>
              </a:lnSpc>
              <a:spcBef>
                <a:spcPts val="500"/>
              </a:spcBef>
              <a:spcAft>
                <a:spcPts val="0"/>
              </a:spcAft>
              <a:buClr>
                <a:srgbClr val="04768B"/>
              </a:buClr>
              <a:buSzPts val="1900"/>
              <a:buNone/>
              <a:defRPr sz="1900"/>
            </a:lvl3pPr>
            <a:lvl4pPr lvl="3" rtl="0" algn="ctr">
              <a:lnSpc>
                <a:spcPct val="90000"/>
              </a:lnSpc>
              <a:spcBef>
                <a:spcPts val="500"/>
              </a:spcBef>
              <a:spcAft>
                <a:spcPts val="0"/>
              </a:spcAft>
              <a:buClr>
                <a:srgbClr val="90A03A"/>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87" name="Google Shape;187;g27cdb8b71be_0_191"/>
          <p:cNvSpPr/>
          <p:nvPr/>
        </p:nvSpPr>
        <p:spPr>
          <a:xfrm>
            <a:off x="0" y="6220326"/>
            <a:ext cx="1070700" cy="638100"/>
          </a:xfrm>
          <a:prstGeom prst="rect">
            <a:avLst/>
          </a:prstGeom>
          <a:solidFill>
            <a:srgbClr val="E9E6EA"/>
          </a:solidFill>
          <a:ln cap="flat" cmpd="sng" w="12700">
            <a:solidFill>
              <a:srgbClr val="E9E6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88" name="Google Shape;188;g27cdb8b71be_0_191"/>
          <p:cNvSpPr/>
          <p:nvPr/>
        </p:nvSpPr>
        <p:spPr>
          <a:xfrm>
            <a:off x="0" y="6220327"/>
            <a:ext cx="12192000" cy="6381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89" name="Google Shape;189;g27cdb8b71be_0_191"/>
          <p:cNvPicPr preferRelativeResize="0"/>
          <p:nvPr/>
        </p:nvPicPr>
        <p:blipFill rotWithShape="1">
          <a:blip r:embed="rId2">
            <a:alphaModFix/>
          </a:blip>
          <a:srcRect b="0" l="0" r="0" t="0"/>
          <a:stretch/>
        </p:blipFill>
        <p:spPr>
          <a:xfrm>
            <a:off x="4840120" y="58067"/>
            <a:ext cx="2272608" cy="572926"/>
          </a:xfrm>
          <a:prstGeom prst="rect">
            <a:avLst/>
          </a:prstGeom>
          <a:noFill/>
          <a:ln>
            <a:noFill/>
          </a:ln>
        </p:spPr>
      </p:pic>
      <p:pic>
        <p:nvPicPr>
          <p:cNvPr id="190" name="Google Shape;190;g27cdb8b71be_0_191"/>
          <p:cNvPicPr preferRelativeResize="0"/>
          <p:nvPr/>
        </p:nvPicPr>
        <p:blipFill rotWithShape="1">
          <a:blip r:embed="rId3">
            <a:alphaModFix/>
          </a:blip>
          <a:srcRect b="0" l="0" r="0" t="0"/>
          <a:stretch/>
        </p:blipFill>
        <p:spPr>
          <a:xfrm>
            <a:off x="4840120" y="6411669"/>
            <a:ext cx="2954719" cy="343572"/>
          </a:xfrm>
          <a:prstGeom prst="rect">
            <a:avLst/>
          </a:prstGeom>
          <a:noFill/>
          <a:ln>
            <a:noFill/>
          </a:ln>
        </p:spPr>
      </p:pic>
      <p:pic>
        <p:nvPicPr>
          <p:cNvPr id="191" name="Google Shape;191;g27cdb8b71be_0_191"/>
          <p:cNvPicPr preferRelativeResize="0"/>
          <p:nvPr/>
        </p:nvPicPr>
        <p:blipFill rotWithShape="1">
          <a:blip r:embed="rId4">
            <a:alphaModFix/>
          </a:blip>
          <a:srcRect b="0" l="0" r="0" t="0"/>
          <a:stretch/>
        </p:blipFill>
        <p:spPr>
          <a:xfrm>
            <a:off x="690974" y="6424742"/>
            <a:ext cx="3033331" cy="330499"/>
          </a:xfrm>
          <a:prstGeom prst="rect">
            <a:avLst/>
          </a:prstGeom>
          <a:noFill/>
          <a:ln>
            <a:noFill/>
          </a:ln>
        </p:spPr>
      </p:pic>
      <p:pic>
        <p:nvPicPr>
          <p:cNvPr id="192" name="Google Shape;192;g27cdb8b71be_0_191"/>
          <p:cNvPicPr preferRelativeResize="0"/>
          <p:nvPr/>
        </p:nvPicPr>
        <p:blipFill rotWithShape="1">
          <a:blip r:embed="rId5">
            <a:alphaModFix/>
          </a:blip>
          <a:srcRect b="33482" l="0" r="0" t="33761"/>
          <a:stretch/>
        </p:blipFill>
        <p:spPr>
          <a:xfrm>
            <a:off x="8910656" y="6316987"/>
            <a:ext cx="2144401" cy="43226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93" name="Shape 193"/>
        <p:cNvGrpSpPr/>
        <p:nvPr/>
      </p:nvGrpSpPr>
      <p:grpSpPr>
        <a:xfrm>
          <a:off x="0" y="0"/>
          <a:ext cx="0" cy="0"/>
          <a:chOff x="0" y="0"/>
          <a:chExt cx="0" cy="0"/>
        </a:xfrm>
      </p:grpSpPr>
      <p:sp>
        <p:nvSpPr>
          <p:cNvPr id="194" name="Google Shape;194;g27cdb8b71be_0_200"/>
          <p:cNvSpPr txBox="1"/>
          <p:nvPr>
            <p:ph type="title"/>
          </p:nvPr>
        </p:nvSpPr>
        <p:spPr>
          <a:xfrm>
            <a:off x="831850" y="1709738"/>
            <a:ext cx="10515600" cy="28527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7F7F7"/>
              </a:buClr>
              <a:buSzPts val="6000"/>
              <a:buFont typeface="Asap"/>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95" name="Google Shape;195;g27cdb8b71be_0_200"/>
          <p:cNvSpPr txBox="1"/>
          <p:nvPr>
            <p:ph idx="1" type="body"/>
          </p:nvPr>
        </p:nvSpPr>
        <p:spPr>
          <a:xfrm>
            <a:off x="831850" y="4589463"/>
            <a:ext cx="10515600" cy="1500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96" name="Google Shape;196;g27cdb8b71be_0_200"/>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97" name="Shape 197"/>
        <p:cNvGrpSpPr/>
        <p:nvPr/>
      </p:nvGrpSpPr>
      <p:grpSpPr>
        <a:xfrm>
          <a:off x="0" y="0"/>
          <a:ext cx="0" cy="0"/>
          <a:chOff x="0" y="0"/>
          <a:chExt cx="0" cy="0"/>
        </a:xfrm>
      </p:grpSpPr>
      <p:sp>
        <p:nvSpPr>
          <p:cNvPr id="198" name="Google Shape;198;g27cdb8b71be_0_204"/>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99" name="Google Shape;199;g27cdb8b71be_0_204"/>
          <p:cNvSpPr txBox="1"/>
          <p:nvPr>
            <p:ph idx="1" type="body"/>
          </p:nvPr>
        </p:nvSpPr>
        <p:spPr>
          <a:xfrm>
            <a:off x="838200" y="1825625"/>
            <a:ext cx="5181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0" name="Google Shape;200;g27cdb8b71be_0_204"/>
          <p:cNvSpPr txBox="1"/>
          <p:nvPr>
            <p:ph idx="2" type="body"/>
          </p:nvPr>
        </p:nvSpPr>
        <p:spPr>
          <a:xfrm>
            <a:off x="6172200" y="1825625"/>
            <a:ext cx="5181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1" name="Google Shape;201;g27cdb8b71be_0_204"/>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202" name="Shape 202"/>
        <p:cNvGrpSpPr/>
        <p:nvPr/>
      </p:nvGrpSpPr>
      <p:grpSpPr>
        <a:xfrm>
          <a:off x="0" y="0"/>
          <a:ext cx="0" cy="0"/>
          <a:chOff x="0" y="0"/>
          <a:chExt cx="0" cy="0"/>
        </a:xfrm>
      </p:grpSpPr>
      <p:sp>
        <p:nvSpPr>
          <p:cNvPr id="203" name="Google Shape;203;g27cdb8b71be_0_209"/>
          <p:cNvSpPr txBox="1"/>
          <p:nvPr>
            <p:ph type="title"/>
          </p:nvPr>
        </p:nvSpPr>
        <p:spPr>
          <a:xfrm>
            <a:off x="839788"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04" name="Google Shape;204;g27cdb8b71be_0_209"/>
          <p:cNvSpPr txBox="1"/>
          <p:nvPr>
            <p:ph idx="1" type="body"/>
          </p:nvPr>
        </p:nvSpPr>
        <p:spPr>
          <a:xfrm>
            <a:off x="839788" y="1681163"/>
            <a:ext cx="5157900" cy="824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b="1" sz="2400">
                <a:latin typeface="Asap"/>
                <a:ea typeface="Asap"/>
                <a:cs typeface="Asap"/>
                <a:sym typeface="Asap"/>
              </a:defRPr>
            </a:lvl1pPr>
            <a:lvl2pPr indent="-228600" lvl="1" marL="914400" rtl="0" algn="l">
              <a:lnSpc>
                <a:spcPct val="90000"/>
              </a:lnSpc>
              <a:spcBef>
                <a:spcPts val="500"/>
              </a:spcBef>
              <a:spcAft>
                <a:spcPts val="0"/>
              </a:spcAft>
              <a:buClr>
                <a:srgbClr val="1D1D1D"/>
              </a:buClr>
              <a:buSzPts val="2000"/>
              <a:buNone/>
              <a:defRPr b="1" sz="2000"/>
            </a:lvl2pPr>
            <a:lvl3pPr indent="-228600" lvl="2" marL="1371600" rtl="0" algn="l">
              <a:lnSpc>
                <a:spcPct val="90000"/>
              </a:lnSpc>
              <a:spcBef>
                <a:spcPts val="500"/>
              </a:spcBef>
              <a:spcAft>
                <a:spcPts val="0"/>
              </a:spcAft>
              <a:buClr>
                <a:srgbClr val="04768B"/>
              </a:buClr>
              <a:buSzPts val="1900"/>
              <a:buNone/>
              <a:defRPr b="1" sz="1900"/>
            </a:lvl3pPr>
            <a:lvl4pPr indent="-228600" lvl="3" marL="1828800" rtl="0" algn="l">
              <a:lnSpc>
                <a:spcPct val="90000"/>
              </a:lnSpc>
              <a:spcBef>
                <a:spcPts val="500"/>
              </a:spcBef>
              <a:spcAft>
                <a:spcPts val="0"/>
              </a:spcAft>
              <a:buClr>
                <a:srgbClr val="90A03A"/>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05" name="Google Shape;205;g27cdb8b71be_0_209"/>
          <p:cNvSpPr txBox="1"/>
          <p:nvPr>
            <p:ph idx="2" type="body"/>
          </p:nvPr>
        </p:nvSpPr>
        <p:spPr>
          <a:xfrm>
            <a:off x="839788" y="2505075"/>
            <a:ext cx="5157900" cy="3711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sz="2400"/>
            </a:lvl1pPr>
            <a:lvl2pPr indent="-228600" lvl="1" marL="914400" rtl="0" algn="l">
              <a:lnSpc>
                <a:spcPct val="90000"/>
              </a:lnSpc>
              <a:spcBef>
                <a:spcPts val="500"/>
              </a:spcBef>
              <a:spcAft>
                <a:spcPts val="0"/>
              </a:spcAft>
              <a:buClr>
                <a:srgbClr val="1D1D1D"/>
              </a:buClr>
              <a:buSzPts val="2000"/>
              <a:buNone/>
              <a:defRPr sz="2000"/>
            </a:lvl2pPr>
            <a:lvl3pPr indent="-228600" lvl="2" marL="1371600" rtl="0" algn="l">
              <a:lnSpc>
                <a:spcPct val="90000"/>
              </a:lnSpc>
              <a:spcBef>
                <a:spcPts val="500"/>
              </a:spcBef>
              <a:spcAft>
                <a:spcPts val="0"/>
              </a:spcAft>
              <a:buClr>
                <a:srgbClr val="04768B"/>
              </a:buClr>
              <a:buSzPts val="1900"/>
              <a:buNone/>
              <a:defRPr sz="1900"/>
            </a:lvl3pPr>
            <a:lvl4pPr indent="-228600" lvl="3" marL="1828800" rtl="0" algn="l">
              <a:lnSpc>
                <a:spcPct val="90000"/>
              </a:lnSpc>
              <a:spcBef>
                <a:spcPts val="500"/>
              </a:spcBef>
              <a:spcAft>
                <a:spcPts val="0"/>
              </a:spcAft>
              <a:buClr>
                <a:srgbClr val="90A03A"/>
              </a:buClr>
              <a:buSzPts val="1600"/>
              <a:buNone/>
              <a:defRPr sz="1600"/>
            </a:lvl4pPr>
            <a:lvl5pPr indent="-228600" lvl="4" marL="2286000" rtl="0" algn="l">
              <a:lnSpc>
                <a:spcPct val="90000"/>
              </a:lnSpc>
              <a:spcBef>
                <a:spcPts val="500"/>
              </a:spcBef>
              <a:spcAft>
                <a:spcPts val="0"/>
              </a:spcAft>
              <a:buClr>
                <a:schemeClr val="dk1"/>
              </a:buClr>
              <a:buSzPts val="1600"/>
              <a:buNone/>
              <a:defRPr sz="1600"/>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6" name="Google Shape;206;g27cdb8b71be_0_209"/>
          <p:cNvSpPr txBox="1"/>
          <p:nvPr>
            <p:ph idx="3" type="body"/>
          </p:nvPr>
        </p:nvSpPr>
        <p:spPr>
          <a:xfrm>
            <a:off x="6172200" y="1681163"/>
            <a:ext cx="5183100" cy="824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b="1" sz="2400">
                <a:latin typeface="Asap"/>
                <a:ea typeface="Asap"/>
                <a:cs typeface="Asap"/>
                <a:sym typeface="Asap"/>
              </a:defRPr>
            </a:lvl1pPr>
            <a:lvl2pPr indent="-228600" lvl="1" marL="914400" rtl="0" algn="l">
              <a:lnSpc>
                <a:spcPct val="90000"/>
              </a:lnSpc>
              <a:spcBef>
                <a:spcPts val="500"/>
              </a:spcBef>
              <a:spcAft>
                <a:spcPts val="0"/>
              </a:spcAft>
              <a:buClr>
                <a:srgbClr val="1D1D1D"/>
              </a:buClr>
              <a:buSzPts val="2000"/>
              <a:buNone/>
              <a:defRPr b="1" sz="2000"/>
            </a:lvl2pPr>
            <a:lvl3pPr indent="-228600" lvl="2" marL="1371600" rtl="0" algn="l">
              <a:lnSpc>
                <a:spcPct val="90000"/>
              </a:lnSpc>
              <a:spcBef>
                <a:spcPts val="500"/>
              </a:spcBef>
              <a:spcAft>
                <a:spcPts val="0"/>
              </a:spcAft>
              <a:buClr>
                <a:srgbClr val="04768B"/>
              </a:buClr>
              <a:buSzPts val="1900"/>
              <a:buNone/>
              <a:defRPr b="1" sz="1900"/>
            </a:lvl3pPr>
            <a:lvl4pPr indent="-228600" lvl="3" marL="1828800" rtl="0" algn="l">
              <a:lnSpc>
                <a:spcPct val="90000"/>
              </a:lnSpc>
              <a:spcBef>
                <a:spcPts val="500"/>
              </a:spcBef>
              <a:spcAft>
                <a:spcPts val="0"/>
              </a:spcAft>
              <a:buClr>
                <a:srgbClr val="90A03A"/>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07" name="Google Shape;207;g27cdb8b71be_0_209"/>
          <p:cNvSpPr txBox="1"/>
          <p:nvPr>
            <p:ph idx="4" type="body"/>
          </p:nvPr>
        </p:nvSpPr>
        <p:spPr>
          <a:xfrm>
            <a:off x="6172200" y="2505075"/>
            <a:ext cx="5183100" cy="3711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sz="2400"/>
            </a:lvl1pPr>
            <a:lvl2pPr indent="-228600" lvl="1" marL="914400" rtl="0" algn="l">
              <a:lnSpc>
                <a:spcPct val="90000"/>
              </a:lnSpc>
              <a:spcBef>
                <a:spcPts val="500"/>
              </a:spcBef>
              <a:spcAft>
                <a:spcPts val="0"/>
              </a:spcAft>
              <a:buClr>
                <a:srgbClr val="1D1D1D"/>
              </a:buClr>
              <a:buSzPts val="2000"/>
              <a:buNone/>
              <a:defRPr sz="2000"/>
            </a:lvl2pPr>
            <a:lvl3pPr indent="-228600" lvl="2" marL="1371600" rtl="0" algn="l">
              <a:lnSpc>
                <a:spcPct val="90000"/>
              </a:lnSpc>
              <a:spcBef>
                <a:spcPts val="500"/>
              </a:spcBef>
              <a:spcAft>
                <a:spcPts val="0"/>
              </a:spcAft>
              <a:buClr>
                <a:srgbClr val="04768B"/>
              </a:buClr>
              <a:buSzPts val="1900"/>
              <a:buNone/>
              <a:defRPr sz="1900"/>
            </a:lvl3pPr>
            <a:lvl4pPr indent="-228600" lvl="3" marL="1828800" rtl="0" algn="l">
              <a:lnSpc>
                <a:spcPct val="90000"/>
              </a:lnSpc>
              <a:spcBef>
                <a:spcPts val="500"/>
              </a:spcBef>
              <a:spcAft>
                <a:spcPts val="0"/>
              </a:spcAft>
              <a:buClr>
                <a:srgbClr val="90A03A"/>
              </a:buClr>
              <a:buSzPts val="1600"/>
              <a:buNone/>
              <a:defRPr sz="1600"/>
            </a:lvl4pPr>
            <a:lvl5pPr indent="-228600" lvl="4" marL="2286000" rtl="0" algn="l">
              <a:lnSpc>
                <a:spcPct val="90000"/>
              </a:lnSpc>
              <a:spcBef>
                <a:spcPts val="500"/>
              </a:spcBef>
              <a:spcAft>
                <a:spcPts val="0"/>
              </a:spcAft>
              <a:buClr>
                <a:schemeClr val="dk1"/>
              </a:buClr>
              <a:buSzPts val="1600"/>
              <a:buNone/>
              <a:defRPr sz="1600"/>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8" name="Google Shape;208;g27cdb8b71be_0_20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209" name="Shape 209"/>
        <p:cNvGrpSpPr/>
        <p:nvPr/>
      </p:nvGrpSpPr>
      <p:grpSpPr>
        <a:xfrm>
          <a:off x="0" y="0"/>
          <a:ext cx="0" cy="0"/>
          <a:chOff x="0" y="0"/>
          <a:chExt cx="0" cy="0"/>
        </a:xfrm>
      </p:grpSpPr>
      <p:sp>
        <p:nvSpPr>
          <p:cNvPr id="210" name="Google Shape;210;g27cdb8b71be_0_216"/>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1" name="Google Shape;211;g27cdb8b71be_0_216"/>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enaires (Français)">
  <p:cSld name="Partenaires (Français)">
    <p:bg>
      <p:bgPr>
        <a:blipFill>
          <a:blip r:embed="rId2">
            <a:alphaModFix/>
          </a:blip>
          <a:stretch>
            <a:fillRect/>
          </a:stretch>
        </a:blipFill>
      </p:bgPr>
    </p:bg>
    <p:spTree>
      <p:nvGrpSpPr>
        <p:cNvPr id="27" name="Shape 27"/>
        <p:cNvGrpSpPr/>
        <p:nvPr/>
      </p:nvGrpSpPr>
      <p:grpSpPr>
        <a:xfrm>
          <a:off x="0" y="0"/>
          <a:ext cx="0" cy="0"/>
          <a:chOff x="0" y="0"/>
          <a:chExt cx="0" cy="0"/>
        </a:xfrm>
      </p:grpSpPr>
      <p:pic>
        <p:nvPicPr>
          <p:cNvPr id="28" name="Google Shape;28;p8"/>
          <p:cNvPicPr preferRelativeResize="0"/>
          <p:nvPr/>
        </p:nvPicPr>
        <p:blipFill rotWithShape="1">
          <a:blip r:embed="rId3">
            <a:alphaModFix/>
          </a:blip>
          <a:srcRect b="0" l="0" r="0" t="0"/>
          <a:stretch/>
        </p:blipFill>
        <p:spPr>
          <a:xfrm>
            <a:off x="3000374" y="2714230"/>
            <a:ext cx="3095626" cy="1905000"/>
          </a:xfrm>
          <a:prstGeom prst="rect">
            <a:avLst/>
          </a:prstGeom>
          <a:noFill/>
          <a:ln>
            <a:noFill/>
          </a:ln>
        </p:spPr>
      </p:pic>
      <p:sp>
        <p:nvSpPr>
          <p:cNvPr id="29" name="Google Shape;29;p8"/>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8"/>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 name="Google Shape;31;p8"/>
          <p:cNvPicPr preferRelativeResize="0"/>
          <p:nvPr/>
        </p:nvPicPr>
        <p:blipFill rotWithShape="1">
          <a:blip r:embed="rId4">
            <a:alphaModFix/>
          </a:blip>
          <a:srcRect b="0" l="0" r="0" t="0"/>
          <a:stretch/>
        </p:blipFill>
        <p:spPr>
          <a:xfrm>
            <a:off x="4859339" y="138807"/>
            <a:ext cx="2473322" cy="899015"/>
          </a:xfrm>
          <a:prstGeom prst="rect">
            <a:avLst/>
          </a:prstGeom>
          <a:noFill/>
          <a:ln>
            <a:noFill/>
          </a:ln>
        </p:spPr>
      </p:pic>
      <p:pic>
        <p:nvPicPr>
          <p:cNvPr id="32" name="Google Shape;32;p8"/>
          <p:cNvPicPr preferRelativeResize="0"/>
          <p:nvPr/>
        </p:nvPicPr>
        <p:blipFill rotWithShape="1">
          <a:blip r:embed="rId5">
            <a:alphaModFix/>
          </a:blip>
          <a:srcRect b="0" l="0" r="0" t="0"/>
          <a:stretch/>
        </p:blipFill>
        <p:spPr>
          <a:xfrm>
            <a:off x="15373" y="4935087"/>
            <a:ext cx="2325789" cy="1431255"/>
          </a:xfrm>
          <a:prstGeom prst="rect">
            <a:avLst/>
          </a:prstGeom>
          <a:noFill/>
          <a:ln>
            <a:noFill/>
          </a:ln>
        </p:spPr>
      </p:pic>
      <p:pic>
        <p:nvPicPr>
          <p:cNvPr id="33" name="Google Shape;33;p8"/>
          <p:cNvPicPr preferRelativeResize="0"/>
          <p:nvPr/>
        </p:nvPicPr>
        <p:blipFill rotWithShape="1">
          <a:blip r:embed="rId6">
            <a:alphaModFix/>
          </a:blip>
          <a:srcRect b="0" l="0" r="0" t="0"/>
          <a:stretch/>
        </p:blipFill>
        <p:spPr>
          <a:xfrm>
            <a:off x="7086367" y="4959864"/>
            <a:ext cx="2325789" cy="1431255"/>
          </a:xfrm>
          <a:prstGeom prst="rect">
            <a:avLst/>
          </a:prstGeom>
          <a:noFill/>
          <a:ln>
            <a:noFill/>
          </a:ln>
        </p:spPr>
      </p:pic>
      <p:pic>
        <p:nvPicPr>
          <p:cNvPr id="34" name="Google Shape;34;p8"/>
          <p:cNvPicPr preferRelativeResize="0"/>
          <p:nvPr/>
        </p:nvPicPr>
        <p:blipFill rotWithShape="1">
          <a:blip r:embed="rId7">
            <a:alphaModFix/>
          </a:blip>
          <a:srcRect b="0" l="0" r="0" t="0"/>
          <a:stretch/>
        </p:blipFill>
        <p:spPr>
          <a:xfrm>
            <a:off x="4729369" y="4924723"/>
            <a:ext cx="2325789" cy="1431255"/>
          </a:xfrm>
          <a:prstGeom prst="rect">
            <a:avLst/>
          </a:prstGeom>
          <a:noFill/>
          <a:ln>
            <a:noFill/>
          </a:ln>
        </p:spPr>
      </p:pic>
      <p:pic>
        <p:nvPicPr>
          <p:cNvPr id="35" name="Google Shape;35;p8"/>
          <p:cNvPicPr preferRelativeResize="0"/>
          <p:nvPr/>
        </p:nvPicPr>
        <p:blipFill rotWithShape="1">
          <a:blip r:embed="rId8">
            <a:alphaModFix/>
          </a:blip>
          <a:srcRect b="0" l="0" r="0" t="0"/>
          <a:stretch/>
        </p:blipFill>
        <p:spPr>
          <a:xfrm>
            <a:off x="9096374" y="2797013"/>
            <a:ext cx="3095626" cy="1905001"/>
          </a:xfrm>
          <a:prstGeom prst="rect">
            <a:avLst/>
          </a:prstGeom>
          <a:noFill/>
          <a:ln>
            <a:noFill/>
          </a:ln>
        </p:spPr>
      </p:pic>
      <p:pic>
        <p:nvPicPr>
          <p:cNvPr id="36" name="Google Shape;36;p8"/>
          <p:cNvPicPr preferRelativeResize="0"/>
          <p:nvPr/>
        </p:nvPicPr>
        <p:blipFill rotWithShape="1">
          <a:blip r:embed="rId9">
            <a:alphaModFix/>
          </a:blip>
          <a:srcRect b="0" l="0" r="0" t="0"/>
          <a:stretch/>
        </p:blipFill>
        <p:spPr>
          <a:xfrm>
            <a:off x="2372371" y="4914361"/>
            <a:ext cx="2325789" cy="1431255"/>
          </a:xfrm>
          <a:prstGeom prst="rect">
            <a:avLst/>
          </a:prstGeom>
          <a:noFill/>
          <a:ln>
            <a:noFill/>
          </a:ln>
        </p:spPr>
      </p:pic>
      <p:pic>
        <p:nvPicPr>
          <p:cNvPr id="37" name="Google Shape;37;p8"/>
          <p:cNvPicPr preferRelativeResize="0"/>
          <p:nvPr/>
        </p:nvPicPr>
        <p:blipFill rotWithShape="1">
          <a:blip r:embed="rId10">
            <a:alphaModFix/>
          </a:blip>
          <a:srcRect b="0" l="0" r="0" t="0"/>
          <a:stretch/>
        </p:blipFill>
        <p:spPr>
          <a:xfrm>
            <a:off x="8611" y="2759084"/>
            <a:ext cx="3095626" cy="1905000"/>
          </a:xfrm>
          <a:prstGeom prst="rect">
            <a:avLst/>
          </a:prstGeom>
          <a:noFill/>
          <a:ln>
            <a:noFill/>
          </a:ln>
        </p:spPr>
      </p:pic>
      <p:pic>
        <p:nvPicPr>
          <p:cNvPr id="38" name="Google Shape;38;p8"/>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sp>
        <p:nvSpPr>
          <p:cNvPr id="39" name="Google Shape;39;p8"/>
          <p:cNvSpPr txBox="1"/>
          <p:nvPr/>
        </p:nvSpPr>
        <p:spPr>
          <a:xfrm>
            <a:off x="2087033" y="1894891"/>
            <a:ext cx="801793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Partenariats et commanditaires</a:t>
            </a:r>
            <a:endParaRPr b="0" i="0" sz="4400" u="none" cap="none" strike="noStrike">
              <a:solidFill>
                <a:srgbClr val="0EAB9A"/>
              </a:solidFill>
              <a:latin typeface="Asap"/>
              <a:ea typeface="Asap"/>
              <a:cs typeface="Asap"/>
              <a:sym typeface="Asap"/>
            </a:endParaRPr>
          </a:p>
        </p:txBody>
      </p:sp>
      <p:sp>
        <p:nvSpPr>
          <p:cNvPr id="40" name="Google Shape;40;p8"/>
          <p:cNvSpPr/>
          <p:nvPr/>
        </p:nvSpPr>
        <p:spPr>
          <a:xfrm>
            <a:off x="-2" y="6324384"/>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 name="Google Shape;41;p8"/>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212" name="Shape 212"/>
        <p:cNvGrpSpPr/>
        <p:nvPr/>
      </p:nvGrpSpPr>
      <p:grpSpPr>
        <a:xfrm>
          <a:off x="0" y="0"/>
          <a:ext cx="0" cy="0"/>
          <a:chOff x="0" y="0"/>
          <a:chExt cx="0" cy="0"/>
        </a:xfrm>
      </p:grpSpPr>
      <p:sp>
        <p:nvSpPr>
          <p:cNvPr id="213" name="Google Shape;213;g27cdb8b71be_0_219"/>
          <p:cNvSpPr txBox="1"/>
          <p:nvPr>
            <p:ph type="title"/>
          </p:nvPr>
        </p:nvSpPr>
        <p:spPr>
          <a:xfrm>
            <a:off x="839788" y="457200"/>
            <a:ext cx="3600000" cy="16005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7F7F7"/>
              </a:buClr>
              <a:buSzPts val="3200"/>
              <a:buFont typeface="Asap"/>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4" name="Google Shape;214;g27cdb8b71be_0_219"/>
          <p:cNvSpPr txBox="1"/>
          <p:nvPr>
            <p:ph idx="1" type="body"/>
          </p:nvPr>
        </p:nvSpPr>
        <p:spPr>
          <a:xfrm>
            <a:off x="5546558" y="987425"/>
            <a:ext cx="5808900" cy="5229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3200"/>
              <a:buNone/>
              <a:defRPr sz="3200"/>
            </a:lvl1pPr>
            <a:lvl2pPr indent="-228600" lvl="1" marL="914400" rtl="0" algn="l">
              <a:lnSpc>
                <a:spcPct val="90000"/>
              </a:lnSpc>
              <a:spcBef>
                <a:spcPts val="500"/>
              </a:spcBef>
              <a:spcAft>
                <a:spcPts val="0"/>
              </a:spcAft>
              <a:buClr>
                <a:srgbClr val="1D1D1D"/>
              </a:buClr>
              <a:buSzPts val="2800"/>
              <a:buNone/>
              <a:defRPr sz="2800"/>
            </a:lvl2pPr>
            <a:lvl3pPr indent="-228600" lvl="2" marL="1371600" rtl="0" algn="l">
              <a:lnSpc>
                <a:spcPct val="90000"/>
              </a:lnSpc>
              <a:spcBef>
                <a:spcPts val="500"/>
              </a:spcBef>
              <a:spcAft>
                <a:spcPts val="0"/>
              </a:spcAft>
              <a:buClr>
                <a:srgbClr val="04768B"/>
              </a:buClr>
              <a:buSzPts val="2400"/>
              <a:buNone/>
              <a:defRPr sz="2400"/>
            </a:lvl3pPr>
            <a:lvl4pPr indent="-228600" lvl="3" marL="1828800" rtl="0" algn="l">
              <a:lnSpc>
                <a:spcPct val="90000"/>
              </a:lnSpc>
              <a:spcBef>
                <a:spcPts val="500"/>
              </a:spcBef>
              <a:spcAft>
                <a:spcPts val="0"/>
              </a:spcAft>
              <a:buClr>
                <a:srgbClr val="90A03A"/>
              </a:buClr>
              <a:buSzPts val="2000"/>
              <a:buNone/>
              <a:defRPr sz="2000"/>
            </a:lvl4pPr>
            <a:lvl5pPr indent="-228600" lvl="4" marL="2286000" rtl="0" algn="l">
              <a:lnSpc>
                <a:spcPct val="90000"/>
              </a:lnSpc>
              <a:spcBef>
                <a:spcPts val="500"/>
              </a:spcBef>
              <a:spcAft>
                <a:spcPts val="0"/>
              </a:spcAft>
              <a:buClr>
                <a:schemeClr val="dk1"/>
              </a:buClr>
              <a:buSzPts val="2000"/>
              <a:buNone/>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15" name="Google Shape;215;g27cdb8b71be_0_219"/>
          <p:cNvSpPr txBox="1"/>
          <p:nvPr>
            <p:ph idx="2" type="body"/>
          </p:nvPr>
        </p:nvSpPr>
        <p:spPr>
          <a:xfrm>
            <a:off x="839788" y="2057399"/>
            <a:ext cx="3600000" cy="41592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600"/>
              <a:buNone/>
              <a:defRPr sz="1600"/>
            </a:lvl1pPr>
            <a:lvl2pPr indent="-228600" lvl="1" marL="914400" rtl="0" algn="l">
              <a:lnSpc>
                <a:spcPct val="90000"/>
              </a:lnSpc>
              <a:spcBef>
                <a:spcPts val="500"/>
              </a:spcBef>
              <a:spcAft>
                <a:spcPts val="0"/>
              </a:spcAft>
              <a:buClr>
                <a:srgbClr val="1D1D1D"/>
              </a:buClr>
              <a:buSzPts val="1500"/>
              <a:buNone/>
              <a:defRPr sz="1500"/>
            </a:lvl2pPr>
            <a:lvl3pPr indent="-228600" lvl="2" marL="1371600" rtl="0" algn="l">
              <a:lnSpc>
                <a:spcPct val="90000"/>
              </a:lnSpc>
              <a:spcBef>
                <a:spcPts val="500"/>
              </a:spcBef>
              <a:spcAft>
                <a:spcPts val="0"/>
              </a:spcAft>
              <a:buClr>
                <a:srgbClr val="04768B"/>
              </a:buClr>
              <a:buSzPts val="1200"/>
              <a:buNone/>
              <a:defRPr sz="1200"/>
            </a:lvl3pPr>
            <a:lvl4pPr indent="-228600" lvl="3" marL="1828800" rtl="0" algn="l">
              <a:lnSpc>
                <a:spcPct val="90000"/>
              </a:lnSpc>
              <a:spcBef>
                <a:spcPts val="500"/>
              </a:spcBef>
              <a:spcAft>
                <a:spcPts val="0"/>
              </a:spcAft>
              <a:buClr>
                <a:srgbClr val="90A03A"/>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216" name="Google Shape;216;g27cdb8b71be_0_21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217" name="Shape 217"/>
        <p:cNvGrpSpPr/>
        <p:nvPr/>
      </p:nvGrpSpPr>
      <p:grpSpPr>
        <a:xfrm>
          <a:off x="0" y="0"/>
          <a:ext cx="0" cy="0"/>
          <a:chOff x="0" y="0"/>
          <a:chExt cx="0" cy="0"/>
        </a:xfrm>
      </p:grpSpPr>
      <p:sp>
        <p:nvSpPr>
          <p:cNvPr id="218" name="Google Shape;218;g27cdb8b71be_0_224"/>
          <p:cNvSpPr txBox="1"/>
          <p:nvPr>
            <p:ph type="title"/>
          </p:nvPr>
        </p:nvSpPr>
        <p:spPr>
          <a:xfrm>
            <a:off x="839788" y="457200"/>
            <a:ext cx="3575700" cy="16005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7F7F7"/>
              </a:buClr>
              <a:buSzPts val="3200"/>
              <a:buFont typeface="Asap"/>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9" name="Google Shape;219;g27cdb8b71be_0_224"/>
          <p:cNvSpPr/>
          <p:nvPr>
            <p:ph idx="2" type="pic"/>
          </p:nvPr>
        </p:nvSpPr>
        <p:spPr>
          <a:xfrm>
            <a:off x="5546558" y="987425"/>
            <a:ext cx="5808900" cy="5229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sp>
      <p:sp>
        <p:nvSpPr>
          <p:cNvPr id="220" name="Google Shape;220;g27cdb8b71be_0_224"/>
          <p:cNvSpPr txBox="1"/>
          <p:nvPr>
            <p:ph idx="1" type="body"/>
          </p:nvPr>
        </p:nvSpPr>
        <p:spPr>
          <a:xfrm>
            <a:off x="839788" y="2057399"/>
            <a:ext cx="3575700" cy="41592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600"/>
              <a:buNone/>
              <a:defRPr sz="1600"/>
            </a:lvl1pPr>
            <a:lvl2pPr indent="-228600" lvl="1" marL="914400" rtl="0" algn="l">
              <a:lnSpc>
                <a:spcPct val="90000"/>
              </a:lnSpc>
              <a:spcBef>
                <a:spcPts val="500"/>
              </a:spcBef>
              <a:spcAft>
                <a:spcPts val="0"/>
              </a:spcAft>
              <a:buClr>
                <a:srgbClr val="1D1D1D"/>
              </a:buClr>
              <a:buSzPts val="1500"/>
              <a:buNone/>
              <a:defRPr sz="1500"/>
            </a:lvl2pPr>
            <a:lvl3pPr indent="-228600" lvl="2" marL="1371600" rtl="0" algn="l">
              <a:lnSpc>
                <a:spcPct val="90000"/>
              </a:lnSpc>
              <a:spcBef>
                <a:spcPts val="500"/>
              </a:spcBef>
              <a:spcAft>
                <a:spcPts val="0"/>
              </a:spcAft>
              <a:buClr>
                <a:srgbClr val="04768B"/>
              </a:buClr>
              <a:buSzPts val="1200"/>
              <a:buNone/>
              <a:defRPr sz="1200"/>
            </a:lvl3pPr>
            <a:lvl4pPr indent="-228600" lvl="3" marL="1828800" rtl="0" algn="l">
              <a:lnSpc>
                <a:spcPct val="90000"/>
              </a:lnSpc>
              <a:spcBef>
                <a:spcPts val="500"/>
              </a:spcBef>
              <a:spcAft>
                <a:spcPts val="0"/>
              </a:spcAft>
              <a:buClr>
                <a:srgbClr val="90A03A"/>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221" name="Google Shape;221;g27cdb8b71be_0_224"/>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22" name="Shape 222"/>
        <p:cNvGrpSpPr/>
        <p:nvPr/>
      </p:nvGrpSpPr>
      <p:grpSpPr>
        <a:xfrm>
          <a:off x="0" y="0"/>
          <a:ext cx="0" cy="0"/>
          <a:chOff x="0" y="0"/>
          <a:chExt cx="0" cy="0"/>
        </a:xfrm>
      </p:grpSpPr>
      <p:sp>
        <p:nvSpPr>
          <p:cNvPr id="223" name="Google Shape;223;g27cdb8b71be_0_229"/>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24" name="Google Shape;224;g27cdb8b71be_0_229"/>
          <p:cNvSpPr txBox="1"/>
          <p:nvPr>
            <p:ph idx="1" type="body"/>
          </p:nvPr>
        </p:nvSpPr>
        <p:spPr>
          <a:xfrm rot="5400000">
            <a:off x="3900600" y="-1236775"/>
            <a:ext cx="4390800" cy="105156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25" name="Google Shape;225;g27cdb8b71be_0_22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26" name="Shape 226"/>
        <p:cNvGrpSpPr/>
        <p:nvPr/>
      </p:nvGrpSpPr>
      <p:grpSpPr>
        <a:xfrm>
          <a:off x="0" y="0"/>
          <a:ext cx="0" cy="0"/>
          <a:chOff x="0" y="0"/>
          <a:chExt cx="0" cy="0"/>
        </a:xfrm>
      </p:grpSpPr>
      <p:sp>
        <p:nvSpPr>
          <p:cNvPr id="227" name="Google Shape;227;g27cdb8b71be_0_233"/>
          <p:cNvSpPr txBox="1"/>
          <p:nvPr>
            <p:ph type="title"/>
          </p:nvPr>
        </p:nvSpPr>
        <p:spPr>
          <a:xfrm rot="5400000">
            <a:off x="7113750" y="1976275"/>
            <a:ext cx="5851200" cy="26289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28" name="Google Shape;228;g27cdb8b71be_0_233"/>
          <p:cNvSpPr txBox="1"/>
          <p:nvPr>
            <p:ph idx="1" type="body"/>
          </p:nvPr>
        </p:nvSpPr>
        <p:spPr>
          <a:xfrm rot="5400000">
            <a:off x="1779750" y="-576425"/>
            <a:ext cx="5851200" cy="7734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29" name="Google Shape;229;g27cdb8b71be_0_233"/>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1" type="obj">
  <p:cSld name="OBJECT">
    <p:bg>
      <p:bgPr>
        <a:blipFill>
          <a:blip r:embed="rId2">
            <a:alphaModFix amt="5000"/>
          </a:blip>
          <a:stretch>
            <a:fillRect/>
          </a:stretch>
        </a:blipFill>
      </p:bgPr>
    </p:bg>
    <p:spTree>
      <p:nvGrpSpPr>
        <p:cNvPr id="230" name="Shape 230"/>
        <p:cNvGrpSpPr/>
        <p:nvPr/>
      </p:nvGrpSpPr>
      <p:grpSpPr>
        <a:xfrm>
          <a:off x="0" y="0"/>
          <a:ext cx="0" cy="0"/>
          <a:chOff x="0" y="0"/>
          <a:chExt cx="0" cy="0"/>
        </a:xfrm>
      </p:grpSpPr>
      <p:sp>
        <p:nvSpPr>
          <p:cNvPr id="231" name="Google Shape;231;g27cdb8b71be_0_237"/>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232" name="Google Shape;232;g27cdb8b71be_0_237"/>
          <p:cNvPicPr preferRelativeResize="0"/>
          <p:nvPr/>
        </p:nvPicPr>
        <p:blipFill rotWithShape="1">
          <a:blip r:embed="rId3">
            <a:alphaModFix/>
          </a:blip>
          <a:srcRect b="0" l="0" r="0" t="0"/>
          <a:stretch/>
        </p:blipFill>
        <p:spPr>
          <a:xfrm>
            <a:off x="543827" y="1908082"/>
            <a:ext cx="4627300" cy="4629149"/>
          </a:xfrm>
          <a:prstGeom prst="rect">
            <a:avLst/>
          </a:prstGeom>
          <a:noFill/>
          <a:ln>
            <a:noFill/>
          </a:ln>
        </p:spPr>
      </p:pic>
      <p:sp>
        <p:nvSpPr>
          <p:cNvPr id="233" name="Google Shape;233;g27cdb8b71be_0_237"/>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34" name="Google Shape;234;g27cdb8b71be_0_237"/>
          <p:cNvSpPr txBox="1"/>
          <p:nvPr>
            <p:ph idx="1" type="body"/>
          </p:nvPr>
        </p:nvSpPr>
        <p:spPr>
          <a:xfrm>
            <a:off x="5543550" y="1825625"/>
            <a:ext cx="58104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35" name="Google Shape;235;g27cdb8b71be_0_237"/>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2">
  <p:cSld name="Image et contenu 2">
    <p:bg>
      <p:bgPr>
        <a:blipFill>
          <a:blip r:embed="rId2">
            <a:alphaModFix amt="5000"/>
          </a:blip>
          <a:stretch>
            <a:fillRect/>
          </a:stretch>
        </a:blipFill>
      </p:bgPr>
    </p:bg>
    <p:spTree>
      <p:nvGrpSpPr>
        <p:cNvPr id="236" name="Shape 236"/>
        <p:cNvGrpSpPr/>
        <p:nvPr/>
      </p:nvGrpSpPr>
      <p:grpSpPr>
        <a:xfrm>
          <a:off x="0" y="0"/>
          <a:ext cx="0" cy="0"/>
          <a:chOff x="0" y="0"/>
          <a:chExt cx="0" cy="0"/>
        </a:xfrm>
      </p:grpSpPr>
      <p:sp>
        <p:nvSpPr>
          <p:cNvPr id="237" name="Google Shape;237;g27cdb8b71be_0_243"/>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38" name="Google Shape;238;g27cdb8b71be_0_243"/>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39" name="Google Shape;239;g27cdb8b71be_0_243"/>
          <p:cNvSpPr txBox="1"/>
          <p:nvPr>
            <p:ph idx="1" type="body"/>
          </p:nvPr>
        </p:nvSpPr>
        <p:spPr>
          <a:xfrm>
            <a:off x="5543550" y="1825625"/>
            <a:ext cx="5810400" cy="43875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240" name="Google Shape;240;g27cdb8b71be_0_243"/>
          <p:cNvPicPr preferRelativeResize="0"/>
          <p:nvPr/>
        </p:nvPicPr>
        <p:blipFill rotWithShape="1">
          <a:blip r:embed="rId3">
            <a:alphaModFix/>
          </a:blip>
          <a:srcRect b="12503" l="0" r="0" t="0"/>
          <a:stretch/>
        </p:blipFill>
        <p:spPr>
          <a:xfrm>
            <a:off x="241749" y="1701094"/>
            <a:ext cx="5154843" cy="4511928"/>
          </a:xfrm>
          <a:prstGeom prst="rect">
            <a:avLst/>
          </a:prstGeom>
          <a:noFill/>
          <a:ln>
            <a:noFill/>
          </a:ln>
        </p:spPr>
      </p:pic>
      <p:sp>
        <p:nvSpPr>
          <p:cNvPr id="241" name="Google Shape;241;g27cdb8b71be_0_243"/>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3">
  <p:cSld name="Image et contenu 3">
    <p:bg>
      <p:bgPr>
        <a:blipFill>
          <a:blip r:embed="rId2">
            <a:alphaModFix amt="5000"/>
          </a:blip>
          <a:stretch>
            <a:fillRect/>
          </a:stretch>
        </a:blipFill>
      </p:bgPr>
    </p:bg>
    <p:spTree>
      <p:nvGrpSpPr>
        <p:cNvPr id="242" name="Shape 242"/>
        <p:cNvGrpSpPr/>
        <p:nvPr/>
      </p:nvGrpSpPr>
      <p:grpSpPr>
        <a:xfrm>
          <a:off x="0" y="0"/>
          <a:ext cx="0" cy="0"/>
          <a:chOff x="0" y="0"/>
          <a:chExt cx="0" cy="0"/>
        </a:xfrm>
      </p:grpSpPr>
      <p:sp>
        <p:nvSpPr>
          <p:cNvPr id="243" name="Google Shape;243;g27cdb8b71be_0_249"/>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244" name="Google Shape;244;g27cdb8b71be_0_249"/>
          <p:cNvPicPr preferRelativeResize="0"/>
          <p:nvPr/>
        </p:nvPicPr>
        <p:blipFill rotWithShape="1">
          <a:blip r:embed="rId3">
            <a:alphaModFix/>
          </a:blip>
          <a:srcRect b="0" l="0" r="0" t="0"/>
          <a:stretch/>
        </p:blipFill>
        <p:spPr>
          <a:xfrm>
            <a:off x="772886" y="1825625"/>
            <a:ext cx="4349600" cy="4351339"/>
          </a:xfrm>
          <a:prstGeom prst="rect">
            <a:avLst/>
          </a:prstGeom>
          <a:noFill/>
          <a:ln>
            <a:noFill/>
          </a:ln>
        </p:spPr>
      </p:pic>
      <p:sp>
        <p:nvSpPr>
          <p:cNvPr id="245" name="Google Shape;245;g27cdb8b71be_0_249"/>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46" name="Google Shape;246;g27cdb8b71be_0_249"/>
          <p:cNvSpPr txBox="1"/>
          <p:nvPr>
            <p:ph idx="1" type="body"/>
          </p:nvPr>
        </p:nvSpPr>
        <p:spPr>
          <a:xfrm>
            <a:off x="5543550" y="1825625"/>
            <a:ext cx="58104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47" name="Google Shape;247;g27cdb8b71be_0_24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4">
  <p:cSld name="Image et contenu 4">
    <p:bg>
      <p:bgPr>
        <a:blipFill>
          <a:blip r:embed="rId2">
            <a:alphaModFix amt="5000"/>
          </a:blip>
          <a:stretch>
            <a:fillRect/>
          </a:stretch>
        </a:blipFill>
      </p:bgPr>
    </p:bg>
    <p:spTree>
      <p:nvGrpSpPr>
        <p:cNvPr id="248" name="Shape 248"/>
        <p:cNvGrpSpPr/>
        <p:nvPr/>
      </p:nvGrpSpPr>
      <p:grpSpPr>
        <a:xfrm>
          <a:off x="0" y="0"/>
          <a:ext cx="0" cy="0"/>
          <a:chOff x="0" y="0"/>
          <a:chExt cx="0" cy="0"/>
        </a:xfrm>
      </p:grpSpPr>
      <p:sp>
        <p:nvSpPr>
          <p:cNvPr id="249" name="Google Shape;249;g27cdb8b71be_0_255"/>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250" name="Google Shape;250;g27cdb8b71be_0_255"/>
          <p:cNvPicPr preferRelativeResize="0"/>
          <p:nvPr/>
        </p:nvPicPr>
        <p:blipFill rotWithShape="1">
          <a:blip r:embed="rId3">
            <a:alphaModFix/>
          </a:blip>
          <a:srcRect b="0" l="0" r="0" t="0"/>
          <a:stretch/>
        </p:blipFill>
        <p:spPr>
          <a:xfrm>
            <a:off x="685800" y="1825625"/>
            <a:ext cx="4389084" cy="4390840"/>
          </a:xfrm>
          <a:prstGeom prst="rect">
            <a:avLst/>
          </a:prstGeom>
          <a:noFill/>
          <a:ln>
            <a:noFill/>
          </a:ln>
        </p:spPr>
      </p:pic>
      <p:sp>
        <p:nvSpPr>
          <p:cNvPr id="251" name="Google Shape;251;g27cdb8b71be_0_255"/>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2" name="Google Shape;252;g27cdb8b71be_0_255"/>
          <p:cNvSpPr txBox="1"/>
          <p:nvPr>
            <p:ph idx="1" type="body"/>
          </p:nvPr>
        </p:nvSpPr>
        <p:spPr>
          <a:xfrm>
            <a:off x="5543550" y="1825625"/>
            <a:ext cx="58104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53" name="Google Shape;253;g27cdb8b71be_0_255"/>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254" name="Shape 254"/>
        <p:cNvGrpSpPr/>
        <p:nvPr/>
      </p:nvGrpSpPr>
      <p:grpSpPr>
        <a:xfrm>
          <a:off x="0" y="0"/>
          <a:ext cx="0" cy="0"/>
          <a:chOff x="0" y="0"/>
          <a:chExt cx="0" cy="0"/>
        </a:xfrm>
      </p:grpSpPr>
      <p:sp>
        <p:nvSpPr>
          <p:cNvPr id="255" name="Google Shape;255;g27cdb8b71be_0_261"/>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6" name="Google Shape;256;g27cdb8b71be_0_261"/>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bg>
      <p:bgPr>
        <a:blipFill>
          <a:blip r:embed="rId2">
            <a:alphaModFix amt="9000"/>
          </a:blip>
          <a:stretch>
            <a:fillRect/>
          </a:stretch>
        </a:blipFill>
      </p:bgPr>
    </p:bg>
    <p:spTree>
      <p:nvGrpSpPr>
        <p:cNvPr id="42" name="Shape 42"/>
        <p:cNvGrpSpPr/>
        <p:nvPr/>
      </p:nvGrpSpPr>
      <p:grpSpPr>
        <a:xfrm>
          <a:off x="0" y="0"/>
          <a:ext cx="0" cy="0"/>
          <a:chOff x="0" y="0"/>
          <a:chExt cx="0" cy="0"/>
        </a:xfrm>
      </p:grpSpPr>
      <p:sp>
        <p:nvSpPr>
          <p:cNvPr id="43" name="Google Shape;43;p15"/>
          <p:cNvSpPr/>
          <p:nvPr/>
        </p:nvSpPr>
        <p:spPr>
          <a:xfrm>
            <a:off x="1178488" y="1015710"/>
            <a:ext cx="9975057" cy="4887398"/>
          </a:xfrm>
          <a:prstGeom prst="rect">
            <a:avLst/>
          </a:prstGeom>
          <a:solidFill>
            <a:srgbClr val="FBFBFB">
              <a:alpha val="2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5"/>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English)">
  <p:cSld name="Partners (English)">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9"/>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8" name="Google Shape;48;p9"/>
          <p:cNvPicPr preferRelativeResize="0"/>
          <p:nvPr/>
        </p:nvPicPr>
        <p:blipFill rotWithShape="1">
          <a:blip r:embed="rId3">
            <a:alphaModFix/>
          </a:blip>
          <a:srcRect b="0" l="0" r="0" t="0"/>
          <a:stretch/>
        </p:blipFill>
        <p:spPr>
          <a:xfrm>
            <a:off x="4859339" y="138807"/>
            <a:ext cx="2473322" cy="899015"/>
          </a:xfrm>
          <a:prstGeom prst="rect">
            <a:avLst/>
          </a:prstGeom>
          <a:noFill/>
          <a:ln>
            <a:noFill/>
          </a:ln>
        </p:spPr>
      </p:pic>
      <p:sp>
        <p:nvSpPr>
          <p:cNvPr id="49" name="Google Shape;49;p9"/>
          <p:cNvSpPr txBox="1"/>
          <p:nvPr/>
        </p:nvSpPr>
        <p:spPr>
          <a:xfrm>
            <a:off x="3185652" y="1961140"/>
            <a:ext cx="582069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Partners and Sponsors</a:t>
            </a:r>
            <a:endParaRPr b="0" i="0" sz="4400" u="none" cap="none" strike="noStrike">
              <a:solidFill>
                <a:srgbClr val="0EAB9A"/>
              </a:solidFill>
              <a:latin typeface="Asap"/>
              <a:ea typeface="Asap"/>
              <a:cs typeface="Asap"/>
              <a:sym typeface="Asap"/>
            </a:endParaRPr>
          </a:p>
        </p:txBody>
      </p:sp>
      <p:sp>
        <p:nvSpPr>
          <p:cNvPr id="50" name="Google Shape;50;p9"/>
          <p:cNvSpPr/>
          <p:nvPr/>
        </p:nvSpPr>
        <p:spPr>
          <a:xfrm>
            <a:off x="0" y="6317171"/>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1" name="Google Shape;51;p9"/>
          <p:cNvPicPr preferRelativeResize="0"/>
          <p:nvPr/>
        </p:nvPicPr>
        <p:blipFill rotWithShape="1">
          <a:blip r:embed="rId4">
            <a:alphaModFix/>
          </a:blip>
          <a:srcRect b="0" l="0" r="0" t="0"/>
          <a:stretch/>
        </p:blipFill>
        <p:spPr>
          <a:xfrm>
            <a:off x="3000374" y="2714230"/>
            <a:ext cx="3095626" cy="1905000"/>
          </a:xfrm>
          <a:prstGeom prst="rect">
            <a:avLst/>
          </a:prstGeom>
          <a:noFill/>
          <a:ln>
            <a:noFill/>
          </a:ln>
        </p:spPr>
      </p:pic>
      <p:pic>
        <p:nvPicPr>
          <p:cNvPr id="52" name="Google Shape;52;p9"/>
          <p:cNvPicPr preferRelativeResize="0"/>
          <p:nvPr/>
        </p:nvPicPr>
        <p:blipFill rotWithShape="1">
          <a:blip r:embed="rId5">
            <a:alphaModFix/>
          </a:blip>
          <a:srcRect b="0" l="0" r="0" t="0"/>
          <a:stretch/>
        </p:blipFill>
        <p:spPr>
          <a:xfrm>
            <a:off x="15373" y="4935087"/>
            <a:ext cx="2325789" cy="1431255"/>
          </a:xfrm>
          <a:prstGeom prst="rect">
            <a:avLst/>
          </a:prstGeom>
          <a:noFill/>
          <a:ln>
            <a:noFill/>
          </a:ln>
        </p:spPr>
      </p:pic>
      <p:pic>
        <p:nvPicPr>
          <p:cNvPr id="53" name="Google Shape;53;p9"/>
          <p:cNvPicPr preferRelativeResize="0"/>
          <p:nvPr/>
        </p:nvPicPr>
        <p:blipFill rotWithShape="1">
          <a:blip r:embed="rId6">
            <a:alphaModFix/>
          </a:blip>
          <a:srcRect b="0" l="0" r="0" t="0"/>
          <a:stretch/>
        </p:blipFill>
        <p:spPr>
          <a:xfrm>
            <a:off x="7086367" y="4959864"/>
            <a:ext cx="2325789" cy="1431255"/>
          </a:xfrm>
          <a:prstGeom prst="rect">
            <a:avLst/>
          </a:prstGeom>
          <a:noFill/>
          <a:ln>
            <a:noFill/>
          </a:ln>
        </p:spPr>
      </p:pic>
      <p:pic>
        <p:nvPicPr>
          <p:cNvPr id="54" name="Google Shape;54;p9"/>
          <p:cNvPicPr preferRelativeResize="0"/>
          <p:nvPr/>
        </p:nvPicPr>
        <p:blipFill rotWithShape="1">
          <a:blip r:embed="rId7">
            <a:alphaModFix/>
          </a:blip>
          <a:srcRect b="0" l="0" r="0" t="0"/>
          <a:stretch/>
        </p:blipFill>
        <p:spPr>
          <a:xfrm>
            <a:off x="4729369" y="4924723"/>
            <a:ext cx="2325789" cy="1431255"/>
          </a:xfrm>
          <a:prstGeom prst="rect">
            <a:avLst/>
          </a:prstGeom>
          <a:noFill/>
          <a:ln>
            <a:noFill/>
          </a:ln>
        </p:spPr>
      </p:pic>
      <p:pic>
        <p:nvPicPr>
          <p:cNvPr id="55" name="Google Shape;55;p9"/>
          <p:cNvPicPr preferRelativeResize="0"/>
          <p:nvPr/>
        </p:nvPicPr>
        <p:blipFill rotWithShape="1">
          <a:blip r:embed="rId8">
            <a:alphaModFix/>
          </a:blip>
          <a:srcRect b="0" l="0" r="0" t="0"/>
          <a:stretch/>
        </p:blipFill>
        <p:spPr>
          <a:xfrm>
            <a:off x="9096374" y="2797013"/>
            <a:ext cx="3095626" cy="1905001"/>
          </a:xfrm>
          <a:prstGeom prst="rect">
            <a:avLst/>
          </a:prstGeom>
          <a:noFill/>
          <a:ln>
            <a:noFill/>
          </a:ln>
        </p:spPr>
      </p:pic>
      <p:pic>
        <p:nvPicPr>
          <p:cNvPr id="56" name="Google Shape;56;p9"/>
          <p:cNvPicPr preferRelativeResize="0"/>
          <p:nvPr/>
        </p:nvPicPr>
        <p:blipFill rotWithShape="1">
          <a:blip r:embed="rId9">
            <a:alphaModFix/>
          </a:blip>
          <a:srcRect b="0" l="0" r="0" t="0"/>
          <a:stretch/>
        </p:blipFill>
        <p:spPr>
          <a:xfrm>
            <a:off x="2372371" y="4914361"/>
            <a:ext cx="2325789" cy="1431255"/>
          </a:xfrm>
          <a:prstGeom prst="rect">
            <a:avLst/>
          </a:prstGeom>
          <a:noFill/>
          <a:ln>
            <a:noFill/>
          </a:ln>
        </p:spPr>
      </p:pic>
      <p:pic>
        <p:nvPicPr>
          <p:cNvPr id="57" name="Google Shape;57;p9"/>
          <p:cNvPicPr preferRelativeResize="0"/>
          <p:nvPr/>
        </p:nvPicPr>
        <p:blipFill rotWithShape="1">
          <a:blip r:embed="rId10">
            <a:alphaModFix/>
          </a:blip>
          <a:srcRect b="0" l="0" r="0" t="0"/>
          <a:stretch/>
        </p:blipFill>
        <p:spPr>
          <a:xfrm>
            <a:off x="0" y="2761606"/>
            <a:ext cx="3095626" cy="1905000"/>
          </a:xfrm>
          <a:prstGeom prst="rect">
            <a:avLst/>
          </a:prstGeom>
          <a:noFill/>
          <a:ln>
            <a:noFill/>
          </a:ln>
        </p:spPr>
      </p:pic>
      <p:pic>
        <p:nvPicPr>
          <p:cNvPr id="58" name="Google Shape;58;p9"/>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pic>
        <p:nvPicPr>
          <p:cNvPr id="59" name="Google Shape;59;p9"/>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2" type="title">
  <p:cSld name="TITLE">
    <p:spTree>
      <p:nvGrpSpPr>
        <p:cNvPr id="60" name="Shape 60"/>
        <p:cNvGrpSpPr/>
        <p:nvPr/>
      </p:nvGrpSpPr>
      <p:grpSpPr>
        <a:xfrm>
          <a:off x="0" y="0"/>
          <a:ext cx="0" cy="0"/>
          <a:chOff x="0" y="0"/>
          <a:chExt cx="0" cy="0"/>
        </a:xfrm>
      </p:grpSpPr>
      <p:sp>
        <p:nvSpPr>
          <p:cNvPr id="61" name="Google Shape;61;p10"/>
          <p:cNvSpPr txBox="1"/>
          <p:nvPr>
            <p:ph type="ctrTitle"/>
          </p:nvPr>
        </p:nvSpPr>
        <p:spPr>
          <a:xfrm>
            <a:off x="1524000" y="1122363"/>
            <a:ext cx="9144000" cy="23876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7F7F7"/>
              </a:buClr>
              <a:buSzPts val="4800"/>
              <a:buFont typeface="Asap"/>
              <a:buNone/>
              <a:defRPr sz="4800">
                <a:solidFill>
                  <a:srgbClr val="F7F7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0"/>
          <p:cNvSpPr txBox="1"/>
          <p:nvPr>
            <p:ph idx="1" type="subTitle"/>
          </p:nvPr>
        </p:nvSpPr>
        <p:spPr>
          <a:xfrm>
            <a:off x="1524000" y="3602038"/>
            <a:ext cx="9144000" cy="165576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lvl="0" algn="ctr">
              <a:lnSpc>
                <a:spcPct val="90000"/>
              </a:lnSpc>
              <a:spcBef>
                <a:spcPts val="1000"/>
              </a:spcBef>
              <a:spcAft>
                <a:spcPts val="0"/>
              </a:spcAft>
              <a:buClr>
                <a:srgbClr val="5B2B6B"/>
              </a:buClr>
              <a:buSzPts val="2400"/>
              <a:buNone/>
              <a:defRPr sz="2400">
                <a:solidFill>
                  <a:srgbClr val="5B2B6B"/>
                </a:solidFill>
              </a:defRPr>
            </a:lvl1pPr>
            <a:lvl2pPr lvl="1" algn="ctr">
              <a:lnSpc>
                <a:spcPct val="90000"/>
              </a:lnSpc>
              <a:spcBef>
                <a:spcPts val="500"/>
              </a:spcBef>
              <a:spcAft>
                <a:spcPts val="0"/>
              </a:spcAft>
              <a:buClr>
                <a:srgbClr val="1D1D1D"/>
              </a:buClr>
              <a:buSzPts val="2000"/>
              <a:buNone/>
              <a:defRPr sz="2000"/>
            </a:lvl2pPr>
            <a:lvl3pPr lvl="2" algn="ctr">
              <a:lnSpc>
                <a:spcPct val="90000"/>
              </a:lnSpc>
              <a:spcBef>
                <a:spcPts val="500"/>
              </a:spcBef>
              <a:spcAft>
                <a:spcPts val="0"/>
              </a:spcAft>
              <a:buClr>
                <a:srgbClr val="04768B"/>
              </a:buClr>
              <a:buSzPts val="1800"/>
              <a:buNone/>
              <a:defRPr sz="1800"/>
            </a:lvl3pPr>
            <a:lvl4pPr lvl="3" algn="ctr">
              <a:lnSpc>
                <a:spcPct val="90000"/>
              </a:lnSpc>
              <a:spcBef>
                <a:spcPts val="500"/>
              </a:spcBef>
              <a:spcAft>
                <a:spcPts val="0"/>
              </a:spcAft>
              <a:buClr>
                <a:srgbClr val="90A03A"/>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3" name="Google Shape;63;p10"/>
          <p:cNvSpPr/>
          <p:nvPr/>
        </p:nvSpPr>
        <p:spPr>
          <a:xfrm>
            <a:off x="0" y="6220326"/>
            <a:ext cx="1070811" cy="637674"/>
          </a:xfrm>
          <a:prstGeom prst="rect">
            <a:avLst/>
          </a:prstGeom>
          <a:solidFill>
            <a:srgbClr val="E9E6EA"/>
          </a:solidFill>
          <a:ln cap="flat" cmpd="sng" w="12700">
            <a:solidFill>
              <a:srgbClr val="E9E6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0"/>
          <p:cNvSpPr/>
          <p:nvPr/>
        </p:nvSpPr>
        <p:spPr>
          <a:xfrm>
            <a:off x="0" y="6220327"/>
            <a:ext cx="12192000" cy="63767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5" name="Google Shape;65;p10"/>
          <p:cNvPicPr preferRelativeResize="0"/>
          <p:nvPr/>
        </p:nvPicPr>
        <p:blipFill rotWithShape="1">
          <a:blip r:embed="rId2">
            <a:alphaModFix/>
          </a:blip>
          <a:srcRect b="0" l="0" r="0" t="0"/>
          <a:stretch/>
        </p:blipFill>
        <p:spPr>
          <a:xfrm>
            <a:off x="4840120" y="58067"/>
            <a:ext cx="2272609" cy="572926"/>
          </a:xfrm>
          <a:prstGeom prst="rect">
            <a:avLst/>
          </a:prstGeom>
          <a:noFill/>
          <a:ln>
            <a:noFill/>
          </a:ln>
        </p:spPr>
      </p:pic>
      <p:pic>
        <p:nvPicPr>
          <p:cNvPr id="66" name="Google Shape;66;p10"/>
          <p:cNvPicPr preferRelativeResize="0"/>
          <p:nvPr/>
        </p:nvPicPr>
        <p:blipFill rotWithShape="1">
          <a:blip r:embed="rId3">
            <a:alphaModFix/>
          </a:blip>
          <a:srcRect b="0" l="0" r="0" t="0"/>
          <a:stretch/>
        </p:blipFill>
        <p:spPr>
          <a:xfrm>
            <a:off x="4840120" y="6411669"/>
            <a:ext cx="2954719" cy="343572"/>
          </a:xfrm>
          <a:prstGeom prst="rect">
            <a:avLst/>
          </a:prstGeom>
          <a:noFill/>
          <a:ln>
            <a:noFill/>
          </a:ln>
        </p:spPr>
      </p:pic>
      <p:pic>
        <p:nvPicPr>
          <p:cNvPr id="67" name="Google Shape;67;p10"/>
          <p:cNvPicPr preferRelativeResize="0"/>
          <p:nvPr/>
        </p:nvPicPr>
        <p:blipFill rotWithShape="1">
          <a:blip r:embed="rId4">
            <a:alphaModFix/>
          </a:blip>
          <a:srcRect b="0" l="0" r="0" t="0"/>
          <a:stretch/>
        </p:blipFill>
        <p:spPr>
          <a:xfrm>
            <a:off x="690974" y="6424742"/>
            <a:ext cx="3033329" cy="330499"/>
          </a:xfrm>
          <a:prstGeom prst="rect">
            <a:avLst/>
          </a:prstGeom>
          <a:noFill/>
          <a:ln>
            <a:noFill/>
          </a:ln>
        </p:spPr>
      </p:pic>
      <p:pic>
        <p:nvPicPr>
          <p:cNvPr id="68" name="Google Shape;68;p10"/>
          <p:cNvPicPr preferRelativeResize="0"/>
          <p:nvPr/>
        </p:nvPicPr>
        <p:blipFill rotWithShape="1">
          <a:blip r:embed="rId5">
            <a:alphaModFix/>
          </a:blip>
          <a:srcRect b="33484" l="0" r="0" t="33760"/>
          <a:stretch/>
        </p:blipFill>
        <p:spPr>
          <a:xfrm>
            <a:off x="8910656" y="6316987"/>
            <a:ext cx="2144400" cy="43226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69" name="Shape 69"/>
        <p:cNvGrpSpPr/>
        <p:nvPr/>
      </p:nvGrpSpPr>
      <p:grpSpPr>
        <a:xfrm>
          <a:off x="0" y="0"/>
          <a:ext cx="0" cy="0"/>
          <a:chOff x="0" y="0"/>
          <a:chExt cx="0" cy="0"/>
        </a:xfrm>
      </p:grpSpPr>
      <p:sp>
        <p:nvSpPr>
          <p:cNvPr id="70" name="Google Shape;70;p11"/>
          <p:cNvSpPr txBox="1"/>
          <p:nvPr>
            <p:ph type="title"/>
          </p:nvPr>
        </p:nvSpPr>
        <p:spPr>
          <a:xfrm>
            <a:off x="831850" y="1709738"/>
            <a:ext cx="10515600" cy="2852737"/>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6000"/>
              <a:buFont typeface="Asap"/>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 type="body"/>
          </p:nvPr>
        </p:nvSpPr>
        <p:spPr>
          <a:xfrm>
            <a:off x="831850" y="4589463"/>
            <a:ext cx="10515600" cy="1500187"/>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2" name="Google Shape;72;p11"/>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73" name="Shape 73"/>
        <p:cNvGrpSpPr/>
        <p:nvPr/>
      </p:nvGrpSpPr>
      <p:grpSpPr>
        <a:xfrm>
          <a:off x="0" y="0"/>
          <a:ext cx="0" cy="0"/>
          <a:chOff x="0" y="0"/>
          <a:chExt cx="0" cy="0"/>
        </a:xfrm>
      </p:grpSpPr>
      <p:sp>
        <p:nvSpPr>
          <p:cNvPr id="74" name="Google Shape;74;p12"/>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txBox="1"/>
          <p:nvPr>
            <p:ph idx="1" type="body"/>
          </p:nvPr>
        </p:nvSpPr>
        <p:spPr>
          <a:xfrm>
            <a:off x="838200" y="1825625"/>
            <a:ext cx="518160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2"/>
          <p:cNvSpPr txBox="1"/>
          <p:nvPr>
            <p:ph idx="2" type="body"/>
          </p:nvPr>
        </p:nvSpPr>
        <p:spPr>
          <a:xfrm>
            <a:off x="6172200" y="1825625"/>
            <a:ext cx="518160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78" name="Shape 78"/>
        <p:cNvGrpSpPr/>
        <p:nvPr/>
      </p:nvGrpSpPr>
      <p:grpSpPr>
        <a:xfrm>
          <a:off x="0" y="0"/>
          <a:ext cx="0" cy="0"/>
          <a:chOff x="0" y="0"/>
          <a:chExt cx="0" cy="0"/>
        </a:xfrm>
      </p:grpSpPr>
      <p:sp>
        <p:nvSpPr>
          <p:cNvPr id="79" name="Google Shape;79;p13"/>
          <p:cNvSpPr txBox="1"/>
          <p:nvPr>
            <p:ph type="title"/>
          </p:nvPr>
        </p:nvSpPr>
        <p:spPr>
          <a:xfrm>
            <a:off x="839788"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txBox="1"/>
          <p:nvPr>
            <p:ph idx="1" type="body"/>
          </p:nvPr>
        </p:nvSpPr>
        <p:spPr>
          <a:xfrm>
            <a:off x="839788" y="1681163"/>
            <a:ext cx="5157787" cy="82391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b="1" sz="2400">
                <a:latin typeface="Asap"/>
                <a:ea typeface="Asap"/>
                <a:cs typeface="Asap"/>
                <a:sym typeface="Asap"/>
              </a:defRPr>
            </a:lvl1pPr>
            <a:lvl2pPr indent="-228600" lvl="1" marL="914400" algn="l">
              <a:lnSpc>
                <a:spcPct val="90000"/>
              </a:lnSpc>
              <a:spcBef>
                <a:spcPts val="500"/>
              </a:spcBef>
              <a:spcAft>
                <a:spcPts val="0"/>
              </a:spcAft>
              <a:buClr>
                <a:srgbClr val="1D1D1D"/>
              </a:buClr>
              <a:buSzPts val="2000"/>
              <a:buNone/>
              <a:defRPr b="1" sz="2000"/>
            </a:lvl2pPr>
            <a:lvl3pPr indent="-228600" lvl="2" marL="1371600" algn="l">
              <a:lnSpc>
                <a:spcPct val="90000"/>
              </a:lnSpc>
              <a:spcBef>
                <a:spcPts val="500"/>
              </a:spcBef>
              <a:spcAft>
                <a:spcPts val="0"/>
              </a:spcAft>
              <a:buClr>
                <a:srgbClr val="04768B"/>
              </a:buClr>
              <a:buSzPts val="1800"/>
              <a:buNone/>
              <a:defRPr b="1" sz="1800"/>
            </a:lvl3pPr>
            <a:lvl4pPr indent="-228600" lvl="3" marL="1828800" algn="l">
              <a:lnSpc>
                <a:spcPct val="90000"/>
              </a:lnSpc>
              <a:spcBef>
                <a:spcPts val="500"/>
              </a:spcBef>
              <a:spcAft>
                <a:spcPts val="0"/>
              </a:spcAft>
              <a:buClr>
                <a:srgbClr val="90A03A"/>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 name="Google Shape;81;p13"/>
          <p:cNvSpPr txBox="1"/>
          <p:nvPr>
            <p:ph idx="2" type="body"/>
          </p:nvPr>
        </p:nvSpPr>
        <p:spPr>
          <a:xfrm>
            <a:off x="839788" y="2505075"/>
            <a:ext cx="5157787" cy="371139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sz="2400"/>
            </a:lvl1pPr>
            <a:lvl2pPr indent="-228600" lvl="1" marL="914400" algn="l">
              <a:lnSpc>
                <a:spcPct val="90000"/>
              </a:lnSpc>
              <a:spcBef>
                <a:spcPts val="500"/>
              </a:spcBef>
              <a:spcAft>
                <a:spcPts val="0"/>
              </a:spcAft>
              <a:buClr>
                <a:srgbClr val="1D1D1D"/>
              </a:buClr>
              <a:buSzPts val="2000"/>
              <a:buNone/>
              <a:defRPr sz="2000"/>
            </a:lvl2pPr>
            <a:lvl3pPr indent="-228600" lvl="2" marL="1371600" algn="l">
              <a:lnSpc>
                <a:spcPct val="90000"/>
              </a:lnSpc>
              <a:spcBef>
                <a:spcPts val="500"/>
              </a:spcBef>
              <a:spcAft>
                <a:spcPts val="0"/>
              </a:spcAft>
              <a:buClr>
                <a:srgbClr val="04768B"/>
              </a:buClr>
              <a:buSzPts val="1800"/>
              <a:buNone/>
              <a:defRPr sz="1800"/>
            </a:lvl3pPr>
            <a:lvl4pPr indent="-228600" lvl="3" marL="1828800" algn="l">
              <a:lnSpc>
                <a:spcPct val="90000"/>
              </a:lnSpc>
              <a:spcBef>
                <a:spcPts val="500"/>
              </a:spcBef>
              <a:spcAft>
                <a:spcPts val="0"/>
              </a:spcAft>
              <a:buClr>
                <a:srgbClr val="90A03A"/>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3"/>
          <p:cNvSpPr txBox="1"/>
          <p:nvPr>
            <p:ph idx="3" type="body"/>
          </p:nvPr>
        </p:nvSpPr>
        <p:spPr>
          <a:xfrm>
            <a:off x="6172200" y="1681163"/>
            <a:ext cx="5183188" cy="82391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b="1" sz="2400">
                <a:latin typeface="Asap"/>
                <a:ea typeface="Asap"/>
                <a:cs typeface="Asap"/>
                <a:sym typeface="Asap"/>
              </a:defRPr>
            </a:lvl1pPr>
            <a:lvl2pPr indent="-228600" lvl="1" marL="914400" algn="l">
              <a:lnSpc>
                <a:spcPct val="90000"/>
              </a:lnSpc>
              <a:spcBef>
                <a:spcPts val="500"/>
              </a:spcBef>
              <a:spcAft>
                <a:spcPts val="0"/>
              </a:spcAft>
              <a:buClr>
                <a:srgbClr val="1D1D1D"/>
              </a:buClr>
              <a:buSzPts val="2000"/>
              <a:buNone/>
              <a:defRPr b="1" sz="2000"/>
            </a:lvl2pPr>
            <a:lvl3pPr indent="-228600" lvl="2" marL="1371600" algn="l">
              <a:lnSpc>
                <a:spcPct val="90000"/>
              </a:lnSpc>
              <a:spcBef>
                <a:spcPts val="500"/>
              </a:spcBef>
              <a:spcAft>
                <a:spcPts val="0"/>
              </a:spcAft>
              <a:buClr>
                <a:srgbClr val="04768B"/>
              </a:buClr>
              <a:buSzPts val="1800"/>
              <a:buNone/>
              <a:defRPr b="1" sz="1800"/>
            </a:lvl3pPr>
            <a:lvl4pPr indent="-228600" lvl="3" marL="1828800" algn="l">
              <a:lnSpc>
                <a:spcPct val="90000"/>
              </a:lnSpc>
              <a:spcBef>
                <a:spcPts val="500"/>
              </a:spcBef>
              <a:spcAft>
                <a:spcPts val="0"/>
              </a:spcAft>
              <a:buClr>
                <a:srgbClr val="90A03A"/>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3" name="Google Shape;83;p13"/>
          <p:cNvSpPr txBox="1"/>
          <p:nvPr>
            <p:ph idx="4" type="body"/>
          </p:nvPr>
        </p:nvSpPr>
        <p:spPr>
          <a:xfrm>
            <a:off x="6172200" y="2505075"/>
            <a:ext cx="5183188" cy="371139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sz="2400"/>
            </a:lvl1pPr>
            <a:lvl2pPr indent="-228600" lvl="1" marL="914400" algn="l">
              <a:lnSpc>
                <a:spcPct val="90000"/>
              </a:lnSpc>
              <a:spcBef>
                <a:spcPts val="500"/>
              </a:spcBef>
              <a:spcAft>
                <a:spcPts val="0"/>
              </a:spcAft>
              <a:buClr>
                <a:srgbClr val="1D1D1D"/>
              </a:buClr>
              <a:buSzPts val="2000"/>
              <a:buNone/>
              <a:defRPr sz="2000"/>
            </a:lvl2pPr>
            <a:lvl3pPr indent="-228600" lvl="2" marL="1371600" algn="l">
              <a:lnSpc>
                <a:spcPct val="90000"/>
              </a:lnSpc>
              <a:spcBef>
                <a:spcPts val="500"/>
              </a:spcBef>
              <a:spcAft>
                <a:spcPts val="0"/>
              </a:spcAft>
              <a:buClr>
                <a:srgbClr val="04768B"/>
              </a:buClr>
              <a:buSzPts val="1800"/>
              <a:buNone/>
              <a:defRPr sz="1800"/>
            </a:lvl3pPr>
            <a:lvl4pPr indent="-228600" lvl="3" marL="1828800" algn="l">
              <a:lnSpc>
                <a:spcPct val="90000"/>
              </a:lnSpc>
              <a:spcBef>
                <a:spcPts val="500"/>
              </a:spcBef>
              <a:spcAft>
                <a:spcPts val="0"/>
              </a:spcAft>
              <a:buClr>
                <a:srgbClr val="90A03A"/>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3"/>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theme" Target="../theme/theme3.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7.xml"/><Relationship Id="rId11" Type="http://schemas.openxmlformats.org/officeDocument/2006/relationships/slideLayout" Target="../slideLayouts/slideLayout28.xml"/><Relationship Id="rId22" Type="http://schemas.openxmlformats.org/officeDocument/2006/relationships/theme" Target="../theme/theme2.xml"/><Relationship Id="rId10" Type="http://schemas.openxmlformats.org/officeDocument/2006/relationships/slideLayout" Target="../slideLayouts/slideLayout27.xml"/><Relationship Id="rId21" Type="http://schemas.openxmlformats.org/officeDocument/2006/relationships/slideLayout" Target="../slideLayouts/slideLayout38.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19" Type="http://schemas.openxmlformats.org/officeDocument/2006/relationships/slideLayout" Target="../slideLayouts/slideLayout36.xml"/><Relationship Id="rId6" Type="http://schemas.openxmlformats.org/officeDocument/2006/relationships/slideLayout" Target="../slideLayouts/slideLayout23.xml"/><Relationship Id="rId18" Type="http://schemas.openxmlformats.org/officeDocument/2006/relationships/slideLayout" Target="../slideLayouts/slideLayout35.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9000"/>
          </a:blip>
          <a:stretch>
            <a:fillRect/>
          </a:stretch>
        </a:blip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7F7F7"/>
              </a:buClr>
              <a:buSzPts val="4000"/>
              <a:buFont typeface="Asap"/>
              <a:buNone/>
              <a:defRPr b="1" i="0" sz="4000" u="none" cap="none" strike="noStrike">
                <a:solidFill>
                  <a:srgbClr val="F7F7F7"/>
                </a:solidFill>
                <a:latin typeface="Asap"/>
                <a:ea typeface="Asap"/>
                <a:cs typeface="Asap"/>
                <a:sym typeface="Asap"/>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838200" y="1825625"/>
            <a:ext cx="10515600" cy="4390838"/>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5B2B6B"/>
              </a:buClr>
              <a:buSzPts val="2800"/>
              <a:buFont typeface="Arial"/>
              <a:buNone/>
              <a:defRPr b="0" i="0" sz="2800" u="none" cap="none" strike="noStrike">
                <a:solidFill>
                  <a:srgbClr val="5B2B6B"/>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1D1D1D"/>
              </a:buClr>
              <a:buSzPts val="2400"/>
              <a:buFont typeface="Arial"/>
              <a:buNone/>
              <a:defRPr b="0" i="0" sz="2400" u="none" cap="none" strike="noStrike">
                <a:solidFill>
                  <a:srgbClr val="1D1D1D"/>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4768B"/>
              </a:buClr>
              <a:buSzPts val="2000"/>
              <a:buFont typeface="Arial"/>
              <a:buNone/>
              <a:defRPr b="0" i="0" sz="2000" u="none" cap="none" strike="noStrike">
                <a:solidFill>
                  <a:srgbClr val="04768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90A03A"/>
              </a:buClr>
              <a:buSzPts val="1800"/>
              <a:buFont typeface="Arial"/>
              <a:buNone/>
              <a:defRPr b="0" i="0" sz="1800" u="none" cap="none" strike="noStrike">
                <a:solidFill>
                  <a:srgbClr val="90A03A"/>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pic>
        <p:nvPicPr>
          <p:cNvPr id="13" name="Google Shape;13;p5"/>
          <p:cNvPicPr preferRelativeResize="0"/>
          <p:nvPr/>
        </p:nvPicPr>
        <p:blipFill rotWithShape="1">
          <a:blip r:embed="rId2">
            <a:alphaModFix/>
          </a:blip>
          <a:srcRect b="0" l="0" r="0" t="0"/>
          <a:stretch/>
        </p:blipFill>
        <p:spPr>
          <a:xfrm>
            <a:off x="196663" y="6233651"/>
            <a:ext cx="641536" cy="624347"/>
          </a:xfrm>
          <a:prstGeom prst="rect">
            <a:avLst/>
          </a:prstGeom>
          <a:noFill/>
          <a:ln>
            <a:noFill/>
          </a:ln>
        </p:spPr>
      </p:pic>
      <p:sp>
        <p:nvSpPr>
          <p:cNvPr id="14" name="Google Shape;14;p5"/>
          <p:cNvSpPr txBox="1"/>
          <p:nvPr/>
        </p:nvSpPr>
        <p:spPr>
          <a:xfrm>
            <a:off x="3979450" y="6268825"/>
            <a:ext cx="4233000" cy="230700"/>
          </a:xfrm>
          <a:prstGeom prst="rect">
            <a:avLst/>
          </a:prstGeom>
          <a:solidFill>
            <a:schemeClr val="lt1">
              <a:alpha val="40000"/>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B407A"/>
              </a:buClr>
              <a:buSzPts val="1200"/>
              <a:buFont typeface="Montserrat"/>
              <a:buNone/>
            </a:pPr>
            <a:r>
              <a:t/>
            </a:r>
            <a:endParaRPr b="0" i="0" sz="900" u="none" cap="none" strike="noStrike">
              <a:solidFill>
                <a:srgbClr val="6B407A"/>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9000"/>
          </a:blip>
          <a:stretch>
            <a:fillRect/>
          </a:stretch>
        </a:blipFill>
      </p:bgPr>
    </p:bg>
    <p:spTree>
      <p:nvGrpSpPr>
        <p:cNvPr id="133" name="Shape 133"/>
        <p:cNvGrpSpPr/>
        <p:nvPr/>
      </p:nvGrpSpPr>
      <p:grpSpPr>
        <a:xfrm>
          <a:off x="0" y="0"/>
          <a:ext cx="0" cy="0"/>
          <a:chOff x="0" y="0"/>
          <a:chExt cx="0" cy="0"/>
        </a:xfrm>
      </p:grpSpPr>
      <p:sp>
        <p:nvSpPr>
          <p:cNvPr id="134" name="Google Shape;134;g27cdb8b71be_0_140"/>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7F7F7"/>
              </a:buClr>
              <a:buSzPts val="4000"/>
              <a:buFont typeface="Asap"/>
              <a:buNone/>
              <a:defRPr b="1" i="0" sz="4000" u="none" cap="none" strike="noStrike">
                <a:solidFill>
                  <a:srgbClr val="F7F7F7"/>
                </a:solidFill>
                <a:latin typeface="Asap"/>
                <a:ea typeface="Asap"/>
                <a:cs typeface="Asap"/>
                <a:sym typeface="Asap"/>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35" name="Google Shape;135;g27cdb8b71be_0_140"/>
          <p:cNvSpPr txBox="1"/>
          <p:nvPr>
            <p:ph idx="1" type="body"/>
          </p:nvPr>
        </p:nvSpPr>
        <p:spPr>
          <a:xfrm>
            <a:off x="838200" y="1825625"/>
            <a:ext cx="10515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marR="0" rtl="0" algn="l">
              <a:lnSpc>
                <a:spcPct val="90000"/>
              </a:lnSpc>
              <a:spcBef>
                <a:spcPts val="1100"/>
              </a:spcBef>
              <a:spcAft>
                <a:spcPts val="0"/>
              </a:spcAft>
              <a:buClr>
                <a:srgbClr val="5B2B6B"/>
              </a:buClr>
              <a:buSzPts val="2800"/>
              <a:buFont typeface="Arial"/>
              <a:buNone/>
              <a:defRPr b="0" i="0" sz="2800" u="none" cap="none" strike="noStrike">
                <a:solidFill>
                  <a:srgbClr val="5B2B6B"/>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1D1D1D"/>
              </a:buClr>
              <a:buSzPts val="2400"/>
              <a:buFont typeface="Arial"/>
              <a:buNone/>
              <a:defRPr b="0" i="0" sz="2400" u="none" cap="none" strike="noStrike">
                <a:solidFill>
                  <a:srgbClr val="1D1D1D"/>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4768B"/>
              </a:buClr>
              <a:buSzPts val="2000"/>
              <a:buFont typeface="Arial"/>
              <a:buNone/>
              <a:defRPr b="0" i="0" sz="2000" u="none" cap="none" strike="noStrike">
                <a:solidFill>
                  <a:srgbClr val="04768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90A03A"/>
              </a:buClr>
              <a:buSzPts val="1900"/>
              <a:buFont typeface="Arial"/>
              <a:buNone/>
              <a:defRPr b="0" i="0" sz="1900" u="none" cap="none" strike="noStrike">
                <a:solidFill>
                  <a:srgbClr val="90A03A"/>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dk1"/>
              </a:buClr>
              <a:buSzPts val="1900"/>
              <a:buFont typeface="Arial"/>
              <a:buNone/>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6" name="Google Shape;136;g27cdb8b71be_0_140"/>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pic>
        <p:nvPicPr>
          <p:cNvPr id="137" name="Google Shape;137;g27cdb8b71be_0_140"/>
          <p:cNvPicPr preferRelativeResize="0"/>
          <p:nvPr/>
        </p:nvPicPr>
        <p:blipFill rotWithShape="1">
          <a:blip r:embed="rId2">
            <a:alphaModFix/>
          </a:blip>
          <a:srcRect b="0" l="0" r="0" t="0"/>
          <a:stretch/>
        </p:blipFill>
        <p:spPr>
          <a:xfrm>
            <a:off x="196663" y="6233651"/>
            <a:ext cx="641536" cy="624347"/>
          </a:xfrm>
          <a:prstGeom prst="rect">
            <a:avLst/>
          </a:prstGeom>
          <a:noFill/>
          <a:ln>
            <a:noFill/>
          </a:ln>
        </p:spPr>
      </p:pic>
      <p:sp>
        <p:nvSpPr>
          <p:cNvPr id="138" name="Google Shape;138;g27cdb8b71be_0_140"/>
          <p:cNvSpPr txBox="1"/>
          <p:nvPr/>
        </p:nvSpPr>
        <p:spPr>
          <a:xfrm>
            <a:off x="3979450" y="6268825"/>
            <a:ext cx="4233300" cy="230700"/>
          </a:xfrm>
          <a:prstGeom prst="rect">
            <a:avLst/>
          </a:prstGeom>
          <a:solidFill>
            <a:schemeClr val="lt1">
              <a:alpha val="40000"/>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B407A"/>
              </a:buClr>
              <a:buSzPts val="1200"/>
              <a:buFont typeface="Montserrat"/>
              <a:buNone/>
            </a:pPr>
            <a:r>
              <a:t/>
            </a:r>
            <a:endParaRPr b="0" i="0" sz="900" u="none" cap="none" strike="noStrike">
              <a:solidFill>
                <a:srgbClr val="6B407A"/>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hyperlink" Target="https://creativecommons.org/about/cclicenses/" TargetMode="External"/><Relationship Id="rId4" Type="http://schemas.openxmlformats.org/officeDocument/2006/relationships/image" Target="../media/image65.png"/><Relationship Id="rId5" Type="http://schemas.openxmlformats.org/officeDocument/2006/relationships/hyperlink" Target="https://creativecommons.org/licenses/by-nc-sa/4.0/deed.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3.png"/><Relationship Id="rId4" Type="http://schemas.openxmlformats.org/officeDocument/2006/relationships/image" Target="../media/image7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8.png"/><Relationship Id="rId4" Type="http://schemas.openxmlformats.org/officeDocument/2006/relationships/image" Target="../media/image8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fashionitagabon.blogspot.com/2013/04/tissu-fangs-obom.html" TargetMode="External"/><Relationship Id="rId4" Type="http://schemas.openxmlformats.org/officeDocument/2006/relationships/hyperlink" Target="http://fashionitagabon.blogspot.com/2013/04/tissu-fangs-obom.html" TargetMode="External"/><Relationship Id="rId5" Type="http://schemas.openxmlformats.org/officeDocument/2006/relationships/hyperlink" Target="https://www.flaticon.com/fr/icone-gratuite/textile_2100020?term=textile&amp;related_id=2100020" TargetMode="External"/><Relationship Id="rId6" Type="http://schemas.openxmlformats.org/officeDocument/2006/relationships/hyperlink" Target="http://fashionitagabon.blogspot.com/2013/04/tissu-fangs-obom.html" TargetMode="External"/><Relationship Id="rId7" Type="http://schemas.openxmlformats.org/officeDocument/2006/relationships/image" Target="../media/image8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0.png"/><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6.jpg"/><Relationship Id="rId4" Type="http://schemas.openxmlformats.org/officeDocument/2006/relationships/hyperlink" Target="https://commons.wikimedia.org/wiki/File:LAMIDO_ISSA_MAIGARI_ABBO_DE_NGAOUNDERE_190419-22.jp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8424ab4436_0_2"/>
          <p:cNvSpPr txBox="1"/>
          <p:nvPr>
            <p:ph type="ctrTitle"/>
          </p:nvPr>
        </p:nvSpPr>
        <p:spPr>
          <a:xfrm>
            <a:off x="3644850" y="2037950"/>
            <a:ext cx="4902300" cy="30651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40740"/>
              <a:buFont typeface="Arial"/>
              <a:buNone/>
            </a:pPr>
            <a:r>
              <a:rPr lang="fr-CA" sz="2700"/>
              <a:t>Collection</a:t>
            </a:r>
            <a:endParaRPr sz="2700"/>
          </a:p>
          <a:p>
            <a:pPr indent="0" lvl="0" marL="0" rtl="0" algn="l">
              <a:spcBef>
                <a:spcPts val="0"/>
              </a:spcBef>
              <a:spcAft>
                <a:spcPts val="0"/>
              </a:spcAft>
              <a:buClr>
                <a:schemeClr val="dk1"/>
              </a:buClr>
              <a:buSzPct val="40740"/>
              <a:buFont typeface="Arial"/>
              <a:buNone/>
            </a:pPr>
            <a:r>
              <a:rPr lang="fr-CA" sz="2700"/>
              <a:t>RÉL sur le Cameroun et le Canada</a:t>
            </a:r>
            <a:endParaRPr sz="4066"/>
          </a:p>
          <a:p>
            <a:pPr indent="0" lvl="0" marL="0" rtl="0" algn="l">
              <a:lnSpc>
                <a:spcPct val="90000"/>
              </a:lnSpc>
              <a:spcBef>
                <a:spcPts val="0"/>
              </a:spcBef>
              <a:spcAft>
                <a:spcPts val="0"/>
              </a:spcAft>
              <a:buClr>
                <a:schemeClr val="dk1"/>
              </a:buClr>
              <a:buSzPct val="27053"/>
              <a:buFont typeface="Arial"/>
              <a:buNone/>
            </a:pPr>
            <a:r>
              <a:t/>
            </a:r>
            <a:endParaRPr sz="4066"/>
          </a:p>
          <a:p>
            <a:pPr indent="0" lvl="0" marL="0" rtl="0" algn="l">
              <a:lnSpc>
                <a:spcPct val="90000"/>
              </a:lnSpc>
              <a:spcBef>
                <a:spcPts val="0"/>
              </a:spcBef>
              <a:spcAft>
                <a:spcPts val="0"/>
              </a:spcAft>
              <a:buClr>
                <a:schemeClr val="dk1"/>
              </a:buClr>
              <a:buSzPct val="27053"/>
              <a:buFont typeface="Arial"/>
              <a:buNone/>
            </a:pPr>
            <a:r>
              <a:rPr lang="fr-CA" sz="4066"/>
              <a:t>La tenue traditionnelle au Cameroun</a:t>
            </a:r>
            <a:endParaRPr sz="4066"/>
          </a:p>
          <a:p>
            <a:pPr indent="0" lvl="0" marL="0" rtl="0" algn="l">
              <a:lnSpc>
                <a:spcPct val="90000"/>
              </a:lnSpc>
              <a:spcBef>
                <a:spcPts val="0"/>
              </a:spcBef>
              <a:spcAft>
                <a:spcPts val="0"/>
              </a:spcAft>
              <a:buClr>
                <a:schemeClr val="dk1"/>
              </a:buClr>
              <a:buSzPct val="27053"/>
              <a:buFont typeface="Arial"/>
              <a:buNone/>
            </a:pPr>
            <a:r>
              <a:t/>
            </a:r>
            <a:endParaRPr sz="4066"/>
          </a:p>
          <a:p>
            <a:pPr indent="0" lvl="0" marL="0" rtl="0" algn="l">
              <a:lnSpc>
                <a:spcPct val="90000"/>
              </a:lnSpc>
              <a:spcBef>
                <a:spcPts val="0"/>
              </a:spcBef>
              <a:spcAft>
                <a:spcPts val="0"/>
              </a:spcAft>
              <a:buClr>
                <a:schemeClr val="dk1"/>
              </a:buClr>
              <a:buSzPct val="41959"/>
              <a:buFont typeface="Arial"/>
              <a:buNone/>
            </a:pPr>
            <a:r>
              <a:rPr lang="fr-CA" sz="2621"/>
              <a:t>par Madeleine Karelle Ngo Ipoumb</a:t>
            </a:r>
            <a:endParaRPr sz="2621"/>
          </a:p>
        </p:txBody>
      </p:sp>
      <p:pic>
        <p:nvPicPr>
          <p:cNvPr id="262" name="Google Shape;262;g28424ab4436_0_2">
            <a:hlinkClick r:id="rId3"/>
          </p:cNvPr>
          <p:cNvPicPr preferRelativeResize="0"/>
          <p:nvPr/>
        </p:nvPicPr>
        <p:blipFill>
          <a:blip r:embed="rId4">
            <a:alphaModFix/>
          </a:blip>
          <a:stretch>
            <a:fillRect/>
          </a:stretch>
        </p:blipFill>
        <p:spPr>
          <a:xfrm>
            <a:off x="1807167" y="5428350"/>
            <a:ext cx="1279667" cy="482500"/>
          </a:xfrm>
          <a:prstGeom prst="rect">
            <a:avLst/>
          </a:prstGeom>
          <a:noFill/>
          <a:ln>
            <a:noFill/>
          </a:ln>
        </p:spPr>
      </p:pic>
      <p:sp>
        <p:nvSpPr>
          <p:cNvPr id="263" name="Google Shape;263;g28424ab4436_0_2"/>
          <p:cNvSpPr txBox="1"/>
          <p:nvPr/>
        </p:nvSpPr>
        <p:spPr>
          <a:xfrm>
            <a:off x="3086833" y="5336067"/>
            <a:ext cx="7978800" cy="5850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spAutoFit/>
          </a:bodyPr>
          <a:lstStyle/>
          <a:p>
            <a:pPr indent="0" lvl="0" marL="0" rtl="0" algn="l">
              <a:spcBef>
                <a:spcPts val="0"/>
              </a:spcBef>
              <a:spcAft>
                <a:spcPts val="0"/>
              </a:spcAft>
              <a:buNone/>
            </a:pPr>
            <a:r>
              <a:rPr lang="fr-CA" sz="1100">
                <a:solidFill>
                  <a:srgbClr val="FFFFFF"/>
                </a:solidFill>
                <a:latin typeface="Lato"/>
                <a:ea typeface="Lato"/>
                <a:cs typeface="Lato"/>
                <a:sym typeface="Lato"/>
              </a:rPr>
              <a:t>“La tenue traditionnelle au Cameroun” de la Collection RÉL sur le Cameroun et le Canada par Madeleine Karelle Ngo Ipoumb est sous licence </a:t>
            </a:r>
            <a:r>
              <a:rPr lang="fr-CA" sz="1100" u="sng">
                <a:solidFill>
                  <a:srgbClr val="FFFFFF"/>
                </a:solidFill>
                <a:latin typeface="Lato"/>
                <a:ea typeface="Lato"/>
                <a:cs typeface="Lato"/>
                <a:sym typeface="Lato"/>
                <a:hlinkClick r:id="rId5">
                  <a:extLst>
                    <a:ext uri="{A12FA001-AC4F-418D-AE19-62706E023703}">
                      <ahyp:hlinkClr val="tx"/>
                    </a:ext>
                  </a:extLst>
                </a:hlinkClick>
              </a:rPr>
              <a:t>CC BY-NC-SA 4.0,</a:t>
            </a:r>
            <a:r>
              <a:rPr lang="fr-CA" sz="1100">
                <a:latin typeface="Lato"/>
                <a:ea typeface="Lato"/>
                <a:cs typeface="Lato"/>
                <a:sym typeface="Lato"/>
              </a:rPr>
              <a:t> </a:t>
            </a:r>
            <a:r>
              <a:rPr lang="fr-CA" sz="1100">
                <a:solidFill>
                  <a:srgbClr val="FFFFFF"/>
                </a:solidFill>
                <a:latin typeface="Lato"/>
                <a:ea typeface="Lato"/>
                <a:cs typeface="Lato"/>
                <a:sym typeface="Lato"/>
              </a:rPr>
              <a:t>sauf mention contraire.</a:t>
            </a:r>
            <a:endParaRPr sz="110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3d94704626_0_167"/>
          <p:cNvSpPr txBox="1"/>
          <p:nvPr>
            <p:ph type="title"/>
          </p:nvPr>
        </p:nvSpPr>
        <p:spPr>
          <a:xfrm>
            <a:off x="839788" y="457200"/>
            <a:ext cx="3575700" cy="1600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fr-CA"/>
              <a:t>LES SAWA</a:t>
            </a:r>
            <a:endParaRPr/>
          </a:p>
        </p:txBody>
      </p:sp>
      <p:sp>
        <p:nvSpPr>
          <p:cNvPr id="353" name="Google Shape;353;g23d94704626_0_167"/>
          <p:cNvSpPr txBox="1"/>
          <p:nvPr>
            <p:ph idx="1" type="body"/>
          </p:nvPr>
        </p:nvSpPr>
        <p:spPr>
          <a:xfrm>
            <a:off x="839788" y="2057399"/>
            <a:ext cx="3575700" cy="4159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CA"/>
              <a:t>Il s’agit des côtiers visibles dans les régions du littoral, du Sud-Ouest et une partie du Sud. Les hommes portent la « Sandja » et les femmes le « kaba » avec des accessoires bien précis.</a:t>
            </a:r>
            <a:endParaRPr/>
          </a:p>
        </p:txBody>
      </p:sp>
      <p:sp>
        <p:nvSpPr>
          <p:cNvPr id="354" name="Google Shape;354;g23d94704626_0_167"/>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355" name="Google Shape;355;g23d94704626_0_167"/>
          <p:cNvSpPr txBox="1"/>
          <p:nvPr/>
        </p:nvSpPr>
        <p:spPr>
          <a:xfrm>
            <a:off x="883150" y="6147175"/>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La tenue traditionnelle au Cameroun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Etienne Mathurin MBEGA et Lionelle MGBA De SOUA</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r>
              <a:rPr lang="fr-CA">
                <a:solidFill>
                  <a:schemeClr val="dk1"/>
                </a:solidFill>
                <a:latin typeface="Asap"/>
                <a:ea typeface="Asap"/>
                <a:cs typeface="Asap"/>
                <a:sym typeface="Asap"/>
              </a:rPr>
              <a:t>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grpSp>
        <p:nvGrpSpPr>
          <p:cNvPr id="356" name="Google Shape;356;g23d94704626_0_167"/>
          <p:cNvGrpSpPr/>
          <p:nvPr/>
        </p:nvGrpSpPr>
        <p:grpSpPr>
          <a:xfrm>
            <a:off x="4898950" y="855449"/>
            <a:ext cx="3530950" cy="5291726"/>
            <a:chOff x="4898950" y="855449"/>
            <a:chExt cx="3530950" cy="5291726"/>
          </a:xfrm>
        </p:grpSpPr>
        <p:pic>
          <p:nvPicPr>
            <p:cNvPr descr="img5.png" id="357" name="Google Shape;357;g23d94704626_0_167"/>
            <p:cNvPicPr preferRelativeResize="0"/>
            <p:nvPr/>
          </p:nvPicPr>
          <p:blipFill rotWithShape="1">
            <a:blip r:embed="rId3">
              <a:alphaModFix/>
            </a:blip>
            <a:srcRect b="0" l="0" r="0" t="0"/>
            <a:stretch/>
          </p:blipFill>
          <p:spPr>
            <a:xfrm>
              <a:off x="4898950" y="855449"/>
              <a:ext cx="3530950" cy="5291726"/>
            </a:xfrm>
            <a:prstGeom prst="rect">
              <a:avLst/>
            </a:prstGeom>
            <a:noFill/>
            <a:ln>
              <a:noFill/>
            </a:ln>
          </p:spPr>
        </p:pic>
        <p:sp>
          <p:nvSpPr>
            <p:cNvPr id="358" name="Google Shape;358;g23d94704626_0_167"/>
            <p:cNvSpPr/>
            <p:nvPr/>
          </p:nvSpPr>
          <p:spPr>
            <a:xfrm>
              <a:off x="6950700" y="1668175"/>
              <a:ext cx="641400" cy="6030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 name="Google Shape;359;g23d94704626_0_167"/>
          <p:cNvGrpSpPr/>
          <p:nvPr/>
        </p:nvGrpSpPr>
        <p:grpSpPr>
          <a:xfrm>
            <a:off x="8768525" y="855450"/>
            <a:ext cx="3226675" cy="5291726"/>
            <a:chOff x="8768525" y="855450"/>
            <a:chExt cx="3226675" cy="5291726"/>
          </a:xfrm>
        </p:grpSpPr>
        <p:pic>
          <p:nvPicPr>
            <p:cNvPr descr="img3.png" id="360" name="Google Shape;360;g23d94704626_0_167"/>
            <p:cNvPicPr preferRelativeResize="0"/>
            <p:nvPr/>
          </p:nvPicPr>
          <p:blipFill rotWithShape="1">
            <a:blip r:embed="rId4">
              <a:alphaModFix/>
            </a:blip>
            <a:srcRect b="0" l="0" r="0" t="0"/>
            <a:stretch/>
          </p:blipFill>
          <p:spPr>
            <a:xfrm>
              <a:off x="8768525" y="855450"/>
              <a:ext cx="3226675" cy="5291726"/>
            </a:xfrm>
            <a:prstGeom prst="rect">
              <a:avLst/>
            </a:prstGeom>
            <a:noFill/>
            <a:ln>
              <a:noFill/>
            </a:ln>
          </p:spPr>
        </p:pic>
        <p:sp>
          <p:nvSpPr>
            <p:cNvPr id="361" name="Google Shape;361;g23d94704626_0_167"/>
            <p:cNvSpPr/>
            <p:nvPr/>
          </p:nvSpPr>
          <p:spPr>
            <a:xfrm>
              <a:off x="9965750" y="1421000"/>
              <a:ext cx="595500" cy="559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2" name="Google Shape;362;g23d94704626_0_167"/>
          <p:cNvSpPr txBox="1"/>
          <p:nvPr/>
        </p:nvSpPr>
        <p:spPr>
          <a:xfrm>
            <a:off x="6506325" y="6182250"/>
            <a:ext cx="3575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073763"/>
                </a:solidFill>
                <a:latin typeface="Montserrat"/>
                <a:ea typeface="Montserrat"/>
                <a:cs typeface="Montserrat"/>
                <a:sym typeface="Montserrat"/>
              </a:rPr>
              <a:t>Photos par Etienne Mathurin MBEGA. Tous droits réservés.</a:t>
            </a:r>
            <a:endParaRPr sz="9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23d94704626_0_181"/>
          <p:cNvSpPr txBox="1"/>
          <p:nvPr>
            <p:ph type="title"/>
          </p:nvPr>
        </p:nvSpPr>
        <p:spPr>
          <a:xfrm>
            <a:off x="831850" y="1709738"/>
            <a:ext cx="10515600" cy="28527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fr-CA"/>
              <a:t>III- En quoi la tenue traditionnelle représente-t-elle un moyen d’affirmation de sa culture?</a:t>
            </a:r>
            <a:endParaRPr/>
          </a:p>
        </p:txBody>
      </p:sp>
      <p:sp>
        <p:nvSpPr>
          <p:cNvPr id="369" name="Google Shape;369;g23d94704626_0_181"/>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370" name="Google Shape;370;g23d94704626_0_181"/>
          <p:cNvSpPr txBox="1"/>
          <p:nvPr/>
        </p:nvSpPr>
        <p:spPr>
          <a:xfrm>
            <a:off x="883150" y="6147175"/>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La tenue traditionnelle au Cameroun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Etienne Mathurin MBEGA et Lionelle MGBA De SOUA</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r>
              <a:rPr lang="fr-CA">
                <a:solidFill>
                  <a:schemeClr val="dk1"/>
                </a:solidFill>
                <a:latin typeface="Asap"/>
                <a:ea typeface="Asap"/>
                <a:cs typeface="Asap"/>
                <a:sym typeface="Asap"/>
              </a:rPr>
              <a:t>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23d94704626_0_189"/>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27500"/>
              <a:buNone/>
            </a:pPr>
            <a:r>
              <a:rPr lang="fr-CA"/>
              <a:t>III- En quoi la tenue traditionnelle représente-t-elle un moyen d’affirmation de sa culture?</a:t>
            </a:r>
            <a:endParaRPr/>
          </a:p>
        </p:txBody>
      </p:sp>
      <p:sp>
        <p:nvSpPr>
          <p:cNvPr id="377" name="Google Shape;377;g23d94704626_0_189"/>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78" name="Google Shape;378;g23d94704626_0_189"/>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t>La tenue traditionnelle se porte par les initiés et dans des circonstances particulières comme le mariage traditionnel, les cérémonies funéraires, ou encore l’intronisation d’un chef traditionnel. L’arrivée d’un dépositaire de la tradition redonne à l’événement un accent particulier dans la mesure où celui-ci communique aussi bien avec les vivants qu’avec l’au-delà. En Afrique en général et au Cameroun en particulier nous convenons avec Birago Diop que « Les morts ne sont pas morts.</a:t>
            </a:r>
            <a:r>
              <a:rPr lang="fr-CA"/>
              <a:t>»</a:t>
            </a:r>
            <a:endParaRPr/>
          </a:p>
        </p:txBody>
      </p:sp>
      <p:sp>
        <p:nvSpPr>
          <p:cNvPr id="379" name="Google Shape;379;g23d94704626_0_189"/>
          <p:cNvSpPr txBox="1"/>
          <p:nvPr/>
        </p:nvSpPr>
        <p:spPr>
          <a:xfrm>
            <a:off x="883150" y="6147175"/>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La tenue traditionnelle au Cameroun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Etienne Mathurin MBEGA et Lionelle MGBA De SOUA</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r>
              <a:rPr lang="fr-CA">
                <a:solidFill>
                  <a:schemeClr val="dk1"/>
                </a:solidFill>
                <a:latin typeface="Asap"/>
                <a:ea typeface="Asap"/>
                <a:cs typeface="Asap"/>
                <a:sym typeface="Asap"/>
              </a:rPr>
              <a:t>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23d94704626_0_199"/>
          <p:cNvSpPr txBox="1"/>
          <p:nvPr>
            <p:ph type="title"/>
          </p:nvPr>
        </p:nvSpPr>
        <p:spPr>
          <a:xfrm>
            <a:off x="839788" y="457200"/>
            <a:ext cx="3575700" cy="1600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 </a:t>
            </a:r>
            <a:endParaRPr/>
          </a:p>
        </p:txBody>
      </p:sp>
      <p:sp>
        <p:nvSpPr>
          <p:cNvPr id="386" name="Google Shape;386;g23d94704626_0_199"/>
          <p:cNvSpPr txBox="1"/>
          <p:nvPr>
            <p:ph idx="1" type="body"/>
          </p:nvPr>
        </p:nvSpPr>
        <p:spPr>
          <a:xfrm>
            <a:off x="839788" y="2057399"/>
            <a:ext cx="3575700" cy="4159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CA"/>
              <a:t>« L’habit ne fait pas le moine », a-t-on coutume de dire. Mais il n’est pas superflu de rappeler que c’est par l’habillement que l’on reconnait le moine.</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387" name="Google Shape;387;g23d94704626_0_199"/>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388" name="Google Shape;388;g23d94704626_0_199"/>
          <p:cNvSpPr txBox="1"/>
          <p:nvPr/>
        </p:nvSpPr>
        <p:spPr>
          <a:xfrm>
            <a:off x="883150" y="6147175"/>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La tenue traditionnelle au Cameroun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Etienne Mathurin MBEGA et Lionelle MGBA De SOUA</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r>
              <a:rPr lang="fr-CA">
                <a:solidFill>
                  <a:schemeClr val="dk1"/>
                </a:solidFill>
                <a:latin typeface="Asap"/>
                <a:ea typeface="Asap"/>
                <a:cs typeface="Asap"/>
                <a:sym typeface="Asap"/>
              </a:rPr>
              <a:t>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grpSp>
        <p:nvGrpSpPr>
          <p:cNvPr id="389" name="Google Shape;389;g23d94704626_0_199"/>
          <p:cNvGrpSpPr/>
          <p:nvPr/>
        </p:nvGrpSpPr>
        <p:grpSpPr>
          <a:xfrm>
            <a:off x="4611775" y="457200"/>
            <a:ext cx="3527100" cy="5370775"/>
            <a:chOff x="4611775" y="457200"/>
            <a:chExt cx="3527100" cy="5370775"/>
          </a:xfrm>
        </p:grpSpPr>
        <p:pic>
          <p:nvPicPr>
            <p:cNvPr descr="img4.png" id="390" name="Google Shape;390;g23d94704626_0_199"/>
            <p:cNvPicPr preferRelativeResize="0"/>
            <p:nvPr/>
          </p:nvPicPr>
          <p:blipFill rotWithShape="1">
            <a:blip r:embed="rId3">
              <a:alphaModFix/>
            </a:blip>
            <a:srcRect b="0" l="0" r="0" t="0"/>
            <a:stretch/>
          </p:blipFill>
          <p:spPr>
            <a:xfrm>
              <a:off x="4611775" y="457200"/>
              <a:ext cx="3527100" cy="5370775"/>
            </a:xfrm>
            <a:prstGeom prst="rect">
              <a:avLst/>
            </a:prstGeom>
            <a:noFill/>
            <a:ln>
              <a:noFill/>
            </a:ln>
          </p:spPr>
        </p:pic>
        <p:sp>
          <p:nvSpPr>
            <p:cNvPr id="391" name="Google Shape;391;g23d94704626_0_199"/>
            <p:cNvSpPr/>
            <p:nvPr/>
          </p:nvSpPr>
          <p:spPr>
            <a:xfrm>
              <a:off x="5292850" y="2121225"/>
              <a:ext cx="522900" cy="491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23d94704626_0_199"/>
            <p:cNvSpPr/>
            <p:nvPr/>
          </p:nvSpPr>
          <p:spPr>
            <a:xfrm>
              <a:off x="6454400" y="2263325"/>
              <a:ext cx="522900" cy="491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23d94704626_0_199"/>
            <p:cNvSpPr/>
            <p:nvPr/>
          </p:nvSpPr>
          <p:spPr>
            <a:xfrm>
              <a:off x="7224625" y="2057400"/>
              <a:ext cx="407400" cy="3831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 name="Google Shape;394;g23d94704626_0_199"/>
          <p:cNvGrpSpPr/>
          <p:nvPr/>
        </p:nvGrpSpPr>
        <p:grpSpPr>
          <a:xfrm>
            <a:off x="8335150" y="457200"/>
            <a:ext cx="3575700" cy="5370775"/>
            <a:chOff x="8335150" y="457200"/>
            <a:chExt cx="3575700" cy="5370775"/>
          </a:xfrm>
        </p:grpSpPr>
        <p:pic>
          <p:nvPicPr>
            <p:cNvPr descr="C:\Users\GENERL-STORES\Desktop\Photos tenue traditionnelle\IMG-20230324-WA0001.jpg" id="395" name="Google Shape;395;g23d94704626_0_199"/>
            <p:cNvPicPr preferRelativeResize="0"/>
            <p:nvPr/>
          </p:nvPicPr>
          <p:blipFill rotWithShape="1">
            <a:blip r:embed="rId4">
              <a:alphaModFix/>
            </a:blip>
            <a:srcRect b="0" l="0" r="0" t="0"/>
            <a:stretch/>
          </p:blipFill>
          <p:spPr>
            <a:xfrm>
              <a:off x="8335150" y="457200"/>
              <a:ext cx="3575700" cy="5370775"/>
            </a:xfrm>
            <a:prstGeom prst="rect">
              <a:avLst/>
            </a:prstGeom>
            <a:noFill/>
            <a:ln>
              <a:noFill/>
            </a:ln>
          </p:spPr>
        </p:pic>
        <p:sp>
          <p:nvSpPr>
            <p:cNvPr id="396" name="Google Shape;396;g23d94704626_0_199"/>
            <p:cNvSpPr/>
            <p:nvPr/>
          </p:nvSpPr>
          <p:spPr>
            <a:xfrm>
              <a:off x="9374700" y="2121225"/>
              <a:ext cx="346200" cy="3255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23d94704626_0_199"/>
            <p:cNvSpPr/>
            <p:nvPr/>
          </p:nvSpPr>
          <p:spPr>
            <a:xfrm>
              <a:off x="10299425" y="2204325"/>
              <a:ext cx="346200" cy="3255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23d94704626_0_199"/>
            <p:cNvSpPr/>
            <p:nvPr/>
          </p:nvSpPr>
          <p:spPr>
            <a:xfrm>
              <a:off x="10956725" y="2204325"/>
              <a:ext cx="346200" cy="3255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9" name="Google Shape;399;g23d94704626_0_199"/>
          <p:cNvSpPr txBox="1"/>
          <p:nvPr/>
        </p:nvSpPr>
        <p:spPr>
          <a:xfrm>
            <a:off x="6506325" y="5953650"/>
            <a:ext cx="3575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073763"/>
                </a:solidFill>
                <a:latin typeface="Montserrat"/>
                <a:ea typeface="Montserrat"/>
                <a:cs typeface="Montserrat"/>
                <a:sym typeface="Montserrat"/>
              </a:rPr>
              <a:t>Photos par Etienne Mathurin MBEGA. Tous droits réservés.</a:t>
            </a:r>
            <a:endParaRPr sz="9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
          <p:cNvSpPr txBox="1"/>
          <p:nvPr/>
        </p:nvSpPr>
        <p:spPr>
          <a:xfrm>
            <a:off x="903750" y="6351225"/>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fr-CA" sz="1400" u="none" cap="none" strike="noStrike">
                <a:solidFill>
                  <a:schemeClr val="dk1"/>
                </a:solidFill>
                <a:latin typeface="Asap"/>
                <a:ea typeface="Asap"/>
                <a:cs typeface="Asap"/>
                <a:sym typeface="Asap"/>
              </a:rPr>
              <a:t>Titre par X. </a:t>
            </a:r>
            <a:br>
              <a:rPr b="0" i="0" lang="fr-CA" sz="1400" u="none" cap="none" strike="noStrike">
                <a:solidFill>
                  <a:schemeClr val="dk1"/>
                </a:solidFill>
                <a:latin typeface="Asap"/>
                <a:ea typeface="Asap"/>
                <a:cs typeface="Asap"/>
                <a:sym typeface="Asap"/>
              </a:rPr>
            </a:br>
            <a:r>
              <a:rPr lang="fr-CA">
                <a:solidFill>
                  <a:schemeClr val="dk1"/>
                </a:solidFill>
                <a:latin typeface="Asap"/>
                <a:ea typeface="Asap"/>
                <a:cs typeface="Asap"/>
                <a:sym typeface="Asap"/>
              </a:rPr>
              <a:t>CC - BY-NC-SA 4.0, sauf mention contraire</a:t>
            </a:r>
            <a:r>
              <a:rPr b="0" i="0" lang="fr-CA" sz="1400" u="none" cap="none" strike="noStrike">
                <a:solidFill>
                  <a:schemeClr val="dk1"/>
                </a:solidFill>
                <a:latin typeface="Asap"/>
                <a:ea typeface="Asap"/>
                <a:cs typeface="Asap"/>
                <a:sym typeface="Asap"/>
              </a:rPr>
              <a:t> </a:t>
            </a:r>
            <a:endParaRPr b="0" i="0" sz="1400" u="none" cap="none" strike="noStrike">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sap"/>
              <a:ea typeface="Asap"/>
              <a:cs typeface="Asap"/>
              <a:sym typeface="Asap"/>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7cdb8b71be_0_13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CA"/>
              <a:t>Introduction à cette ressource éducative libre</a:t>
            </a:r>
            <a:endParaRPr/>
          </a:p>
        </p:txBody>
      </p:sp>
      <p:sp>
        <p:nvSpPr>
          <p:cNvPr id="270" name="Google Shape;270;g27cdb8b71be_0_132"/>
          <p:cNvSpPr txBox="1"/>
          <p:nvPr>
            <p:ph idx="12" type="sldNum"/>
          </p:nvPr>
        </p:nvSpPr>
        <p:spPr>
          <a:xfrm>
            <a:off x="11353800" y="6216465"/>
            <a:ext cx="641700" cy="64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fld id="{00000000-1234-1234-1234-123412341234}" type="slidenum">
              <a:rPr lang="fr-CA"/>
              <a:t>‹#›</a:t>
            </a:fld>
            <a:endParaRPr/>
          </a:p>
        </p:txBody>
      </p:sp>
      <p:sp>
        <p:nvSpPr>
          <p:cNvPr id="271" name="Google Shape;271;g27cdb8b71be_0_132"/>
          <p:cNvSpPr txBox="1"/>
          <p:nvPr>
            <p:ph idx="1" type="body"/>
          </p:nvPr>
        </p:nvSpPr>
        <p:spPr>
          <a:xfrm>
            <a:off x="838200" y="1758192"/>
            <a:ext cx="10515600" cy="43908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lang="fr-CA" sz="2300"/>
              <a:t>Cette ressource a été créée dans le cadre d’un atelier de développement professionnel sur la compétence interculturelle en connexion virtuelle entre des enseignant.es du français de l’Ontario au Canada et du Cameroun. Cet atelier a été proposé par Camerise en hiver 2023.</a:t>
            </a:r>
            <a:endParaRPr sz="2300"/>
          </a:p>
          <a:p>
            <a:pPr indent="0" lvl="0" marL="0" rtl="0" algn="l">
              <a:spcBef>
                <a:spcPts val="1100"/>
              </a:spcBef>
              <a:spcAft>
                <a:spcPts val="0"/>
              </a:spcAft>
              <a:buNone/>
            </a:pPr>
            <a:r>
              <a:t/>
            </a:r>
            <a:endParaRPr sz="300"/>
          </a:p>
          <a:p>
            <a:pPr indent="0" lvl="0" marL="0" rtl="0" algn="l">
              <a:spcBef>
                <a:spcPts val="1100"/>
              </a:spcBef>
              <a:spcAft>
                <a:spcPts val="0"/>
              </a:spcAft>
              <a:buNone/>
            </a:pPr>
            <a:r>
              <a:rPr lang="fr-CA" sz="2300"/>
              <a:t>Il s’agissait de collaborer avec ses collègues </a:t>
            </a:r>
            <a:r>
              <a:rPr b="1" lang="fr-CA" sz="2300"/>
              <a:t>de son propre pays </a:t>
            </a:r>
            <a:r>
              <a:rPr lang="fr-CA" sz="2300"/>
              <a:t>sur la création de Googles slides </a:t>
            </a:r>
            <a:r>
              <a:rPr b="1" lang="fr-CA" sz="2300"/>
              <a:t>à destination d’élèves de l’autre pays</a:t>
            </a:r>
            <a:r>
              <a:rPr lang="fr-CA" sz="2300"/>
              <a:t>  pour leur faire découvrir son propre contexte culturel.</a:t>
            </a:r>
            <a:endParaRPr sz="2300"/>
          </a:p>
          <a:p>
            <a:pPr indent="0" lvl="0" marL="0" rtl="0" algn="l">
              <a:spcBef>
                <a:spcPts val="1100"/>
              </a:spcBef>
              <a:spcAft>
                <a:spcPts val="0"/>
              </a:spcAft>
              <a:buNone/>
            </a:pPr>
            <a:r>
              <a:t/>
            </a:r>
            <a:endParaRPr sz="300"/>
          </a:p>
          <a:p>
            <a:pPr indent="0" lvl="0" marL="0" rtl="0" algn="l">
              <a:spcBef>
                <a:spcPts val="1100"/>
              </a:spcBef>
              <a:spcAft>
                <a:spcPts val="0"/>
              </a:spcAft>
              <a:buNone/>
            </a:pPr>
            <a:r>
              <a:rPr lang="fr-CA" sz="2300"/>
              <a:t>Tous les participant.es à l’atelier ont accepté de se prêter à l’exercice et de rendre par la suite leurs ressources disponibles à tout le monde en y apposant une licence ouverte permettant son utilisation et même sa modification.</a:t>
            </a:r>
            <a:endParaRPr sz="2300"/>
          </a:p>
          <a:p>
            <a:pPr indent="0" lvl="0" marL="0" rtl="0" algn="l">
              <a:spcBef>
                <a:spcPts val="1100"/>
              </a:spcBef>
              <a:spcAft>
                <a:spcPts val="0"/>
              </a:spcAft>
              <a:buNone/>
            </a:pPr>
            <a:r>
              <a:t/>
            </a:r>
            <a:endParaRPr sz="2300"/>
          </a:p>
        </p:txBody>
      </p:sp>
      <p:sp>
        <p:nvSpPr>
          <p:cNvPr id="272" name="Google Shape;272;g27cdb8b71be_0_132"/>
          <p:cNvSpPr txBox="1"/>
          <p:nvPr/>
        </p:nvSpPr>
        <p:spPr>
          <a:xfrm>
            <a:off x="903784" y="6351233"/>
            <a:ext cx="10257300" cy="4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sz="1500">
                <a:solidFill>
                  <a:schemeClr val="dk1"/>
                </a:solidFill>
                <a:latin typeface="Asap"/>
                <a:ea typeface="Asap"/>
                <a:cs typeface="Asap"/>
                <a:sym typeface="Asap"/>
              </a:rPr>
              <a:t>“Introduction à cette ressource éducative libre” par Muriel Péguret. </a:t>
            </a:r>
            <a:br>
              <a:rPr lang="fr-CA" sz="1500">
                <a:solidFill>
                  <a:schemeClr val="dk1"/>
                </a:solidFill>
                <a:latin typeface="Asap"/>
                <a:ea typeface="Asap"/>
                <a:cs typeface="Asap"/>
                <a:sym typeface="Asap"/>
              </a:rPr>
            </a:br>
            <a:r>
              <a:rPr lang="fr-CA" sz="1500">
                <a:solidFill>
                  <a:schemeClr val="dk1"/>
                </a:solidFill>
                <a:latin typeface="Asap"/>
                <a:ea typeface="Asap"/>
                <a:cs typeface="Asap"/>
                <a:sym typeface="Asap"/>
              </a:rPr>
              <a:t>CC - BY-NC-SA 4.0 </a:t>
            </a:r>
            <a:endParaRPr sz="1500">
              <a:solidFill>
                <a:schemeClr val="dk1"/>
              </a:solidFill>
              <a:latin typeface="Asap"/>
              <a:ea typeface="Asap"/>
              <a:cs typeface="Asap"/>
              <a:sym typeface="Asap"/>
            </a:endParaRPr>
          </a:p>
          <a:p>
            <a:pPr indent="0" lvl="0" marL="0" rtl="0" algn="l">
              <a:spcBef>
                <a:spcPts val="0"/>
              </a:spcBef>
              <a:spcAft>
                <a:spcPts val="0"/>
              </a:spcAft>
              <a:buNone/>
            </a:pPr>
            <a:r>
              <a:t/>
            </a:r>
            <a:endParaRPr sz="1500">
              <a:solidFill>
                <a:schemeClr val="dk1"/>
              </a:solidFill>
              <a:latin typeface="Asap"/>
              <a:ea typeface="Asap"/>
              <a:cs typeface="Asap"/>
              <a:sym typeface="Asap"/>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37aa6630f6_0_6"/>
          <p:cNvSpPr txBox="1"/>
          <p:nvPr>
            <p:ph type="title"/>
          </p:nvPr>
        </p:nvSpPr>
        <p:spPr>
          <a:xfrm>
            <a:off x="838200" y="365125"/>
            <a:ext cx="10515600" cy="1325700"/>
          </a:xfrm>
          <a:prstGeom prst="rect">
            <a:avLst/>
          </a:prstGeom>
          <a:solidFill>
            <a:srgbClr val="5B2B6B">
              <a:alpha val="88627"/>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Plan de la leçon</a:t>
            </a:r>
            <a:endParaRPr/>
          </a:p>
        </p:txBody>
      </p:sp>
      <p:sp>
        <p:nvSpPr>
          <p:cNvPr id="279" name="Google Shape;279;g237aa6630f6_0_6"/>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280" name="Google Shape;280;g237aa6630f6_0_6"/>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t>I- Qu’est-ce qu’une tenue traditionnelle? </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SzPts val="1100"/>
              <a:buNone/>
            </a:pPr>
            <a:r>
              <a:rPr lang="fr-CA"/>
              <a:t>II- Quelles sont les tenues traditionnelles des quatre coins du Cameroun?</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Clr>
                <a:schemeClr val="dk1"/>
              </a:buClr>
              <a:buSzPts val="1100"/>
              <a:buFont typeface="Arial"/>
              <a:buNone/>
            </a:pPr>
            <a:r>
              <a:rPr lang="fr-CA"/>
              <a:t>III- En quoi la tenue traditionnelle représente-t-elle un moyen d’affirmation de sa culture? </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SzPts val="1946"/>
              <a:buNone/>
            </a:pPr>
            <a:r>
              <a:t/>
            </a:r>
            <a:endParaRPr/>
          </a:p>
        </p:txBody>
      </p:sp>
      <p:sp>
        <p:nvSpPr>
          <p:cNvPr id="281" name="Google Shape;281;g237aa6630f6_0_6"/>
          <p:cNvSpPr txBox="1"/>
          <p:nvPr/>
        </p:nvSpPr>
        <p:spPr>
          <a:xfrm>
            <a:off x="883150" y="6147175"/>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La tenue traditionnelle au Cameroun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Etienne Mathurin MBEGA et Lionelle MGBA De SOUA</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r>
              <a:rPr lang="fr-CA">
                <a:solidFill>
                  <a:schemeClr val="dk1"/>
                </a:solidFill>
                <a:latin typeface="Asap"/>
                <a:ea typeface="Asap"/>
                <a:cs typeface="Asap"/>
                <a:sym typeface="Asap"/>
              </a:rPr>
              <a:t>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3d94704626_0_7"/>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I- Qu’est-ce qu’une tenue traditionnelle?</a:t>
            </a:r>
            <a:endParaRPr/>
          </a:p>
        </p:txBody>
      </p:sp>
      <p:sp>
        <p:nvSpPr>
          <p:cNvPr id="288" name="Google Shape;288;g23d94704626_0_7"/>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50"/>
              <a:buFont typeface="Arial"/>
              <a:buNone/>
            </a:pPr>
            <a:fld id="{00000000-1234-1234-1234-123412341234}" type="slidenum">
              <a:rPr lang="fr-CA"/>
              <a:t>‹#›</a:t>
            </a:fld>
            <a:endParaRPr/>
          </a:p>
        </p:txBody>
      </p:sp>
      <p:sp>
        <p:nvSpPr>
          <p:cNvPr id="289" name="Google Shape;289;g23d94704626_0_7"/>
          <p:cNvSpPr txBox="1"/>
          <p:nvPr/>
        </p:nvSpPr>
        <p:spPr>
          <a:xfrm>
            <a:off x="883150" y="6147175"/>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La tenue traditionnelle au Cameroun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Etienne Mathurin MBEGA et Lionelle MGBA De SOUA</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r>
              <a:rPr lang="fr-CA">
                <a:solidFill>
                  <a:schemeClr val="dk1"/>
                </a:solidFill>
                <a:latin typeface="Asap"/>
                <a:ea typeface="Asap"/>
                <a:cs typeface="Asap"/>
                <a:sym typeface="Asap"/>
              </a:rPr>
              <a:t>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3d94704626_0_16"/>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I- Qu’est-ce qu’une tenue traditionnelle?</a:t>
            </a:r>
            <a:endParaRPr/>
          </a:p>
        </p:txBody>
      </p:sp>
      <p:sp>
        <p:nvSpPr>
          <p:cNvPr id="296" name="Google Shape;296;g23d94704626_0_16"/>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297" name="Google Shape;297;g23d94704626_0_16"/>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t>La tenue traditionnelle est un habillement particulier, propre à une aire géographique bien précise. Au Cameroun par exemple on se sert des aires culturelles pour identifier la tenue traditionnelle. Ainsi, on distingue Les BETI-BULU-FANG, les GRASSFIELDS, les SOUDANO- SAHÉLIENS et les SAWA. </a:t>
            </a:r>
            <a:endParaRPr/>
          </a:p>
        </p:txBody>
      </p:sp>
      <p:sp>
        <p:nvSpPr>
          <p:cNvPr id="298" name="Google Shape;298;g23d94704626_0_16"/>
          <p:cNvSpPr txBox="1"/>
          <p:nvPr/>
        </p:nvSpPr>
        <p:spPr>
          <a:xfrm>
            <a:off x="883150" y="6147175"/>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La tenue traditionnelle au Cameroun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Etienne Mathurin MBEGA et Lionelle MGBA De SOUA</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r>
              <a:rPr lang="fr-CA">
                <a:solidFill>
                  <a:schemeClr val="dk1"/>
                </a:solidFill>
                <a:latin typeface="Asap"/>
                <a:ea typeface="Asap"/>
                <a:cs typeface="Asap"/>
                <a:sym typeface="Asap"/>
              </a:rPr>
              <a:t>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23d94704626_0_26"/>
          <p:cNvSpPr txBox="1"/>
          <p:nvPr>
            <p:ph type="title"/>
          </p:nvPr>
        </p:nvSpPr>
        <p:spPr>
          <a:xfrm>
            <a:off x="831850" y="1709738"/>
            <a:ext cx="10515600" cy="28527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fr-CA"/>
              <a:t>II- Quelles sont les tenues traditionnelles des différentes aires culturelles du Cameroun?</a:t>
            </a:r>
            <a:endParaRPr/>
          </a:p>
        </p:txBody>
      </p:sp>
      <p:sp>
        <p:nvSpPr>
          <p:cNvPr id="305" name="Google Shape;305;g23d94704626_0_26"/>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306" name="Google Shape;306;g23d94704626_0_26"/>
          <p:cNvSpPr txBox="1"/>
          <p:nvPr/>
        </p:nvSpPr>
        <p:spPr>
          <a:xfrm>
            <a:off x="883150" y="6147175"/>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La tenue traditionnelle au Cameroun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Etienne Mathurin MBEGA et Lionelle MGBA De SOUA</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r>
              <a:rPr lang="fr-CA">
                <a:solidFill>
                  <a:schemeClr val="dk1"/>
                </a:solidFill>
                <a:latin typeface="Asap"/>
                <a:ea typeface="Asap"/>
                <a:cs typeface="Asap"/>
                <a:sym typeface="Asap"/>
              </a:rPr>
              <a:t>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23d94704626_0_44"/>
          <p:cNvSpPr/>
          <p:nvPr/>
        </p:nvSpPr>
        <p:spPr>
          <a:xfrm>
            <a:off x="5541675" y="984725"/>
            <a:ext cx="5526600" cy="395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13" name="Google Shape;313;g23d94704626_0_44"/>
          <p:cNvSpPr txBox="1"/>
          <p:nvPr>
            <p:ph type="title"/>
          </p:nvPr>
        </p:nvSpPr>
        <p:spPr>
          <a:xfrm>
            <a:off x="839788" y="457200"/>
            <a:ext cx="3575700" cy="1600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LES BETI-BULU-FANG</a:t>
            </a:r>
            <a:endParaRPr/>
          </a:p>
        </p:txBody>
      </p:sp>
      <p:sp>
        <p:nvSpPr>
          <p:cNvPr id="314" name="Google Shape;314;g23d94704626_0_44"/>
          <p:cNvSpPr txBox="1"/>
          <p:nvPr>
            <p:ph idx="1" type="body"/>
          </p:nvPr>
        </p:nvSpPr>
        <p:spPr>
          <a:xfrm>
            <a:off x="839788" y="2057399"/>
            <a:ext cx="3575700" cy="41592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Clr>
                <a:schemeClr val="dk1"/>
              </a:buClr>
              <a:buSzPts val="1100"/>
              <a:buFont typeface="Arial"/>
              <a:buNone/>
            </a:pPr>
            <a:r>
              <a:rPr lang="fr-CA"/>
              <a:t>Il s’agit des populations natives des régions du CENTRE, SUD et EST du Cameroun. Leur tenue traditionnelle est faite à partir d’une essence appelée « ÔBÔM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rPr lang="fr-CA"/>
              <a:t>Cliquez sur le lien </a:t>
            </a:r>
            <a:r>
              <a:rPr lang="fr-CA" sz="1500" u="sng">
                <a:solidFill>
                  <a:schemeClr val="hlink"/>
                </a:solidFill>
                <a:hlinkClick r:id="rId3"/>
              </a:rPr>
              <a:t>Tissu fang ôbôm</a:t>
            </a:r>
            <a:r>
              <a:rPr lang="fr-CA"/>
              <a:t> </a:t>
            </a:r>
            <a:r>
              <a:rPr lang="fr-CA"/>
              <a:t>pour voir des exemples.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
        <p:nvSpPr>
          <p:cNvPr id="315" name="Google Shape;315;g23d94704626_0_44"/>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50"/>
              <a:buFont typeface="Arial"/>
              <a:buNone/>
            </a:pPr>
            <a:fld id="{00000000-1234-1234-1234-123412341234}" type="slidenum">
              <a:rPr lang="fr-CA"/>
              <a:t>‹#›</a:t>
            </a:fld>
            <a:endParaRPr/>
          </a:p>
        </p:txBody>
      </p:sp>
      <p:sp>
        <p:nvSpPr>
          <p:cNvPr id="316" name="Google Shape;316;g23d94704626_0_44"/>
          <p:cNvSpPr txBox="1"/>
          <p:nvPr/>
        </p:nvSpPr>
        <p:spPr>
          <a:xfrm>
            <a:off x="883150" y="6147175"/>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La tenue traditionnelle au Cameroun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Etienne Mathurin MBEGA et Lionelle MGBA De SOUA</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r>
              <a:rPr lang="fr-CA">
                <a:solidFill>
                  <a:schemeClr val="dk1"/>
                </a:solidFill>
                <a:latin typeface="Asap"/>
                <a:ea typeface="Asap"/>
                <a:cs typeface="Asap"/>
                <a:sym typeface="Asap"/>
              </a:rPr>
              <a:t>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
        <p:nvSpPr>
          <p:cNvPr id="317" name="Google Shape;317;g23d94704626_0_44"/>
          <p:cNvSpPr txBox="1"/>
          <p:nvPr/>
        </p:nvSpPr>
        <p:spPr>
          <a:xfrm>
            <a:off x="5655550" y="4431400"/>
            <a:ext cx="5488800" cy="72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sz="1500" u="sng">
                <a:solidFill>
                  <a:schemeClr val="hlink"/>
                </a:solidFill>
                <a:latin typeface="Montserrat"/>
                <a:ea typeface="Montserrat"/>
                <a:cs typeface="Montserrat"/>
                <a:sym typeface="Montserrat"/>
                <a:hlinkClick r:id="rId4"/>
              </a:rPr>
              <a:t>Tissu fang ôbôm</a:t>
            </a:r>
            <a:r>
              <a:rPr lang="fr-CA" sz="1500">
                <a:latin typeface="Montserrat"/>
                <a:ea typeface="Montserrat"/>
                <a:cs typeface="Montserrat"/>
                <a:sym typeface="Montserrat"/>
              </a:rPr>
              <a:t> </a:t>
            </a:r>
            <a:r>
              <a:rPr lang="fr-CA" sz="1500">
                <a:latin typeface="Montserrat"/>
                <a:ea typeface="Montserrat"/>
                <a:cs typeface="Montserrat"/>
                <a:sym typeface="Montserrat"/>
              </a:rPr>
              <a:t>par Jean Manola. Tous droits réservés.</a:t>
            </a:r>
            <a:endParaRPr sz="1500">
              <a:solidFill>
                <a:schemeClr val="dk1"/>
              </a:solidFill>
              <a:latin typeface="Montserrat"/>
              <a:ea typeface="Montserrat"/>
              <a:cs typeface="Montserrat"/>
              <a:sym typeface="Montserrat"/>
            </a:endParaRPr>
          </a:p>
        </p:txBody>
      </p:sp>
      <p:sp>
        <p:nvSpPr>
          <p:cNvPr id="318" name="Google Shape;318;g23d94704626_0_44"/>
          <p:cNvSpPr txBox="1"/>
          <p:nvPr/>
        </p:nvSpPr>
        <p:spPr>
          <a:xfrm>
            <a:off x="9711550" y="4170550"/>
            <a:ext cx="1356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B7B7B7"/>
                </a:solidFill>
                <a:latin typeface="Montserrat"/>
                <a:ea typeface="Montserrat"/>
                <a:cs typeface="Montserrat"/>
                <a:sym typeface="Montserrat"/>
                <a:hlinkClick r:id="rId5">
                  <a:extLst>
                    <a:ext uri="{A12FA001-AC4F-418D-AE19-62706E023703}">
                      <ahyp:hlinkClr val="tx"/>
                    </a:ext>
                  </a:extLst>
                </a:hlinkClick>
              </a:rPr>
              <a:t>Textile</a:t>
            </a:r>
            <a:r>
              <a:rPr lang="fr-CA" sz="900">
                <a:solidFill>
                  <a:srgbClr val="B7B7B7"/>
                </a:solidFill>
                <a:latin typeface="Montserrat"/>
                <a:ea typeface="Montserrat"/>
                <a:cs typeface="Montserrat"/>
                <a:sym typeface="Montserrat"/>
              </a:rPr>
              <a:t> par Freepik.</a:t>
            </a:r>
            <a:endParaRPr sz="900">
              <a:solidFill>
                <a:srgbClr val="B7B7B7"/>
              </a:solidFill>
              <a:latin typeface="Montserrat"/>
              <a:ea typeface="Montserrat"/>
              <a:cs typeface="Montserrat"/>
              <a:sym typeface="Montserrat"/>
            </a:endParaRPr>
          </a:p>
        </p:txBody>
      </p:sp>
      <p:pic>
        <p:nvPicPr>
          <p:cNvPr id="319" name="Google Shape;319;g23d94704626_0_44">
            <a:hlinkClick r:id="rId6"/>
          </p:cNvPr>
          <p:cNvPicPr preferRelativeResize="0"/>
          <p:nvPr/>
        </p:nvPicPr>
        <p:blipFill>
          <a:blip r:embed="rId7">
            <a:alphaModFix/>
          </a:blip>
          <a:stretch>
            <a:fillRect/>
          </a:stretch>
        </p:blipFill>
        <p:spPr>
          <a:xfrm>
            <a:off x="6761638" y="1217050"/>
            <a:ext cx="3124200" cy="3124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23d94704626_0_57"/>
          <p:cNvSpPr txBox="1"/>
          <p:nvPr>
            <p:ph type="title"/>
          </p:nvPr>
        </p:nvSpPr>
        <p:spPr>
          <a:xfrm>
            <a:off x="839788" y="457200"/>
            <a:ext cx="3575700" cy="1600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fr-CA"/>
              <a:t>LES GRASSFIELD</a:t>
            </a:r>
            <a:endParaRPr/>
          </a:p>
        </p:txBody>
      </p:sp>
      <p:sp>
        <p:nvSpPr>
          <p:cNvPr id="326" name="Google Shape;326;g23d94704626_0_57"/>
          <p:cNvSpPr txBox="1"/>
          <p:nvPr>
            <p:ph idx="1" type="body"/>
          </p:nvPr>
        </p:nvSpPr>
        <p:spPr>
          <a:xfrm>
            <a:off x="839788" y="2057399"/>
            <a:ext cx="3575700" cy="4159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CA"/>
              <a:t>Ce nom désigne les hauts plateaux constitués des régions de l’Ouest et du Nord-Ouest. Leur tenue traditionnelle est faite à partir d’un tissu appelé « Ndop » ou « Ndouop » ou « nji Ndop »(Ouest). Par ailleurs, nous avons le « Toghu » (Nord-ouest)</a:t>
            </a:r>
            <a:endParaRPr/>
          </a:p>
        </p:txBody>
      </p:sp>
      <p:sp>
        <p:nvSpPr>
          <p:cNvPr id="327" name="Google Shape;327;g23d94704626_0_57"/>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328" name="Google Shape;328;g23d94704626_0_57"/>
          <p:cNvSpPr txBox="1"/>
          <p:nvPr/>
        </p:nvSpPr>
        <p:spPr>
          <a:xfrm>
            <a:off x="883150" y="6147175"/>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La tenue traditionnelle au Cameroun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Etienne Mathurin MBEGA et Lionelle MGBA De SOUA</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r>
              <a:rPr lang="fr-CA">
                <a:solidFill>
                  <a:schemeClr val="dk1"/>
                </a:solidFill>
                <a:latin typeface="Asap"/>
                <a:ea typeface="Asap"/>
                <a:cs typeface="Asap"/>
                <a:sym typeface="Asap"/>
              </a:rPr>
              <a:t>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grpSp>
        <p:nvGrpSpPr>
          <p:cNvPr id="329" name="Google Shape;329;g23d94704626_0_57"/>
          <p:cNvGrpSpPr/>
          <p:nvPr/>
        </p:nvGrpSpPr>
        <p:grpSpPr>
          <a:xfrm>
            <a:off x="4884175" y="638425"/>
            <a:ext cx="3142075" cy="5231025"/>
            <a:chOff x="4884175" y="638425"/>
            <a:chExt cx="3142075" cy="5231025"/>
          </a:xfrm>
        </p:grpSpPr>
        <p:pic>
          <p:nvPicPr>
            <p:cNvPr descr="img1.png" id="330" name="Google Shape;330;g23d94704626_0_57"/>
            <p:cNvPicPr preferRelativeResize="0"/>
            <p:nvPr/>
          </p:nvPicPr>
          <p:blipFill rotWithShape="1">
            <a:blip r:embed="rId3">
              <a:alphaModFix/>
            </a:blip>
            <a:srcRect b="0" l="0" r="0" t="0"/>
            <a:stretch/>
          </p:blipFill>
          <p:spPr>
            <a:xfrm>
              <a:off x="4884175" y="638425"/>
              <a:ext cx="3142075" cy="5231025"/>
            </a:xfrm>
            <a:prstGeom prst="rect">
              <a:avLst/>
            </a:prstGeom>
            <a:noFill/>
            <a:ln>
              <a:noFill/>
            </a:ln>
          </p:spPr>
        </p:pic>
        <p:sp>
          <p:nvSpPr>
            <p:cNvPr id="331" name="Google Shape;331;g23d94704626_0_57"/>
            <p:cNvSpPr/>
            <p:nvPr/>
          </p:nvSpPr>
          <p:spPr>
            <a:xfrm>
              <a:off x="6559400" y="1143000"/>
              <a:ext cx="641400" cy="6030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 name="Google Shape;332;g23d94704626_0_57"/>
          <p:cNvGrpSpPr/>
          <p:nvPr/>
        </p:nvGrpSpPr>
        <p:grpSpPr>
          <a:xfrm>
            <a:off x="8494900" y="638425"/>
            <a:ext cx="2955675" cy="5231025"/>
            <a:chOff x="8494900" y="638425"/>
            <a:chExt cx="2955675" cy="5231025"/>
          </a:xfrm>
        </p:grpSpPr>
        <p:pic>
          <p:nvPicPr>
            <p:cNvPr descr="img2.png" id="333" name="Google Shape;333;g23d94704626_0_57"/>
            <p:cNvPicPr preferRelativeResize="0"/>
            <p:nvPr/>
          </p:nvPicPr>
          <p:blipFill rotWithShape="1">
            <a:blip r:embed="rId4">
              <a:alphaModFix/>
            </a:blip>
            <a:srcRect b="0" l="0" r="0" t="0"/>
            <a:stretch/>
          </p:blipFill>
          <p:spPr>
            <a:xfrm>
              <a:off x="8494900" y="638425"/>
              <a:ext cx="2955675" cy="5231025"/>
            </a:xfrm>
            <a:prstGeom prst="rect">
              <a:avLst/>
            </a:prstGeom>
            <a:noFill/>
            <a:ln>
              <a:noFill/>
            </a:ln>
          </p:spPr>
        </p:pic>
        <p:sp>
          <p:nvSpPr>
            <p:cNvPr id="334" name="Google Shape;334;g23d94704626_0_57"/>
            <p:cNvSpPr/>
            <p:nvPr/>
          </p:nvSpPr>
          <p:spPr>
            <a:xfrm>
              <a:off x="10027500" y="1449875"/>
              <a:ext cx="599400" cy="5634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5" name="Google Shape;335;g23d94704626_0_57"/>
          <p:cNvSpPr txBox="1"/>
          <p:nvPr/>
        </p:nvSpPr>
        <p:spPr>
          <a:xfrm>
            <a:off x="6506325" y="5953650"/>
            <a:ext cx="3575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073763"/>
                </a:solidFill>
                <a:latin typeface="Montserrat"/>
                <a:ea typeface="Montserrat"/>
                <a:cs typeface="Montserrat"/>
                <a:sym typeface="Montserrat"/>
              </a:rPr>
              <a:t>Photos par Etienne Mathurin MBEGA. Tous droits réservés.</a:t>
            </a:r>
            <a:endParaRPr sz="9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3d94704626_0_71"/>
          <p:cNvSpPr txBox="1"/>
          <p:nvPr>
            <p:ph type="title"/>
          </p:nvPr>
        </p:nvSpPr>
        <p:spPr>
          <a:xfrm>
            <a:off x="839788" y="457200"/>
            <a:ext cx="3575700" cy="1600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LES SOUDANO-</a:t>
            </a:r>
            <a:br>
              <a:rPr lang="fr-CA"/>
            </a:br>
            <a:r>
              <a:rPr lang="fr-CA"/>
              <a:t>SAHÉLIENS</a:t>
            </a:r>
            <a:endParaRPr/>
          </a:p>
        </p:txBody>
      </p:sp>
      <p:sp>
        <p:nvSpPr>
          <p:cNvPr id="342" name="Google Shape;342;g23d94704626_0_71"/>
          <p:cNvSpPr txBox="1"/>
          <p:nvPr>
            <p:ph idx="1" type="body"/>
          </p:nvPr>
        </p:nvSpPr>
        <p:spPr>
          <a:xfrm>
            <a:off x="839788" y="2057399"/>
            <a:ext cx="3575700" cy="4159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fr-CA"/>
              <a:t>Au Cameroun, il est question des régions septentrionales à savoir, l’Extrême Nord, le Nord et l’Adamaoua. L’habillement se fait en gandoura et la tête est couverte pour le monarque.</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
        <p:nvSpPr>
          <p:cNvPr id="343" name="Google Shape;343;g23d94704626_0_71"/>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344" name="Google Shape;344;g23d94704626_0_71"/>
          <p:cNvSpPr txBox="1"/>
          <p:nvPr/>
        </p:nvSpPr>
        <p:spPr>
          <a:xfrm>
            <a:off x="883150" y="6147175"/>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La tenue traditionnelle au Cameroun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Etienne Mathurin MBEGA et Lionelle MGBA De SOUA</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r>
              <a:rPr lang="fr-CA">
                <a:solidFill>
                  <a:schemeClr val="dk1"/>
                </a:solidFill>
                <a:latin typeface="Asap"/>
                <a:ea typeface="Asap"/>
                <a:cs typeface="Asap"/>
                <a:sym typeface="Asap"/>
              </a:rPr>
              <a:t>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pic>
        <p:nvPicPr>
          <p:cNvPr descr="C:\Users\GENERL-STORES\Desktop\1679570056632.jpg" id="345" name="Google Shape;345;g23d94704626_0_71"/>
          <p:cNvPicPr preferRelativeResize="0"/>
          <p:nvPr/>
        </p:nvPicPr>
        <p:blipFill rotWithShape="1">
          <a:blip r:embed="rId3">
            <a:alphaModFix/>
          </a:blip>
          <a:srcRect b="0" l="0" r="0" t="0"/>
          <a:stretch/>
        </p:blipFill>
        <p:spPr>
          <a:xfrm>
            <a:off x="5090075" y="1388200"/>
            <a:ext cx="6706525" cy="3653521"/>
          </a:xfrm>
          <a:prstGeom prst="rect">
            <a:avLst/>
          </a:prstGeom>
          <a:noFill/>
          <a:ln>
            <a:noFill/>
          </a:ln>
        </p:spPr>
      </p:pic>
      <p:sp>
        <p:nvSpPr>
          <p:cNvPr id="346" name="Google Shape;346;g23d94704626_0_71"/>
          <p:cNvSpPr txBox="1"/>
          <p:nvPr/>
        </p:nvSpPr>
        <p:spPr>
          <a:xfrm>
            <a:off x="6096000" y="5094800"/>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fr-CA" u="sng">
                <a:solidFill>
                  <a:schemeClr val="hlink"/>
                </a:solidFill>
                <a:latin typeface="Asap"/>
                <a:ea typeface="Asap"/>
                <a:cs typeface="Asap"/>
                <a:sym typeface="Asap"/>
                <a:hlinkClick r:id="rId4"/>
              </a:rPr>
              <a:t>LAMIDO ISSA MAIGARI ABBO DE NGAOUNDERE</a:t>
            </a:r>
            <a:r>
              <a:rPr lang="fr-CA">
                <a:solidFill>
                  <a:schemeClr val="dk1"/>
                </a:solidFill>
                <a:latin typeface="Asap"/>
                <a:ea typeface="Asap"/>
                <a:cs typeface="Asap"/>
                <a:sym typeface="Asap"/>
              </a:rPr>
              <a:t> par Alidavid1986 de Wikimédia (CC - BY-SA 4.0)</a:t>
            </a:r>
            <a:endParaRPr>
              <a:solidFill>
                <a:schemeClr val="dk1"/>
              </a:solidFill>
              <a:latin typeface="Asap"/>
              <a:ea typeface="Asap"/>
              <a:cs typeface="Asap"/>
              <a:sym typeface="Asap"/>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Cameris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Cameris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2022-07-18T16:50:23Z</dcterms:created>
  <dc:creator>Compte Microsoft</dc:creator>
</cp:coreProperties>
</file>