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p:regular r:id="rId16"/>
      <p:bold r:id="rId17"/>
      <p:italic r:id="rId18"/>
      <p:boldItalic r:id="rId19"/>
    </p:embeddedFont>
    <p:embeddedFont>
      <p:font typeface="Lato"/>
      <p:regular r:id="rId20"/>
      <p:bold r:id="rId21"/>
      <p:italic r:id="rId22"/>
      <p:boldItalic r:id="rId23"/>
    </p:embeddedFont>
    <p:embeddedFont>
      <p:font typeface="Asap"/>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8" roundtripDataSignature="AMtx7mjvcf4O6Mq3DGQst/MfgBIuM5fy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Asap-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sap-italic.fntdata"/><Relationship Id="rId25" Type="http://schemas.openxmlformats.org/officeDocument/2006/relationships/font" Target="fonts/Asap-bold.fntdata"/><Relationship Id="rId28" Type="http://customschemas.google.com/relationships/presentationmetadata" Target="metadata"/><Relationship Id="rId27" Type="http://schemas.openxmlformats.org/officeDocument/2006/relationships/font" Target="fonts/Asap-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cfbc9edc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27cfbc9edc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ce0460a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ce0460a5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7ce0460a5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7aa6630f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37aa6630f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37aa6630f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ecde844b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3ecde844b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3ecde844b7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ecde844b7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3ecde844b7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3ecde844b7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3ecde844b7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23ecde844b7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23ecde844b7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3ecde844b7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3ecde844b7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3ecde844b7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ecde844b7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3ecde844b7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3ecde844b7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3ecde844b7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3ecde844b7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23ecde844b7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4.png"/><Relationship Id="rId4" Type="http://schemas.openxmlformats.org/officeDocument/2006/relationships/image" Target="../media/image3.png"/><Relationship Id="rId11" Type="http://schemas.openxmlformats.org/officeDocument/2006/relationships/image" Target="../media/image18.png"/><Relationship Id="rId10" Type="http://schemas.openxmlformats.org/officeDocument/2006/relationships/image" Target="../media/image23.png"/><Relationship Id="rId12" Type="http://schemas.openxmlformats.org/officeDocument/2006/relationships/image" Target="../media/image10.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4.png"/><Relationship Id="rId11" Type="http://schemas.openxmlformats.org/officeDocument/2006/relationships/image" Target="../media/image18.png"/><Relationship Id="rId10" Type="http://schemas.openxmlformats.org/officeDocument/2006/relationships/image" Target="../media/image23.png"/><Relationship Id="rId12" Type="http://schemas.openxmlformats.org/officeDocument/2006/relationships/image" Target="../media/image10.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6"/>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 name="Google Shape;17;p6"/>
          <p:cNvPicPr preferRelativeResize="0"/>
          <p:nvPr/>
        </p:nvPicPr>
        <p:blipFill rotWithShape="1">
          <a:blip r:embed="rId3">
            <a:alphaModFix/>
          </a:blip>
          <a:srcRect b="0" l="0" r="0" t="0"/>
          <a:stretch/>
        </p:blipFill>
        <p:spPr>
          <a:xfrm>
            <a:off x="4840120" y="214483"/>
            <a:ext cx="2272609" cy="572926"/>
          </a:xfrm>
          <a:prstGeom prst="rect">
            <a:avLst/>
          </a:prstGeom>
          <a:noFill/>
          <a:ln>
            <a:noFill/>
          </a:ln>
        </p:spPr>
      </p:pic>
      <p:sp>
        <p:nvSpPr>
          <p:cNvPr id="18" name="Google Shape;18;p6"/>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6"/>
          <p:cNvSpPr txBox="1"/>
          <p:nvPr>
            <p:ph type="ctrTitle"/>
          </p:nvPr>
        </p:nvSpPr>
        <p:spPr>
          <a:xfrm>
            <a:off x="3628150" y="1732548"/>
            <a:ext cx="4902238" cy="38621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F7F7F7"/>
              </a:buClr>
              <a:buSzPts val="5400"/>
              <a:buFont typeface="Asap"/>
              <a:buNone/>
              <a:defRPr sz="54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 name="Google Shape;20;p6"/>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21" name="Google Shape;21;p6"/>
          <p:cNvPicPr preferRelativeResize="0"/>
          <p:nvPr/>
        </p:nvPicPr>
        <p:blipFill rotWithShape="1">
          <a:blip r:embed="rId5">
            <a:alphaModFix/>
          </a:blip>
          <a:srcRect b="0" l="0" r="0" t="0"/>
          <a:stretch/>
        </p:blipFill>
        <p:spPr>
          <a:xfrm>
            <a:off x="690974" y="6324992"/>
            <a:ext cx="3033329" cy="330499"/>
          </a:xfrm>
          <a:prstGeom prst="rect">
            <a:avLst/>
          </a:prstGeom>
          <a:noFill/>
          <a:ln>
            <a:noFill/>
          </a:ln>
        </p:spPr>
      </p:pic>
      <p:pic>
        <p:nvPicPr>
          <p:cNvPr id="22" name="Google Shape;22;p6"/>
          <p:cNvPicPr preferRelativeResize="0"/>
          <p:nvPr/>
        </p:nvPicPr>
        <p:blipFill rotWithShape="1">
          <a:blip r:embed="rId6">
            <a:alphaModFix/>
          </a:blip>
          <a:srcRect b="33484" l="0" r="0" t="33760"/>
          <a:stretch/>
        </p:blipFill>
        <p:spPr>
          <a:xfrm>
            <a:off x="8910656" y="6217237"/>
            <a:ext cx="2144400" cy="4322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5" name="Shape 85"/>
        <p:cNvGrpSpPr/>
        <p:nvPr/>
      </p:nvGrpSpPr>
      <p:grpSpPr>
        <a:xfrm>
          <a:off x="0" y="0"/>
          <a:ext cx="0" cy="0"/>
          <a:chOff x="0" y="0"/>
          <a:chExt cx="0" cy="0"/>
        </a:xfrm>
      </p:grpSpPr>
      <p:sp>
        <p:nvSpPr>
          <p:cNvPr id="86" name="Google Shape;86;p1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8" name="Shape 88"/>
        <p:cNvGrpSpPr/>
        <p:nvPr/>
      </p:nvGrpSpPr>
      <p:grpSpPr>
        <a:xfrm>
          <a:off x="0" y="0"/>
          <a:ext cx="0" cy="0"/>
          <a:chOff x="0" y="0"/>
          <a:chExt cx="0" cy="0"/>
        </a:xfrm>
      </p:grpSpPr>
      <p:sp>
        <p:nvSpPr>
          <p:cNvPr id="89" name="Google Shape;89;p16"/>
          <p:cNvSpPr txBox="1"/>
          <p:nvPr>
            <p:ph type="title"/>
          </p:nvPr>
        </p:nvSpPr>
        <p:spPr>
          <a:xfrm>
            <a:off x="839788" y="457200"/>
            <a:ext cx="3599865"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
          <p:cNvSpPr txBox="1"/>
          <p:nvPr>
            <p:ph idx="1" type="body"/>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3200"/>
              <a:buNone/>
              <a:defRPr sz="3200"/>
            </a:lvl1pPr>
            <a:lvl2pPr indent="-228600" lvl="1" marL="914400" algn="l">
              <a:lnSpc>
                <a:spcPct val="90000"/>
              </a:lnSpc>
              <a:spcBef>
                <a:spcPts val="500"/>
              </a:spcBef>
              <a:spcAft>
                <a:spcPts val="0"/>
              </a:spcAft>
              <a:buClr>
                <a:srgbClr val="1D1D1D"/>
              </a:buClr>
              <a:buSzPts val="2800"/>
              <a:buNone/>
              <a:defRPr sz="2800"/>
            </a:lvl2pPr>
            <a:lvl3pPr indent="-228600" lvl="2" marL="1371600" algn="l">
              <a:lnSpc>
                <a:spcPct val="90000"/>
              </a:lnSpc>
              <a:spcBef>
                <a:spcPts val="500"/>
              </a:spcBef>
              <a:spcAft>
                <a:spcPts val="0"/>
              </a:spcAft>
              <a:buClr>
                <a:srgbClr val="04768B"/>
              </a:buClr>
              <a:buSzPts val="2400"/>
              <a:buNone/>
              <a:defRPr sz="2400"/>
            </a:lvl3pPr>
            <a:lvl4pPr indent="-228600" lvl="3" marL="1828800" algn="l">
              <a:lnSpc>
                <a:spcPct val="90000"/>
              </a:lnSpc>
              <a:spcBef>
                <a:spcPts val="500"/>
              </a:spcBef>
              <a:spcAft>
                <a:spcPts val="0"/>
              </a:spcAft>
              <a:buClr>
                <a:srgbClr val="90A03A"/>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1" name="Google Shape;91;p16"/>
          <p:cNvSpPr txBox="1"/>
          <p:nvPr>
            <p:ph idx="2" type="body"/>
          </p:nvPr>
        </p:nvSpPr>
        <p:spPr>
          <a:xfrm>
            <a:off x="839788" y="2057399"/>
            <a:ext cx="3599865"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16"/>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93" name="Shape 93"/>
        <p:cNvGrpSpPr/>
        <p:nvPr/>
      </p:nvGrpSpPr>
      <p:grpSpPr>
        <a:xfrm>
          <a:off x="0" y="0"/>
          <a:ext cx="0" cy="0"/>
          <a:chOff x="0" y="0"/>
          <a:chExt cx="0" cy="0"/>
        </a:xfrm>
      </p:grpSpPr>
      <p:sp>
        <p:nvSpPr>
          <p:cNvPr id="94" name="Google Shape;94;p17"/>
          <p:cNvSpPr txBox="1"/>
          <p:nvPr>
            <p:ph type="title"/>
          </p:nvPr>
        </p:nvSpPr>
        <p:spPr>
          <a:xfrm>
            <a:off x="839788" y="457200"/>
            <a:ext cx="3575801"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p:nvPr>
            <p:ph idx="2" type="pic"/>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sp>
      <p:sp>
        <p:nvSpPr>
          <p:cNvPr id="96" name="Google Shape;96;p17"/>
          <p:cNvSpPr txBox="1"/>
          <p:nvPr>
            <p:ph idx="1" type="body"/>
          </p:nvPr>
        </p:nvSpPr>
        <p:spPr>
          <a:xfrm>
            <a:off x="839788" y="2057399"/>
            <a:ext cx="3575801"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7" name="Google Shape;97;p1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8" name="Shape 98"/>
        <p:cNvGrpSpPr/>
        <p:nvPr/>
      </p:nvGrpSpPr>
      <p:grpSpPr>
        <a:xfrm>
          <a:off x="0" y="0"/>
          <a:ext cx="0" cy="0"/>
          <a:chOff x="0" y="0"/>
          <a:chExt cx="0" cy="0"/>
        </a:xfrm>
      </p:grpSpPr>
      <p:sp>
        <p:nvSpPr>
          <p:cNvPr id="99" name="Google Shape;99;p18"/>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 type="body"/>
          </p:nvPr>
        </p:nvSpPr>
        <p:spPr>
          <a:xfrm rot="5400000">
            <a:off x="3900581" y="-1236756"/>
            <a:ext cx="4390838" cy="105156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8"/>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2" name="Shape 102"/>
        <p:cNvGrpSpPr/>
        <p:nvPr/>
      </p:nvGrpSpPr>
      <p:grpSpPr>
        <a:xfrm>
          <a:off x="0" y="0"/>
          <a:ext cx="0" cy="0"/>
          <a:chOff x="0" y="0"/>
          <a:chExt cx="0" cy="0"/>
        </a:xfrm>
      </p:grpSpPr>
      <p:sp>
        <p:nvSpPr>
          <p:cNvPr id="103" name="Google Shape;103;p19"/>
          <p:cNvSpPr txBox="1"/>
          <p:nvPr>
            <p:ph type="title"/>
          </p:nvPr>
        </p:nvSpPr>
        <p:spPr>
          <a:xfrm rot="5400000">
            <a:off x="7113680" y="1976345"/>
            <a:ext cx="5851340" cy="2628900"/>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9"/>
          <p:cNvSpPr txBox="1"/>
          <p:nvPr>
            <p:ph idx="1" type="body"/>
          </p:nvPr>
        </p:nvSpPr>
        <p:spPr>
          <a:xfrm rot="5400000">
            <a:off x="1779680" y="-576355"/>
            <a:ext cx="5851340" cy="77343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9"/>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106" name="Shape 106"/>
        <p:cNvGrpSpPr/>
        <p:nvPr/>
      </p:nvGrpSpPr>
      <p:grpSpPr>
        <a:xfrm>
          <a:off x="0" y="0"/>
          <a:ext cx="0" cy="0"/>
          <a:chOff x="0" y="0"/>
          <a:chExt cx="0" cy="0"/>
        </a:xfrm>
      </p:grpSpPr>
      <p:sp>
        <p:nvSpPr>
          <p:cNvPr id="107" name="Google Shape;107;p20"/>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0"/>
          <p:cNvPicPr preferRelativeResize="0"/>
          <p:nvPr/>
        </p:nvPicPr>
        <p:blipFill rotWithShape="1">
          <a:blip r:embed="rId3">
            <a:alphaModFix/>
          </a:blip>
          <a:srcRect b="0" l="0" r="0" t="0"/>
          <a:stretch/>
        </p:blipFill>
        <p:spPr>
          <a:xfrm>
            <a:off x="543827" y="1908082"/>
            <a:ext cx="4627299" cy="4629150"/>
          </a:xfrm>
          <a:prstGeom prst="rect">
            <a:avLst/>
          </a:prstGeom>
          <a:noFill/>
          <a:ln>
            <a:noFill/>
          </a:ln>
        </p:spPr>
      </p:pic>
      <p:sp>
        <p:nvSpPr>
          <p:cNvPr id="109" name="Google Shape;109;p20"/>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0"/>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0"/>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112" name="Shape 112"/>
        <p:cNvGrpSpPr/>
        <p:nvPr/>
      </p:nvGrpSpPr>
      <p:grpSpPr>
        <a:xfrm>
          <a:off x="0" y="0"/>
          <a:ext cx="0" cy="0"/>
          <a:chOff x="0" y="0"/>
          <a:chExt cx="0" cy="0"/>
        </a:xfrm>
      </p:grpSpPr>
      <p:sp>
        <p:nvSpPr>
          <p:cNvPr id="113" name="Google Shape;113;p21"/>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1"/>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1"/>
          <p:cNvSpPr txBox="1"/>
          <p:nvPr>
            <p:ph idx="1" type="body"/>
          </p:nvPr>
        </p:nvSpPr>
        <p:spPr>
          <a:xfrm>
            <a:off x="5543550" y="1825625"/>
            <a:ext cx="5810250" cy="4387396"/>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p21"/>
          <p:cNvPicPr preferRelativeResize="0"/>
          <p:nvPr/>
        </p:nvPicPr>
        <p:blipFill rotWithShape="1">
          <a:blip r:embed="rId3">
            <a:alphaModFix/>
          </a:blip>
          <a:srcRect b="12506" l="0" r="0" t="0"/>
          <a:stretch/>
        </p:blipFill>
        <p:spPr>
          <a:xfrm>
            <a:off x="241749" y="1701094"/>
            <a:ext cx="5154844" cy="4511927"/>
          </a:xfrm>
          <a:prstGeom prst="rect">
            <a:avLst/>
          </a:prstGeom>
          <a:noFill/>
          <a:ln>
            <a:noFill/>
          </a:ln>
        </p:spPr>
      </p:pic>
      <p:sp>
        <p:nvSpPr>
          <p:cNvPr id="117" name="Google Shape;117;p2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118" name="Shape 118"/>
        <p:cNvGrpSpPr/>
        <p:nvPr/>
      </p:nvGrpSpPr>
      <p:grpSpPr>
        <a:xfrm>
          <a:off x="0" y="0"/>
          <a:ext cx="0" cy="0"/>
          <a:chOff x="0" y="0"/>
          <a:chExt cx="0" cy="0"/>
        </a:xfrm>
      </p:grpSpPr>
      <p:sp>
        <p:nvSpPr>
          <p:cNvPr id="119" name="Google Shape;119;p22"/>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22"/>
          <p:cNvPicPr preferRelativeResize="0"/>
          <p:nvPr/>
        </p:nvPicPr>
        <p:blipFill rotWithShape="1">
          <a:blip r:embed="rId3">
            <a:alphaModFix/>
          </a:blip>
          <a:srcRect b="0" l="0" r="0" t="0"/>
          <a:stretch/>
        </p:blipFill>
        <p:spPr>
          <a:xfrm>
            <a:off x="772886" y="1825625"/>
            <a:ext cx="4349598" cy="4351338"/>
          </a:xfrm>
          <a:prstGeom prst="rect">
            <a:avLst/>
          </a:prstGeom>
          <a:noFill/>
          <a:ln>
            <a:noFill/>
          </a:ln>
        </p:spPr>
      </p:pic>
      <p:sp>
        <p:nvSpPr>
          <p:cNvPr id="121" name="Google Shape;121;p2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124" name="Shape 124"/>
        <p:cNvGrpSpPr/>
        <p:nvPr/>
      </p:nvGrpSpPr>
      <p:grpSpPr>
        <a:xfrm>
          <a:off x="0" y="0"/>
          <a:ext cx="0" cy="0"/>
          <a:chOff x="0" y="0"/>
          <a:chExt cx="0" cy="0"/>
        </a:xfrm>
      </p:grpSpPr>
      <p:sp>
        <p:nvSpPr>
          <p:cNvPr id="125" name="Google Shape;125;p23"/>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6" name="Google Shape;126;p23"/>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127" name="Google Shape;127;p23"/>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3"/>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30" name="Shape 130"/>
        <p:cNvGrpSpPr/>
        <p:nvPr/>
      </p:nvGrpSpPr>
      <p:grpSpPr>
        <a:xfrm>
          <a:off x="0" y="0"/>
          <a:ext cx="0" cy="0"/>
          <a:chOff x="0" y="0"/>
          <a:chExt cx="0" cy="0"/>
        </a:xfrm>
      </p:grpSpPr>
      <p:sp>
        <p:nvSpPr>
          <p:cNvPr id="131" name="Google Shape;131;p2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23" name="Shape 23"/>
        <p:cNvGrpSpPr/>
        <p:nvPr/>
      </p:nvGrpSpPr>
      <p:grpSpPr>
        <a:xfrm>
          <a:off x="0" y="0"/>
          <a:ext cx="0" cy="0"/>
          <a:chOff x="0" y="0"/>
          <a:chExt cx="0" cy="0"/>
        </a:xfrm>
      </p:grpSpPr>
      <p:sp>
        <p:nvSpPr>
          <p:cNvPr id="24" name="Google Shape;24;p7"/>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04768B"/>
              </a:buClr>
              <a:buSzPts val="2400"/>
              <a:buNone/>
              <a:defRPr>
                <a:solidFill>
                  <a:srgbClr val="04768B"/>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26" name="Google Shape;26;p7"/>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27" name="Shape 27"/>
        <p:cNvGrpSpPr/>
        <p:nvPr/>
      </p:nvGrpSpPr>
      <p:grpSpPr>
        <a:xfrm>
          <a:off x="0" y="0"/>
          <a:ext cx="0" cy="0"/>
          <a:chOff x="0" y="0"/>
          <a:chExt cx="0" cy="0"/>
        </a:xfrm>
      </p:grpSpPr>
      <p:pic>
        <p:nvPicPr>
          <p:cNvPr id="28" name="Google Shape;28;p8"/>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29" name="Google Shape;29;p8"/>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8"/>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 name="Google Shape;31;p8"/>
          <p:cNvPicPr preferRelativeResize="0"/>
          <p:nvPr/>
        </p:nvPicPr>
        <p:blipFill rotWithShape="1">
          <a:blip r:embed="rId4">
            <a:alphaModFix/>
          </a:blip>
          <a:srcRect b="0" l="0" r="0" t="0"/>
          <a:stretch/>
        </p:blipFill>
        <p:spPr>
          <a:xfrm>
            <a:off x="4859339" y="138807"/>
            <a:ext cx="2473322" cy="899015"/>
          </a:xfrm>
          <a:prstGeom prst="rect">
            <a:avLst/>
          </a:prstGeom>
          <a:noFill/>
          <a:ln>
            <a:noFill/>
          </a:ln>
        </p:spPr>
      </p:pic>
      <p:pic>
        <p:nvPicPr>
          <p:cNvPr id="32" name="Google Shape;32;p8"/>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33" name="Google Shape;33;p8"/>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34" name="Google Shape;34;p8"/>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35" name="Google Shape;35;p8"/>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36" name="Google Shape;36;p8"/>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37" name="Google Shape;37;p8"/>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38" name="Google Shape;38;p8"/>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39" name="Google Shape;39;p8"/>
          <p:cNvSpPr txBox="1"/>
          <p:nvPr/>
        </p:nvSpPr>
        <p:spPr>
          <a:xfrm>
            <a:off x="2087033" y="1894891"/>
            <a:ext cx="801793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40" name="Google Shape;40;p8"/>
          <p:cNvSpPr/>
          <p:nvPr/>
        </p:nvSpPr>
        <p:spPr>
          <a:xfrm>
            <a:off x="-2" y="6324384"/>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 name="Google Shape;41;p8"/>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42" name="Shape 42"/>
        <p:cNvGrpSpPr/>
        <p:nvPr/>
      </p:nvGrpSpPr>
      <p:grpSpPr>
        <a:xfrm>
          <a:off x="0" y="0"/>
          <a:ext cx="0" cy="0"/>
          <a:chOff x="0" y="0"/>
          <a:chExt cx="0" cy="0"/>
        </a:xfrm>
      </p:grpSpPr>
      <p:sp>
        <p:nvSpPr>
          <p:cNvPr id="43" name="Google Shape;43;p15"/>
          <p:cNvSpPr/>
          <p:nvPr/>
        </p:nvSpPr>
        <p:spPr>
          <a:xfrm>
            <a:off x="1178488" y="1015710"/>
            <a:ext cx="9975057" cy="4887398"/>
          </a:xfrm>
          <a:prstGeom prst="rect">
            <a:avLst/>
          </a:prstGeom>
          <a:solidFill>
            <a:srgbClr val="FBFBFB">
              <a:alpha val="2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9"/>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 name="Google Shape;48;p9"/>
          <p:cNvPicPr preferRelativeResize="0"/>
          <p:nvPr/>
        </p:nvPicPr>
        <p:blipFill rotWithShape="1">
          <a:blip r:embed="rId3">
            <a:alphaModFix/>
          </a:blip>
          <a:srcRect b="0" l="0" r="0" t="0"/>
          <a:stretch/>
        </p:blipFill>
        <p:spPr>
          <a:xfrm>
            <a:off x="4859339" y="138807"/>
            <a:ext cx="2473322" cy="899015"/>
          </a:xfrm>
          <a:prstGeom prst="rect">
            <a:avLst/>
          </a:prstGeom>
          <a:noFill/>
          <a:ln>
            <a:noFill/>
          </a:ln>
        </p:spPr>
      </p:pic>
      <p:sp>
        <p:nvSpPr>
          <p:cNvPr id="49" name="Google Shape;49;p9"/>
          <p:cNvSpPr txBox="1"/>
          <p:nvPr/>
        </p:nvSpPr>
        <p:spPr>
          <a:xfrm>
            <a:off x="3185652" y="1961140"/>
            <a:ext cx="582069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50" name="Google Shape;50;p9"/>
          <p:cNvSpPr/>
          <p:nvPr/>
        </p:nvSpPr>
        <p:spPr>
          <a:xfrm>
            <a:off x="0" y="6317171"/>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 name="Google Shape;51;p9"/>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52" name="Google Shape;52;p9"/>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53" name="Google Shape;53;p9"/>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54" name="Google Shape;54;p9"/>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55" name="Google Shape;55;p9"/>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56" name="Google Shape;56;p9"/>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57" name="Google Shape;57;p9"/>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58" name="Google Shape;58;p9"/>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59" name="Google Shape;59;p9"/>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60" name="Shape 60"/>
        <p:cNvGrpSpPr/>
        <p:nvPr/>
      </p:nvGrpSpPr>
      <p:grpSpPr>
        <a:xfrm>
          <a:off x="0" y="0"/>
          <a:ext cx="0" cy="0"/>
          <a:chOff x="0" y="0"/>
          <a:chExt cx="0" cy="0"/>
        </a:xfrm>
      </p:grpSpPr>
      <p:sp>
        <p:nvSpPr>
          <p:cNvPr id="61" name="Google Shape;61;p10"/>
          <p:cNvSpPr txBox="1"/>
          <p:nvPr>
            <p:ph type="ctrTitle"/>
          </p:nvPr>
        </p:nvSpPr>
        <p:spPr>
          <a:xfrm>
            <a:off x="1524000" y="1122363"/>
            <a:ext cx="9144000" cy="23876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7F7F7"/>
              </a:buClr>
              <a:buSzPts val="4800"/>
              <a:buFont typeface="Asap"/>
              <a:buNone/>
              <a:defRPr sz="48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subTitle"/>
          </p:nvPr>
        </p:nvSpPr>
        <p:spPr>
          <a:xfrm>
            <a:off x="1524000" y="3602038"/>
            <a:ext cx="9144000" cy="165576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B2B6B"/>
              </a:buClr>
              <a:buSzPts val="2400"/>
              <a:buNone/>
              <a:defRPr sz="2400">
                <a:solidFill>
                  <a:srgbClr val="5B2B6B"/>
                </a:solidFill>
              </a:defRPr>
            </a:lvl1pPr>
            <a:lvl2pPr lvl="1" algn="ctr">
              <a:lnSpc>
                <a:spcPct val="90000"/>
              </a:lnSpc>
              <a:spcBef>
                <a:spcPts val="500"/>
              </a:spcBef>
              <a:spcAft>
                <a:spcPts val="0"/>
              </a:spcAft>
              <a:buClr>
                <a:srgbClr val="1D1D1D"/>
              </a:buClr>
              <a:buSzPts val="2000"/>
              <a:buNone/>
              <a:defRPr sz="2000"/>
            </a:lvl2pPr>
            <a:lvl3pPr lvl="2" algn="ctr">
              <a:lnSpc>
                <a:spcPct val="90000"/>
              </a:lnSpc>
              <a:spcBef>
                <a:spcPts val="500"/>
              </a:spcBef>
              <a:spcAft>
                <a:spcPts val="0"/>
              </a:spcAft>
              <a:buClr>
                <a:srgbClr val="04768B"/>
              </a:buClr>
              <a:buSzPts val="1800"/>
              <a:buNone/>
              <a:defRPr sz="1800"/>
            </a:lvl3pPr>
            <a:lvl4pPr lvl="3" algn="ctr">
              <a:lnSpc>
                <a:spcPct val="90000"/>
              </a:lnSpc>
              <a:spcBef>
                <a:spcPts val="500"/>
              </a:spcBef>
              <a:spcAft>
                <a:spcPts val="0"/>
              </a:spcAft>
              <a:buClr>
                <a:srgbClr val="90A03A"/>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10"/>
          <p:cNvSpPr/>
          <p:nvPr/>
        </p:nvSpPr>
        <p:spPr>
          <a:xfrm>
            <a:off x="0" y="6220326"/>
            <a:ext cx="1070811" cy="637674"/>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0"/>
          <p:cNvSpPr/>
          <p:nvPr/>
        </p:nvSpPr>
        <p:spPr>
          <a:xfrm>
            <a:off x="0" y="6220327"/>
            <a:ext cx="12192000" cy="63767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 name="Google Shape;65;p10"/>
          <p:cNvPicPr preferRelativeResize="0"/>
          <p:nvPr/>
        </p:nvPicPr>
        <p:blipFill rotWithShape="1">
          <a:blip r:embed="rId2">
            <a:alphaModFix/>
          </a:blip>
          <a:srcRect b="0" l="0" r="0" t="0"/>
          <a:stretch/>
        </p:blipFill>
        <p:spPr>
          <a:xfrm>
            <a:off x="4840120" y="58067"/>
            <a:ext cx="2272609" cy="572926"/>
          </a:xfrm>
          <a:prstGeom prst="rect">
            <a:avLst/>
          </a:prstGeom>
          <a:noFill/>
          <a:ln>
            <a:noFill/>
          </a:ln>
        </p:spPr>
      </p:pic>
      <p:pic>
        <p:nvPicPr>
          <p:cNvPr id="66" name="Google Shape;66;p10"/>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67" name="Google Shape;67;p10"/>
          <p:cNvPicPr preferRelativeResize="0"/>
          <p:nvPr/>
        </p:nvPicPr>
        <p:blipFill rotWithShape="1">
          <a:blip r:embed="rId4">
            <a:alphaModFix/>
          </a:blip>
          <a:srcRect b="0" l="0" r="0" t="0"/>
          <a:stretch/>
        </p:blipFill>
        <p:spPr>
          <a:xfrm>
            <a:off x="690974" y="6424742"/>
            <a:ext cx="3033329" cy="330499"/>
          </a:xfrm>
          <a:prstGeom prst="rect">
            <a:avLst/>
          </a:prstGeom>
          <a:noFill/>
          <a:ln>
            <a:noFill/>
          </a:ln>
        </p:spPr>
      </p:pic>
      <p:pic>
        <p:nvPicPr>
          <p:cNvPr id="68" name="Google Shape;68;p10"/>
          <p:cNvPicPr preferRelativeResize="0"/>
          <p:nvPr/>
        </p:nvPicPr>
        <p:blipFill rotWithShape="1">
          <a:blip r:embed="rId5">
            <a:alphaModFix/>
          </a:blip>
          <a:srcRect b="33484" l="0" r="0" t="33760"/>
          <a:stretch/>
        </p:blipFill>
        <p:spPr>
          <a:xfrm>
            <a:off x="8910656" y="6316987"/>
            <a:ext cx="2144400" cy="4322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9" name="Shape 69"/>
        <p:cNvGrpSpPr/>
        <p:nvPr/>
      </p:nvGrpSpPr>
      <p:grpSpPr>
        <a:xfrm>
          <a:off x="0" y="0"/>
          <a:ext cx="0" cy="0"/>
          <a:chOff x="0" y="0"/>
          <a:chExt cx="0" cy="0"/>
        </a:xfrm>
      </p:grpSpPr>
      <p:sp>
        <p:nvSpPr>
          <p:cNvPr id="70" name="Google Shape;70;p11"/>
          <p:cNvSpPr txBox="1"/>
          <p:nvPr>
            <p:ph type="title"/>
          </p:nvPr>
        </p:nvSpPr>
        <p:spPr>
          <a:xfrm>
            <a:off x="831850" y="1709738"/>
            <a:ext cx="10515600" cy="2852737"/>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6000"/>
              <a:buFont typeface="Asap"/>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a:off x="831850" y="4589463"/>
            <a:ext cx="10515600" cy="1500187"/>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2" name="Google Shape;72;p1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3" name="Shape 73"/>
        <p:cNvGrpSpPr/>
        <p:nvPr/>
      </p:nvGrpSpPr>
      <p:grpSpPr>
        <a:xfrm>
          <a:off x="0" y="0"/>
          <a:ext cx="0" cy="0"/>
          <a:chOff x="0" y="0"/>
          <a:chExt cx="0" cy="0"/>
        </a:xfrm>
      </p:grpSpPr>
      <p:sp>
        <p:nvSpPr>
          <p:cNvPr id="74" name="Google Shape;74;p1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838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2" type="body"/>
          </p:nvPr>
        </p:nvSpPr>
        <p:spPr>
          <a:xfrm>
            <a:off x="6172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8" name="Shape 78"/>
        <p:cNvGrpSpPr/>
        <p:nvPr/>
      </p:nvGrpSpPr>
      <p:grpSpPr>
        <a:xfrm>
          <a:off x="0" y="0"/>
          <a:ext cx="0" cy="0"/>
          <a:chOff x="0" y="0"/>
          <a:chExt cx="0" cy="0"/>
        </a:xfrm>
      </p:grpSpPr>
      <p:sp>
        <p:nvSpPr>
          <p:cNvPr id="79" name="Google Shape;79;p13"/>
          <p:cNvSpPr txBox="1"/>
          <p:nvPr>
            <p:ph type="title"/>
          </p:nvPr>
        </p:nvSpPr>
        <p:spPr>
          <a:xfrm>
            <a:off x="839788"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a:off x="839788" y="1681163"/>
            <a:ext cx="5157787"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13"/>
          <p:cNvSpPr txBox="1"/>
          <p:nvPr>
            <p:ph idx="2" type="body"/>
          </p:nvPr>
        </p:nvSpPr>
        <p:spPr>
          <a:xfrm>
            <a:off x="839788" y="2505075"/>
            <a:ext cx="5157787"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3" type="body"/>
          </p:nvPr>
        </p:nvSpPr>
        <p:spPr>
          <a:xfrm>
            <a:off x="6172200" y="1681163"/>
            <a:ext cx="5183188"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13"/>
          <p:cNvSpPr txBox="1"/>
          <p:nvPr>
            <p:ph idx="4" type="body"/>
          </p:nvPr>
        </p:nvSpPr>
        <p:spPr>
          <a:xfrm>
            <a:off x="6172200" y="2505075"/>
            <a:ext cx="5183188"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1.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6.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800"/>
              <a:buFont typeface="Arial"/>
              <a:buNone/>
              <a:defRPr b="0" i="0" sz="18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 name="Google Shape;13;p5"/>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4" name="Google Shape;14;p5"/>
          <p:cNvSpPr txBox="1"/>
          <p:nvPr/>
        </p:nvSpPr>
        <p:spPr>
          <a:xfrm>
            <a:off x="3979450" y="6268825"/>
            <a:ext cx="42330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about/cclicenses/" TargetMode="External"/><Relationship Id="rId4" Type="http://schemas.openxmlformats.org/officeDocument/2006/relationships/image" Target="../media/image30.png"/><Relationship Id="rId5"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drive.google.com/file/d/1ABWwO7R7enVzPttrj66QppUn0TTbiuQk/view" TargetMode="External"/><Relationship Id="rId4" Type="http://schemas.openxmlformats.org/officeDocument/2006/relationships/image" Target="../media/image34.jpg"/><Relationship Id="rId5" Type="http://schemas.openxmlformats.org/officeDocument/2006/relationships/hyperlink" Target="https://creativecommons.org/licenses/by-nc-nd/4.0/deed.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jpg"/><Relationship Id="rId4" Type="http://schemas.openxmlformats.org/officeDocument/2006/relationships/hyperlink" Target="https://creativecommons.org/licenses/by-nc-nd/4.0/deed.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0.jpg"/><Relationship Id="rId4" Type="http://schemas.openxmlformats.org/officeDocument/2006/relationships/image" Target="../media/image36.jpg"/><Relationship Id="rId5" Type="http://schemas.openxmlformats.org/officeDocument/2006/relationships/hyperlink" Target="https://creativecommons.org/licenses/by-nc-nd/4.0/deed.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rive.google.com/file/d/19T-NKC88ulC_HFpePVnd0zYssSVtADh9/view" TargetMode="External"/><Relationship Id="rId4" Type="http://schemas.openxmlformats.org/officeDocument/2006/relationships/image" Target="../media/image42.jpg"/><Relationship Id="rId5" Type="http://schemas.openxmlformats.org/officeDocument/2006/relationships/hyperlink" Target="https://creativecommons.org/licenses/by-nc-nd/4.0/deed.f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4.jpg"/><Relationship Id="rId4" Type="http://schemas.openxmlformats.org/officeDocument/2006/relationships/image" Target="../media/image43.jpg"/><Relationship Id="rId5" Type="http://schemas.openxmlformats.org/officeDocument/2006/relationships/hyperlink" Target="https://creativecommons.org/licenses/by-nc-nd/4.0/deed.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creativecommons.org/licenses/by-nc-nd/4.0/deed.fr" TargetMode="External"/><Relationship Id="rId4" Type="http://schemas.openxmlformats.org/officeDocument/2006/relationships/image" Target="../media/image46.jpg"/><Relationship Id="rId5" Type="http://schemas.openxmlformats.org/officeDocument/2006/relationships/image" Target="../media/image4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reativecommons.org/licenses/by-nc-nd/4.0/deed.fr" TargetMode="External"/><Relationship Id="rId4" Type="http://schemas.openxmlformats.org/officeDocument/2006/relationships/hyperlink" Target="http://drive.google.com/file/d/19l317Ut1q32fq7pPyh0kP0sS0Hnkn-k6/view" TargetMode="External"/><Relationship Id="rId5"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7cfbc9edc6_0_0"/>
          <p:cNvSpPr txBox="1"/>
          <p:nvPr>
            <p:ph type="ctrTitle"/>
          </p:nvPr>
        </p:nvSpPr>
        <p:spPr>
          <a:xfrm>
            <a:off x="3600350" y="2360025"/>
            <a:ext cx="6725700" cy="2916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CA" sz="2700">
                <a:latin typeface="Asap"/>
                <a:ea typeface="Asap"/>
                <a:cs typeface="Asap"/>
                <a:sym typeface="Asap"/>
              </a:rPr>
              <a:t>Collection</a:t>
            </a:r>
            <a:endParaRPr sz="2700">
              <a:latin typeface="Asap"/>
              <a:ea typeface="Asap"/>
              <a:cs typeface="Asap"/>
              <a:sym typeface="Asap"/>
            </a:endParaRPr>
          </a:p>
          <a:p>
            <a:pPr indent="0" lvl="0" marL="0" rtl="0" algn="l">
              <a:spcBef>
                <a:spcPts val="0"/>
              </a:spcBef>
              <a:spcAft>
                <a:spcPts val="0"/>
              </a:spcAft>
              <a:buNone/>
            </a:pPr>
            <a:r>
              <a:rPr lang="fr-CA" sz="2700">
                <a:latin typeface="Asap"/>
                <a:ea typeface="Asap"/>
                <a:cs typeface="Asap"/>
                <a:sym typeface="Asap"/>
              </a:rPr>
              <a:t>RÉL sur le Cameroun et le Canada</a:t>
            </a:r>
            <a:endParaRPr sz="2700">
              <a:latin typeface="Asap"/>
              <a:ea typeface="Asap"/>
              <a:cs typeface="Asap"/>
              <a:sym typeface="Asap"/>
            </a:endParaRPr>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3577"/>
              <a:t>Atelier Musique et cuisine</a:t>
            </a:r>
            <a:endParaRPr sz="3577"/>
          </a:p>
          <a:p>
            <a:pPr indent="0" lvl="0" marL="0" rtl="0" algn="l">
              <a:spcBef>
                <a:spcPts val="0"/>
              </a:spcBef>
              <a:spcAft>
                <a:spcPts val="0"/>
              </a:spcAft>
              <a:buNone/>
            </a:pPr>
            <a:r>
              <a:t/>
            </a:r>
            <a:endParaRPr sz="1538"/>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1900"/>
              <a:t>Madeleine Karelle Ngo Ipoumb</a:t>
            </a:r>
            <a:endParaRPr sz="1900">
              <a:latin typeface="Asap"/>
              <a:ea typeface="Asap"/>
              <a:cs typeface="Asap"/>
              <a:sym typeface="Asap"/>
            </a:endParaRPr>
          </a:p>
        </p:txBody>
      </p:sp>
      <p:pic>
        <p:nvPicPr>
          <p:cNvPr id="138" name="Google Shape;138;g27cfbc9edc6_0_0">
            <a:hlinkClick r:id="rId3"/>
          </p:cNvPr>
          <p:cNvPicPr preferRelativeResize="0"/>
          <p:nvPr/>
        </p:nvPicPr>
        <p:blipFill>
          <a:blip r:embed="rId4">
            <a:alphaModFix/>
          </a:blip>
          <a:stretch>
            <a:fillRect/>
          </a:stretch>
        </p:blipFill>
        <p:spPr>
          <a:xfrm>
            <a:off x="1807167" y="5428350"/>
            <a:ext cx="1279667" cy="482500"/>
          </a:xfrm>
          <a:prstGeom prst="rect">
            <a:avLst/>
          </a:prstGeom>
          <a:noFill/>
          <a:ln>
            <a:noFill/>
          </a:ln>
        </p:spPr>
      </p:pic>
      <p:sp>
        <p:nvSpPr>
          <p:cNvPr id="139" name="Google Shape;139;g27cfbc9edc6_0_0"/>
          <p:cNvSpPr txBox="1"/>
          <p:nvPr/>
        </p:nvSpPr>
        <p:spPr>
          <a:xfrm>
            <a:off x="3086833" y="5336067"/>
            <a:ext cx="7978800" cy="5850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spAutoFit/>
          </a:bodyPr>
          <a:lstStyle/>
          <a:p>
            <a:pPr indent="0" lvl="0" marL="0" rtl="0" algn="l">
              <a:spcBef>
                <a:spcPts val="0"/>
              </a:spcBef>
              <a:spcAft>
                <a:spcPts val="0"/>
              </a:spcAft>
              <a:buNone/>
            </a:pPr>
            <a:r>
              <a:rPr lang="fr-CA" sz="1100">
                <a:solidFill>
                  <a:schemeClr val="lt1"/>
                </a:solidFill>
                <a:latin typeface="Lato"/>
                <a:ea typeface="Lato"/>
                <a:cs typeface="Lato"/>
                <a:sym typeface="Lato"/>
              </a:rPr>
              <a:t>“Atelier musique et cuisine” de la Collection RÉL sur le Cameroun et le Canada par </a:t>
            </a:r>
            <a:r>
              <a:rPr lang="fr-CA" sz="1100">
                <a:solidFill>
                  <a:schemeClr val="lt1"/>
                </a:solidFill>
                <a:latin typeface="Lato"/>
                <a:ea typeface="Lato"/>
                <a:cs typeface="Lato"/>
                <a:sym typeface="Lato"/>
              </a:rPr>
              <a:t>Madeleine Karelle Ngo Ipoumb</a:t>
            </a:r>
            <a:r>
              <a:rPr lang="fr-CA" sz="1100">
                <a:solidFill>
                  <a:schemeClr val="lt1"/>
                </a:solidFill>
                <a:latin typeface="Lato"/>
                <a:ea typeface="Lato"/>
                <a:cs typeface="Lato"/>
                <a:sym typeface="Lato"/>
              </a:rPr>
              <a:t> est sous licence </a:t>
            </a:r>
            <a:r>
              <a:rPr lang="fr-CA" sz="1100" u="sng">
                <a:solidFill>
                  <a:schemeClr val="lt1"/>
                </a:solidFill>
                <a:latin typeface="Lato"/>
                <a:ea typeface="Lato"/>
                <a:cs typeface="Lato"/>
                <a:sym typeface="Lato"/>
                <a:hlinkClick r:id="rId5">
                  <a:extLst>
                    <a:ext uri="{A12FA001-AC4F-418D-AE19-62706E023703}">
                      <ahyp:hlinkClr val="tx"/>
                    </a:ext>
                  </a:extLst>
                </a:hlinkClick>
              </a:rPr>
              <a:t>CC BY-NC-SA 4.0,</a:t>
            </a:r>
            <a:r>
              <a:rPr lang="fr-CA" sz="1100">
                <a:latin typeface="Lato"/>
                <a:ea typeface="Lato"/>
                <a:cs typeface="Lato"/>
                <a:sym typeface="Lato"/>
              </a:rPr>
              <a:t> </a:t>
            </a:r>
            <a:r>
              <a:rPr lang="fr-CA" sz="1100">
                <a:solidFill>
                  <a:schemeClr val="lt1"/>
                </a:solidFill>
                <a:latin typeface="Lato"/>
                <a:ea typeface="Lato"/>
                <a:cs typeface="Lato"/>
                <a:sym typeface="Lato"/>
              </a:rPr>
              <a:t>sauf mention contraire.</a:t>
            </a:r>
            <a:endParaRPr sz="11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7ce0460a5c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Introduction à cette ressource éducative libre</a:t>
            </a:r>
            <a:endParaRPr/>
          </a:p>
        </p:txBody>
      </p:sp>
      <p:sp>
        <p:nvSpPr>
          <p:cNvPr id="146" name="Google Shape;146;g27ce0460a5c_0_0"/>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sp>
        <p:nvSpPr>
          <p:cNvPr id="147" name="Google Shape;147;g27ce0460a5c_0_0"/>
          <p:cNvSpPr txBox="1"/>
          <p:nvPr>
            <p:ph idx="1" type="body"/>
          </p:nvPr>
        </p:nvSpPr>
        <p:spPr>
          <a:xfrm>
            <a:off x="838200" y="1758192"/>
            <a:ext cx="10515600" cy="439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fr-CA" sz="2300"/>
              <a:t>Cette ressource a été créée dans le cadre d’un atelier de développement professionnel sur la compétence interculturelle en connexion virtuelle entre des enseignant.es du français de l’Ontario au Canada et du Cameroun. Cet atelier a été proposé par Camerise en hiver 2023.</a:t>
            </a:r>
            <a:endParaRPr sz="2300"/>
          </a:p>
          <a:p>
            <a:pPr indent="0" lvl="0" marL="0" rtl="0" algn="l">
              <a:spcBef>
                <a:spcPts val="1000"/>
              </a:spcBef>
              <a:spcAft>
                <a:spcPts val="0"/>
              </a:spcAft>
              <a:buNone/>
            </a:pPr>
            <a:r>
              <a:t/>
            </a:r>
            <a:endParaRPr sz="300"/>
          </a:p>
          <a:p>
            <a:pPr indent="0" lvl="0" marL="0" rtl="0" algn="l">
              <a:spcBef>
                <a:spcPts val="1000"/>
              </a:spcBef>
              <a:spcAft>
                <a:spcPts val="0"/>
              </a:spcAft>
              <a:buNone/>
            </a:pPr>
            <a:r>
              <a:rPr lang="fr-CA" sz="2300"/>
              <a:t>Il s’agissait de collaborer avec ses collègues </a:t>
            </a:r>
            <a:r>
              <a:rPr b="1" lang="fr-CA" sz="2300"/>
              <a:t>de son propre pays </a:t>
            </a:r>
            <a:r>
              <a:rPr lang="fr-CA" sz="2300"/>
              <a:t>sur la création de Googles slides </a:t>
            </a:r>
            <a:r>
              <a:rPr b="1" lang="fr-CA" sz="2300"/>
              <a:t>à destination d’élèves de l’autre pays</a:t>
            </a:r>
            <a:r>
              <a:rPr lang="fr-CA" sz="2300"/>
              <a:t>  pour leur faire découvrir son propre contexte culturel.</a:t>
            </a:r>
            <a:endParaRPr sz="2300"/>
          </a:p>
          <a:p>
            <a:pPr indent="0" lvl="0" marL="0" rtl="0" algn="l">
              <a:spcBef>
                <a:spcPts val="1000"/>
              </a:spcBef>
              <a:spcAft>
                <a:spcPts val="0"/>
              </a:spcAft>
              <a:buNone/>
            </a:pPr>
            <a:r>
              <a:t/>
            </a:r>
            <a:endParaRPr sz="300"/>
          </a:p>
          <a:p>
            <a:pPr indent="0" lvl="0" marL="0" rtl="0" algn="l">
              <a:spcBef>
                <a:spcPts val="1000"/>
              </a:spcBef>
              <a:spcAft>
                <a:spcPts val="0"/>
              </a:spcAft>
              <a:buNone/>
            </a:pPr>
            <a:r>
              <a:rPr lang="fr-CA" sz="2300"/>
              <a:t>Tous les participant.es à l’atelier ont accepté de se prêter à l’exercice et de rendre par la suite leurs ressources disponibles à tout le monde en y apposant une licence ouverte permettant son utilisation et même sa modification.</a:t>
            </a:r>
            <a:endParaRPr sz="2300"/>
          </a:p>
          <a:p>
            <a:pPr indent="0" lvl="0" marL="0" rtl="0" algn="l">
              <a:spcBef>
                <a:spcPts val="1000"/>
              </a:spcBef>
              <a:spcAft>
                <a:spcPts val="0"/>
              </a:spcAft>
              <a:buNone/>
            </a:pPr>
            <a:r>
              <a:t/>
            </a:r>
            <a:endParaRPr sz="2300"/>
          </a:p>
        </p:txBody>
      </p:sp>
      <p:sp>
        <p:nvSpPr>
          <p:cNvPr id="148" name="Google Shape;148;g27ce0460a5c_0_0"/>
          <p:cNvSpPr txBox="1"/>
          <p:nvPr/>
        </p:nvSpPr>
        <p:spPr>
          <a:xfrm>
            <a:off x="903784" y="6351233"/>
            <a:ext cx="102573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sz="1500">
                <a:solidFill>
                  <a:schemeClr val="dk1"/>
                </a:solidFill>
                <a:latin typeface="Asap"/>
                <a:ea typeface="Asap"/>
                <a:cs typeface="Asap"/>
                <a:sym typeface="Asap"/>
              </a:rPr>
              <a:t>“Introduction à cette ressource éducative libre” par Muriel Péguret. </a:t>
            </a:r>
            <a:br>
              <a:rPr lang="fr-CA" sz="1500">
                <a:solidFill>
                  <a:schemeClr val="dk1"/>
                </a:solidFill>
                <a:latin typeface="Asap"/>
                <a:ea typeface="Asap"/>
                <a:cs typeface="Asap"/>
                <a:sym typeface="Asap"/>
              </a:rPr>
            </a:br>
            <a:r>
              <a:rPr lang="fr-CA" sz="1500">
                <a:solidFill>
                  <a:schemeClr val="dk1"/>
                </a:solidFill>
                <a:latin typeface="Asap"/>
                <a:ea typeface="Asap"/>
                <a:cs typeface="Asap"/>
                <a:sym typeface="Asap"/>
              </a:rPr>
              <a:t>CC - BY-NC-SA 4.0, sauf mention contraire</a:t>
            </a:r>
            <a:endParaRPr sz="1500">
              <a:solidFill>
                <a:schemeClr val="dk1"/>
              </a:solidFill>
              <a:latin typeface="Asap"/>
              <a:ea typeface="Asap"/>
              <a:cs typeface="Asap"/>
              <a:sym typeface="Asap"/>
            </a:endParaRPr>
          </a:p>
          <a:p>
            <a:pPr indent="0" lvl="0" marL="0" rtl="0" algn="l">
              <a:spcBef>
                <a:spcPts val="0"/>
              </a:spcBef>
              <a:spcAft>
                <a:spcPts val="0"/>
              </a:spcAft>
              <a:buNone/>
            </a:pPr>
            <a:r>
              <a:t/>
            </a:r>
            <a:endParaRPr sz="1500">
              <a:solidFill>
                <a:schemeClr val="dk1"/>
              </a:solidFill>
              <a:latin typeface="Asap"/>
              <a:ea typeface="Asap"/>
              <a:cs typeface="Asap"/>
              <a:sym typeface="Asa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37aa6630f6_0_6"/>
          <p:cNvSpPr txBox="1"/>
          <p:nvPr>
            <p:ph type="title"/>
          </p:nvPr>
        </p:nvSpPr>
        <p:spPr>
          <a:xfrm>
            <a:off x="838200" y="365125"/>
            <a:ext cx="10515600" cy="1325700"/>
          </a:xfrm>
          <a:prstGeom prst="rect">
            <a:avLst/>
          </a:prstGeom>
          <a:solidFill>
            <a:srgbClr val="5B2B6B">
              <a:alpha val="88627"/>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Atelier musique - ce que j’ai appris..</a:t>
            </a:r>
            <a:endParaRPr/>
          </a:p>
        </p:txBody>
      </p:sp>
      <p:sp>
        <p:nvSpPr>
          <p:cNvPr id="155" name="Google Shape;155;g237aa6630f6_0_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156" name="Google Shape;156;g237aa6630f6_0_6"/>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157" name="Google Shape;157;g237aa6630f6_0_6" title="atelier music mon experience.mp4">
            <a:hlinkClick r:id="rId3"/>
          </p:cNvPr>
          <p:cNvPicPr preferRelativeResize="0"/>
          <p:nvPr/>
        </p:nvPicPr>
        <p:blipFill rotWithShape="1">
          <a:blip r:embed="rId4">
            <a:alphaModFix/>
          </a:blip>
          <a:srcRect b="0" l="0" r="0" t="0"/>
          <a:stretch/>
        </p:blipFill>
        <p:spPr>
          <a:xfrm>
            <a:off x="3241075" y="1912950"/>
            <a:ext cx="5109875" cy="3832400"/>
          </a:xfrm>
          <a:prstGeom prst="rect">
            <a:avLst/>
          </a:prstGeom>
          <a:noFill/>
          <a:ln>
            <a:noFill/>
          </a:ln>
        </p:spPr>
      </p:pic>
      <p:sp>
        <p:nvSpPr>
          <p:cNvPr id="158" name="Google Shape;158;g237aa6630f6_0_6"/>
          <p:cNvSpPr txBox="1"/>
          <p:nvPr/>
        </p:nvSpPr>
        <p:spPr>
          <a:xfrm>
            <a:off x="5417400" y="5774525"/>
            <a:ext cx="319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rgbClr val="888888"/>
                </a:solidFill>
                <a:latin typeface="Asap"/>
                <a:ea typeface="Asap"/>
                <a:cs typeface="Asap"/>
                <a:sym typeface="Asap"/>
              </a:rPr>
              <a:t>Photos par NGO IPOUMB MADELEINE KARELLE. </a:t>
            </a:r>
            <a:r>
              <a:rPr lang="fr-CA" sz="800" u="sng">
                <a:solidFill>
                  <a:srgbClr val="888888"/>
                </a:solidFill>
                <a:latin typeface="Asap"/>
                <a:ea typeface="Asap"/>
                <a:cs typeface="Asap"/>
                <a:sym typeface="Asap"/>
                <a:hlinkClick r:id="rId5">
                  <a:extLst>
                    <a:ext uri="{A12FA001-AC4F-418D-AE19-62706E023703}">
                      <ahyp:hlinkClr val="tx"/>
                    </a:ext>
                  </a:extLst>
                </a:hlinkClick>
              </a:rPr>
              <a:t>CC - BY-NC-ND 4.0</a:t>
            </a:r>
            <a:r>
              <a:rPr lang="fr-CA" sz="800">
                <a:solidFill>
                  <a:srgbClr val="888888"/>
                </a:solidFill>
                <a:latin typeface="Asap"/>
                <a:ea typeface="Asap"/>
                <a:cs typeface="Asap"/>
                <a:sym typeface="Asap"/>
              </a:rPr>
              <a:t> </a:t>
            </a:r>
            <a:endParaRPr sz="800">
              <a:solidFill>
                <a:srgbClr val="888888"/>
              </a:solidFill>
            </a:endParaRPr>
          </a:p>
        </p:txBody>
      </p:sp>
      <p:sp>
        <p:nvSpPr>
          <p:cNvPr id="159" name="Google Shape;159;g237aa6630f6_0_6"/>
          <p:cNvSpPr/>
          <p:nvPr/>
        </p:nvSpPr>
        <p:spPr>
          <a:xfrm>
            <a:off x="5643000" y="2916000"/>
            <a:ext cx="585000" cy="882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3ecde844b7_0_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Instruments</a:t>
            </a:r>
            <a:endParaRPr/>
          </a:p>
        </p:txBody>
      </p:sp>
      <p:sp>
        <p:nvSpPr>
          <p:cNvPr id="166" name="Google Shape;166;g23ecde844b7_0_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167" name="Google Shape;167;g23ecde844b7_0_7"/>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168" name="Google Shape;168;g23ecde844b7_0_7"/>
          <p:cNvPicPr preferRelativeResize="0"/>
          <p:nvPr/>
        </p:nvPicPr>
        <p:blipFill rotWithShape="1">
          <a:blip r:embed="rId3">
            <a:alphaModFix/>
          </a:blip>
          <a:srcRect b="0" l="0" r="0" t="0"/>
          <a:stretch/>
        </p:blipFill>
        <p:spPr>
          <a:xfrm>
            <a:off x="2191250" y="1817850"/>
            <a:ext cx="7958225" cy="3879325"/>
          </a:xfrm>
          <a:prstGeom prst="rect">
            <a:avLst/>
          </a:prstGeom>
          <a:noFill/>
          <a:ln>
            <a:noFill/>
          </a:ln>
        </p:spPr>
      </p:pic>
      <p:sp>
        <p:nvSpPr>
          <p:cNvPr id="169" name="Google Shape;169;g23ecde844b7_0_7"/>
          <p:cNvSpPr txBox="1"/>
          <p:nvPr/>
        </p:nvSpPr>
        <p:spPr>
          <a:xfrm>
            <a:off x="5417400" y="5774525"/>
            <a:ext cx="319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rgbClr val="888888"/>
                </a:solidFill>
                <a:latin typeface="Asap"/>
                <a:ea typeface="Asap"/>
                <a:cs typeface="Asap"/>
                <a:sym typeface="Asap"/>
              </a:rPr>
              <a:t>Photos par NGO IPOUMB MADELEINE KARELLE. </a:t>
            </a:r>
            <a:r>
              <a:rPr lang="fr-CA" sz="800" u="sng">
                <a:solidFill>
                  <a:srgbClr val="888888"/>
                </a:solidFill>
                <a:latin typeface="Asap"/>
                <a:ea typeface="Asap"/>
                <a:cs typeface="Asap"/>
                <a:sym typeface="Asap"/>
                <a:hlinkClick r:id="rId4">
                  <a:extLst>
                    <a:ext uri="{A12FA001-AC4F-418D-AE19-62706E023703}">
                      <ahyp:hlinkClr val="tx"/>
                    </a:ext>
                  </a:extLst>
                </a:hlinkClick>
              </a:rPr>
              <a:t>CC - BY-NC-ND 4.0</a:t>
            </a:r>
            <a:r>
              <a:rPr lang="fr-CA" sz="800">
                <a:solidFill>
                  <a:srgbClr val="888888"/>
                </a:solidFill>
                <a:latin typeface="Asap"/>
                <a:ea typeface="Asap"/>
                <a:cs typeface="Asap"/>
                <a:sym typeface="Asap"/>
              </a:rPr>
              <a:t> </a:t>
            </a:r>
            <a:endParaRPr sz="800">
              <a:solidFill>
                <a:srgbClr val="8888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3ecde844b7_0_1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Instruments</a:t>
            </a:r>
            <a:endParaRPr/>
          </a:p>
        </p:txBody>
      </p:sp>
      <p:sp>
        <p:nvSpPr>
          <p:cNvPr id="176" name="Google Shape;176;g23ecde844b7_0_1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177" name="Google Shape;177;g23ecde844b7_0_17"/>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178" name="Google Shape;178;g23ecde844b7_0_17"/>
          <p:cNvPicPr preferRelativeResize="0"/>
          <p:nvPr/>
        </p:nvPicPr>
        <p:blipFill rotWithShape="1">
          <a:blip r:embed="rId3">
            <a:alphaModFix/>
          </a:blip>
          <a:srcRect b="0" l="0" r="0" t="0"/>
          <a:stretch/>
        </p:blipFill>
        <p:spPr>
          <a:xfrm>
            <a:off x="6079796" y="1789450"/>
            <a:ext cx="2518032" cy="3879324"/>
          </a:xfrm>
          <a:prstGeom prst="rect">
            <a:avLst/>
          </a:prstGeom>
          <a:noFill/>
          <a:ln>
            <a:noFill/>
          </a:ln>
        </p:spPr>
      </p:pic>
      <p:pic>
        <p:nvPicPr>
          <p:cNvPr id="179" name="Google Shape;179;g23ecde844b7_0_17"/>
          <p:cNvPicPr preferRelativeResize="0"/>
          <p:nvPr/>
        </p:nvPicPr>
        <p:blipFill rotWithShape="1">
          <a:blip r:embed="rId4">
            <a:alphaModFix/>
          </a:blip>
          <a:srcRect b="0" l="0" r="0" t="0"/>
          <a:stretch/>
        </p:blipFill>
        <p:spPr>
          <a:xfrm>
            <a:off x="3004771" y="1789450"/>
            <a:ext cx="2518032" cy="3879324"/>
          </a:xfrm>
          <a:prstGeom prst="rect">
            <a:avLst/>
          </a:prstGeom>
          <a:noFill/>
          <a:ln>
            <a:noFill/>
          </a:ln>
        </p:spPr>
      </p:pic>
      <p:sp>
        <p:nvSpPr>
          <p:cNvPr id="180" name="Google Shape;180;g23ecde844b7_0_17"/>
          <p:cNvSpPr txBox="1"/>
          <p:nvPr/>
        </p:nvSpPr>
        <p:spPr>
          <a:xfrm>
            <a:off x="5417400" y="5774525"/>
            <a:ext cx="319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rgbClr val="888888"/>
                </a:solidFill>
                <a:latin typeface="Asap"/>
                <a:ea typeface="Asap"/>
                <a:cs typeface="Asap"/>
                <a:sym typeface="Asap"/>
              </a:rPr>
              <a:t>Photos par NGO IPOUMB MADELEINE KARELLE. </a:t>
            </a:r>
            <a:r>
              <a:rPr lang="fr-CA" sz="800" u="sng">
                <a:solidFill>
                  <a:srgbClr val="888888"/>
                </a:solidFill>
                <a:latin typeface="Asap"/>
                <a:ea typeface="Asap"/>
                <a:cs typeface="Asap"/>
                <a:sym typeface="Asap"/>
                <a:hlinkClick r:id="rId5">
                  <a:extLst>
                    <a:ext uri="{A12FA001-AC4F-418D-AE19-62706E023703}">
                      <ahyp:hlinkClr val="tx"/>
                    </a:ext>
                  </a:extLst>
                </a:hlinkClick>
              </a:rPr>
              <a:t>CC - BY-NC-ND 4.0</a:t>
            </a:r>
            <a:r>
              <a:rPr lang="fr-CA" sz="800">
                <a:solidFill>
                  <a:srgbClr val="888888"/>
                </a:solidFill>
                <a:latin typeface="Asap"/>
                <a:ea typeface="Asap"/>
                <a:cs typeface="Asap"/>
                <a:sym typeface="Asap"/>
              </a:rPr>
              <a:t> </a:t>
            </a:r>
            <a:endParaRPr sz="800">
              <a:solidFill>
                <a:srgbClr val="888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3ecde844b7_0_2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Musique</a:t>
            </a:r>
            <a:endParaRPr/>
          </a:p>
        </p:txBody>
      </p:sp>
      <p:sp>
        <p:nvSpPr>
          <p:cNvPr id="187" name="Google Shape;187;g23ecde844b7_0_2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188" name="Google Shape;188;g23ecde844b7_0_27"/>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189" name="Google Shape;189;g23ecde844b7_0_27" title="WhatsApp Video 2023-03-23 at 2.54.56 AM.mp4">
            <a:hlinkClick r:id="rId3"/>
          </p:cNvPr>
          <p:cNvPicPr preferRelativeResize="0"/>
          <p:nvPr/>
        </p:nvPicPr>
        <p:blipFill rotWithShape="1">
          <a:blip r:embed="rId4">
            <a:alphaModFix/>
          </a:blip>
          <a:srcRect b="0" l="0" r="0" t="0"/>
          <a:stretch/>
        </p:blipFill>
        <p:spPr>
          <a:xfrm>
            <a:off x="2782300" y="1789100"/>
            <a:ext cx="7139200" cy="3926550"/>
          </a:xfrm>
          <a:prstGeom prst="rect">
            <a:avLst/>
          </a:prstGeom>
          <a:noFill/>
          <a:ln>
            <a:noFill/>
          </a:ln>
        </p:spPr>
      </p:pic>
      <p:sp>
        <p:nvSpPr>
          <p:cNvPr id="190" name="Google Shape;190;g23ecde844b7_0_27"/>
          <p:cNvSpPr txBox="1"/>
          <p:nvPr/>
        </p:nvSpPr>
        <p:spPr>
          <a:xfrm>
            <a:off x="5417400" y="5774525"/>
            <a:ext cx="319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rgbClr val="888888"/>
                </a:solidFill>
                <a:latin typeface="Asap"/>
                <a:ea typeface="Asap"/>
                <a:cs typeface="Asap"/>
                <a:sym typeface="Asap"/>
              </a:rPr>
              <a:t>Photos par NGO IPOUMB MADELEINE KARELLE. </a:t>
            </a:r>
            <a:r>
              <a:rPr lang="fr-CA" sz="800" u="sng">
                <a:solidFill>
                  <a:srgbClr val="888888"/>
                </a:solidFill>
                <a:latin typeface="Asap"/>
                <a:ea typeface="Asap"/>
                <a:cs typeface="Asap"/>
                <a:sym typeface="Asap"/>
                <a:hlinkClick r:id="rId5">
                  <a:extLst>
                    <a:ext uri="{A12FA001-AC4F-418D-AE19-62706E023703}">
                      <ahyp:hlinkClr val="tx"/>
                    </a:ext>
                  </a:extLst>
                </a:hlinkClick>
              </a:rPr>
              <a:t>CC - BY-NC-ND 4.0</a:t>
            </a:r>
            <a:r>
              <a:rPr lang="fr-CA" sz="800">
                <a:solidFill>
                  <a:srgbClr val="888888"/>
                </a:solidFill>
                <a:latin typeface="Asap"/>
                <a:ea typeface="Asap"/>
                <a:cs typeface="Asap"/>
                <a:sym typeface="Asap"/>
              </a:rPr>
              <a:t> </a:t>
            </a:r>
            <a:endParaRPr sz="800">
              <a:solidFill>
                <a:srgbClr val="888888"/>
              </a:solidFill>
            </a:endParaRPr>
          </a:p>
        </p:txBody>
      </p:sp>
      <p:sp>
        <p:nvSpPr>
          <p:cNvPr id="191" name="Google Shape;191;g23ecde844b7_0_27"/>
          <p:cNvSpPr/>
          <p:nvPr/>
        </p:nvSpPr>
        <p:spPr>
          <a:xfrm>
            <a:off x="6257400" y="3429000"/>
            <a:ext cx="1890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2" name="Google Shape;192;g23ecde844b7_0_27"/>
          <p:cNvSpPr/>
          <p:nvPr/>
        </p:nvSpPr>
        <p:spPr>
          <a:xfrm>
            <a:off x="7347000" y="3536400"/>
            <a:ext cx="2508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3" name="Google Shape;193;g23ecde844b7_0_27"/>
          <p:cNvSpPr/>
          <p:nvPr/>
        </p:nvSpPr>
        <p:spPr>
          <a:xfrm>
            <a:off x="8785200" y="2718000"/>
            <a:ext cx="250800" cy="3516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4" name="Google Shape;194;g23ecde844b7_0_27"/>
          <p:cNvSpPr/>
          <p:nvPr/>
        </p:nvSpPr>
        <p:spPr>
          <a:xfrm>
            <a:off x="4987800" y="3121200"/>
            <a:ext cx="1890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5" name="Google Shape;195;g23ecde844b7_0_27"/>
          <p:cNvSpPr/>
          <p:nvPr/>
        </p:nvSpPr>
        <p:spPr>
          <a:xfrm>
            <a:off x="3483600" y="2573400"/>
            <a:ext cx="250800" cy="3516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3ecde844b7_0_3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Nourriture - La préparation du goûter</a:t>
            </a:r>
            <a:endParaRPr/>
          </a:p>
        </p:txBody>
      </p:sp>
      <p:sp>
        <p:nvSpPr>
          <p:cNvPr id="202" name="Google Shape;202;g23ecde844b7_0_3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03" name="Google Shape;203;g23ecde844b7_0_37"/>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204" name="Google Shape;204;g23ecde844b7_0_37"/>
          <p:cNvPicPr preferRelativeResize="0"/>
          <p:nvPr/>
        </p:nvPicPr>
        <p:blipFill rotWithShape="1">
          <a:blip r:embed="rId3">
            <a:alphaModFix/>
          </a:blip>
          <a:srcRect b="0" l="0" r="0" t="0"/>
          <a:stretch/>
        </p:blipFill>
        <p:spPr>
          <a:xfrm>
            <a:off x="1812850" y="1936500"/>
            <a:ext cx="2149299" cy="3820975"/>
          </a:xfrm>
          <a:prstGeom prst="rect">
            <a:avLst/>
          </a:prstGeom>
          <a:noFill/>
          <a:ln>
            <a:noFill/>
          </a:ln>
        </p:spPr>
      </p:pic>
      <p:pic>
        <p:nvPicPr>
          <p:cNvPr id="205" name="Google Shape;205;g23ecde844b7_0_37"/>
          <p:cNvPicPr preferRelativeResize="0"/>
          <p:nvPr/>
        </p:nvPicPr>
        <p:blipFill rotWithShape="1">
          <a:blip r:embed="rId4">
            <a:alphaModFix/>
          </a:blip>
          <a:srcRect b="0" l="0" r="0" t="0"/>
          <a:stretch/>
        </p:blipFill>
        <p:spPr>
          <a:xfrm>
            <a:off x="4114549" y="1936500"/>
            <a:ext cx="6537502" cy="3677345"/>
          </a:xfrm>
          <a:prstGeom prst="rect">
            <a:avLst/>
          </a:prstGeom>
          <a:noFill/>
          <a:ln>
            <a:noFill/>
          </a:ln>
        </p:spPr>
      </p:pic>
      <p:sp>
        <p:nvSpPr>
          <p:cNvPr id="206" name="Google Shape;206;g23ecde844b7_0_37"/>
          <p:cNvSpPr txBox="1"/>
          <p:nvPr/>
        </p:nvSpPr>
        <p:spPr>
          <a:xfrm>
            <a:off x="5417400" y="5774525"/>
            <a:ext cx="319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rgbClr val="888888"/>
                </a:solidFill>
                <a:latin typeface="Asap"/>
                <a:ea typeface="Asap"/>
                <a:cs typeface="Asap"/>
                <a:sym typeface="Asap"/>
              </a:rPr>
              <a:t>Photos par NGO IPOUMB MADELEINE KARELLE. </a:t>
            </a:r>
            <a:r>
              <a:rPr lang="fr-CA" sz="800" u="sng">
                <a:solidFill>
                  <a:srgbClr val="888888"/>
                </a:solidFill>
                <a:latin typeface="Asap"/>
                <a:ea typeface="Asap"/>
                <a:cs typeface="Asap"/>
                <a:sym typeface="Asap"/>
                <a:hlinkClick r:id="rId5">
                  <a:extLst>
                    <a:ext uri="{A12FA001-AC4F-418D-AE19-62706E023703}">
                      <ahyp:hlinkClr val="tx"/>
                    </a:ext>
                  </a:extLst>
                </a:hlinkClick>
              </a:rPr>
              <a:t>CC - BY-NC-ND 4.0</a:t>
            </a:r>
            <a:r>
              <a:rPr lang="fr-CA" sz="800">
                <a:solidFill>
                  <a:srgbClr val="888888"/>
                </a:solidFill>
                <a:latin typeface="Asap"/>
                <a:ea typeface="Asap"/>
                <a:cs typeface="Asap"/>
                <a:sym typeface="Asap"/>
              </a:rPr>
              <a:t> </a:t>
            </a:r>
            <a:endParaRPr sz="800">
              <a:solidFill>
                <a:srgbClr val="888888"/>
              </a:solidFill>
            </a:endParaRPr>
          </a:p>
        </p:txBody>
      </p:sp>
      <p:sp>
        <p:nvSpPr>
          <p:cNvPr id="207" name="Google Shape;207;g23ecde844b7_0_37"/>
          <p:cNvSpPr/>
          <p:nvPr/>
        </p:nvSpPr>
        <p:spPr>
          <a:xfrm>
            <a:off x="8307000" y="3825000"/>
            <a:ext cx="405000" cy="396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08" name="Google Shape;208;g23ecde844b7_0_37"/>
          <p:cNvSpPr/>
          <p:nvPr/>
        </p:nvSpPr>
        <p:spPr>
          <a:xfrm>
            <a:off x="9440400" y="4148400"/>
            <a:ext cx="405000" cy="396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09" name="Google Shape;209;g23ecde844b7_0_37"/>
          <p:cNvSpPr/>
          <p:nvPr/>
        </p:nvSpPr>
        <p:spPr>
          <a:xfrm>
            <a:off x="7621800" y="2833800"/>
            <a:ext cx="405000" cy="396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10" name="Google Shape;210;g23ecde844b7_0_37"/>
          <p:cNvSpPr/>
          <p:nvPr/>
        </p:nvSpPr>
        <p:spPr>
          <a:xfrm>
            <a:off x="6154200" y="2212200"/>
            <a:ext cx="405000" cy="396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11" name="Google Shape;211;g23ecde844b7_0_37"/>
          <p:cNvSpPr/>
          <p:nvPr/>
        </p:nvSpPr>
        <p:spPr>
          <a:xfrm>
            <a:off x="6234600" y="3429000"/>
            <a:ext cx="405000" cy="396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12" name="Google Shape;212;g23ecde844b7_0_37"/>
          <p:cNvSpPr/>
          <p:nvPr/>
        </p:nvSpPr>
        <p:spPr>
          <a:xfrm rot="-1449110">
            <a:off x="2735961" y="2437814"/>
            <a:ext cx="258092" cy="395865"/>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13" name="Google Shape;213;g23ecde844b7_0_37"/>
          <p:cNvSpPr/>
          <p:nvPr/>
        </p:nvSpPr>
        <p:spPr>
          <a:xfrm rot="-1449110">
            <a:off x="3518361" y="3346214"/>
            <a:ext cx="258092" cy="395865"/>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14" name="Google Shape;214;g23ecde844b7_0_37"/>
          <p:cNvSpPr/>
          <p:nvPr/>
        </p:nvSpPr>
        <p:spPr>
          <a:xfrm rot="-864472">
            <a:off x="2472793" y="2967985"/>
            <a:ext cx="258015" cy="331432"/>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3ecde844b7_0_48"/>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Nourriture - La préparation du goûter</a:t>
            </a:r>
            <a:endParaRPr/>
          </a:p>
        </p:txBody>
      </p:sp>
      <p:sp>
        <p:nvSpPr>
          <p:cNvPr id="221" name="Google Shape;221;g23ecde844b7_0_48"/>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22" name="Google Shape;222;g23ecde844b7_0_48"/>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223" name="Google Shape;223;g23ecde844b7_0_48"/>
          <p:cNvSpPr txBox="1"/>
          <p:nvPr/>
        </p:nvSpPr>
        <p:spPr>
          <a:xfrm>
            <a:off x="5417400" y="5774525"/>
            <a:ext cx="319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rgbClr val="888888"/>
                </a:solidFill>
                <a:latin typeface="Asap"/>
                <a:ea typeface="Asap"/>
                <a:cs typeface="Asap"/>
                <a:sym typeface="Asap"/>
              </a:rPr>
              <a:t>Photos par NGO IPOUMB MADELEINE KARELLE. </a:t>
            </a:r>
            <a:r>
              <a:rPr lang="fr-CA" sz="800" u="sng">
                <a:solidFill>
                  <a:srgbClr val="888888"/>
                </a:solidFill>
                <a:latin typeface="Asap"/>
                <a:ea typeface="Asap"/>
                <a:cs typeface="Asap"/>
                <a:sym typeface="Asap"/>
                <a:hlinkClick r:id="rId3">
                  <a:extLst>
                    <a:ext uri="{A12FA001-AC4F-418D-AE19-62706E023703}">
                      <ahyp:hlinkClr val="tx"/>
                    </a:ext>
                  </a:extLst>
                </a:hlinkClick>
              </a:rPr>
              <a:t>CC - BY-NC-ND 4.0</a:t>
            </a:r>
            <a:r>
              <a:rPr lang="fr-CA" sz="800">
                <a:solidFill>
                  <a:srgbClr val="888888"/>
                </a:solidFill>
                <a:latin typeface="Asap"/>
                <a:ea typeface="Asap"/>
                <a:cs typeface="Asap"/>
                <a:sym typeface="Asap"/>
              </a:rPr>
              <a:t> </a:t>
            </a:r>
            <a:endParaRPr sz="800">
              <a:solidFill>
                <a:srgbClr val="888888"/>
              </a:solidFill>
            </a:endParaRPr>
          </a:p>
        </p:txBody>
      </p:sp>
      <p:grpSp>
        <p:nvGrpSpPr>
          <p:cNvPr id="224" name="Google Shape;224;g23ecde844b7_0_48"/>
          <p:cNvGrpSpPr/>
          <p:nvPr/>
        </p:nvGrpSpPr>
        <p:grpSpPr>
          <a:xfrm>
            <a:off x="2279050" y="1778788"/>
            <a:ext cx="2859762" cy="3820976"/>
            <a:chOff x="1577050" y="1808775"/>
            <a:chExt cx="2859762" cy="3820976"/>
          </a:xfrm>
        </p:grpSpPr>
        <p:pic>
          <p:nvPicPr>
            <p:cNvPr id="225" name="Google Shape;225;g23ecde844b7_0_48"/>
            <p:cNvPicPr preferRelativeResize="0"/>
            <p:nvPr/>
          </p:nvPicPr>
          <p:blipFill rotWithShape="1">
            <a:blip r:embed="rId4">
              <a:alphaModFix/>
            </a:blip>
            <a:srcRect b="0" l="0" r="0" t="0"/>
            <a:stretch/>
          </p:blipFill>
          <p:spPr>
            <a:xfrm>
              <a:off x="1577050" y="1808775"/>
              <a:ext cx="2859762" cy="3820976"/>
            </a:xfrm>
            <a:prstGeom prst="rect">
              <a:avLst/>
            </a:prstGeom>
            <a:noFill/>
            <a:ln>
              <a:noFill/>
            </a:ln>
          </p:spPr>
        </p:pic>
        <p:sp>
          <p:nvSpPr>
            <p:cNvPr id="226" name="Google Shape;226;g23ecde844b7_0_48"/>
            <p:cNvSpPr/>
            <p:nvPr/>
          </p:nvSpPr>
          <p:spPr>
            <a:xfrm>
              <a:off x="3015000" y="3375000"/>
              <a:ext cx="261000" cy="243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7" name="Google Shape;227;g23ecde844b7_0_48"/>
            <p:cNvSpPr/>
            <p:nvPr/>
          </p:nvSpPr>
          <p:spPr>
            <a:xfrm>
              <a:off x="3752400" y="3502975"/>
              <a:ext cx="2610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8" name="Google Shape;228;g23ecde844b7_0_48"/>
            <p:cNvSpPr/>
            <p:nvPr/>
          </p:nvSpPr>
          <p:spPr>
            <a:xfrm>
              <a:off x="2680800" y="3186000"/>
              <a:ext cx="261000" cy="243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9" name="Google Shape;229;g23ecde844b7_0_48"/>
            <p:cNvSpPr/>
            <p:nvPr/>
          </p:nvSpPr>
          <p:spPr>
            <a:xfrm>
              <a:off x="1843200" y="3375000"/>
              <a:ext cx="261000" cy="351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0" name="Google Shape;230;g23ecde844b7_0_48"/>
            <p:cNvSpPr/>
            <p:nvPr/>
          </p:nvSpPr>
          <p:spPr>
            <a:xfrm>
              <a:off x="2712900" y="2520000"/>
              <a:ext cx="1968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1" name="Google Shape;231;g23ecde844b7_0_48"/>
            <p:cNvSpPr/>
            <p:nvPr/>
          </p:nvSpPr>
          <p:spPr>
            <a:xfrm>
              <a:off x="2172300" y="2420400"/>
              <a:ext cx="1968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grpSp>
        <p:nvGrpSpPr>
          <p:cNvPr id="232" name="Google Shape;232;g23ecde844b7_0_48"/>
          <p:cNvGrpSpPr/>
          <p:nvPr/>
        </p:nvGrpSpPr>
        <p:grpSpPr>
          <a:xfrm>
            <a:off x="6260373" y="1808775"/>
            <a:ext cx="2814877" cy="3761005"/>
            <a:chOff x="6260373" y="1808775"/>
            <a:chExt cx="2814877" cy="3761005"/>
          </a:xfrm>
        </p:grpSpPr>
        <p:pic>
          <p:nvPicPr>
            <p:cNvPr id="233" name="Google Shape;233;g23ecde844b7_0_48"/>
            <p:cNvPicPr preferRelativeResize="0"/>
            <p:nvPr/>
          </p:nvPicPr>
          <p:blipFill rotWithShape="1">
            <a:blip r:embed="rId5">
              <a:alphaModFix/>
            </a:blip>
            <a:srcRect b="0" l="0" r="0" t="0"/>
            <a:stretch/>
          </p:blipFill>
          <p:spPr>
            <a:xfrm>
              <a:off x="6260373" y="1808775"/>
              <a:ext cx="2814877" cy="3761005"/>
            </a:xfrm>
            <a:prstGeom prst="rect">
              <a:avLst/>
            </a:prstGeom>
            <a:noFill/>
            <a:ln>
              <a:noFill/>
            </a:ln>
          </p:spPr>
        </p:pic>
        <p:sp>
          <p:nvSpPr>
            <p:cNvPr id="234" name="Google Shape;234;g23ecde844b7_0_48"/>
            <p:cNvSpPr/>
            <p:nvPr/>
          </p:nvSpPr>
          <p:spPr>
            <a:xfrm rot="-1026549">
              <a:off x="7671315" y="2300416"/>
              <a:ext cx="196810" cy="30793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5" name="Google Shape;235;g23ecde844b7_0_48"/>
            <p:cNvSpPr/>
            <p:nvPr/>
          </p:nvSpPr>
          <p:spPr>
            <a:xfrm>
              <a:off x="7265700" y="2497813"/>
              <a:ext cx="1968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6" name="Google Shape;236;g23ecde844b7_0_48"/>
            <p:cNvSpPr/>
            <p:nvPr/>
          </p:nvSpPr>
          <p:spPr>
            <a:xfrm>
              <a:off x="6482100" y="2893213"/>
              <a:ext cx="196800" cy="3078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7" name="Google Shape;237;g23ecde844b7_0_48"/>
            <p:cNvSpPr/>
            <p:nvPr/>
          </p:nvSpPr>
          <p:spPr>
            <a:xfrm rot="-820474">
              <a:off x="6802630" y="3674289"/>
              <a:ext cx="276642" cy="368685"/>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3ecde844b7_0_60"/>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Nourriture - La préparation du goûter</a:t>
            </a:r>
            <a:endParaRPr/>
          </a:p>
        </p:txBody>
      </p:sp>
      <p:sp>
        <p:nvSpPr>
          <p:cNvPr id="244" name="Google Shape;244;g23ecde844b7_0_60"/>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45" name="Google Shape;245;g23ecde844b7_0_60"/>
          <p:cNvSpPr txBox="1"/>
          <p:nvPr/>
        </p:nvSpPr>
        <p:spPr>
          <a:xfrm>
            <a:off x="903750" y="6121100"/>
            <a:ext cx="50913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Musique et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246" name="Google Shape;246;g23ecde844b7_0_60"/>
          <p:cNvSpPr txBox="1"/>
          <p:nvPr/>
        </p:nvSpPr>
        <p:spPr>
          <a:xfrm>
            <a:off x="5417400" y="5774525"/>
            <a:ext cx="319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rgbClr val="888888"/>
                </a:solidFill>
                <a:latin typeface="Asap"/>
                <a:ea typeface="Asap"/>
                <a:cs typeface="Asap"/>
                <a:sym typeface="Asap"/>
              </a:rPr>
              <a:t>Photo </a:t>
            </a:r>
            <a:r>
              <a:rPr lang="fr-CA" sz="800">
                <a:solidFill>
                  <a:srgbClr val="888888"/>
                </a:solidFill>
                <a:latin typeface="Asap"/>
                <a:ea typeface="Asap"/>
                <a:cs typeface="Asap"/>
                <a:sym typeface="Asap"/>
              </a:rPr>
              <a:t>par NGO IPOUMB MADELEINE KARELLE. </a:t>
            </a:r>
            <a:r>
              <a:rPr lang="fr-CA" sz="800" u="sng">
                <a:solidFill>
                  <a:srgbClr val="888888"/>
                </a:solidFill>
                <a:latin typeface="Asap"/>
                <a:ea typeface="Asap"/>
                <a:cs typeface="Asap"/>
                <a:sym typeface="Asap"/>
                <a:hlinkClick r:id="rId3">
                  <a:extLst>
                    <a:ext uri="{A12FA001-AC4F-418D-AE19-62706E023703}">
                      <ahyp:hlinkClr val="tx"/>
                    </a:ext>
                  </a:extLst>
                </a:hlinkClick>
              </a:rPr>
              <a:t>CC - BY-NC-ND 4.0</a:t>
            </a:r>
            <a:r>
              <a:rPr lang="fr-CA" sz="800">
                <a:solidFill>
                  <a:srgbClr val="888888"/>
                </a:solidFill>
                <a:latin typeface="Asap"/>
                <a:ea typeface="Asap"/>
                <a:cs typeface="Asap"/>
                <a:sym typeface="Asap"/>
              </a:rPr>
              <a:t> </a:t>
            </a:r>
            <a:endParaRPr sz="800">
              <a:solidFill>
                <a:srgbClr val="888888"/>
              </a:solidFill>
            </a:endParaRPr>
          </a:p>
        </p:txBody>
      </p:sp>
      <p:grpSp>
        <p:nvGrpSpPr>
          <p:cNvPr id="247" name="Google Shape;247;g23ecde844b7_0_60"/>
          <p:cNvGrpSpPr/>
          <p:nvPr/>
        </p:nvGrpSpPr>
        <p:grpSpPr>
          <a:xfrm>
            <a:off x="3460463" y="1821237"/>
            <a:ext cx="5271077" cy="3953300"/>
            <a:chOff x="3460463" y="1821238"/>
            <a:chExt cx="5271077" cy="3953300"/>
          </a:xfrm>
        </p:grpSpPr>
        <p:pic>
          <p:nvPicPr>
            <p:cNvPr id="248" name="Google Shape;248;g23ecde844b7_0_60" title="description de la recette.mp4">
              <a:hlinkClick r:id="rId4"/>
            </p:cNvPr>
            <p:cNvPicPr preferRelativeResize="0"/>
            <p:nvPr/>
          </p:nvPicPr>
          <p:blipFill rotWithShape="1">
            <a:blip r:embed="rId5">
              <a:alphaModFix/>
            </a:blip>
            <a:srcRect b="0" l="0" r="0" t="0"/>
            <a:stretch/>
          </p:blipFill>
          <p:spPr>
            <a:xfrm>
              <a:off x="3460463" y="1821237"/>
              <a:ext cx="5271077" cy="3953300"/>
            </a:xfrm>
            <a:prstGeom prst="rect">
              <a:avLst/>
            </a:prstGeom>
            <a:noFill/>
            <a:ln>
              <a:noFill/>
            </a:ln>
          </p:spPr>
        </p:pic>
        <p:sp>
          <p:nvSpPr>
            <p:cNvPr id="249" name="Google Shape;249;g23ecde844b7_0_60"/>
            <p:cNvSpPr/>
            <p:nvPr/>
          </p:nvSpPr>
          <p:spPr>
            <a:xfrm>
              <a:off x="5328000" y="2538000"/>
              <a:ext cx="531000" cy="891000"/>
            </a:xfrm>
            <a:prstGeom prst="ellipse">
              <a:avLst/>
            </a:prstGeom>
            <a:solidFill>
              <a:srgbClr val="5B2B6B"/>
            </a:solidFill>
            <a:ln cap="flat" cmpd="sng" w="9525">
              <a:solidFill>
                <a:srgbClr val="5B2B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2022-07-18T16:50:23Z</dcterms:created>
  <dc:creator>Compte Microsoft</dc:creator>
</cp:coreProperties>
</file>