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Montserrat SemiBold"/>
      <p:regular r:id="rId31"/>
      <p:bold r:id="rId32"/>
      <p:italic r:id="rId33"/>
      <p:boldItalic r:id="rId34"/>
    </p:embeddedFont>
    <p:embeddedFont>
      <p:font typeface="Roboto"/>
      <p:regular r:id="rId35"/>
      <p:bold r:id="rId36"/>
      <p:italic r:id="rId37"/>
      <p:boldItalic r:id="rId38"/>
    </p:embeddedFont>
    <p:embeddedFont>
      <p:font typeface="Montserrat"/>
      <p:regular r:id="rId39"/>
      <p:bold r:id="rId40"/>
      <p:italic r:id="rId41"/>
      <p:boldItalic r:id="rId42"/>
    </p:embeddedFont>
    <p:embeddedFont>
      <p:font typeface="Lato"/>
      <p:regular r:id="rId43"/>
      <p:bold r:id="rId44"/>
      <p:italic r:id="rId45"/>
      <p:boldItalic r:id="rId46"/>
    </p:embeddedFont>
    <p:embeddedFont>
      <p:font typeface="Montserrat Medium"/>
      <p:regular r:id="rId47"/>
      <p:bold r:id="rId48"/>
      <p:italic r:id="rId49"/>
      <p:boldItalic r:id="rId50"/>
    </p:embeddedFont>
    <p:embeddedFont>
      <p:font typeface="Asap"/>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5" roundtripDataSignature="AMtx7miW+FePxuYaugJFodXd0SG9s339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regular.fntdata"/><Relationship Id="rId30" Type="http://schemas.openxmlformats.org/officeDocument/2006/relationships/slide" Target="slides/slide24.xml"/><Relationship Id="rId33" Type="http://schemas.openxmlformats.org/officeDocument/2006/relationships/font" Target="fonts/MontserratSemiBold-italic.fntdata"/><Relationship Id="rId32" Type="http://schemas.openxmlformats.org/officeDocument/2006/relationships/font" Target="fonts/MontserratSemiBold-bold.fntdata"/><Relationship Id="rId35" Type="http://schemas.openxmlformats.org/officeDocument/2006/relationships/font" Target="fonts/Roboto-regular.fntdata"/><Relationship Id="rId34" Type="http://schemas.openxmlformats.org/officeDocument/2006/relationships/font" Target="fonts/MontserratSemiBold-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Montserrat-regular.fntdata"/><Relationship Id="rId38"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sap-regular.fntdata"/><Relationship Id="rId50" Type="http://schemas.openxmlformats.org/officeDocument/2006/relationships/font" Target="fonts/MontserratMedium-boldItalic.fntdata"/><Relationship Id="rId53" Type="http://schemas.openxmlformats.org/officeDocument/2006/relationships/font" Target="fonts/Asap-italic.fntdata"/><Relationship Id="rId52" Type="http://schemas.openxmlformats.org/officeDocument/2006/relationships/font" Target="fonts/Asap-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Asap-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d38ba10d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7d38ba10d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77ce7f2429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77ce7f2429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277ce7f2429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77ce7f2429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77ce7f2429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277ce7f2429_0_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7ce7f2429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7ce7f2429_0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77ce7f2429_0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77ce7f2429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77ce7f2429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277ce7f2429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77ce7f2429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77ce7f2429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277ce7f2429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7ce7f2429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77ce7f2429_0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277ce7f2429_0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77ce7f2429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77ce7f2429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277ce7f2429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7ce7f2429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77ce7f2429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277ce7f2429_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77ce7f2429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77ce7f2429_0_1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77ce7f2429_0_1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77ce7f2429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277ce7f2429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277ce7f2429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cd636eb15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cd636eb15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7cd636eb15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77ce7f2429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77ce7f2429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277ce7f2429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77ce7f2429_0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77ce7f2429_0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277ce7f2429_0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77ce7f2429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77ce7f2429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277ce7f2429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77ce7f2429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277ce7f2429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277ce7f2429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7aa6630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37aa6630f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37aa6630f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7ce7f242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77ce7f2429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77ce7f2429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7ce7f2429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77ce7f2429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sz="1050">
                <a:solidFill>
                  <a:srgbClr val="444746"/>
                </a:solidFill>
                <a:highlight>
                  <a:srgbClr val="FFFFFF"/>
                </a:highlight>
                <a:latin typeface="Roboto"/>
                <a:ea typeface="Roboto"/>
                <a:cs typeface="Roboto"/>
                <a:sym typeface="Roboto"/>
              </a:rPr>
              <a:t>Image libre de droit prise sur Freepik</a:t>
            </a:r>
            <a:endParaRPr/>
          </a:p>
        </p:txBody>
      </p:sp>
      <p:sp>
        <p:nvSpPr>
          <p:cNvPr id="294" name="Google Shape;294;g277ce7f2429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7ce7f242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77ce7f2429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277ce7f2429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7ce7f2429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77ce7f2429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77ce7f2429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7ce7f2429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77ce7f2429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77ce7f2429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77ce7f2429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277ce7f2429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277ce7f2429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5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22.png"/><Relationship Id="rId4" Type="http://schemas.openxmlformats.org/officeDocument/2006/relationships/image" Target="../media/image3.png"/><Relationship Id="rId11" Type="http://schemas.openxmlformats.org/officeDocument/2006/relationships/image" Target="../media/image10.png"/><Relationship Id="rId10" Type="http://schemas.openxmlformats.org/officeDocument/2006/relationships/image" Target="../media/image4.png"/><Relationship Id="rId12" Type="http://schemas.openxmlformats.org/officeDocument/2006/relationships/image" Target="../media/image26.png"/><Relationship Id="rId9" Type="http://schemas.openxmlformats.org/officeDocument/2006/relationships/image" Target="../media/image6.png"/><Relationship Id="rId5" Type="http://schemas.openxmlformats.org/officeDocument/2006/relationships/image" Target="../media/image45.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3.png"/><Relationship Id="rId4" Type="http://schemas.openxmlformats.org/officeDocument/2006/relationships/image" Target="../media/image22.png"/><Relationship Id="rId11" Type="http://schemas.openxmlformats.org/officeDocument/2006/relationships/image" Target="../media/image10.png"/><Relationship Id="rId10" Type="http://schemas.openxmlformats.org/officeDocument/2006/relationships/image" Target="../media/image4.png"/><Relationship Id="rId12" Type="http://schemas.openxmlformats.org/officeDocument/2006/relationships/image" Target="../media/image26.png"/><Relationship Id="rId9" Type="http://schemas.openxmlformats.org/officeDocument/2006/relationships/image" Target="../media/image6.png"/><Relationship Id="rId5" Type="http://schemas.openxmlformats.org/officeDocument/2006/relationships/image" Target="../media/image45.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22.png"/><Relationship Id="rId4" Type="http://schemas.openxmlformats.org/officeDocument/2006/relationships/image" Target="../media/image3.png"/><Relationship Id="rId11" Type="http://schemas.openxmlformats.org/officeDocument/2006/relationships/image" Target="../media/image10.png"/><Relationship Id="rId10" Type="http://schemas.openxmlformats.org/officeDocument/2006/relationships/image" Target="../media/image4.png"/><Relationship Id="rId12" Type="http://schemas.openxmlformats.org/officeDocument/2006/relationships/image" Target="../media/image26.png"/><Relationship Id="rId9" Type="http://schemas.openxmlformats.org/officeDocument/2006/relationships/image" Target="../media/image6.png"/><Relationship Id="rId5" Type="http://schemas.openxmlformats.org/officeDocument/2006/relationships/image" Target="../media/image45.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5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 Id="rId3" Type="http://schemas.openxmlformats.org/officeDocument/2006/relationships/image" Target="../media/image3.png"/><Relationship Id="rId4" Type="http://schemas.openxmlformats.org/officeDocument/2006/relationships/image" Target="../media/image22.png"/><Relationship Id="rId11" Type="http://schemas.openxmlformats.org/officeDocument/2006/relationships/image" Target="../media/image10.png"/><Relationship Id="rId10" Type="http://schemas.openxmlformats.org/officeDocument/2006/relationships/image" Target="../media/image4.png"/><Relationship Id="rId12" Type="http://schemas.openxmlformats.org/officeDocument/2006/relationships/image" Target="../media/image26.png"/><Relationship Id="rId9" Type="http://schemas.openxmlformats.org/officeDocument/2006/relationships/image" Target="../media/image6.png"/><Relationship Id="rId5" Type="http://schemas.openxmlformats.org/officeDocument/2006/relationships/image" Target="../media/image45.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3">
            <a:alphaModFix/>
          </a:blip>
          <a:srcRect b="0" l="0" r="0" t="0"/>
          <a:stretch/>
        </p:blipFill>
        <p:spPr>
          <a:xfrm>
            <a:off x="4840120" y="214483"/>
            <a:ext cx="2272609" cy="572926"/>
          </a:xfrm>
          <a:prstGeom prst="rect">
            <a:avLst/>
          </a:prstGeom>
          <a:noFill/>
          <a:ln>
            <a:noFill/>
          </a:ln>
        </p:spPr>
      </p:pic>
      <p:sp>
        <p:nvSpPr>
          <p:cNvPr id="18" name="Google Shape;18;p6"/>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6"/>
          <p:cNvSpPr txBox="1"/>
          <p:nvPr>
            <p:ph type="ctrTitle"/>
          </p:nvPr>
        </p:nvSpPr>
        <p:spPr>
          <a:xfrm>
            <a:off x="3628150" y="1732548"/>
            <a:ext cx="4902238" cy="38621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F7F7F7"/>
              </a:buClr>
              <a:buSzPts val="5400"/>
              <a:buFont typeface="Asap"/>
              <a:buNone/>
              <a:defRPr sz="54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6"/>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21" name="Google Shape;21;p6"/>
          <p:cNvPicPr preferRelativeResize="0"/>
          <p:nvPr/>
        </p:nvPicPr>
        <p:blipFill rotWithShape="1">
          <a:blip r:embed="rId5">
            <a:alphaModFix/>
          </a:blip>
          <a:srcRect b="0" l="0" r="0" t="0"/>
          <a:stretch/>
        </p:blipFill>
        <p:spPr>
          <a:xfrm>
            <a:off x="690974" y="6324992"/>
            <a:ext cx="3033329" cy="330499"/>
          </a:xfrm>
          <a:prstGeom prst="rect">
            <a:avLst/>
          </a:prstGeom>
          <a:noFill/>
          <a:ln>
            <a:noFill/>
          </a:ln>
        </p:spPr>
      </p:pic>
      <p:pic>
        <p:nvPicPr>
          <p:cNvPr id="22" name="Google Shape;22;p6"/>
          <p:cNvPicPr preferRelativeResize="0"/>
          <p:nvPr/>
        </p:nvPicPr>
        <p:blipFill rotWithShape="1">
          <a:blip r:embed="rId6">
            <a:alphaModFix/>
          </a:blip>
          <a:srcRect b="33484" l="0" r="0" t="33760"/>
          <a:stretch/>
        </p:blipFill>
        <p:spPr>
          <a:xfrm>
            <a:off x="8910656" y="6217237"/>
            <a:ext cx="2144400" cy="432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8" name="Shape 88"/>
        <p:cNvGrpSpPr/>
        <p:nvPr/>
      </p:nvGrpSpPr>
      <p:grpSpPr>
        <a:xfrm>
          <a:off x="0" y="0"/>
          <a:ext cx="0" cy="0"/>
          <a:chOff x="0" y="0"/>
          <a:chExt cx="0" cy="0"/>
        </a:xfrm>
      </p:grpSpPr>
      <p:sp>
        <p:nvSpPr>
          <p:cNvPr id="89" name="Google Shape;89;p16"/>
          <p:cNvSpPr txBox="1"/>
          <p:nvPr>
            <p:ph type="title"/>
          </p:nvPr>
        </p:nvSpPr>
        <p:spPr>
          <a:xfrm>
            <a:off x="839788" y="457200"/>
            <a:ext cx="3599865"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 type="body"/>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3200"/>
              <a:buNone/>
              <a:defRPr sz="3200"/>
            </a:lvl1pPr>
            <a:lvl2pPr indent="-228600" lvl="1" marL="914400" algn="l">
              <a:lnSpc>
                <a:spcPct val="90000"/>
              </a:lnSpc>
              <a:spcBef>
                <a:spcPts val="500"/>
              </a:spcBef>
              <a:spcAft>
                <a:spcPts val="0"/>
              </a:spcAft>
              <a:buClr>
                <a:srgbClr val="1D1D1D"/>
              </a:buClr>
              <a:buSzPts val="2800"/>
              <a:buNone/>
              <a:defRPr sz="2800"/>
            </a:lvl2pPr>
            <a:lvl3pPr indent="-228600" lvl="2" marL="1371600" algn="l">
              <a:lnSpc>
                <a:spcPct val="90000"/>
              </a:lnSpc>
              <a:spcBef>
                <a:spcPts val="500"/>
              </a:spcBef>
              <a:spcAft>
                <a:spcPts val="0"/>
              </a:spcAft>
              <a:buClr>
                <a:srgbClr val="04768B"/>
              </a:buClr>
              <a:buSzPts val="2400"/>
              <a:buNone/>
              <a:defRPr sz="2400"/>
            </a:lvl3pPr>
            <a:lvl4pPr indent="-228600" lvl="3" marL="1828800" algn="l">
              <a:lnSpc>
                <a:spcPct val="90000"/>
              </a:lnSpc>
              <a:spcBef>
                <a:spcPts val="500"/>
              </a:spcBef>
              <a:spcAft>
                <a:spcPts val="0"/>
              </a:spcAft>
              <a:buClr>
                <a:srgbClr val="90A03A"/>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16"/>
          <p:cNvSpPr txBox="1"/>
          <p:nvPr>
            <p:ph idx="2" type="body"/>
          </p:nvPr>
        </p:nvSpPr>
        <p:spPr>
          <a:xfrm>
            <a:off x="839788" y="2057399"/>
            <a:ext cx="3599865"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6"/>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3" name="Shape 93"/>
        <p:cNvGrpSpPr/>
        <p:nvPr/>
      </p:nvGrpSpPr>
      <p:grpSpPr>
        <a:xfrm>
          <a:off x="0" y="0"/>
          <a:ext cx="0" cy="0"/>
          <a:chOff x="0" y="0"/>
          <a:chExt cx="0" cy="0"/>
        </a:xfrm>
      </p:grpSpPr>
      <p:sp>
        <p:nvSpPr>
          <p:cNvPr id="94" name="Google Shape;94;p17"/>
          <p:cNvSpPr txBox="1"/>
          <p:nvPr>
            <p:ph type="title"/>
          </p:nvPr>
        </p:nvSpPr>
        <p:spPr>
          <a:xfrm>
            <a:off x="839788" y="457200"/>
            <a:ext cx="3575801"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p:nvPr>
            <p:ph idx="2" type="pic"/>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sp>
      <p:sp>
        <p:nvSpPr>
          <p:cNvPr id="96" name="Google Shape;96;p17"/>
          <p:cNvSpPr txBox="1"/>
          <p:nvPr>
            <p:ph idx="1" type="body"/>
          </p:nvPr>
        </p:nvSpPr>
        <p:spPr>
          <a:xfrm>
            <a:off x="839788" y="2057399"/>
            <a:ext cx="3575801"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8" name="Shape 98"/>
        <p:cNvGrpSpPr/>
        <p:nvPr/>
      </p:nvGrpSpPr>
      <p:grpSpPr>
        <a:xfrm>
          <a:off x="0" y="0"/>
          <a:ext cx="0" cy="0"/>
          <a:chOff x="0" y="0"/>
          <a:chExt cx="0" cy="0"/>
        </a:xfrm>
      </p:grpSpPr>
      <p:sp>
        <p:nvSpPr>
          <p:cNvPr id="99" name="Google Shape;99;p18"/>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 type="body"/>
          </p:nvPr>
        </p:nvSpPr>
        <p:spPr>
          <a:xfrm rot="5400000">
            <a:off x="3900581" y="-1236756"/>
            <a:ext cx="4390838" cy="105156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8"/>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19"/>
          <p:cNvSpPr txBox="1"/>
          <p:nvPr>
            <p:ph type="title"/>
          </p:nvPr>
        </p:nvSpPr>
        <p:spPr>
          <a:xfrm rot="5400000">
            <a:off x="7113680" y="1976345"/>
            <a:ext cx="5851340" cy="2628900"/>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rot="5400000">
            <a:off x="1779680" y="-576355"/>
            <a:ext cx="5851340" cy="77343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9"/>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06" name="Shape 106"/>
        <p:cNvGrpSpPr/>
        <p:nvPr/>
      </p:nvGrpSpPr>
      <p:grpSpPr>
        <a:xfrm>
          <a:off x="0" y="0"/>
          <a:ext cx="0" cy="0"/>
          <a:chOff x="0" y="0"/>
          <a:chExt cx="0" cy="0"/>
        </a:xfrm>
      </p:grpSpPr>
      <p:sp>
        <p:nvSpPr>
          <p:cNvPr id="107" name="Google Shape;107;p20"/>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3">
            <a:alphaModFix/>
          </a:blip>
          <a:srcRect b="0" l="0" r="0" t="0"/>
          <a:stretch/>
        </p:blipFill>
        <p:spPr>
          <a:xfrm>
            <a:off x="543827" y="1908082"/>
            <a:ext cx="4627299" cy="4629150"/>
          </a:xfrm>
          <a:prstGeom prst="rect">
            <a:avLst/>
          </a:prstGeom>
          <a:noFill/>
          <a:ln>
            <a:noFill/>
          </a:ln>
        </p:spPr>
      </p:pic>
      <p:sp>
        <p:nvSpPr>
          <p:cNvPr id="109" name="Google Shape;109;p20"/>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0"/>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12" name="Shape 112"/>
        <p:cNvGrpSpPr/>
        <p:nvPr/>
      </p:nvGrpSpPr>
      <p:grpSpPr>
        <a:xfrm>
          <a:off x="0" y="0"/>
          <a:ext cx="0" cy="0"/>
          <a:chOff x="0" y="0"/>
          <a:chExt cx="0" cy="0"/>
        </a:xfrm>
      </p:grpSpPr>
      <p:sp>
        <p:nvSpPr>
          <p:cNvPr id="113" name="Google Shape;113;p21"/>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1"/>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5543550" y="1825625"/>
            <a:ext cx="5810250" cy="4387396"/>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1"/>
          <p:cNvPicPr preferRelativeResize="0"/>
          <p:nvPr/>
        </p:nvPicPr>
        <p:blipFill rotWithShape="1">
          <a:blip r:embed="rId3">
            <a:alphaModFix/>
          </a:blip>
          <a:srcRect b="12506" l="0" r="0" t="0"/>
          <a:stretch/>
        </p:blipFill>
        <p:spPr>
          <a:xfrm>
            <a:off x="241749" y="1701094"/>
            <a:ext cx="5154844" cy="4511927"/>
          </a:xfrm>
          <a:prstGeom prst="rect">
            <a:avLst/>
          </a:prstGeom>
          <a:noFill/>
          <a:ln>
            <a:noFill/>
          </a:ln>
        </p:spPr>
      </p:pic>
      <p:sp>
        <p:nvSpPr>
          <p:cNvPr id="117" name="Google Shape;117;p2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18" name="Shape 118"/>
        <p:cNvGrpSpPr/>
        <p:nvPr/>
      </p:nvGrpSpPr>
      <p:grpSpPr>
        <a:xfrm>
          <a:off x="0" y="0"/>
          <a:ext cx="0" cy="0"/>
          <a:chOff x="0" y="0"/>
          <a:chExt cx="0" cy="0"/>
        </a:xfrm>
      </p:grpSpPr>
      <p:sp>
        <p:nvSpPr>
          <p:cNvPr id="119" name="Google Shape;119;p22"/>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772886" y="1825625"/>
            <a:ext cx="4349598" cy="4351338"/>
          </a:xfrm>
          <a:prstGeom prst="rect">
            <a:avLst/>
          </a:prstGeom>
          <a:noFill/>
          <a:ln>
            <a:noFill/>
          </a:ln>
        </p:spPr>
      </p:pic>
      <p:sp>
        <p:nvSpPr>
          <p:cNvPr id="121" name="Google Shape;121;p2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124" name="Shape 124"/>
        <p:cNvGrpSpPr/>
        <p:nvPr/>
      </p:nvGrpSpPr>
      <p:grpSpPr>
        <a:xfrm>
          <a:off x="0" y="0"/>
          <a:ext cx="0" cy="0"/>
          <a:chOff x="0" y="0"/>
          <a:chExt cx="0" cy="0"/>
        </a:xfrm>
      </p:grpSpPr>
      <p:sp>
        <p:nvSpPr>
          <p:cNvPr id="125" name="Google Shape;125;p23"/>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127" name="Google Shape;127;p23"/>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3"/>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30" name="Shape 130"/>
        <p:cNvGrpSpPr/>
        <p:nvPr/>
      </p:nvGrpSpPr>
      <p:grpSpPr>
        <a:xfrm>
          <a:off x="0" y="0"/>
          <a:ext cx="0" cy="0"/>
          <a:chOff x="0" y="0"/>
          <a:chExt cx="0" cy="0"/>
        </a:xfrm>
      </p:grpSpPr>
      <p:sp>
        <p:nvSpPr>
          <p:cNvPr id="131" name="Google Shape;131;p2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23" name="Shape 23"/>
        <p:cNvGrpSpPr/>
        <p:nvPr/>
      </p:nvGrpSpPr>
      <p:grpSpPr>
        <a:xfrm>
          <a:off x="0" y="0"/>
          <a:ext cx="0" cy="0"/>
          <a:chOff x="0" y="0"/>
          <a:chExt cx="0" cy="0"/>
        </a:xfrm>
      </p:grpSpPr>
      <p:sp>
        <p:nvSpPr>
          <p:cNvPr id="24" name="Google Shape;24;p7"/>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04768B"/>
              </a:buClr>
              <a:buSzPts val="2400"/>
              <a:buNone/>
              <a:defRPr>
                <a:solidFill>
                  <a:srgbClr val="04768B"/>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7"/>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139" name="Shape 139"/>
        <p:cNvGrpSpPr/>
        <p:nvPr/>
      </p:nvGrpSpPr>
      <p:grpSpPr>
        <a:xfrm>
          <a:off x="0" y="0"/>
          <a:ext cx="0" cy="0"/>
          <a:chOff x="0" y="0"/>
          <a:chExt cx="0" cy="0"/>
        </a:xfrm>
      </p:grpSpPr>
      <p:sp>
        <p:nvSpPr>
          <p:cNvPr id="140" name="Google Shape;140;g27cd636eb15_0_146"/>
          <p:cNvSpPr/>
          <p:nvPr/>
        </p:nvSpPr>
        <p:spPr>
          <a:xfrm>
            <a:off x="1178488" y="1015710"/>
            <a:ext cx="9975300" cy="4887300"/>
          </a:xfrm>
          <a:prstGeom prst="rect">
            <a:avLst/>
          </a:prstGeom>
          <a:solidFill>
            <a:srgbClr val="FBFBFB">
              <a:alpha val="3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1" name="Google Shape;141;g27cd636eb15_0_14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7cd636eb15_0_149"/>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4" name="Google Shape;144;g27cd636eb15_0_149"/>
          <p:cNvPicPr preferRelativeResize="0"/>
          <p:nvPr/>
        </p:nvPicPr>
        <p:blipFill rotWithShape="1">
          <a:blip r:embed="rId3">
            <a:alphaModFix/>
          </a:blip>
          <a:srcRect b="0" l="0" r="0" t="0"/>
          <a:stretch/>
        </p:blipFill>
        <p:spPr>
          <a:xfrm>
            <a:off x="4840120" y="214483"/>
            <a:ext cx="2272608" cy="572926"/>
          </a:xfrm>
          <a:prstGeom prst="rect">
            <a:avLst/>
          </a:prstGeom>
          <a:noFill/>
          <a:ln>
            <a:noFill/>
          </a:ln>
        </p:spPr>
      </p:pic>
      <p:sp>
        <p:nvSpPr>
          <p:cNvPr id="145" name="Google Shape;145;g27cd636eb15_0_149"/>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6" name="Google Shape;146;g27cd636eb15_0_149"/>
          <p:cNvSpPr txBox="1"/>
          <p:nvPr>
            <p:ph type="ctrTitle"/>
          </p:nvPr>
        </p:nvSpPr>
        <p:spPr>
          <a:xfrm>
            <a:off x="3628150" y="1732548"/>
            <a:ext cx="4902300" cy="38625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0"/>
              </a:spcBef>
              <a:spcAft>
                <a:spcPts val="0"/>
              </a:spcAft>
              <a:buClr>
                <a:srgbClr val="F7F7F7"/>
              </a:buClr>
              <a:buSzPts val="5500"/>
              <a:buFont typeface="Asap"/>
              <a:buNone/>
              <a:defRPr sz="55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47" name="Google Shape;147;g27cd636eb15_0_149"/>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148" name="Google Shape;148;g27cd636eb15_0_149"/>
          <p:cNvPicPr preferRelativeResize="0"/>
          <p:nvPr/>
        </p:nvPicPr>
        <p:blipFill rotWithShape="1">
          <a:blip r:embed="rId5">
            <a:alphaModFix/>
          </a:blip>
          <a:srcRect b="0" l="0" r="0" t="0"/>
          <a:stretch/>
        </p:blipFill>
        <p:spPr>
          <a:xfrm>
            <a:off x="690974" y="6324992"/>
            <a:ext cx="3033331" cy="330499"/>
          </a:xfrm>
          <a:prstGeom prst="rect">
            <a:avLst/>
          </a:prstGeom>
          <a:noFill/>
          <a:ln>
            <a:noFill/>
          </a:ln>
        </p:spPr>
      </p:pic>
      <p:pic>
        <p:nvPicPr>
          <p:cNvPr id="149" name="Google Shape;149;g27cd636eb15_0_149"/>
          <p:cNvPicPr preferRelativeResize="0"/>
          <p:nvPr/>
        </p:nvPicPr>
        <p:blipFill rotWithShape="1">
          <a:blip r:embed="rId6">
            <a:alphaModFix/>
          </a:blip>
          <a:srcRect b="33482" l="0" r="0" t="33761"/>
          <a:stretch/>
        </p:blipFill>
        <p:spPr>
          <a:xfrm>
            <a:off x="8910656" y="6217237"/>
            <a:ext cx="2144401" cy="4322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150" name="Shape 150"/>
        <p:cNvGrpSpPr/>
        <p:nvPr/>
      </p:nvGrpSpPr>
      <p:grpSpPr>
        <a:xfrm>
          <a:off x="0" y="0"/>
          <a:ext cx="0" cy="0"/>
          <a:chOff x="0" y="0"/>
          <a:chExt cx="0" cy="0"/>
        </a:xfrm>
      </p:grpSpPr>
      <p:pic>
        <p:nvPicPr>
          <p:cNvPr id="151" name="Google Shape;151;g27cd636eb15_0_157"/>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152" name="Google Shape;152;g27cd636eb15_0_157"/>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3" name="Google Shape;153;g27cd636eb15_0_157"/>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54" name="Google Shape;154;g27cd636eb15_0_157"/>
          <p:cNvPicPr preferRelativeResize="0"/>
          <p:nvPr/>
        </p:nvPicPr>
        <p:blipFill rotWithShape="1">
          <a:blip r:embed="rId4">
            <a:alphaModFix/>
          </a:blip>
          <a:srcRect b="0" l="0" r="0" t="0"/>
          <a:stretch/>
        </p:blipFill>
        <p:spPr>
          <a:xfrm>
            <a:off x="4859339" y="138807"/>
            <a:ext cx="2473321" cy="899015"/>
          </a:xfrm>
          <a:prstGeom prst="rect">
            <a:avLst/>
          </a:prstGeom>
          <a:noFill/>
          <a:ln>
            <a:noFill/>
          </a:ln>
        </p:spPr>
      </p:pic>
      <p:pic>
        <p:nvPicPr>
          <p:cNvPr id="155" name="Google Shape;155;g27cd636eb15_0_157"/>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56" name="Google Shape;156;g27cd636eb15_0_157"/>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57" name="Google Shape;157;g27cd636eb15_0_157"/>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58" name="Google Shape;158;g27cd636eb15_0_157"/>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59" name="Google Shape;159;g27cd636eb15_0_157"/>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60" name="Google Shape;160;g27cd636eb15_0_157"/>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161" name="Google Shape;161;g27cd636eb15_0_157"/>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162" name="Google Shape;162;g27cd636eb15_0_157"/>
          <p:cNvSpPr txBox="1"/>
          <p:nvPr/>
        </p:nvSpPr>
        <p:spPr>
          <a:xfrm>
            <a:off x="2087033" y="1894891"/>
            <a:ext cx="8018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163" name="Google Shape;163;g27cd636eb15_0_157"/>
          <p:cNvSpPr/>
          <p:nvPr/>
        </p:nvSpPr>
        <p:spPr>
          <a:xfrm>
            <a:off x="-2" y="6324384"/>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4" name="Google Shape;164;g27cd636eb15_0_157"/>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g27cd636eb15_0_172"/>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67" name="Google Shape;167;g27cd636eb15_0_172"/>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8" name="Google Shape;168;g27cd636eb15_0_172"/>
          <p:cNvPicPr preferRelativeResize="0"/>
          <p:nvPr/>
        </p:nvPicPr>
        <p:blipFill rotWithShape="1">
          <a:blip r:embed="rId3">
            <a:alphaModFix/>
          </a:blip>
          <a:srcRect b="0" l="0" r="0" t="0"/>
          <a:stretch/>
        </p:blipFill>
        <p:spPr>
          <a:xfrm>
            <a:off x="4859339" y="138807"/>
            <a:ext cx="2473321" cy="899015"/>
          </a:xfrm>
          <a:prstGeom prst="rect">
            <a:avLst/>
          </a:prstGeom>
          <a:noFill/>
          <a:ln>
            <a:noFill/>
          </a:ln>
        </p:spPr>
      </p:pic>
      <p:sp>
        <p:nvSpPr>
          <p:cNvPr id="169" name="Google Shape;169;g27cd636eb15_0_172"/>
          <p:cNvSpPr txBox="1"/>
          <p:nvPr/>
        </p:nvSpPr>
        <p:spPr>
          <a:xfrm>
            <a:off x="3185652" y="1961140"/>
            <a:ext cx="582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170" name="Google Shape;170;g27cd636eb15_0_172"/>
          <p:cNvSpPr/>
          <p:nvPr/>
        </p:nvSpPr>
        <p:spPr>
          <a:xfrm>
            <a:off x="0" y="6317171"/>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71" name="Google Shape;171;g27cd636eb15_0_172"/>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172" name="Google Shape;172;g27cd636eb15_0_172"/>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73" name="Google Shape;173;g27cd636eb15_0_172"/>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74" name="Google Shape;174;g27cd636eb15_0_172"/>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75" name="Google Shape;175;g27cd636eb15_0_172"/>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76" name="Google Shape;176;g27cd636eb15_0_172"/>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77" name="Google Shape;177;g27cd636eb15_0_172"/>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178" name="Google Shape;178;g27cd636eb15_0_172"/>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179" name="Google Shape;179;g27cd636eb15_0_172"/>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180" name="Shape 180"/>
        <p:cNvGrpSpPr/>
        <p:nvPr/>
      </p:nvGrpSpPr>
      <p:grpSpPr>
        <a:xfrm>
          <a:off x="0" y="0"/>
          <a:ext cx="0" cy="0"/>
          <a:chOff x="0" y="0"/>
          <a:chExt cx="0" cy="0"/>
        </a:xfrm>
      </p:grpSpPr>
      <p:sp>
        <p:nvSpPr>
          <p:cNvPr id="181" name="Google Shape;181;g27cd636eb15_0_187"/>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04768B"/>
              </a:buClr>
              <a:buSzPts val="2400"/>
              <a:buNone/>
              <a:defRPr>
                <a:solidFill>
                  <a:srgbClr val="04768B"/>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2" name="Google Shape;182;g27cd636eb15_0_18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183" name="Google Shape;183;g27cd636eb15_0_18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184" name="Shape 184"/>
        <p:cNvGrpSpPr/>
        <p:nvPr/>
      </p:nvGrpSpPr>
      <p:grpSpPr>
        <a:xfrm>
          <a:off x="0" y="0"/>
          <a:ext cx="0" cy="0"/>
          <a:chOff x="0" y="0"/>
          <a:chExt cx="0" cy="0"/>
        </a:xfrm>
      </p:grpSpPr>
      <p:sp>
        <p:nvSpPr>
          <p:cNvPr id="185" name="Google Shape;185;g27cd636eb15_0_191"/>
          <p:cNvSpPr txBox="1"/>
          <p:nvPr>
            <p:ph type="ctrTitle"/>
          </p:nvPr>
        </p:nvSpPr>
        <p:spPr>
          <a:xfrm>
            <a:off x="1524000" y="1122363"/>
            <a:ext cx="9144000" cy="2387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rgbClr val="F7F7F7"/>
              </a:buClr>
              <a:buSzPts val="4800"/>
              <a:buFont typeface="Asap"/>
              <a:buNone/>
              <a:defRPr sz="48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6" name="Google Shape;186;g27cd636eb15_0_191"/>
          <p:cNvSpPr txBox="1"/>
          <p:nvPr>
            <p:ph idx="1" type="subTitle"/>
          </p:nvPr>
        </p:nvSpPr>
        <p:spPr>
          <a:xfrm>
            <a:off x="1524000" y="3602038"/>
            <a:ext cx="9144000" cy="1655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lvl="0" rtl="0" algn="ctr">
              <a:lnSpc>
                <a:spcPct val="90000"/>
              </a:lnSpc>
              <a:spcBef>
                <a:spcPts val="1100"/>
              </a:spcBef>
              <a:spcAft>
                <a:spcPts val="0"/>
              </a:spcAft>
              <a:buClr>
                <a:srgbClr val="5B2B6B"/>
              </a:buClr>
              <a:buSzPts val="2400"/>
              <a:buNone/>
              <a:defRPr sz="2400">
                <a:solidFill>
                  <a:srgbClr val="5B2B6B"/>
                </a:solidFill>
              </a:defRPr>
            </a:lvl1pPr>
            <a:lvl2pPr lvl="1" rtl="0" algn="ctr">
              <a:lnSpc>
                <a:spcPct val="90000"/>
              </a:lnSpc>
              <a:spcBef>
                <a:spcPts val="500"/>
              </a:spcBef>
              <a:spcAft>
                <a:spcPts val="0"/>
              </a:spcAft>
              <a:buClr>
                <a:srgbClr val="1D1D1D"/>
              </a:buClr>
              <a:buSzPts val="2000"/>
              <a:buNone/>
              <a:defRPr sz="2000"/>
            </a:lvl2pPr>
            <a:lvl3pPr lvl="2" rtl="0" algn="ctr">
              <a:lnSpc>
                <a:spcPct val="90000"/>
              </a:lnSpc>
              <a:spcBef>
                <a:spcPts val="500"/>
              </a:spcBef>
              <a:spcAft>
                <a:spcPts val="0"/>
              </a:spcAft>
              <a:buClr>
                <a:srgbClr val="04768B"/>
              </a:buClr>
              <a:buSzPts val="1900"/>
              <a:buNone/>
              <a:defRPr sz="1900"/>
            </a:lvl3pPr>
            <a:lvl4pPr lvl="3" rtl="0" algn="ctr">
              <a:lnSpc>
                <a:spcPct val="90000"/>
              </a:lnSpc>
              <a:spcBef>
                <a:spcPts val="500"/>
              </a:spcBef>
              <a:spcAft>
                <a:spcPts val="0"/>
              </a:spcAft>
              <a:buClr>
                <a:srgbClr val="90A03A"/>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7" name="Google Shape;187;g27cd636eb15_0_191"/>
          <p:cNvSpPr/>
          <p:nvPr/>
        </p:nvSpPr>
        <p:spPr>
          <a:xfrm>
            <a:off x="0" y="6220326"/>
            <a:ext cx="1070700" cy="638100"/>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8" name="Google Shape;188;g27cd636eb15_0_191"/>
          <p:cNvSpPr/>
          <p:nvPr/>
        </p:nvSpPr>
        <p:spPr>
          <a:xfrm>
            <a:off x="0" y="6220327"/>
            <a:ext cx="12192000" cy="638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9" name="Google Shape;189;g27cd636eb15_0_191"/>
          <p:cNvPicPr preferRelativeResize="0"/>
          <p:nvPr/>
        </p:nvPicPr>
        <p:blipFill rotWithShape="1">
          <a:blip r:embed="rId2">
            <a:alphaModFix/>
          </a:blip>
          <a:srcRect b="0" l="0" r="0" t="0"/>
          <a:stretch/>
        </p:blipFill>
        <p:spPr>
          <a:xfrm>
            <a:off x="4840120" y="58067"/>
            <a:ext cx="2272608" cy="572926"/>
          </a:xfrm>
          <a:prstGeom prst="rect">
            <a:avLst/>
          </a:prstGeom>
          <a:noFill/>
          <a:ln>
            <a:noFill/>
          </a:ln>
        </p:spPr>
      </p:pic>
      <p:pic>
        <p:nvPicPr>
          <p:cNvPr id="190" name="Google Shape;190;g27cd636eb15_0_191"/>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191" name="Google Shape;191;g27cd636eb15_0_191"/>
          <p:cNvPicPr preferRelativeResize="0"/>
          <p:nvPr/>
        </p:nvPicPr>
        <p:blipFill rotWithShape="1">
          <a:blip r:embed="rId4">
            <a:alphaModFix/>
          </a:blip>
          <a:srcRect b="0" l="0" r="0" t="0"/>
          <a:stretch/>
        </p:blipFill>
        <p:spPr>
          <a:xfrm>
            <a:off x="690974" y="6424742"/>
            <a:ext cx="3033331" cy="330499"/>
          </a:xfrm>
          <a:prstGeom prst="rect">
            <a:avLst/>
          </a:prstGeom>
          <a:noFill/>
          <a:ln>
            <a:noFill/>
          </a:ln>
        </p:spPr>
      </p:pic>
      <p:pic>
        <p:nvPicPr>
          <p:cNvPr id="192" name="Google Shape;192;g27cd636eb15_0_191"/>
          <p:cNvPicPr preferRelativeResize="0"/>
          <p:nvPr/>
        </p:nvPicPr>
        <p:blipFill rotWithShape="1">
          <a:blip r:embed="rId5">
            <a:alphaModFix/>
          </a:blip>
          <a:srcRect b="33482" l="0" r="0" t="33761"/>
          <a:stretch/>
        </p:blipFill>
        <p:spPr>
          <a:xfrm>
            <a:off x="8910656" y="6316987"/>
            <a:ext cx="2144401" cy="4322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93" name="Shape 193"/>
        <p:cNvGrpSpPr/>
        <p:nvPr/>
      </p:nvGrpSpPr>
      <p:grpSpPr>
        <a:xfrm>
          <a:off x="0" y="0"/>
          <a:ext cx="0" cy="0"/>
          <a:chOff x="0" y="0"/>
          <a:chExt cx="0" cy="0"/>
        </a:xfrm>
      </p:grpSpPr>
      <p:sp>
        <p:nvSpPr>
          <p:cNvPr id="194" name="Google Shape;194;g27cd636eb15_0_200"/>
          <p:cNvSpPr txBox="1"/>
          <p:nvPr>
            <p:ph type="title"/>
          </p:nvPr>
        </p:nvSpPr>
        <p:spPr>
          <a:xfrm>
            <a:off x="831850" y="1709738"/>
            <a:ext cx="10515600" cy="2852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6000"/>
              <a:buFont typeface="Asap"/>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5" name="Google Shape;195;g27cd636eb15_0_200"/>
          <p:cNvSpPr txBox="1"/>
          <p:nvPr>
            <p:ph idx="1" type="body"/>
          </p:nvPr>
        </p:nvSpPr>
        <p:spPr>
          <a:xfrm>
            <a:off x="831850" y="4589463"/>
            <a:ext cx="10515600" cy="1500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96" name="Google Shape;196;g27cd636eb15_0_20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97" name="Shape 197"/>
        <p:cNvGrpSpPr/>
        <p:nvPr/>
      </p:nvGrpSpPr>
      <p:grpSpPr>
        <a:xfrm>
          <a:off x="0" y="0"/>
          <a:ext cx="0" cy="0"/>
          <a:chOff x="0" y="0"/>
          <a:chExt cx="0" cy="0"/>
        </a:xfrm>
      </p:grpSpPr>
      <p:sp>
        <p:nvSpPr>
          <p:cNvPr id="198" name="Google Shape;198;g27cd636eb15_0_204"/>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9" name="Google Shape;199;g27cd636eb15_0_204"/>
          <p:cNvSpPr txBox="1"/>
          <p:nvPr>
            <p:ph idx="1" type="body"/>
          </p:nvPr>
        </p:nvSpPr>
        <p:spPr>
          <a:xfrm>
            <a:off x="838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0" name="Google Shape;200;g27cd636eb15_0_204"/>
          <p:cNvSpPr txBox="1"/>
          <p:nvPr>
            <p:ph idx="2" type="body"/>
          </p:nvPr>
        </p:nvSpPr>
        <p:spPr>
          <a:xfrm>
            <a:off x="6172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1" name="Google Shape;201;g27cd636eb15_0_20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02" name="Shape 202"/>
        <p:cNvGrpSpPr/>
        <p:nvPr/>
      </p:nvGrpSpPr>
      <p:grpSpPr>
        <a:xfrm>
          <a:off x="0" y="0"/>
          <a:ext cx="0" cy="0"/>
          <a:chOff x="0" y="0"/>
          <a:chExt cx="0" cy="0"/>
        </a:xfrm>
      </p:grpSpPr>
      <p:sp>
        <p:nvSpPr>
          <p:cNvPr id="203" name="Google Shape;203;g27cd636eb15_0_209"/>
          <p:cNvSpPr txBox="1"/>
          <p:nvPr>
            <p:ph type="title"/>
          </p:nvPr>
        </p:nvSpPr>
        <p:spPr>
          <a:xfrm>
            <a:off x="839788"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04" name="Google Shape;204;g27cd636eb15_0_209"/>
          <p:cNvSpPr txBox="1"/>
          <p:nvPr>
            <p:ph idx="1" type="body"/>
          </p:nvPr>
        </p:nvSpPr>
        <p:spPr>
          <a:xfrm>
            <a:off x="839788" y="1681163"/>
            <a:ext cx="51579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5" name="Google Shape;205;g27cd636eb15_0_209"/>
          <p:cNvSpPr txBox="1"/>
          <p:nvPr>
            <p:ph idx="2" type="body"/>
          </p:nvPr>
        </p:nvSpPr>
        <p:spPr>
          <a:xfrm>
            <a:off x="839788" y="2505075"/>
            <a:ext cx="51579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6" name="Google Shape;206;g27cd636eb15_0_209"/>
          <p:cNvSpPr txBox="1"/>
          <p:nvPr>
            <p:ph idx="3" type="body"/>
          </p:nvPr>
        </p:nvSpPr>
        <p:spPr>
          <a:xfrm>
            <a:off x="6172200" y="1681163"/>
            <a:ext cx="51831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7" name="Google Shape;207;g27cd636eb15_0_209"/>
          <p:cNvSpPr txBox="1"/>
          <p:nvPr>
            <p:ph idx="4" type="body"/>
          </p:nvPr>
        </p:nvSpPr>
        <p:spPr>
          <a:xfrm>
            <a:off x="6172200" y="2505075"/>
            <a:ext cx="51831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8" name="Google Shape;208;g27cd636eb15_0_20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09" name="Shape 209"/>
        <p:cNvGrpSpPr/>
        <p:nvPr/>
      </p:nvGrpSpPr>
      <p:grpSpPr>
        <a:xfrm>
          <a:off x="0" y="0"/>
          <a:ext cx="0" cy="0"/>
          <a:chOff x="0" y="0"/>
          <a:chExt cx="0" cy="0"/>
        </a:xfrm>
      </p:grpSpPr>
      <p:sp>
        <p:nvSpPr>
          <p:cNvPr id="210" name="Google Shape;210;g27cd636eb15_0_216"/>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1" name="Google Shape;211;g27cd636eb15_0_21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8"/>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29" name="Google Shape;29;p8"/>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8"/>
          <p:cNvPicPr preferRelativeResize="0"/>
          <p:nvPr/>
        </p:nvPicPr>
        <p:blipFill rotWithShape="1">
          <a:blip r:embed="rId4">
            <a:alphaModFix/>
          </a:blip>
          <a:srcRect b="0" l="0" r="0" t="0"/>
          <a:stretch/>
        </p:blipFill>
        <p:spPr>
          <a:xfrm>
            <a:off x="4859339" y="138807"/>
            <a:ext cx="2473322" cy="899015"/>
          </a:xfrm>
          <a:prstGeom prst="rect">
            <a:avLst/>
          </a:prstGeom>
          <a:noFill/>
          <a:ln>
            <a:noFill/>
          </a:ln>
        </p:spPr>
      </p:pic>
      <p:pic>
        <p:nvPicPr>
          <p:cNvPr id="32" name="Google Shape;32;p8"/>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33" name="Google Shape;33;p8"/>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34" name="Google Shape;34;p8"/>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35" name="Google Shape;35;p8"/>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36" name="Google Shape;36;p8"/>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37" name="Google Shape;37;p8"/>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38" name="Google Shape;38;p8"/>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39" name="Google Shape;39;p8"/>
          <p:cNvSpPr txBox="1"/>
          <p:nvPr/>
        </p:nvSpPr>
        <p:spPr>
          <a:xfrm>
            <a:off x="2087033" y="1894891"/>
            <a:ext cx="801793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40" name="Google Shape;40;p8"/>
          <p:cNvSpPr/>
          <p:nvPr/>
        </p:nvSpPr>
        <p:spPr>
          <a:xfrm>
            <a:off x="-2" y="6324384"/>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8"/>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12" name="Shape 212"/>
        <p:cNvGrpSpPr/>
        <p:nvPr/>
      </p:nvGrpSpPr>
      <p:grpSpPr>
        <a:xfrm>
          <a:off x="0" y="0"/>
          <a:ext cx="0" cy="0"/>
          <a:chOff x="0" y="0"/>
          <a:chExt cx="0" cy="0"/>
        </a:xfrm>
      </p:grpSpPr>
      <p:sp>
        <p:nvSpPr>
          <p:cNvPr id="213" name="Google Shape;213;g27cd636eb15_0_219"/>
          <p:cNvSpPr txBox="1"/>
          <p:nvPr>
            <p:ph type="title"/>
          </p:nvPr>
        </p:nvSpPr>
        <p:spPr>
          <a:xfrm>
            <a:off x="839788" y="457200"/>
            <a:ext cx="36000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4" name="Google Shape;214;g27cd636eb15_0_219"/>
          <p:cNvSpPr txBox="1"/>
          <p:nvPr>
            <p:ph idx="1" type="body"/>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3200"/>
              <a:buNone/>
              <a:defRPr sz="3200"/>
            </a:lvl1pPr>
            <a:lvl2pPr indent="-228600" lvl="1" marL="914400" rtl="0" algn="l">
              <a:lnSpc>
                <a:spcPct val="90000"/>
              </a:lnSpc>
              <a:spcBef>
                <a:spcPts val="500"/>
              </a:spcBef>
              <a:spcAft>
                <a:spcPts val="0"/>
              </a:spcAft>
              <a:buClr>
                <a:srgbClr val="1D1D1D"/>
              </a:buClr>
              <a:buSzPts val="2800"/>
              <a:buNone/>
              <a:defRPr sz="2800"/>
            </a:lvl2pPr>
            <a:lvl3pPr indent="-228600" lvl="2" marL="1371600" rtl="0" algn="l">
              <a:lnSpc>
                <a:spcPct val="90000"/>
              </a:lnSpc>
              <a:spcBef>
                <a:spcPts val="500"/>
              </a:spcBef>
              <a:spcAft>
                <a:spcPts val="0"/>
              </a:spcAft>
              <a:buClr>
                <a:srgbClr val="04768B"/>
              </a:buClr>
              <a:buSzPts val="2400"/>
              <a:buNone/>
              <a:defRPr sz="2400"/>
            </a:lvl3pPr>
            <a:lvl4pPr indent="-228600" lvl="3" marL="1828800" rtl="0" algn="l">
              <a:lnSpc>
                <a:spcPct val="90000"/>
              </a:lnSpc>
              <a:spcBef>
                <a:spcPts val="500"/>
              </a:spcBef>
              <a:spcAft>
                <a:spcPts val="0"/>
              </a:spcAft>
              <a:buClr>
                <a:srgbClr val="90A03A"/>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15" name="Google Shape;215;g27cd636eb15_0_219"/>
          <p:cNvSpPr txBox="1"/>
          <p:nvPr>
            <p:ph idx="2" type="body"/>
          </p:nvPr>
        </p:nvSpPr>
        <p:spPr>
          <a:xfrm>
            <a:off x="839788" y="2057399"/>
            <a:ext cx="36000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16" name="Google Shape;216;g27cd636eb15_0_21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17" name="Shape 217"/>
        <p:cNvGrpSpPr/>
        <p:nvPr/>
      </p:nvGrpSpPr>
      <p:grpSpPr>
        <a:xfrm>
          <a:off x="0" y="0"/>
          <a:ext cx="0" cy="0"/>
          <a:chOff x="0" y="0"/>
          <a:chExt cx="0" cy="0"/>
        </a:xfrm>
      </p:grpSpPr>
      <p:sp>
        <p:nvSpPr>
          <p:cNvPr id="218" name="Google Shape;218;g27cd636eb15_0_224"/>
          <p:cNvSpPr txBox="1"/>
          <p:nvPr>
            <p:ph type="title"/>
          </p:nvPr>
        </p:nvSpPr>
        <p:spPr>
          <a:xfrm>
            <a:off x="839788" y="457200"/>
            <a:ext cx="35757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9" name="Google Shape;219;g27cd636eb15_0_224"/>
          <p:cNvSpPr/>
          <p:nvPr>
            <p:ph idx="2" type="pic"/>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sp>
      <p:sp>
        <p:nvSpPr>
          <p:cNvPr id="220" name="Google Shape;220;g27cd636eb15_0_224"/>
          <p:cNvSpPr txBox="1"/>
          <p:nvPr>
            <p:ph idx="1" type="body"/>
          </p:nvPr>
        </p:nvSpPr>
        <p:spPr>
          <a:xfrm>
            <a:off x="839788" y="2057399"/>
            <a:ext cx="35757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21" name="Google Shape;221;g27cd636eb15_0_22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22" name="Shape 222"/>
        <p:cNvGrpSpPr/>
        <p:nvPr/>
      </p:nvGrpSpPr>
      <p:grpSpPr>
        <a:xfrm>
          <a:off x="0" y="0"/>
          <a:ext cx="0" cy="0"/>
          <a:chOff x="0" y="0"/>
          <a:chExt cx="0" cy="0"/>
        </a:xfrm>
      </p:grpSpPr>
      <p:sp>
        <p:nvSpPr>
          <p:cNvPr id="223" name="Google Shape;223;g27cd636eb15_0_22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4" name="Google Shape;224;g27cd636eb15_0_229"/>
          <p:cNvSpPr txBox="1"/>
          <p:nvPr>
            <p:ph idx="1" type="body"/>
          </p:nvPr>
        </p:nvSpPr>
        <p:spPr>
          <a:xfrm rot="5400000">
            <a:off x="3900600" y="-1236775"/>
            <a:ext cx="4390800" cy="105156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5" name="Google Shape;225;g27cd636eb15_0_22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6" name="Shape 226"/>
        <p:cNvGrpSpPr/>
        <p:nvPr/>
      </p:nvGrpSpPr>
      <p:grpSpPr>
        <a:xfrm>
          <a:off x="0" y="0"/>
          <a:ext cx="0" cy="0"/>
          <a:chOff x="0" y="0"/>
          <a:chExt cx="0" cy="0"/>
        </a:xfrm>
      </p:grpSpPr>
      <p:sp>
        <p:nvSpPr>
          <p:cNvPr id="227" name="Google Shape;227;g27cd636eb15_0_233"/>
          <p:cNvSpPr txBox="1"/>
          <p:nvPr>
            <p:ph type="title"/>
          </p:nvPr>
        </p:nvSpPr>
        <p:spPr>
          <a:xfrm rot="5400000">
            <a:off x="7113750" y="1976275"/>
            <a:ext cx="5851200" cy="26289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8" name="Google Shape;228;g27cd636eb15_0_233"/>
          <p:cNvSpPr txBox="1"/>
          <p:nvPr>
            <p:ph idx="1" type="body"/>
          </p:nvPr>
        </p:nvSpPr>
        <p:spPr>
          <a:xfrm rot="5400000">
            <a:off x="1779750" y="-576425"/>
            <a:ext cx="5851200" cy="7734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9" name="Google Shape;229;g27cd636eb15_0_23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230" name="Shape 230"/>
        <p:cNvGrpSpPr/>
        <p:nvPr/>
      </p:nvGrpSpPr>
      <p:grpSpPr>
        <a:xfrm>
          <a:off x="0" y="0"/>
          <a:ext cx="0" cy="0"/>
          <a:chOff x="0" y="0"/>
          <a:chExt cx="0" cy="0"/>
        </a:xfrm>
      </p:grpSpPr>
      <p:sp>
        <p:nvSpPr>
          <p:cNvPr id="231" name="Google Shape;231;g27cd636eb15_0_237"/>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32" name="Google Shape;232;g27cd636eb15_0_237"/>
          <p:cNvPicPr preferRelativeResize="0"/>
          <p:nvPr/>
        </p:nvPicPr>
        <p:blipFill rotWithShape="1">
          <a:blip r:embed="rId3">
            <a:alphaModFix/>
          </a:blip>
          <a:srcRect b="0" l="0" r="0" t="0"/>
          <a:stretch/>
        </p:blipFill>
        <p:spPr>
          <a:xfrm>
            <a:off x="543827" y="1908082"/>
            <a:ext cx="4627300" cy="4629149"/>
          </a:xfrm>
          <a:prstGeom prst="rect">
            <a:avLst/>
          </a:prstGeom>
          <a:noFill/>
          <a:ln>
            <a:noFill/>
          </a:ln>
        </p:spPr>
      </p:pic>
      <p:sp>
        <p:nvSpPr>
          <p:cNvPr id="233" name="Google Shape;233;g27cd636eb15_0_23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4" name="Google Shape;234;g27cd636eb15_0_237"/>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5" name="Google Shape;235;g27cd636eb15_0_23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236" name="Shape 236"/>
        <p:cNvGrpSpPr/>
        <p:nvPr/>
      </p:nvGrpSpPr>
      <p:grpSpPr>
        <a:xfrm>
          <a:off x="0" y="0"/>
          <a:ext cx="0" cy="0"/>
          <a:chOff x="0" y="0"/>
          <a:chExt cx="0" cy="0"/>
        </a:xfrm>
      </p:grpSpPr>
      <p:sp>
        <p:nvSpPr>
          <p:cNvPr id="237" name="Google Shape;237;g27cd636eb15_0_243"/>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8" name="Google Shape;238;g27cd636eb15_0_243"/>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9" name="Google Shape;239;g27cd636eb15_0_243"/>
          <p:cNvSpPr txBox="1"/>
          <p:nvPr>
            <p:ph idx="1" type="body"/>
          </p:nvPr>
        </p:nvSpPr>
        <p:spPr>
          <a:xfrm>
            <a:off x="5543550" y="1825625"/>
            <a:ext cx="5810400" cy="43875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40" name="Google Shape;240;g27cd636eb15_0_243"/>
          <p:cNvPicPr preferRelativeResize="0"/>
          <p:nvPr/>
        </p:nvPicPr>
        <p:blipFill rotWithShape="1">
          <a:blip r:embed="rId3">
            <a:alphaModFix/>
          </a:blip>
          <a:srcRect b="12503" l="0" r="0" t="0"/>
          <a:stretch/>
        </p:blipFill>
        <p:spPr>
          <a:xfrm>
            <a:off x="241749" y="1701094"/>
            <a:ext cx="5154843" cy="4511928"/>
          </a:xfrm>
          <a:prstGeom prst="rect">
            <a:avLst/>
          </a:prstGeom>
          <a:noFill/>
          <a:ln>
            <a:noFill/>
          </a:ln>
        </p:spPr>
      </p:pic>
      <p:sp>
        <p:nvSpPr>
          <p:cNvPr id="241" name="Google Shape;241;g27cd636eb15_0_24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242" name="Shape 242"/>
        <p:cNvGrpSpPr/>
        <p:nvPr/>
      </p:nvGrpSpPr>
      <p:grpSpPr>
        <a:xfrm>
          <a:off x="0" y="0"/>
          <a:ext cx="0" cy="0"/>
          <a:chOff x="0" y="0"/>
          <a:chExt cx="0" cy="0"/>
        </a:xfrm>
      </p:grpSpPr>
      <p:sp>
        <p:nvSpPr>
          <p:cNvPr id="243" name="Google Shape;243;g27cd636eb15_0_249"/>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44" name="Google Shape;244;g27cd636eb15_0_249"/>
          <p:cNvPicPr preferRelativeResize="0"/>
          <p:nvPr/>
        </p:nvPicPr>
        <p:blipFill rotWithShape="1">
          <a:blip r:embed="rId3">
            <a:alphaModFix/>
          </a:blip>
          <a:srcRect b="0" l="0" r="0" t="0"/>
          <a:stretch/>
        </p:blipFill>
        <p:spPr>
          <a:xfrm>
            <a:off x="772886" y="1825625"/>
            <a:ext cx="4349600" cy="4351339"/>
          </a:xfrm>
          <a:prstGeom prst="rect">
            <a:avLst/>
          </a:prstGeom>
          <a:noFill/>
          <a:ln>
            <a:noFill/>
          </a:ln>
        </p:spPr>
      </p:pic>
      <p:sp>
        <p:nvSpPr>
          <p:cNvPr id="245" name="Google Shape;245;g27cd636eb15_0_24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6" name="Google Shape;246;g27cd636eb15_0_249"/>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7" name="Google Shape;247;g27cd636eb15_0_24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248" name="Shape 248"/>
        <p:cNvGrpSpPr/>
        <p:nvPr/>
      </p:nvGrpSpPr>
      <p:grpSpPr>
        <a:xfrm>
          <a:off x="0" y="0"/>
          <a:ext cx="0" cy="0"/>
          <a:chOff x="0" y="0"/>
          <a:chExt cx="0" cy="0"/>
        </a:xfrm>
      </p:grpSpPr>
      <p:sp>
        <p:nvSpPr>
          <p:cNvPr id="249" name="Google Shape;249;g27cd636eb15_0_255"/>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50" name="Google Shape;250;g27cd636eb15_0_255"/>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251" name="Google Shape;251;g27cd636eb15_0_255"/>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2" name="Google Shape;252;g27cd636eb15_0_255"/>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3" name="Google Shape;253;g27cd636eb15_0_255"/>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54" name="Shape 254"/>
        <p:cNvGrpSpPr/>
        <p:nvPr/>
      </p:nvGrpSpPr>
      <p:grpSpPr>
        <a:xfrm>
          <a:off x="0" y="0"/>
          <a:ext cx="0" cy="0"/>
          <a:chOff x="0" y="0"/>
          <a:chExt cx="0" cy="0"/>
        </a:xfrm>
      </p:grpSpPr>
      <p:sp>
        <p:nvSpPr>
          <p:cNvPr id="255" name="Google Shape;255;g27cd636eb15_0_261"/>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6" name="Google Shape;256;g27cd636eb15_0_261"/>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42" name="Shape 42"/>
        <p:cNvGrpSpPr/>
        <p:nvPr/>
      </p:nvGrpSpPr>
      <p:grpSpPr>
        <a:xfrm>
          <a:off x="0" y="0"/>
          <a:ext cx="0" cy="0"/>
          <a:chOff x="0" y="0"/>
          <a:chExt cx="0" cy="0"/>
        </a:xfrm>
      </p:grpSpPr>
      <p:sp>
        <p:nvSpPr>
          <p:cNvPr id="43" name="Google Shape;43;p15"/>
          <p:cNvSpPr/>
          <p:nvPr/>
        </p:nvSpPr>
        <p:spPr>
          <a:xfrm>
            <a:off x="1178488" y="1015710"/>
            <a:ext cx="9975057" cy="4887398"/>
          </a:xfrm>
          <a:prstGeom prst="rect">
            <a:avLst/>
          </a:prstGeom>
          <a:solidFill>
            <a:srgbClr val="FBFBFB">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3">
            <a:alphaModFix/>
          </a:blip>
          <a:srcRect b="0" l="0" r="0" t="0"/>
          <a:stretch/>
        </p:blipFill>
        <p:spPr>
          <a:xfrm>
            <a:off x="4859339" y="138807"/>
            <a:ext cx="2473322" cy="899015"/>
          </a:xfrm>
          <a:prstGeom prst="rect">
            <a:avLst/>
          </a:prstGeom>
          <a:noFill/>
          <a:ln>
            <a:noFill/>
          </a:ln>
        </p:spPr>
      </p:pic>
      <p:sp>
        <p:nvSpPr>
          <p:cNvPr id="49" name="Google Shape;49;p9"/>
          <p:cNvSpPr txBox="1"/>
          <p:nvPr/>
        </p:nvSpPr>
        <p:spPr>
          <a:xfrm>
            <a:off x="3185652" y="1961140"/>
            <a:ext cx="582069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50" name="Google Shape;50;p9"/>
          <p:cNvSpPr/>
          <p:nvPr/>
        </p:nvSpPr>
        <p:spPr>
          <a:xfrm>
            <a:off x="0" y="6317171"/>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52" name="Google Shape;52;p9"/>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53" name="Google Shape;53;p9"/>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54" name="Google Shape;54;p9"/>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55" name="Google Shape;55;p9"/>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56" name="Google Shape;56;p9"/>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57" name="Google Shape;57;p9"/>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58" name="Google Shape;58;p9"/>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59" name="Google Shape;59;p9"/>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1524000" y="1122363"/>
            <a:ext cx="9144000" cy="23876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F7F7"/>
              </a:buClr>
              <a:buSzPts val="4800"/>
              <a:buFont typeface="Asap"/>
              <a:buNone/>
              <a:defRPr sz="48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subTitle"/>
          </p:nvPr>
        </p:nvSpPr>
        <p:spPr>
          <a:xfrm>
            <a:off x="1524000" y="3602038"/>
            <a:ext cx="9144000" cy="165576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B2B6B"/>
              </a:buClr>
              <a:buSzPts val="2400"/>
              <a:buNone/>
              <a:defRPr sz="2400">
                <a:solidFill>
                  <a:srgbClr val="5B2B6B"/>
                </a:solidFill>
              </a:defRPr>
            </a:lvl1pPr>
            <a:lvl2pPr lvl="1" algn="ctr">
              <a:lnSpc>
                <a:spcPct val="90000"/>
              </a:lnSpc>
              <a:spcBef>
                <a:spcPts val="500"/>
              </a:spcBef>
              <a:spcAft>
                <a:spcPts val="0"/>
              </a:spcAft>
              <a:buClr>
                <a:srgbClr val="1D1D1D"/>
              </a:buClr>
              <a:buSzPts val="2000"/>
              <a:buNone/>
              <a:defRPr sz="2000"/>
            </a:lvl2pPr>
            <a:lvl3pPr lvl="2" algn="ctr">
              <a:lnSpc>
                <a:spcPct val="90000"/>
              </a:lnSpc>
              <a:spcBef>
                <a:spcPts val="500"/>
              </a:spcBef>
              <a:spcAft>
                <a:spcPts val="0"/>
              </a:spcAft>
              <a:buClr>
                <a:srgbClr val="04768B"/>
              </a:buClr>
              <a:buSzPts val="1800"/>
              <a:buNone/>
              <a:defRPr sz="1800"/>
            </a:lvl3pPr>
            <a:lvl4pPr lvl="3" algn="ctr">
              <a:lnSpc>
                <a:spcPct val="90000"/>
              </a:lnSpc>
              <a:spcBef>
                <a:spcPts val="500"/>
              </a:spcBef>
              <a:spcAft>
                <a:spcPts val="0"/>
              </a:spcAft>
              <a:buClr>
                <a:srgbClr val="90A03A"/>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10"/>
          <p:cNvSpPr/>
          <p:nvPr/>
        </p:nvSpPr>
        <p:spPr>
          <a:xfrm>
            <a:off x="0" y="6220326"/>
            <a:ext cx="1070811" cy="637674"/>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6220327"/>
            <a:ext cx="12192000" cy="63767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2">
            <a:alphaModFix/>
          </a:blip>
          <a:srcRect b="0" l="0" r="0" t="0"/>
          <a:stretch/>
        </p:blipFill>
        <p:spPr>
          <a:xfrm>
            <a:off x="4840120" y="58067"/>
            <a:ext cx="2272609" cy="572926"/>
          </a:xfrm>
          <a:prstGeom prst="rect">
            <a:avLst/>
          </a:prstGeom>
          <a:noFill/>
          <a:ln>
            <a:noFill/>
          </a:ln>
        </p:spPr>
      </p:pic>
      <p:pic>
        <p:nvPicPr>
          <p:cNvPr id="66" name="Google Shape;66;p10"/>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690974" y="6424742"/>
            <a:ext cx="3033329" cy="330499"/>
          </a:xfrm>
          <a:prstGeom prst="rect">
            <a:avLst/>
          </a:prstGeom>
          <a:noFill/>
          <a:ln>
            <a:noFill/>
          </a:ln>
        </p:spPr>
      </p:pic>
      <p:pic>
        <p:nvPicPr>
          <p:cNvPr id="68" name="Google Shape;68;p10"/>
          <p:cNvPicPr preferRelativeResize="0"/>
          <p:nvPr/>
        </p:nvPicPr>
        <p:blipFill rotWithShape="1">
          <a:blip r:embed="rId5">
            <a:alphaModFix/>
          </a:blip>
          <a:srcRect b="33484" l="0" r="0" t="33760"/>
          <a:stretch/>
        </p:blipFill>
        <p:spPr>
          <a:xfrm>
            <a:off x="8910656" y="6316987"/>
            <a:ext cx="2144400" cy="4322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11"/>
          <p:cNvSpPr txBox="1"/>
          <p:nvPr>
            <p:ph type="title"/>
          </p:nvPr>
        </p:nvSpPr>
        <p:spPr>
          <a:xfrm>
            <a:off x="831850" y="1709738"/>
            <a:ext cx="10515600" cy="2852737"/>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6000"/>
              <a:buFont typeface="Asa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a:off x="831850" y="4589463"/>
            <a:ext cx="10515600" cy="1500187"/>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1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838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6172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1.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22" Type="http://schemas.openxmlformats.org/officeDocument/2006/relationships/theme" Target="../theme/theme3.xml"/><Relationship Id="rId10" Type="http://schemas.openxmlformats.org/officeDocument/2006/relationships/slideLayout" Target="../slideLayouts/slideLayout27.xml"/><Relationship Id="rId21" Type="http://schemas.openxmlformats.org/officeDocument/2006/relationships/slideLayout" Target="../slideLayouts/slideLayout38.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5.png"/><Relationship Id="rId2" Type="http://schemas.openxmlformats.org/officeDocument/2006/relationships/image" Target="../media/image9.png"/><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800"/>
              <a:buFont typeface="Arial"/>
              <a:buNone/>
              <a:defRPr b="0" i="0" sz="18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 name="Google Shape;13;p5"/>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4" name="Google Shape;14;p5"/>
          <p:cNvSpPr txBox="1"/>
          <p:nvPr/>
        </p:nvSpPr>
        <p:spPr>
          <a:xfrm>
            <a:off x="3979450" y="6268825"/>
            <a:ext cx="42330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133" name="Shape 133"/>
        <p:cNvGrpSpPr/>
        <p:nvPr/>
      </p:nvGrpSpPr>
      <p:grpSpPr>
        <a:xfrm>
          <a:off x="0" y="0"/>
          <a:ext cx="0" cy="0"/>
          <a:chOff x="0" y="0"/>
          <a:chExt cx="0" cy="0"/>
        </a:xfrm>
      </p:grpSpPr>
      <p:sp>
        <p:nvSpPr>
          <p:cNvPr id="134" name="Google Shape;134;g27cd636eb15_0_140"/>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5" name="Google Shape;135;g27cd636eb15_0_140"/>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900"/>
              <a:buFont typeface="Arial"/>
              <a:buNone/>
              <a:defRPr b="0" i="0" sz="19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g27cd636eb15_0_14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7" name="Google Shape;137;g27cd636eb15_0_140"/>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38" name="Google Shape;138;g27cd636eb15_0_140"/>
          <p:cNvSpPr txBox="1"/>
          <p:nvPr/>
        </p:nvSpPr>
        <p:spPr>
          <a:xfrm>
            <a:off x="3979450" y="6268825"/>
            <a:ext cx="42333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71.png"/><Relationship Id="rId5"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photos.app.goo.gl/NbzM7GWoizXDSewc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5.jpg"/><Relationship Id="rId4" Type="http://schemas.openxmlformats.org/officeDocument/2006/relationships/image" Target="../media/image74.jpg"/><Relationship Id="rId5" Type="http://schemas.openxmlformats.org/officeDocument/2006/relationships/hyperlink" Target="https://creativecommons.org/licenses/by-nc-nd/4.0/deed.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6.jpg"/><Relationship Id="rId4" Type="http://schemas.openxmlformats.org/officeDocument/2006/relationships/hyperlink" Target="https://creativecommons.org/licenses/by-nc-nd/4.0/deed.f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8.jpg"/><Relationship Id="rId4" Type="http://schemas.openxmlformats.org/officeDocument/2006/relationships/hyperlink" Target="https://creativecommons.org/licenses/by-nc-nd/4.0/deed.f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0.jpg"/><Relationship Id="rId4" Type="http://schemas.openxmlformats.org/officeDocument/2006/relationships/hyperlink" Target="https://creativecommons.org/licenses/by-nc-nd/4.0/deed.f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9.jpg"/><Relationship Id="rId4" Type="http://schemas.openxmlformats.org/officeDocument/2006/relationships/hyperlink" Target="https://creativecommons.org/licenses/by-nc-nd/4.0/deed.f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PIDbmAcWQY9axepH2ZdNBE5a-SkrCCf4FaYUi1i_Btk/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1.png"/><Relationship Id="rId4" Type="http://schemas.openxmlformats.org/officeDocument/2006/relationships/hyperlink" Target="https://www.freepik.com/free-photo/black-mother-taking-car-her-child_33412188.htm#query=black%20woman%20with%20baby&amp;position=0&amp;from_view=keyword&amp;track=a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7d38ba10d3_0_7"/>
          <p:cNvSpPr txBox="1"/>
          <p:nvPr>
            <p:ph type="ctrTitle"/>
          </p:nvPr>
        </p:nvSpPr>
        <p:spPr>
          <a:xfrm>
            <a:off x="3600350" y="2512425"/>
            <a:ext cx="6725700" cy="2253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CA" sz="2700">
                <a:latin typeface="Asap"/>
                <a:ea typeface="Asap"/>
                <a:cs typeface="Asap"/>
                <a:sym typeface="Asap"/>
              </a:rPr>
              <a:t>Collection</a:t>
            </a:r>
            <a:endParaRPr sz="2700">
              <a:latin typeface="Asap"/>
              <a:ea typeface="Asap"/>
              <a:cs typeface="Asap"/>
              <a:sym typeface="Asap"/>
            </a:endParaRPr>
          </a:p>
          <a:p>
            <a:pPr indent="0" lvl="0" marL="0" rtl="0" algn="l">
              <a:spcBef>
                <a:spcPts val="0"/>
              </a:spcBef>
              <a:spcAft>
                <a:spcPts val="0"/>
              </a:spcAft>
              <a:buNone/>
            </a:pPr>
            <a:r>
              <a:rPr lang="fr-CA" sz="2700">
                <a:latin typeface="Asap"/>
                <a:ea typeface="Asap"/>
                <a:cs typeface="Asap"/>
                <a:sym typeface="Asap"/>
              </a:rPr>
              <a:t>RÉL sur le Cameroun et le Canada</a:t>
            </a:r>
            <a:endParaRPr sz="2700">
              <a:latin typeface="Asap"/>
              <a:ea typeface="Asap"/>
              <a:cs typeface="Asap"/>
              <a:sym typeface="Asap"/>
            </a:endParaRPr>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3800"/>
              <a:t>Atelier de berceuses</a:t>
            </a:r>
            <a:endParaRPr sz="3800">
              <a:latin typeface="Asap"/>
              <a:ea typeface="Asap"/>
              <a:cs typeface="Asap"/>
              <a:sym typeface="Asap"/>
            </a:endParaRPr>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1900"/>
              <a:t>Biloa Essomba Thècle Sandrine</a:t>
            </a:r>
            <a:endParaRPr sz="1900">
              <a:latin typeface="Asap"/>
              <a:ea typeface="Asap"/>
              <a:cs typeface="Asap"/>
              <a:sym typeface="Asap"/>
            </a:endParaRPr>
          </a:p>
        </p:txBody>
      </p:sp>
      <p:pic>
        <p:nvPicPr>
          <p:cNvPr id="262" name="Google Shape;262;g27d38ba10d3_0_7">
            <a:hlinkClick r:id="rId3"/>
          </p:cNvPr>
          <p:cNvPicPr preferRelativeResize="0"/>
          <p:nvPr/>
        </p:nvPicPr>
        <p:blipFill>
          <a:blip r:embed="rId4">
            <a:alphaModFix/>
          </a:blip>
          <a:stretch>
            <a:fillRect/>
          </a:stretch>
        </p:blipFill>
        <p:spPr>
          <a:xfrm>
            <a:off x="1807167" y="5428350"/>
            <a:ext cx="1279667" cy="482500"/>
          </a:xfrm>
          <a:prstGeom prst="rect">
            <a:avLst/>
          </a:prstGeom>
          <a:noFill/>
          <a:ln>
            <a:noFill/>
          </a:ln>
        </p:spPr>
      </p:pic>
      <p:sp>
        <p:nvSpPr>
          <p:cNvPr id="263" name="Google Shape;263;g27d38ba10d3_0_7"/>
          <p:cNvSpPr txBox="1"/>
          <p:nvPr/>
        </p:nvSpPr>
        <p:spPr>
          <a:xfrm>
            <a:off x="3086833" y="5336067"/>
            <a:ext cx="7978800" cy="5850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spAutoFit/>
          </a:bodyPr>
          <a:lstStyle/>
          <a:p>
            <a:pPr indent="0" lvl="0" marL="0" rtl="0" algn="l">
              <a:spcBef>
                <a:spcPts val="0"/>
              </a:spcBef>
              <a:spcAft>
                <a:spcPts val="0"/>
              </a:spcAft>
              <a:buNone/>
            </a:pPr>
            <a:r>
              <a:rPr lang="fr-CA" sz="1100">
                <a:solidFill>
                  <a:schemeClr val="lt1"/>
                </a:solidFill>
                <a:latin typeface="Lato"/>
                <a:ea typeface="Lato"/>
                <a:cs typeface="Lato"/>
                <a:sym typeface="Lato"/>
              </a:rPr>
              <a:t>“Atelier de berceuses” de la Collection RÉL sur le Cameroun et le Canada par Biloa Essomba Thècle Sandrine  est sous licence </a:t>
            </a:r>
            <a:r>
              <a:rPr lang="fr-CA" sz="1100" u="sng">
                <a:solidFill>
                  <a:schemeClr val="lt1"/>
                </a:solidFill>
                <a:latin typeface="Lato"/>
                <a:ea typeface="Lato"/>
                <a:cs typeface="Lato"/>
                <a:sym typeface="Lato"/>
                <a:hlinkClick r:id="rId5">
                  <a:extLst>
                    <a:ext uri="{A12FA001-AC4F-418D-AE19-62706E023703}">
                      <ahyp:hlinkClr val="tx"/>
                    </a:ext>
                  </a:extLst>
                </a:hlinkClick>
              </a:rPr>
              <a:t>CC BY-NC-SA 4.0,</a:t>
            </a:r>
            <a:r>
              <a:rPr lang="fr-CA" sz="1100">
                <a:latin typeface="Lato"/>
                <a:ea typeface="Lato"/>
                <a:cs typeface="Lato"/>
                <a:sym typeface="Lato"/>
              </a:rPr>
              <a:t> </a:t>
            </a:r>
            <a:r>
              <a:rPr lang="fr-CA" sz="1100">
                <a:solidFill>
                  <a:schemeClr val="lt1"/>
                </a:solidFill>
                <a:latin typeface="Lato"/>
                <a:ea typeface="Lato"/>
                <a:cs typeface="Lato"/>
                <a:sym typeface="Lato"/>
              </a:rPr>
              <a:t>sauf mention contraire.</a:t>
            </a:r>
            <a:endParaRPr sz="11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77ce7f2429_0_77"/>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UN CHANT DE BERCEUSE ENSEIGNÉ PAR L’ENSEIGNANTE</a:t>
            </a:r>
            <a:endParaRPr/>
          </a:p>
        </p:txBody>
      </p:sp>
      <p:sp>
        <p:nvSpPr>
          <p:cNvPr id="343" name="Google Shape;343;g277ce7f2429_0_7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344" name="Google Shape;344;g277ce7f2429_0_77"/>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277ce7f2429_0_86"/>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fr-CA" sz="3400"/>
              <a:t>CHANT DE BERCEUSE EN LANGUE "EWONDO" DES PEUPLES DE LA RÉGION DU CENTRE DU CAMEROUN.</a:t>
            </a:r>
            <a:endParaRPr sz="3400"/>
          </a:p>
        </p:txBody>
      </p:sp>
      <p:sp>
        <p:nvSpPr>
          <p:cNvPr id="351" name="Google Shape;351;g277ce7f2429_0_8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52" name="Google Shape;352;g277ce7f2429_0_86"/>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100"/>
              <a:buNone/>
            </a:pPr>
            <a:r>
              <a:rPr lang="fr-CA">
                <a:solidFill>
                  <a:srgbClr val="6B407A"/>
                </a:solidFill>
              </a:rPr>
              <a:t>		      Ma folo moan éh ma yegele (x2)</a:t>
            </a:r>
            <a:endParaRPr>
              <a:solidFill>
                <a:srgbClr val="6B407A"/>
              </a:solidFill>
            </a:endParaRPr>
          </a:p>
          <a:p>
            <a:pPr indent="0" lvl="0" marL="0" rtl="0" algn="l">
              <a:lnSpc>
                <a:spcPct val="90000"/>
              </a:lnSpc>
              <a:spcBef>
                <a:spcPts val="1000"/>
              </a:spcBef>
              <a:spcAft>
                <a:spcPts val="0"/>
              </a:spcAft>
              <a:buSzPts val="1100"/>
              <a:buNone/>
            </a:pPr>
            <a:r>
              <a:rPr lang="fr-CA">
                <a:solidFill>
                  <a:srgbClr val="6B407A"/>
                </a:solidFill>
                <a:latin typeface="Montserrat Medium"/>
                <a:ea typeface="Montserrat Medium"/>
                <a:cs typeface="Montserrat Medium"/>
                <a:sym typeface="Montserrat Medium"/>
              </a:rPr>
              <a:t>Traduction: </a:t>
            </a:r>
            <a:r>
              <a:rPr lang="fr-CA">
                <a:solidFill>
                  <a:srgbClr val="6B407A"/>
                </a:solidFill>
              </a:rPr>
              <a:t>	  Je berce l'enfant, je cajole</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a:p>
            <a:pPr indent="0" lvl="0" marL="0" rtl="0" algn="l">
              <a:lnSpc>
                <a:spcPct val="90000"/>
              </a:lnSpc>
              <a:spcBef>
                <a:spcPts val="1000"/>
              </a:spcBef>
              <a:spcAft>
                <a:spcPts val="0"/>
              </a:spcAft>
              <a:buSzPts val="1100"/>
              <a:buNone/>
            </a:pPr>
            <a:r>
              <a:rPr lang="fr-CA">
                <a:solidFill>
                  <a:srgbClr val="6B407A"/>
                </a:solidFill>
              </a:rPr>
              <a:t>			 Di ya bi me moan éh? ma yegele (x2)</a:t>
            </a:r>
            <a:endParaRPr>
              <a:solidFill>
                <a:srgbClr val="6B407A"/>
              </a:solidFill>
            </a:endParaRPr>
          </a:p>
          <a:p>
            <a:pPr indent="0" lvl="0" marL="0" rtl="0" algn="l">
              <a:lnSpc>
                <a:spcPct val="90000"/>
              </a:lnSpc>
              <a:spcBef>
                <a:spcPts val="1000"/>
              </a:spcBef>
              <a:spcAft>
                <a:spcPts val="0"/>
              </a:spcAft>
              <a:buSzPts val="1100"/>
              <a:buNone/>
            </a:pPr>
            <a:r>
              <a:rPr lang="fr-CA">
                <a:solidFill>
                  <a:srgbClr val="6B407A"/>
                </a:solidFill>
                <a:latin typeface="Montserrat Medium"/>
                <a:ea typeface="Montserrat Medium"/>
                <a:cs typeface="Montserrat Medium"/>
                <a:sym typeface="Montserrat Medium"/>
              </a:rPr>
              <a:t>Traduction: </a:t>
            </a:r>
            <a:r>
              <a:rPr lang="fr-CA">
                <a:solidFill>
                  <a:srgbClr val="6B407A"/>
                </a:solidFill>
              </a:rPr>
              <a:t>    Qu'est ce qui arrive à mon enfant ? Je cajole </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a:p>
            <a:pPr indent="0" lvl="0" marL="0" rtl="0" algn="l">
              <a:lnSpc>
                <a:spcPct val="90000"/>
              </a:lnSpc>
              <a:spcBef>
                <a:spcPts val="1000"/>
              </a:spcBef>
              <a:spcAft>
                <a:spcPts val="0"/>
              </a:spcAft>
              <a:buSzPts val="1100"/>
              <a:buNone/>
            </a:pPr>
            <a:r>
              <a:rPr lang="fr-CA">
                <a:solidFill>
                  <a:srgbClr val="6B407A"/>
                </a:solidFill>
              </a:rPr>
              <a:t>			 Éh eeeh éh éh éh éh éh oh oooh oh oh oh oh (x2).</a:t>
            </a:r>
            <a:endParaRPr>
              <a:solidFill>
                <a:srgbClr val="6B407A"/>
              </a:solidFill>
            </a:endParaRPr>
          </a:p>
          <a:p>
            <a:pPr indent="0" lvl="0" marL="0" rtl="0" algn="l">
              <a:lnSpc>
                <a:spcPct val="90000"/>
              </a:lnSpc>
              <a:spcBef>
                <a:spcPts val="1000"/>
              </a:spcBef>
              <a:spcAft>
                <a:spcPts val="0"/>
              </a:spcAft>
              <a:buSzPts val="1100"/>
              <a:buNone/>
            </a:pPr>
            <a:r>
              <a:rPr lang="fr-CA">
                <a:solidFill>
                  <a:srgbClr val="6B407A"/>
                </a:solidFill>
              </a:rPr>
              <a:t> </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p:txBody>
      </p:sp>
      <p:sp>
        <p:nvSpPr>
          <p:cNvPr id="353" name="Google Shape;353;g277ce7f2429_0_86"/>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77ce7f2429_0_96"/>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990"/>
              <a:buNone/>
            </a:pPr>
            <a:r>
              <a:rPr lang="fr-CA" sz="5000"/>
              <a:t>CHAQUE APPRENANT DEVRA RÉDIGER UNE BERCEUSE EN SA LANGUE VERNACULAIRE, PUIS LA TRADUIRE EN LANGUE FRANÇAISE.</a:t>
            </a:r>
            <a:endParaRPr sz="5000"/>
          </a:p>
        </p:txBody>
      </p:sp>
      <p:sp>
        <p:nvSpPr>
          <p:cNvPr id="360" name="Google Shape;360;g277ce7f2429_0_96"/>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61" name="Google Shape;361;g277ce7f2429_0_96"/>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77ce7f2429_0_104"/>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1100"/>
              <a:buNone/>
            </a:pPr>
            <a:r>
              <a:rPr lang="fr-CA"/>
              <a:t>QUELQUES BERCEUSES DES APPRENANTS</a:t>
            </a:r>
            <a:endParaRPr/>
          </a:p>
        </p:txBody>
      </p:sp>
      <p:sp>
        <p:nvSpPr>
          <p:cNvPr id="368" name="Google Shape;368;g277ce7f2429_0_104"/>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69" name="Google Shape;369;g277ce7f2429_0_104"/>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77ce7f2429_0_112"/>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LES BERCEUSES PRODUITES PAR DEUX APPRENANTS</a:t>
            </a:r>
            <a:endParaRPr sz="3400"/>
          </a:p>
          <a:p>
            <a:pPr indent="0" lvl="0" marL="0" rtl="0" algn="l">
              <a:lnSpc>
                <a:spcPct val="90000"/>
              </a:lnSpc>
              <a:spcBef>
                <a:spcPts val="0"/>
              </a:spcBef>
              <a:spcAft>
                <a:spcPts val="0"/>
              </a:spcAft>
              <a:buSzPts val="1100"/>
              <a:buNone/>
            </a:pPr>
            <a:r>
              <a:rPr lang="fr-CA" sz="3400"/>
              <a:t>Berceuse 1</a:t>
            </a:r>
            <a:endParaRPr sz="3400"/>
          </a:p>
        </p:txBody>
      </p:sp>
      <p:sp>
        <p:nvSpPr>
          <p:cNvPr id="376" name="Google Shape;376;g277ce7f2429_0_112"/>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77" name="Google Shape;377;g277ce7f2429_0_112"/>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0" lvl="0" marL="0" rtl="0" algn="l">
              <a:lnSpc>
                <a:spcPct val="90000"/>
              </a:lnSpc>
              <a:spcBef>
                <a:spcPts val="1000"/>
              </a:spcBef>
              <a:spcAft>
                <a:spcPts val="0"/>
              </a:spcAft>
              <a:buSzPct val="39285"/>
              <a:buNone/>
            </a:pPr>
            <a:r>
              <a:rPr lang="fr-CA">
                <a:solidFill>
                  <a:srgbClr val="6B407A"/>
                </a:solidFill>
              </a:rPr>
              <a:t>A muna, muna oooh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Océaé, </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yopomdeme poo,  A chloe</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A muna, muna oohh,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Océaé, yopomdeme poo,  A Audrey...</a:t>
            </a:r>
            <a:endParaRPr>
              <a:solidFill>
                <a:srgbClr val="6B407A"/>
              </a:solidFill>
            </a:endParaRPr>
          </a:p>
          <a:p>
            <a:pPr indent="0" lvl="0" marL="0" rtl="0" algn="l">
              <a:lnSpc>
                <a:spcPct val="90000"/>
              </a:lnSpc>
              <a:spcBef>
                <a:spcPts val="1000"/>
              </a:spcBef>
              <a:spcAft>
                <a:spcPts val="0"/>
              </a:spcAft>
              <a:buSzPct val="39285"/>
              <a:buNone/>
            </a:pPr>
            <a:r>
              <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latin typeface="Montserrat Medium"/>
                <a:ea typeface="Montserrat Medium"/>
                <a:cs typeface="Montserrat Medium"/>
                <a:sym typeface="Montserrat Medium"/>
              </a:rPr>
              <a:t>Traduction:</a:t>
            </a:r>
            <a:endParaRPr>
              <a:solidFill>
                <a:srgbClr val="6B407A"/>
              </a:solidFill>
              <a:latin typeface="Montserrat Medium"/>
              <a:ea typeface="Montserrat Medium"/>
              <a:cs typeface="Montserrat Medium"/>
              <a:sym typeface="Montserrat Medium"/>
            </a:endParaRPr>
          </a:p>
          <a:p>
            <a:pPr indent="0" lvl="0" marL="0" rtl="0" algn="l">
              <a:lnSpc>
                <a:spcPct val="90000"/>
              </a:lnSpc>
              <a:spcBef>
                <a:spcPts val="1000"/>
              </a:spcBef>
              <a:spcAft>
                <a:spcPts val="0"/>
              </a:spcAft>
              <a:buSzPct val="39285"/>
              <a:buNone/>
            </a:pPr>
            <a:r>
              <a:rPr lang="fr-CA">
                <a:solidFill>
                  <a:srgbClr val="6B407A"/>
                </a:solidFill>
              </a:rPr>
              <a:t>Enfant, enfant, ooohh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Ne pleure plus ooh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Quelqu’un arrive ooh, c’est Chloé</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Enfant, enfant, ooohh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Ne pleure plus ooh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Quelqu’un arrive ooh, c’est Audrey</a:t>
            </a:r>
            <a:endParaRPr>
              <a:solidFill>
                <a:srgbClr val="6B407A"/>
              </a:solidFill>
            </a:endParaRPr>
          </a:p>
        </p:txBody>
      </p:sp>
      <p:sp>
        <p:nvSpPr>
          <p:cNvPr id="378" name="Google Shape;378;g277ce7f2429_0_112"/>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379" name="Google Shape;379;g277ce7f2429_0_112"/>
          <p:cNvPicPr preferRelativeResize="0"/>
          <p:nvPr/>
        </p:nvPicPr>
        <p:blipFill rotWithShape="1">
          <a:blip r:embed="rId3">
            <a:alphaModFix/>
          </a:blip>
          <a:srcRect b="0" l="0" r="0" t="0"/>
          <a:stretch/>
        </p:blipFill>
        <p:spPr>
          <a:xfrm>
            <a:off x="7619385" y="2356029"/>
            <a:ext cx="3693398" cy="24641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277ce7f2429_0_123"/>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LES BERCEUSES PRODUITES PAR DEUX APPRENANTS</a:t>
            </a:r>
            <a:endParaRPr sz="3400"/>
          </a:p>
          <a:p>
            <a:pPr indent="0" lvl="0" marL="0" rtl="0" algn="l">
              <a:lnSpc>
                <a:spcPct val="90000"/>
              </a:lnSpc>
              <a:spcBef>
                <a:spcPts val="0"/>
              </a:spcBef>
              <a:spcAft>
                <a:spcPts val="0"/>
              </a:spcAft>
              <a:buSzPts val="1100"/>
              <a:buNone/>
            </a:pPr>
            <a:r>
              <a:rPr lang="fr-CA" sz="3400"/>
              <a:t>Berceuse 2</a:t>
            </a:r>
            <a:endParaRPr sz="3400"/>
          </a:p>
        </p:txBody>
      </p:sp>
      <p:sp>
        <p:nvSpPr>
          <p:cNvPr id="386" name="Google Shape;386;g277ce7f2429_0_123"/>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87" name="Google Shape;387;g277ce7f2429_0_123"/>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39285"/>
              <a:buNone/>
            </a:pPr>
            <a:r>
              <a:rPr lang="fr-CA">
                <a:solidFill>
                  <a:srgbClr val="6B407A"/>
                </a:solidFill>
              </a:rPr>
              <a:t>Lè ndante kolé shing soh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Teng ndà</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Lè ndante koko shing soh</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Teng ndà</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Mo ro ndà li ya ndi cou li gouè (x2)</a:t>
            </a:r>
            <a:endParaRPr>
              <a:solidFill>
                <a:srgbClr val="6B407A"/>
              </a:solidFill>
            </a:endParaRPr>
          </a:p>
          <a:p>
            <a:pPr indent="0" lvl="0" marL="0" rtl="0" algn="l">
              <a:lnSpc>
                <a:spcPct val="90000"/>
              </a:lnSpc>
              <a:spcBef>
                <a:spcPts val="1000"/>
              </a:spcBef>
              <a:spcAft>
                <a:spcPts val="0"/>
              </a:spcAft>
              <a:buSzPct val="39285"/>
              <a:buNone/>
            </a:pPr>
            <a:r>
              <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latin typeface="Montserrat Medium"/>
                <a:ea typeface="Montserrat Medium"/>
                <a:cs typeface="Montserrat Medium"/>
                <a:sym typeface="Montserrat Medium"/>
              </a:rPr>
              <a:t>Traduction:</a:t>
            </a:r>
            <a:endParaRPr>
              <a:solidFill>
                <a:srgbClr val="6B407A"/>
              </a:solidFill>
              <a:latin typeface="Montserrat Medium"/>
              <a:ea typeface="Montserrat Medium"/>
              <a:cs typeface="Montserrat Medium"/>
              <a:sym typeface="Montserrat Medium"/>
            </a:endParaRPr>
          </a:p>
          <a:p>
            <a:pPr indent="0" lvl="0" marL="0" rtl="0" algn="l">
              <a:lnSpc>
                <a:spcPct val="90000"/>
              </a:lnSpc>
              <a:spcBef>
                <a:spcPts val="1000"/>
              </a:spcBef>
              <a:spcAft>
                <a:spcPts val="0"/>
              </a:spcAft>
              <a:buSzPct val="39285"/>
              <a:buNone/>
            </a:pPr>
            <a:r>
              <a:rPr lang="fr-CA">
                <a:solidFill>
                  <a:srgbClr val="6B407A"/>
                </a:solidFill>
              </a:rPr>
              <a:t>Arrêtes de pleurer mon bébé</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Tu pleureras demain</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Arrêtes de pleurer mon bébé</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Tu pleureras demain</a:t>
            </a:r>
            <a:endParaRPr>
              <a:solidFill>
                <a:srgbClr val="6B407A"/>
              </a:solidFill>
            </a:endParaRPr>
          </a:p>
          <a:p>
            <a:pPr indent="0" lvl="0" marL="0" rtl="0" algn="l">
              <a:lnSpc>
                <a:spcPct val="90000"/>
              </a:lnSpc>
              <a:spcBef>
                <a:spcPts val="1000"/>
              </a:spcBef>
              <a:spcAft>
                <a:spcPts val="0"/>
              </a:spcAft>
              <a:buSzPct val="39285"/>
              <a:buNone/>
            </a:pPr>
            <a:r>
              <a:rPr lang="fr-CA">
                <a:solidFill>
                  <a:srgbClr val="6B407A"/>
                </a:solidFill>
              </a:rPr>
              <a:t>Le bébé qui fini de pleurer dort est ce que tu dormiras aussi?</a:t>
            </a:r>
            <a:endParaRPr>
              <a:solidFill>
                <a:srgbClr val="6B407A"/>
              </a:solidFill>
            </a:endParaRPr>
          </a:p>
        </p:txBody>
      </p:sp>
      <p:sp>
        <p:nvSpPr>
          <p:cNvPr id="388" name="Google Shape;388;g277ce7f2429_0_123"/>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389" name="Google Shape;389;g277ce7f2429_0_123"/>
          <p:cNvPicPr preferRelativeResize="0"/>
          <p:nvPr/>
        </p:nvPicPr>
        <p:blipFill rotWithShape="1">
          <a:blip r:embed="rId3">
            <a:alphaModFix/>
          </a:blip>
          <a:srcRect b="0" l="0" r="0" t="0"/>
          <a:stretch/>
        </p:blipFill>
        <p:spPr>
          <a:xfrm>
            <a:off x="7619385" y="2356029"/>
            <a:ext cx="3693398" cy="24641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77ce7f2429_0_134"/>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1100"/>
              <a:buNone/>
            </a:pPr>
            <a:r>
              <a:rPr lang="fr-CA"/>
              <a:t>UNE VIDÉO D’UNE ÉLÈVE CHANTANT UNE BERCEUSE DE SA LANGUE MATERNELLE</a:t>
            </a:r>
            <a:endParaRPr/>
          </a:p>
        </p:txBody>
      </p:sp>
      <p:sp>
        <p:nvSpPr>
          <p:cNvPr id="396" name="Google Shape;396;g277ce7f2429_0_134"/>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97" name="Google Shape;397;g277ce7f2429_0_134"/>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77ce7f2429_0_142"/>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UNE VIDÉO D’UNE </a:t>
            </a:r>
            <a:r>
              <a:rPr lang="fr-CA" sz="3400"/>
              <a:t>ÉLÈVE</a:t>
            </a:r>
            <a:r>
              <a:rPr lang="fr-CA" sz="3400"/>
              <a:t> CHANTANT UNE BERCEUSE DE SA LANGUE MATERNELLE</a:t>
            </a:r>
            <a:endParaRPr sz="3400"/>
          </a:p>
        </p:txBody>
      </p:sp>
      <p:sp>
        <p:nvSpPr>
          <p:cNvPr id="404" name="Google Shape;404;g277ce7f2429_0_142"/>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05" name="Google Shape;405;g277ce7f2429_0_142"/>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solidFill>
                  <a:srgbClr val="6B407A"/>
                </a:solidFill>
              </a:rPr>
              <a:t>Lien de la vidéo d’une apprenante Chantant et traduisant une berceuse en sa langue maternelle </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a:p>
            <a:pPr indent="0" lvl="0" marL="0" rtl="0" algn="l">
              <a:lnSpc>
                <a:spcPct val="90000"/>
              </a:lnSpc>
              <a:spcBef>
                <a:spcPts val="1000"/>
              </a:spcBef>
              <a:spcAft>
                <a:spcPts val="0"/>
              </a:spcAft>
              <a:buSzPts val="1100"/>
              <a:buNone/>
            </a:pPr>
            <a:r>
              <a:rPr lang="fr-CA" u="sng">
                <a:solidFill>
                  <a:schemeClr val="hlink"/>
                </a:solidFill>
                <a:hlinkClick r:id="rId3"/>
              </a:rPr>
              <a:t>Berceuse chantée par une apprenante</a:t>
            </a:r>
            <a:r>
              <a:rPr lang="fr-CA">
                <a:solidFill>
                  <a:srgbClr val="6B407A"/>
                </a:solidFill>
              </a:rPr>
              <a:t> par Biloa Essomba Thècle Sandrine. Tous droits réservés.</a:t>
            </a:r>
            <a:endParaRPr>
              <a:solidFill>
                <a:srgbClr val="6B407A"/>
              </a:solidFill>
            </a:endParaRPr>
          </a:p>
        </p:txBody>
      </p:sp>
      <p:sp>
        <p:nvSpPr>
          <p:cNvPr id="406" name="Google Shape;406;g277ce7f2429_0_142"/>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77ce7f2429_0_153"/>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1100"/>
              <a:buNone/>
            </a:pPr>
            <a:r>
              <a:rPr lang="fr-CA"/>
              <a:t>QUELQUES IMAGES DE L’ATELIER</a:t>
            </a:r>
            <a:endParaRPr/>
          </a:p>
        </p:txBody>
      </p:sp>
      <p:sp>
        <p:nvSpPr>
          <p:cNvPr id="413" name="Google Shape;413;g277ce7f2429_0_153"/>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414" name="Google Shape;414;g277ce7f2429_0_153"/>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77ce7f2429_0_16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QUELQUES IMAGES DE L’ATELIER</a:t>
            </a:r>
            <a:endParaRPr sz="3400"/>
          </a:p>
        </p:txBody>
      </p:sp>
      <p:sp>
        <p:nvSpPr>
          <p:cNvPr id="421" name="Google Shape;421;g277ce7f2429_0_16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22" name="Google Shape;422;g277ce7f2429_0_161"/>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23" name="Google Shape;423;g277ce7f2429_0_161"/>
          <p:cNvGrpSpPr/>
          <p:nvPr/>
        </p:nvGrpSpPr>
        <p:grpSpPr>
          <a:xfrm>
            <a:off x="2101150" y="1767925"/>
            <a:ext cx="2404800" cy="4370100"/>
            <a:chOff x="2101150" y="1767925"/>
            <a:chExt cx="2404800" cy="4370100"/>
          </a:xfrm>
        </p:grpSpPr>
        <p:pic>
          <p:nvPicPr>
            <p:cNvPr id="424" name="Google Shape;424;g277ce7f2429_0_161"/>
            <p:cNvPicPr preferRelativeResize="0"/>
            <p:nvPr/>
          </p:nvPicPr>
          <p:blipFill rotWithShape="1">
            <a:blip r:embed="rId3">
              <a:alphaModFix/>
            </a:blip>
            <a:srcRect b="0" l="0" r="0" t="0"/>
            <a:stretch/>
          </p:blipFill>
          <p:spPr>
            <a:xfrm>
              <a:off x="2101150" y="1767925"/>
              <a:ext cx="2404800" cy="4370100"/>
            </a:xfrm>
            <a:prstGeom prst="rect">
              <a:avLst/>
            </a:prstGeom>
            <a:noFill/>
            <a:ln>
              <a:noFill/>
            </a:ln>
          </p:spPr>
        </p:pic>
        <p:sp>
          <p:nvSpPr>
            <p:cNvPr id="425" name="Google Shape;425;g277ce7f2429_0_161"/>
            <p:cNvSpPr/>
            <p:nvPr/>
          </p:nvSpPr>
          <p:spPr>
            <a:xfrm>
              <a:off x="3166000" y="3065475"/>
              <a:ext cx="275100" cy="27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77ce7f2429_0_161"/>
            <p:cNvSpPr/>
            <p:nvPr/>
          </p:nvSpPr>
          <p:spPr>
            <a:xfrm>
              <a:off x="3920075" y="3415475"/>
              <a:ext cx="137700" cy="137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77ce7f2429_0_161"/>
            <p:cNvSpPr/>
            <p:nvPr/>
          </p:nvSpPr>
          <p:spPr>
            <a:xfrm>
              <a:off x="4236300" y="3478925"/>
              <a:ext cx="137700" cy="137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 name="Google Shape;428;g277ce7f2429_0_161"/>
          <p:cNvGrpSpPr/>
          <p:nvPr/>
        </p:nvGrpSpPr>
        <p:grpSpPr>
          <a:xfrm>
            <a:off x="4664801" y="2192000"/>
            <a:ext cx="4317200" cy="3148825"/>
            <a:chOff x="4664801" y="2192000"/>
            <a:chExt cx="4317200" cy="3148825"/>
          </a:xfrm>
        </p:grpSpPr>
        <p:pic>
          <p:nvPicPr>
            <p:cNvPr id="429" name="Google Shape;429;g277ce7f2429_0_161"/>
            <p:cNvPicPr preferRelativeResize="0"/>
            <p:nvPr/>
          </p:nvPicPr>
          <p:blipFill rotWithShape="1">
            <a:blip r:embed="rId4">
              <a:alphaModFix/>
            </a:blip>
            <a:srcRect b="0" l="0" r="22940" t="0"/>
            <a:stretch/>
          </p:blipFill>
          <p:spPr>
            <a:xfrm>
              <a:off x="4664801" y="2192000"/>
              <a:ext cx="4317200" cy="3148825"/>
            </a:xfrm>
            <a:prstGeom prst="rect">
              <a:avLst/>
            </a:prstGeom>
            <a:noFill/>
            <a:ln>
              <a:noFill/>
            </a:ln>
          </p:spPr>
        </p:pic>
        <p:sp>
          <p:nvSpPr>
            <p:cNvPr id="430" name="Google Shape;430;g277ce7f2429_0_161"/>
            <p:cNvSpPr/>
            <p:nvPr/>
          </p:nvSpPr>
          <p:spPr>
            <a:xfrm>
              <a:off x="5444900" y="3478925"/>
              <a:ext cx="395700" cy="382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77ce7f2429_0_161"/>
            <p:cNvSpPr/>
            <p:nvPr/>
          </p:nvSpPr>
          <p:spPr>
            <a:xfrm>
              <a:off x="5505200" y="3069975"/>
              <a:ext cx="275100" cy="266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g277ce7f2429_0_161"/>
          <p:cNvSpPr txBox="1"/>
          <p:nvPr/>
        </p:nvSpPr>
        <p:spPr>
          <a:xfrm>
            <a:off x="5982000" y="54500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a:t>
            </a:r>
            <a:r>
              <a:rPr lang="fr-CA" sz="800">
                <a:solidFill>
                  <a:schemeClr val="dk1"/>
                </a:solidFill>
                <a:latin typeface="Asap"/>
                <a:ea typeface="Asap"/>
                <a:cs typeface="Asap"/>
                <a:sym typeface="Asap"/>
              </a:rPr>
              <a:t>par </a:t>
            </a:r>
            <a:r>
              <a:rPr lang="fr-CA" sz="800">
                <a:solidFill>
                  <a:schemeClr val="dk1"/>
                </a:solidFill>
                <a:latin typeface="Asap"/>
                <a:ea typeface="Asap"/>
                <a:cs typeface="Asap"/>
                <a:sym typeface="Asap"/>
              </a:rPr>
              <a:t>Biloa Essomba Thècle Sandrine. </a:t>
            </a:r>
            <a:r>
              <a:rPr lang="fr-CA" sz="800" u="sng">
                <a:solidFill>
                  <a:schemeClr val="hlink"/>
                </a:solidFill>
                <a:latin typeface="Asap"/>
                <a:ea typeface="Asap"/>
                <a:cs typeface="Asap"/>
                <a:sym typeface="Asap"/>
                <a:hlinkClick r:id="rId5"/>
              </a:rPr>
              <a:t>CC BY-NC-ND 4.0</a:t>
            </a:r>
            <a:r>
              <a:rPr lang="fr-CA" sz="800">
                <a:solidFill>
                  <a:schemeClr val="dk1"/>
                </a:solidFill>
                <a:latin typeface="Asap"/>
                <a:ea typeface="Asap"/>
                <a:cs typeface="Asap"/>
                <a:sym typeface="Asap"/>
              </a:rPr>
              <a:t>.</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7cd636eb15_0_1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Introduction à cette ressource éducative libre</a:t>
            </a:r>
            <a:endParaRPr/>
          </a:p>
        </p:txBody>
      </p:sp>
      <p:sp>
        <p:nvSpPr>
          <p:cNvPr id="270" name="Google Shape;270;g27cd636eb15_0_132"/>
          <p:cNvSpPr txBox="1"/>
          <p:nvPr>
            <p:ph idx="12" type="sldNum"/>
          </p:nvPr>
        </p:nvSpPr>
        <p:spPr>
          <a:xfrm>
            <a:off x="11353800" y="6216465"/>
            <a:ext cx="641700" cy="64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fld id="{00000000-1234-1234-1234-123412341234}" type="slidenum">
              <a:rPr lang="fr-CA"/>
              <a:t>‹#›</a:t>
            </a:fld>
            <a:endParaRPr/>
          </a:p>
        </p:txBody>
      </p:sp>
      <p:sp>
        <p:nvSpPr>
          <p:cNvPr id="271" name="Google Shape;271;g27cd636eb15_0_132"/>
          <p:cNvSpPr txBox="1"/>
          <p:nvPr>
            <p:ph idx="1" type="body"/>
          </p:nvPr>
        </p:nvSpPr>
        <p:spPr>
          <a:xfrm>
            <a:off x="838200" y="1758192"/>
            <a:ext cx="10515600" cy="43908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fr-CA" sz="23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Il s’agissait de collaborer avec ses collègues </a:t>
            </a:r>
            <a:r>
              <a:rPr b="1" lang="fr-CA" sz="2300"/>
              <a:t>de son propre pays </a:t>
            </a:r>
            <a:r>
              <a:rPr lang="fr-CA" sz="2300"/>
              <a:t>sur la création de Googles slides </a:t>
            </a:r>
            <a:r>
              <a:rPr b="1" lang="fr-CA" sz="2300"/>
              <a:t>à destination d’élèves de l’autre pays</a:t>
            </a:r>
            <a:r>
              <a:rPr lang="fr-CA" sz="2300"/>
              <a:t>  pour leur faire découvrir son propre contexte culturel.</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Tous les participant.es à l’atelier ont accepté de se prêter à l’exercice et de rendre par la suite leurs ressources disponibles à tout le monde en y apposant une licence ouverte permettant son utilisation et même sa modification.</a:t>
            </a:r>
            <a:endParaRPr sz="2300"/>
          </a:p>
          <a:p>
            <a:pPr indent="0" lvl="0" marL="0" rtl="0" algn="l">
              <a:spcBef>
                <a:spcPts val="1100"/>
              </a:spcBef>
              <a:spcAft>
                <a:spcPts val="0"/>
              </a:spcAft>
              <a:buNone/>
            </a:pPr>
            <a:r>
              <a:t/>
            </a:r>
            <a:endParaRPr sz="2300"/>
          </a:p>
        </p:txBody>
      </p:sp>
      <p:sp>
        <p:nvSpPr>
          <p:cNvPr id="272" name="Google Shape;272;g27cd636eb15_0_132"/>
          <p:cNvSpPr txBox="1"/>
          <p:nvPr/>
        </p:nvSpPr>
        <p:spPr>
          <a:xfrm>
            <a:off x="903784" y="6351233"/>
            <a:ext cx="102573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1500">
                <a:solidFill>
                  <a:schemeClr val="dk1"/>
                </a:solidFill>
                <a:latin typeface="Asap"/>
                <a:ea typeface="Asap"/>
                <a:cs typeface="Asap"/>
                <a:sym typeface="Asap"/>
              </a:rPr>
              <a:t>“Introduction à cette ressource éducative libre” par Muriel Péguret. </a:t>
            </a:r>
            <a:br>
              <a:rPr lang="fr-CA" sz="1500">
                <a:solidFill>
                  <a:schemeClr val="dk1"/>
                </a:solidFill>
                <a:latin typeface="Asap"/>
                <a:ea typeface="Asap"/>
                <a:cs typeface="Asap"/>
                <a:sym typeface="Asap"/>
              </a:rPr>
            </a:br>
            <a:r>
              <a:rPr lang="fr-CA" sz="1500">
                <a:solidFill>
                  <a:schemeClr val="dk1"/>
                </a:solidFill>
                <a:latin typeface="Asap"/>
                <a:ea typeface="Asap"/>
                <a:cs typeface="Asap"/>
                <a:sym typeface="Asap"/>
              </a:rPr>
              <a:t>CC - BY-NC-SA 4.0, sauf mention contraire</a:t>
            </a:r>
            <a:endParaRPr sz="1500">
              <a:solidFill>
                <a:schemeClr val="dk1"/>
              </a:solidFill>
              <a:latin typeface="Asap"/>
              <a:ea typeface="Asap"/>
              <a:cs typeface="Asap"/>
              <a:sym typeface="Asap"/>
            </a:endParaRPr>
          </a:p>
          <a:p>
            <a:pPr indent="0" lvl="0" marL="0" rtl="0" algn="l">
              <a:spcBef>
                <a:spcPts val="0"/>
              </a:spcBef>
              <a:spcAft>
                <a:spcPts val="0"/>
              </a:spcAft>
              <a:buNone/>
            </a:pPr>
            <a:r>
              <a:t/>
            </a:r>
            <a:endParaRPr sz="1500">
              <a:solidFill>
                <a:schemeClr val="dk1"/>
              </a:solidFill>
              <a:latin typeface="Asap"/>
              <a:ea typeface="Asap"/>
              <a:cs typeface="Asap"/>
              <a:sym typeface="Asap"/>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77ce7f2429_0_172"/>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QUELQUES IMAGES DE L’ATELIER</a:t>
            </a:r>
            <a:endParaRPr sz="3400"/>
          </a:p>
        </p:txBody>
      </p:sp>
      <p:sp>
        <p:nvSpPr>
          <p:cNvPr id="439" name="Google Shape;439;g277ce7f2429_0_172"/>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40" name="Google Shape;440;g277ce7f2429_0_172"/>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41" name="Google Shape;441;g277ce7f2429_0_172"/>
          <p:cNvGrpSpPr/>
          <p:nvPr/>
        </p:nvGrpSpPr>
        <p:grpSpPr>
          <a:xfrm>
            <a:off x="3211000" y="1771975"/>
            <a:ext cx="5454825" cy="4091123"/>
            <a:chOff x="3211000" y="1771975"/>
            <a:chExt cx="5454825" cy="4091123"/>
          </a:xfrm>
        </p:grpSpPr>
        <p:pic>
          <p:nvPicPr>
            <p:cNvPr id="442" name="Google Shape;442;g277ce7f2429_0_172"/>
            <p:cNvPicPr preferRelativeResize="0"/>
            <p:nvPr/>
          </p:nvPicPr>
          <p:blipFill rotWithShape="1">
            <a:blip r:embed="rId3">
              <a:alphaModFix/>
            </a:blip>
            <a:srcRect b="0" l="0" r="0" t="0"/>
            <a:stretch/>
          </p:blipFill>
          <p:spPr>
            <a:xfrm>
              <a:off x="3211000" y="1771975"/>
              <a:ext cx="5454825" cy="4091123"/>
            </a:xfrm>
            <a:prstGeom prst="rect">
              <a:avLst/>
            </a:prstGeom>
            <a:noFill/>
            <a:ln>
              <a:noFill/>
            </a:ln>
          </p:spPr>
        </p:pic>
        <p:sp>
          <p:nvSpPr>
            <p:cNvPr id="443" name="Google Shape;443;g277ce7f2429_0_172"/>
            <p:cNvSpPr/>
            <p:nvPr/>
          </p:nvSpPr>
          <p:spPr>
            <a:xfrm>
              <a:off x="3391850" y="3748780"/>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77ce7f2429_0_172"/>
            <p:cNvSpPr/>
            <p:nvPr/>
          </p:nvSpPr>
          <p:spPr>
            <a:xfrm>
              <a:off x="4290550" y="3842255"/>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277ce7f2429_0_172"/>
            <p:cNvSpPr/>
            <p:nvPr/>
          </p:nvSpPr>
          <p:spPr>
            <a:xfrm>
              <a:off x="5856950" y="3748780"/>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77ce7f2429_0_172"/>
            <p:cNvSpPr/>
            <p:nvPr/>
          </p:nvSpPr>
          <p:spPr>
            <a:xfrm>
              <a:off x="6608350" y="3842255"/>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77ce7f2429_0_172"/>
            <p:cNvSpPr/>
            <p:nvPr/>
          </p:nvSpPr>
          <p:spPr>
            <a:xfrm>
              <a:off x="7359750" y="3748780"/>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77ce7f2429_0_172"/>
            <p:cNvSpPr/>
            <p:nvPr/>
          </p:nvSpPr>
          <p:spPr>
            <a:xfrm>
              <a:off x="7973675" y="3951055"/>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277ce7f2429_0_172"/>
            <p:cNvSpPr/>
            <p:nvPr/>
          </p:nvSpPr>
          <p:spPr>
            <a:xfrm>
              <a:off x="7821675" y="4346155"/>
              <a:ext cx="395100" cy="395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77ce7f2429_0_172"/>
            <p:cNvSpPr/>
            <p:nvPr/>
          </p:nvSpPr>
          <p:spPr>
            <a:xfrm>
              <a:off x="7973675" y="5137249"/>
              <a:ext cx="692100" cy="6414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g277ce7f2429_0_172"/>
          <p:cNvSpPr txBox="1"/>
          <p:nvPr/>
        </p:nvSpPr>
        <p:spPr>
          <a:xfrm>
            <a:off x="5665825" y="58631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Biloa Essomba Thècle Sandrine.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77ce7f2429_0_182"/>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QUELQUES IMAGES DE L’ATELIER</a:t>
            </a:r>
            <a:endParaRPr sz="3400"/>
          </a:p>
        </p:txBody>
      </p:sp>
      <p:sp>
        <p:nvSpPr>
          <p:cNvPr id="458" name="Google Shape;458;g277ce7f2429_0_182"/>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59" name="Google Shape;459;g277ce7f2429_0_182"/>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60" name="Google Shape;460;g277ce7f2429_0_182"/>
          <p:cNvGrpSpPr/>
          <p:nvPr/>
        </p:nvGrpSpPr>
        <p:grpSpPr>
          <a:xfrm>
            <a:off x="3268150" y="1883325"/>
            <a:ext cx="5655675" cy="4241775"/>
            <a:chOff x="3268150" y="1883325"/>
            <a:chExt cx="5655675" cy="4241775"/>
          </a:xfrm>
        </p:grpSpPr>
        <p:pic>
          <p:nvPicPr>
            <p:cNvPr id="461" name="Google Shape;461;g277ce7f2429_0_182"/>
            <p:cNvPicPr preferRelativeResize="0"/>
            <p:nvPr/>
          </p:nvPicPr>
          <p:blipFill rotWithShape="1">
            <a:blip r:embed="rId3">
              <a:alphaModFix/>
            </a:blip>
            <a:srcRect b="0" l="0" r="0" t="0"/>
            <a:stretch/>
          </p:blipFill>
          <p:spPr>
            <a:xfrm>
              <a:off x="3268150" y="1883325"/>
              <a:ext cx="5655675" cy="4241775"/>
            </a:xfrm>
            <a:prstGeom prst="rect">
              <a:avLst/>
            </a:prstGeom>
            <a:noFill/>
            <a:ln>
              <a:noFill/>
            </a:ln>
          </p:spPr>
        </p:pic>
        <p:sp>
          <p:nvSpPr>
            <p:cNvPr id="462" name="Google Shape;462;g277ce7f2429_0_182"/>
            <p:cNvSpPr/>
            <p:nvPr/>
          </p:nvSpPr>
          <p:spPr>
            <a:xfrm>
              <a:off x="3895125" y="35325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77ce7f2429_0_182"/>
            <p:cNvSpPr/>
            <p:nvPr/>
          </p:nvSpPr>
          <p:spPr>
            <a:xfrm>
              <a:off x="4671425" y="38388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77ce7f2429_0_182"/>
            <p:cNvSpPr/>
            <p:nvPr/>
          </p:nvSpPr>
          <p:spPr>
            <a:xfrm>
              <a:off x="4915350" y="38664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277ce7f2429_0_182"/>
            <p:cNvSpPr/>
            <p:nvPr/>
          </p:nvSpPr>
          <p:spPr>
            <a:xfrm>
              <a:off x="5271550" y="38664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77ce7f2429_0_182"/>
            <p:cNvSpPr/>
            <p:nvPr/>
          </p:nvSpPr>
          <p:spPr>
            <a:xfrm>
              <a:off x="5785825" y="38664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277ce7f2429_0_182"/>
            <p:cNvSpPr/>
            <p:nvPr/>
          </p:nvSpPr>
          <p:spPr>
            <a:xfrm>
              <a:off x="6200275" y="3913615"/>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277ce7f2429_0_182"/>
            <p:cNvSpPr/>
            <p:nvPr/>
          </p:nvSpPr>
          <p:spPr>
            <a:xfrm>
              <a:off x="6868425" y="38664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77ce7f2429_0_182"/>
            <p:cNvSpPr/>
            <p:nvPr/>
          </p:nvSpPr>
          <p:spPr>
            <a:xfrm>
              <a:off x="7249575" y="388805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77ce7f2429_0_182"/>
            <p:cNvSpPr/>
            <p:nvPr/>
          </p:nvSpPr>
          <p:spPr>
            <a:xfrm>
              <a:off x="7555875" y="3838803"/>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77ce7f2429_0_182"/>
            <p:cNvSpPr/>
            <p:nvPr/>
          </p:nvSpPr>
          <p:spPr>
            <a:xfrm>
              <a:off x="7912100" y="4496472"/>
              <a:ext cx="356700" cy="356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277ce7f2429_0_182"/>
            <p:cNvSpPr/>
            <p:nvPr/>
          </p:nvSpPr>
          <p:spPr>
            <a:xfrm>
              <a:off x="8118575" y="4295328"/>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77ce7f2429_0_182"/>
            <p:cNvSpPr/>
            <p:nvPr/>
          </p:nvSpPr>
          <p:spPr>
            <a:xfrm>
              <a:off x="7805125" y="4069248"/>
              <a:ext cx="313500" cy="313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77ce7f2429_0_182"/>
            <p:cNvSpPr/>
            <p:nvPr/>
          </p:nvSpPr>
          <p:spPr>
            <a:xfrm>
              <a:off x="5020975" y="3976228"/>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277ce7f2429_0_182"/>
            <p:cNvSpPr/>
            <p:nvPr/>
          </p:nvSpPr>
          <p:spPr>
            <a:xfrm>
              <a:off x="3617950" y="3955423"/>
              <a:ext cx="313500" cy="313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277ce7f2429_0_182"/>
            <p:cNvSpPr/>
            <p:nvPr/>
          </p:nvSpPr>
          <p:spPr>
            <a:xfrm>
              <a:off x="4614550" y="4021578"/>
              <a:ext cx="181200" cy="1812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g277ce7f2429_0_182"/>
          <p:cNvSpPr txBox="1"/>
          <p:nvPr/>
        </p:nvSpPr>
        <p:spPr>
          <a:xfrm>
            <a:off x="5923825" y="61679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Biloa Essomba Thècle Sandrine.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77ce7f2429_0_19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QUELQUES IMAGES DE L’ATELIER</a:t>
            </a:r>
            <a:endParaRPr sz="3400"/>
          </a:p>
        </p:txBody>
      </p:sp>
      <p:sp>
        <p:nvSpPr>
          <p:cNvPr id="484" name="Google Shape;484;g277ce7f2429_0_19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485" name="Google Shape;485;g277ce7f2429_0_191"/>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86" name="Google Shape;486;g277ce7f2429_0_191"/>
          <p:cNvGrpSpPr/>
          <p:nvPr/>
        </p:nvGrpSpPr>
        <p:grpSpPr>
          <a:xfrm>
            <a:off x="3174324" y="1930375"/>
            <a:ext cx="5843375" cy="4382527"/>
            <a:chOff x="3174324" y="1930375"/>
            <a:chExt cx="5843375" cy="4382527"/>
          </a:xfrm>
        </p:grpSpPr>
        <p:pic>
          <p:nvPicPr>
            <p:cNvPr id="487" name="Google Shape;487;g277ce7f2429_0_191"/>
            <p:cNvPicPr preferRelativeResize="0"/>
            <p:nvPr/>
          </p:nvPicPr>
          <p:blipFill rotWithShape="1">
            <a:blip r:embed="rId3">
              <a:alphaModFix/>
            </a:blip>
            <a:srcRect b="0" l="0" r="0" t="0"/>
            <a:stretch/>
          </p:blipFill>
          <p:spPr>
            <a:xfrm>
              <a:off x="3174324" y="1930375"/>
              <a:ext cx="5843375" cy="4382527"/>
            </a:xfrm>
            <a:prstGeom prst="rect">
              <a:avLst/>
            </a:prstGeom>
            <a:noFill/>
            <a:ln>
              <a:noFill/>
            </a:ln>
          </p:spPr>
        </p:pic>
        <p:sp>
          <p:nvSpPr>
            <p:cNvPr id="488" name="Google Shape;488;g277ce7f2429_0_191"/>
            <p:cNvSpPr/>
            <p:nvPr/>
          </p:nvSpPr>
          <p:spPr>
            <a:xfrm>
              <a:off x="7145825" y="4119494"/>
              <a:ext cx="537900" cy="5379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77ce7f2429_0_191"/>
            <p:cNvSpPr/>
            <p:nvPr/>
          </p:nvSpPr>
          <p:spPr>
            <a:xfrm>
              <a:off x="5959996" y="3585248"/>
              <a:ext cx="397500" cy="3975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77ce7f2429_0_191"/>
            <p:cNvSpPr/>
            <p:nvPr/>
          </p:nvSpPr>
          <p:spPr>
            <a:xfrm>
              <a:off x="5248425" y="3859448"/>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77ce7f2429_0_191"/>
            <p:cNvSpPr/>
            <p:nvPr/>
          </p:nvSpPr>
          <p:spPr>
            <a:xfrm>
              <a:off x="4655075" y="4085673"/>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77ce7f2429_0_191"/>
            <p:cNvSpPr/>
            <p:nvPr/>
          </p:nvSpPr>
          <p:spPr>
            <a:xfrm>
              <a:off x="4342775" y="3773373"/>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77ce7f2429_0_191"/>
            <p:cNvSpPr/>
            <p:nvPr/>
          </p:nvSpPr>
          <p:spPr>
            <a:xfrm>
              <a:off x="3933525" y="3720335"/>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77ce7f2429_0_191"/>
            <p:cNvSpPr/>
            <p:nvPr/>
          </p:nvSpPr>
          <p:spPr>
            <a:xfrm>
              <a:off x="3716750" y="3627848"/>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77ce7f2429_0_191"/>
            <p:cNvSpPr/>
            <p:nvPr/>
          </p:nvSpPr>
          <p:spPr>
            <a:xfrm>
              <a:off x="4090650" y="3547148"/>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77ce7f2429_0_191"/>
            <p:cNvSpPr/>
            <p:nvPr/>
          </p:nvSpPr>
          <p:spPr>
            <a:xfrm>
              <a:off x="5070050" y="3315548"/>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77ce7f2429_0_191"/>
            <p:cNvSpPr/>
            <p:nvPr/>
          </p:nvSpPr>
          <p:spPr>
            <a:xfrm>
              <a:off x="5318425" y="3272848"/>
              <a:ext cx="312300" cy="312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77ce7f2429_0_191"/>
            <p:cNvSpPr/>
            <p:nvPr/>
          </p:nvSpPr>
          <p:spPr>
            <a:xfrm>
              <a:off x="6049447" y="33588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77ce7f2429_0_191"/>
            <p:cNvSpPr/>
            <p:nvPr/>
          </p:nvSpPr>
          <p:spPr>
            <a:xfrm>
              <a:off x="6430722" y="33588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77ce7f2429_0_191"/>
            <p:cNvSpPr/>
            <p:nvPr/>
          </p:nvSpPr>
          <p:spPr>
            <a:xfrm>
              <a:off x="6767722" y="33161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77ce7f2429_0_191"/>
            <p:cNvSpPr/>
            <p:nvPr/>
          </p:nvSpPr>
          <p:spPr>
            <a:xfrm>
              <a:off x="7301972" y="33588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77ce7f2429_0_191"/>
            <p:cNvSpPr/>
            <p:nvPr/>
          </p:nvSpPr>
          <p:spPr>
            <a:xfrm>
              <a:off x="7662422" y="35904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77ce7f2429_0_191"/>
            <p:cNvSpPr/>
            <p:nvPr/>
          </p:nvSpPr>
          <p:spPr>
            <a:xfrm>
              <a:off x="8554497" y="349472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4" name="Google Shape;504;g277ce7f2429_0_191"/>
          <p:cNvSpPr txBox="1"/>
          <p:nvPr/>
        </p:nvSpPr>
        <p:spPr>
          <a:xfrm>
            <a:off x="6049450" y="63832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Biloa Essomba Thècle Sandrine.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77ce7f2429_0_201"/>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fr-CA" sz="3400"/>
              <a:t>QUELQUES IMAGES DE L’ATELIER</a:t>
            </a:r>
            <a:endParaRPr sz="3400"/>
          </a:p>
        </p:txBody>
      </p:sp>
      <p:sp>
        <p:nvSpPr>
          <p:cNvPr id="511" name="Google Shape;511;g277ce7f2429_0_201"/>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512" name="Google Shape;512;g277ce7f2429_0_201"/>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513" name="Google Shape;513;g277ce7f2429_0_201"/>
          <p:cNvGrpSpPr/>
          <p:nvPr/>
        </p:nvGrpSpPr>
        <p:grpSpPr>
          <a:xfrm>
            <a:off x="3129125" y="1759600"/>
            <a:ext cx="6027975" cy="4520948"/>
            <a:chOff x="3129125" y="1759600"/>
            <a:chExt cx="6027975" cy="4520948"/>
          </a:xfrm>
        </p:grpSpPr>
        <p:pic>
          <p:nvPicPr>
            <p:cNvPr id="514" name="Google Shape;514;g277ce7f2429_0_201"/>
            <p:cNvPicPr preferRelativeResize="0"/>
            <p:nvPr/>
          </p:nvPicPr>
          <p:blipFill rotWithShape="1">
            <a:blip r:embed="rId3">
              <a:alphaModFix/>
            </a:blip>
            <a:srcRect b="0" l="0" r="0" t="0"/>
            <a:stretch/>
          </p:blipFill>
          <p:spPr>
            <a:xfrm>
              <a:off x="3129125" y="1759600"/>
              <a:ext cx="6027975" cy="4520948"/>
            </a:xfrm>
            <a:prstGeom prst="rect">
              <a:avLst/>
            </a:prstGeom>
            <a:noFill/>
            <a:ln>
              <a:noFill/>
            </a:ln>
          </p:spPr>
        </p:pic>
        <p:sp>
          <p:nvSpPr>
            <p:cNvPr id="515" name="Google Shape;515;g277ce7f2429_0_201"/>
            <p:cNvSpPr/>
            <p:nvPr/>
          </p:nvSpPr>
          <p:spPr>
            <a:xfrm>
              <a:off x="3391322" y="354347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77ce7f2429_0_201"/>
            <p:cNvSpPr/>
            <p:nvPr/>
          </p:nvSpPr>
          <p:spPr>
            <a:xfrm>
              <a:off x="3839072" y="348914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77ce7f2429_0_201"/>
            <p:cNvSpPr/>
            <p:nvPr/>
          </p:nvSpPr>
          <p:spPr>
            <a:xfrm>
              <a:off x="4486172" y="348914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77ce7f2429_0_201"/>
            <p:cNvSpPr/>
            <p:nvPr/>
          </p:nvSpPr>
          <p:spPr>
            <a:xfrm>
              <a:off x="3649159" y="4827677"/>
              <a:ext cx="780900" cy="7809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77ce7f2429_0_201"/>
            <p:cNvSpPr/>
            <p:nvPr/>
          </p:nvSpPr>
          <p:spPr>
            <a:xfrm>
              <a:off x="5192347" y="342899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77ce7f2429_0_201"/>
            <p:cNvSpPr/>
            <p:nvPr/>
          </p:nvSpPr>
          <p:spPr>
            <a:xfrm>
              <a:off x="5817297" y="354347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77ce7f2429_0_201"/>
            <p:cNvSpPr/>
            <p:nvPr/>
          </p:nvSpPr>
          <p:spPr>
            <a:xfrm>
              <a:off x="6442247" y="354347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77ce7f2429_0_201"/>
            <p:cNvSpPr/>
            <p:nvPr/>
          </p:nvSpPr>
          <p:spPr>
            <a:xfrm>
              <a:off x="7067197" y="339727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77ce7f2429_0_201"/>
            <p:cNvSpPr/>
            <p:nvPr/>
          </p:nvSpPr>
          <p:spPr>
            <a:xfrm>
              <a:off x="7869397" y="3263549"/>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77ce7f2429_0_201"/>
            <p:cNvSpPr/>
            <p:nvPr/>
          </p:nvSpPr>
          <p:spPr>
            <a:xfrm>
              <a:off x="8878322" y="3543474"/>
              <a:ext cx="225600" cy="225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g277ce7f2429_0_201"/>
          <p:cNvSpPr txBox="1"/>
          <p:nvPr/>
        </p:nvSpPr>
        <p:spPr>
          <a:xfrm>
            <a:off x="6197600" y="6349325"/>
            <a:ext cx="2959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Biloa Essomba Thècle Sandrine.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
          <p:cNvSpPr txBox="1"/>
          <p:nvPr/>
        </p:nvSpPr>
        <p:spPr>
          <a:xfrm>
            <a:off x="903750" y="6351225"/>
            <a:ext cx="5091300" cy="4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r-CA" sz="1400" u="none" cap="none" strike="noStrike">
                <a:solidFill>
                  <a:schemeClr val="dk1"/>
                </a:solidFill>
                <a:latin typeface="Asap"/>
                <a:ea typeface="Asap"/>
                <a:cs typeface="Asap"/>
                <a:sym typeface="Asap"/>
              </a:rPr>
              <a:t>Titre par X. </a:t>
            </a:r>
            <a:br>
              <a:rPr b="0" i="0" lang="fr-CA" sz="1400" u="none" cap="none" strike="noStrike">
                <a:solidFill>
                  <a:schemeClr val="dk1"/>
                </a:solidFill>
                <a:latin typeface="Asap"/>
                <a:ea typeface="Asap"/>
                <a:cs typeface="Asap"/>
                <a:sym typeface="Asap"/>
              </a:rPr>
            </a:br>
            <a:r>
              <a:rPr lang="fr-CA">
                <a:solidFill>
                  <a:schemeClr val="dk1"/>
                </a:solidFill>
                <a:latin typeface="Asap"/>
                <a:ea typeface="Asap"/>
                <a:cs typeface="Asap"/>
                <a:sym typeface="Asap"/>
              </a:rPr>
              <a:t>CC - BY-NC-SA 4.0, sauf mention contraire</a:t>
            </a:r>
            <a:endParaRPr b="0" i="0" sz="1400" u="none" cap="none" strike="noStrike">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37aa6630f6_0_6"/>
          <p:cNvSpPr txBox="1"/>
          <p:nvPr>
            <p:ph type="title"/>
          </p:nvPr>
        </p:nvSpPr>
        <p:spPr>
          <a:xfrm>
            <a:off x="838200" y="365125"/>
            <a:ext cx="10515600" cy="1325700"/>
          </a:xfrm>
          <a:prstGeom prst="rect">
            <a:avLst/>
          </a:prstGeom>
          <a:solidFill>
            <a:srgbClr val="5B2B6B">
              <a:alpha val="88627"/>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DESCRIPTION DU COURS</a:t>
            </a:r>
            <a:endParaRPr/>
          </a:p>
        </p:txBody>
      </p:sp>
      <p:sp>
        <p:nvSpPr>
          <p:cNvPr id="279" name="Google Shape;279;g237aa6630f6_0_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0" name="Google Shape;280;g237aa6630f6_0_6"/>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Ce cours a pour but d’amener les élèves à découvrir et à </a:t>
            </a:r>
            <a:r>
              <a:rPr lang="fr-CA"/>
              <a:t>connaître</a:t>
            </a:r>
            <a:r>
              <a:rPr lang="fr-CA"/>
              <a:t> les berceuses des régions du Cameroun. Chaque région à sa façon propre à elle de chanter des berceuses. Il sera donc question de partager les berceuses connues par les apprenants et d’en faire un recueil. Cliquez sur </a:t>
            </a:r>
            <a:r>
              <a:rPr lang="fr-CA" u="sng">
                <a:solidFill>
                  <a:schemeClr val="hlink"/>
                </a:solidFill>
                <a:hlinkClick r:id="rId3"/>
              </a:rPr>
              <a:t>ce lien pour accéder à la séquence didactique</a:t>
            </a:r>
            <a:r>
              <a:rPr lang="fr-CA"/>
              <a:t>.</a:t>
            </a:r>
            <a:endParaRPr/>
          </a:p>
        </p:txBody>
      </p:sp>
      <p:sp>
        <p:nvSpPr>
          <p:cNvPr id="281" name="Google Shape;281;g237aa6630f6_0_6"/>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77ce7f2429_0_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PROGRAMME DE  LA LEÇON </a:t>
            </a:r>
            <a:endParaRPr/>
          </a:p>
        </p:txBody>
      </p:sp>
      <p:sp>
        <p:nvSpPr>
          <p:cNvPr id="288" name="Google Shape;288;g277ce7f2429_0_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9" name="Google Shape;289;g277ce7f2429_0_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AutoNum type="arabicPeriod"/>
            </a:pPr>
            <a:r>
              <a:rPr lang="fr-CA"/>
              <a:t>Fondamentaux sur les berceuses </a:t>
            </a:r>
            <a:endParaRPr/>
          </a:p>
          <a:p>
            <a:pPr indent="-342900" lvl="0" marL="457200" rtl="0" algn="l">
              <a:lnSpc>
                <a:spcPct val="90000"/>
              </a:lnSpc>
              <a:spcBef>
                <a:spcPts val="0"/>
              </a:spcBef>
              <a:spcAft>
                <a:spcPts val="0"/>
              </a:spcAft>
              <a:buSzPts val="1800"/>
              <a:buAutoNum type="arabicPeriod"/>
            </a:pPr>
            <a:r>
              <a:rPr lang="fr-CA"/>
              <a:t>Un chant de berceuse enseigné par l’enseignante</a:t>
            </a:r>
            <a:endParaRPr/>
          </a:p>
          <a:p>
            <a:pPr indent="-342900" lvl="0" marL="457200" rtl="0" algn="l">
              <a:lnSpc>
                <a:spcPct val="90000"/>
              </a:lnSpc>
              <a:spcBef>
                <a:spcPts val="0"/>
              </a:spcBef>
              <a:spcAft>
                <a:spcPts val="0"/>
              </a:spcAft>
              <a:buSzPts val="1800"/>
              <a:buAutoNum type="arabicPeriod"/>
            </a:pPr>
            <a:r>
              <a:rPr lang="fr-CA"/>
              <a:t>Quelques berceuses des apprenants</a:t>
            </a:r>
            <a:endParaRPr/>
          </a:p>
          <a:p>
            <a:pPr indent="-342900" lvl="0" marL="457200" rtl="0" algn="l">
              <a:lnSpc>
                <a:spcPct val="90000"/>
              </a:lnSpc>
              <a:spcBef>
                <a:spcPts val="0"/>
              </a:spcBef>
              <a:spcAft>
                <a:spcPts val="0"/>
              </a:spcAft>
              <a:buSzPts val="1800"/>
              <a:buAutoNum type="arabicPeriod"/>
            </a:pPr>
            <a:r>
              <a:rPr lang="fr-CA"/>
              <a:t>Une vidéo d’une élève chantant une berceuse de sa langue maternelle</a:t>
            </a:r>
            <a:endParaRPr/>
          </a:p>
          <a:p>
            <a:pPr indent="-342900" lvl="0" marL="457200" rtl="0" algn="l">
              <a:lnSpc>
                <a:spcPct val="90000"/>
              </a:lnSpc>
              <a:spcBef>
                <a:spcPts val="0"/>
              </a:spcBef>
              <a:spcAft>
                <a:spcPts val="0"/>
              </a:spcAft>
              <a:buSzPts val="1800"/>
              <a:buAutoNum type="arabicPeriod"/>
            </a:pPr>
            <a:r>
              <a:rPr lang="fr-CA"/>
              <a:t>Quelques images de l’atelier</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t/>
            </a:r>
            <a:endParaRPr/>
          </a:p>
        </p:txBody>
      </p:sp>
      <p:sp>
        <p:nvSpPr>
          <p:cNvPr id="290" name="Google Shape;290;g277ce7f2429_0_7"/>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77ce7f2429_0_17"/>
          <p:cNvSpPr txBox="1"/>
          <p:nvPr>
            <p:ph type="title"/>
          </p:nvPr>
        </p:nvSpPr>
        <p:spPr>
          <a:xfrm>
            <a:off x="838200" y="57628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FONDAMENTAUX SUR LES BERCEUSES </a:t>
            </a:r>
            <a:endParaRPr/>
          </a:p>
        </p:txBody>
      </p:sp>
      <p:sp>
        <p:nvSpPr>
          <p:cNvPr id="297" name="Google Shape;297;g277ce7f2429_0_1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pic>
        <p:nvPicPr>
          <p:cNvPr id="298" name="Google Shape;298;g277ce7f2429_0_17"/>
          <p:cNvPicPr preferRelativeResize="0"/>
          <p:nvPr/>
        </p:nvPicPr>
        <p:blipFill>
          <a:blip r:embed="rId3">
            <a:alphaModFix/>
          </a:blip>
          <a:stretch>
            <a:fillRect/>
          </a:stretch>
        </p:blipFill>
        <p:spPr>
          <a:xfrm>
            <a:off x="5661275" y="3680049"/>
            <a:ext cx="4419375" cy="2945523"/>
          </a:xfrm>
          <a:prstGeom prst="rect">
            <a:avLst/>
          </a:prstGeom>
          <a:noFill/>
          <a:ln>
            <a:noFill/>
          </a:ln>
        </p:spPr>
      </p:pic>
      <p:sp>
        <p:nvSpPr>
          <p:cNvPr id="299" name="Google Shape;299;g277ce7f2429_0_17"/>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300" name="Google Shape;300;g277ce7f2429_0_17"/>
          <p:cNvSpPr txBox="1"/>
          <p:nvPr/>
        </p:nvSpPr>
        <p:spPr>
          <a:xfrm>
            <a:off x="6734925" y="6625575"/>
            <a:ext cx="3290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chemeClr val="hlink"/>
                </a:solidFill>
                <a:latin typeface="Montserrat"/>
                <a:ea typeface="Montserrat"/>
                <a:cs typeface="Montserrat"/>
                <a:sym typeface="Montserrat"/>
                <a:hlinkClick r:id="rId4"/>
              </a:rPr>
              <a:t>Black mother taking care of her child</a:t>
            </a:r>
            <a:r>
              <a:rPr lang="fr-CA" sz="900">
                <a:latin typeface="Montserrat"/>
                <a:ea typeface="Montserrat"/>
                <a:cs typeface="Montserrat"/>
                <a:sym typeface="Montserrat"/>
              </a:rPr>
              <a:t> via Freepik.</a:t>
            </a:r>
            <a:endParaRPr sz="9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77ce7f2429_0_28"/>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DÉFINITION</a:t>
            </a:r>
            <a:endParaRPr/>
          </a:p>
        </p:txBody>
      </p:sp>
      <p:sp>
        <p:nvSpPr>
          <p:cNvPr id="307" name="Google Shape;307;g277ce7f2429_0_28"/>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08" name="Google Shape;308;g277ce7f2429_0_28"/>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latin typeface="Montserrat Medium"/>
                <a:ea typeface="Montserrat Medium"/>
                <a:cs typeface="Montserrat Medium"/>
                <a:sym typeface="Montserrat Medium"/>
              </a:rPr>
              <a:t>La berceuse</a:t>
            </a:r>
            <a:r>
              <a:rPr lang="fr-CA"/>
              <a:t> peut se définir comme étant une “chanson ou rythme cadencé que l'on chante ou mime pour endormir les enfants.”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sz="1800"/>
              <a:t>(Claudine, Antoine, La Berceuse populaire dans le contexte de la petite enfance, Université Strasbourg 2, 1988, 2 vol., 358 + 333 p. (thèse de </a:t>
            </a:r>
            <a:r>
              <a:rPr lang="fr-CA" sz="1800"/>
              <a:t>Musicologie</a:t>
            </a:r>
            <a:r>
              <a:rPr lang="fr-CA" sz="1800"/>
              <a:t>))</a:t>
            </a:r>
            <a:endParaRPr sz="1800"/>
          </a:p>
        </p:txBody>
      </p:sp>
      <p:sp>
        <p:nvSpPr>
          <p:cNvPr id="309" name="Google Shape;309;g277ce7f2429_0_28"/>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77ce7f2429_0_3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POURQUOI UNE BERCEUSE ?</a:t>
            </a:r>
            <a:endParaRPr/>
          </a:p>
        </p:txBody>
      </p:sp>
      <p:sp>
        <p:nvSpPr>
          <p:cNvPr id="316" name="Google Shape;316;g277ce7f2429_0_3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17" name="Google Shape;317;g277ce7f2429_0_39"/>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La berceuse aide l'enfant à s'abandonner au sommeil, et la berceuse protège le sommeil en accompagnant l'enfant dans ses rêveries, et dans ce qui sera plus tard ses rêves, sa vie. Quand l'enfant deviendra parent à son tour, il pourra alors rassurer son enfant et transmettre la chanson que lui chantaient ses parents.</a:t>
            </a:r>
            <a:endParaRPr/>
          </a:p>
          <a:p>
            <a:pPr indent="0" lvl="0" marL="0" rtl="0" algn="l">
              <a:lnSpc>
                <a:spcPct val="90000"/>
              </a:lnSpc>
              <a:spcBef>
                <a:spcPts val="1000"/>
              </a:spcBef>
              <a:spcAft>
                <a:spcPts val="0"/>
              </a:spcAft>
              <a:buSzPts val="1100"/>
              <a:buNone/>
            </a:pPr>
            <a:r>
              <a:t/>
            </a:r>
            <a:endParaRPr/>
          </a:p>
        </p:txBody>
      </p:sp>
      <p:sp>
        <p:nvSpPr>
          <p:cNvPr id="318" name="Google Shape;318;g277ce7f2429_0_39"/>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77ce7f2429_0_4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LES BERCEUSES LES PLUS CÉLÈBRES</a:t>
            </a:r>
            <a:endParaRPr/>
          </a:p>
        </p:txBody>
      </p:sp>
      <p:sp>
        <p:nvSpPr>
          <p:cNvPr id="325" name="Google Shape;325;g277ce7f2429_0_4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26" name="Google Shape;326;g277ce7f2429_0_49"/>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solidFill>
                  <a:srgbClr val="C15027"/>
                </a:solidFill>
                <a:latin typeface="Montserrat SemiBold"/>
                <a:ea typeface="Montserrat SemiBold"/>
                <a:cs typeface="Montserrat SemiBold"/>
                <a:sym typeface="Montserrat SemiBold"/>
              </a:rPr>
              <a:t>Quelle sont les berceuses les plus connues ?</a:t>
            </a:r>
            <a:endParaRPr>
              <a:solidFill>
                <a:srgbClr val="C15027"/>
              </a:solidFill>
              <a:latin typeface="Montserrat SemiBold"/>
              <a:ea typeface="Montserrat SemiBold"/>
              <a:cs typeface="Montserrat SemiBold"/>
              <a:sym typeface="Montserrat SemiBold"/>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rPr lang="fr-CA"/>
              <a:t>Les berceuses françaises traditionnelles les plus connues sont « Dodo, l'enfant do / l'enfant dormira peut-être » et « Fais dodo, Colas mon p'tit frère ». </a:t>
            </a:r>
            <a:endParaRPr/>
          </a:p>
          <a:p>
            <a:pPr indent="0" lvl="0" marL="0" rtl="0" algn="l">
              <a:lnSpc>
                <a:spcPct val="90000"/>
              </a:lnSpc>
              <a:spcBef>
                <a:spcPts val="1000"/>
              </a:spcBef>
              <a:spcAft>
                <a:spcPts val="0"/>
              </a:spcAft>
              <a:buSzPts val="1100"/>
              <a:buNone/>
            </a:pPr>
            <a:r>
              <a:t/>
            </a:r>
            <a:endParaRPr/>
          </a:p>
          <a:p>
            <a:pPr indent="0" lvl="0" marL="0" rtl="0" algn="l">
              <a:lnSpc>
                <a:spcPct val="90000"/>
              </a:lnSpc>
              <a:spcBef>
                <a:spcPts val="1000"/>
              </a:spcBef>
              <a:spcAft>
                <a:spcPts val="0"/>
              </a:spcAft>
              <a:buSzPts val="1100"/>
              <a:buNone/>
            </a:pPr>
            <a:r>
              <a:t/>
            </a:r>
            <a:endParaRPr/>
          </a:p>
        </p:txBody>
      </p:sp>
      <p:sp>
        <p:nvSpPr>
          <p:cNvPr id="327" name="Google Shape;327;g277ce7f2429_0_49"/>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77ce7f2429_0_59"/>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LES BERCEUSES AU CAMEROUN</a:t>
            </a:r>
            <a:endParaRPr/>
          </a:p>
        </p:txBody>
      </p:sp>
      <p:sp>
        <p:nvSpPr>
          <p:cNvPr id="334" name="Google Shape;334;g277ce7f2429_0_59"/>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35" name="Google Shape;335;g277ce7f2429_0_59"/>
          <p:cNvSpPr txBox="1"/>
          <p:nvPr>
            <p:ph idx="1" type="body"/>
          </p:nvPr>
        </p:nvSpPr>
        <p:spPr>
          <a:xfrm>
            <a:off x="838200" y="1825625"/>
            <a:ext cx="10515600" cy="4390800"/>
          </a:xfrm>
          <a:prstGeom prst="rect">
            <a:avLst/>
          </a:prstGeom>
          <a:solidFill>
            <a:srgbClr val="F7F7F7">
              <a:alpha val="85490"/>
            </a:srgbClr>
          </a:solidFill>
          <a:ln cap="flat" cmpd="sng" w="9525">
            <a:solidFill>
              <a:srgbClr val="C15027">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solidFill>
                  <a:srgbClr val="6B407A"/>
                </a:solidFill>
              </a:rPr>
              <a:t>Au Cameroun, il existe plusieurs berceuses qui correspondent aux différentes ethnies qui y habitent. Ainsi, il est possible que dans une salle de classe qu’il y ait autant de berceuses que d’élèves présents en classe. </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a:p>
            <a:pPr indent="0" lvl="0" marL="0" rtl="0" algn="l">
              <a:lnSpc>
                <a:spcPct val="90000"/>
              </a:lnSpc>
              <a:spcBef>
                <a:spcPts val="1000"/>
              </a:spcBef>
              <a:spcAft>
                <a:spcPts val="0"/>
              </a:spcAft>
              <a:buSzPts val="1100"/>
              <a:buNone/>
            </a:pPr>
            <a:r>
              <a:t/>
            </a:r>
            <a:endParaRPr>
              <a:solidFill>
                <a:srgbClr val="6B407A"/>
              </a:solidFill>
            </a:endParaRPr>
          </a:p>
        </p:txBody>
      </p:sp>
      <p:sp>
        <p:nvSpPr>
          <p:cNvPr id="336" name="Google Shape;336;g277ce7f2429_0_59"/>
          <p:cNvSpPr txBox="1"/>
          <p:nvPr/>
        </p:nvSpPr>
        <p:spPr>
          <a:xfrm>
            <a:off x="903750" y="6062150"/>
            <a:ext cx="5091300" cy="78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berceuses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BILOA ESSOMBA THECLE SANDRINE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2022-07-18T16:50:23Z</dcterms:created>
  <dc:creator>Compte Microsoft</dc:creator>
</cp:coreProperties>
</file>