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Lst>
  <p:sldSz cy="6858000" cx="12192000"/>
  <p:notesSz cx="6858000" cy="9144000"/>
  <p:embeddedFontLst>
    <p:embeddedFont>
      <p:font typeface="Montserrat SemiBold"/>
      <p:regular r:id="rId40"/>
      <p:bold r:id="rId41"/>
      <p:italic r:id="rId42"/>
      <p:boldItalic r:id="rId43"/>
    </p:embeddedFont>
    <p:embeddedFont>
      <p:font typeface="Montserrat"/>
      <p:regular r:id="rId44"/>
      <p:bold r:id="rId45"/>
      <p:italic r:id="rId46"/>
      <p:boldItalic r:id="rId47"/>
    </p:embeddedFont>
    <p:embeddedFont>
      <p:font typeface="Lato"/>
      <p:regular r:id="rId48"/>
      <p:bold r:id="rId49"/>
      <p:italic r:id="rId50"/>
      <p:boldItalic r:id="rId51"/>
    </p:embeddedFont>
    <p:embeddedFont>
      <p:font typeface="Montserrat Medium"/>
      <p:regular r:id="rId52"/>
      <p:bold r:id="rId53"/>
      <p:italic r:id="rId54"/>
      <p:boldItalic r:id="rId55"/>
    </p:embeddedFont>
    <p:embeddedFont>
      <p:font typeface="Asap"/>
      <p:regular r:id="rId56"/>
      <p:bold r:id="rId57"/>
      <p:italic r:id="rId58"/>
      <p:bold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60" roundtripDataSignature="AMtx7mgDpuTeLNI0EJIBBSPQayoyPvHfY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SemiBold-regular.fntdata"/><Relationship Id="rId42" Type="http://schemas.openxmlformats.org/officeDocument/2006/relationships/font" Target="fonts/MontserratSemiBold-italic.fntdata"/><Relationship Id="rId41" Type="http://schemas.openxmlformats.org/officeDocument/2006/relationships/font" Target="fonts/MontserratSemiBold-bold.fntdata"/><Relationship Id="rId44" Type="http://schemas.openxmlformats.org/officeDocument/2006/relationships/font" Target="fonts/Montserrat-regular.fntdata"/><Relationship Id="rId43" Type="http://schemas.openxmlformats.org/officeDocument/2006/relationships/font" Target="fonts/MontserratSemiBold-boldItalic.fntdata"/><Relationship Id="rId46" Type="http://schemas.openxmlformats.org/officeDocument/2006/relationships/font" Target="fonts/Montserrat-italic.fntdata"/><Relationship Id="rId45" Type="http://schemas.openxmlformats.org/officeDocument/2006/relationships/font" Target="fonts/Montserrat-bold.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Lato-regular.fntdata"/><Relationship Id="rId47" Type="http://schemas.openxmlformats.org/officeDocument/2006/relationships/font" Target="fonts/Montserrat-boldItalic.fntdata"/><Relationship Id="rId49" Type="http://schemas.openxmlformats.org/officeDocument/2006/relationships/font" Target="fonts/Lato-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customschemas.google.com/relationships/presentationmetadata" Target="meta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Lato-boldItalic.fntdata"/><Relationship Id="rId50" Type="http://schemas.openxmlformats.org/officeDocument/2006/relationships/font" Target="fonts/Lato-italic.fntdata"/><Relationship Id="rId53" Type="http://schemas.openxmlformats.org/officeDocument/2006/relationships/font" Target="fonts/MontserratMedium-bold.fntdata"/><Relationship Id="rId52" Type="http://schemas.openxmlformats.org/officeDocument/2006/relationships/font" Target="fonts/MontserratMedium-regular.fntdata"/><Relationship Id="rId11" Type="http://schemas.openxmlformats.org/officeDocument/2006/relationships/slide" Target="slides/slide5.xml"/><Relationship Id="rId55" Type="http://schemas.openxmlformats.org/officeDocument/2006/relationships/font" Target="fonts/MontserratMedium-boldItalic.fntdata"/><Relationship Id="rId10" Type="http://schemas.openxmlformats.org/officeDocument/2006/relationships/slide" Target="slides/slide4.xml"/><Relationship Id="rId54" Type="http://schemas.openxmlformats.org/officeDocument/2006/relationships/font" Target="fonts/MontserratMedium-italic.fntdata"/><Relationship Id="rId13" Type="http://schemas.openxmlformats.org/officeDocument/2006/relationships/slide" Target="slides/slide7.xml"/><Relationship Id="rId57" Type="http://schemas.openxmlformats.org/officeDocument/2006/relationships/font" Target="fonts/Asap-bold.fntdata"/><Relationship Id="rId12" Type="http://schemas.openxmlformats.org/officeDocument/2006/relationships/slide" Target="slides/slide6.xml"/><Relationship Id="rId56" Type="http://schemas.openxmlformats.org/officeDocument/2006/relationships/font" Target="fonts/Asap-regular.fntdata"/><Relationship Id="rId15" Type="http://schemas.openxmlformats.org/officeDocument/2006/relationships/slide" Target="slides/slide9.xml"/><Relationship Id="rId59" Type="http://schemas.openxmlformats.org/officeDocument/2006/relationships/font" Target="fonts/Asap-boldItalic.fntdata"/><Relationship Id="rId14" Type="http://schemas.openxmlformats.org/officeDocument/2006/relationships/slide" Target="slides/slide8.xml"/><Relationship Id="rId58" Type="http://schemas.openxmlformats.org/officeDocument/2006/relationships/font" Target="fonts/Asap-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7de16d7704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9" name="Google Shape;259;g27de16d7704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23edfd1ae45_0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8" name="Google Shape;338;g23edfd1ae45_0_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9" name="Google Shape;339;g23edfd1ae45_0_6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CA"/>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23edfd1ae45_0_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23edfd1ae45_0_7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g23edfd1ae45_0_7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fr-CA"/>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23edfd1ae45_0_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23edfd1ae45_0_9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2" name="Google Shape;362;g23edfd1ae45_0_9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23edfd1ae45_0_1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9" name="Google Shape;369;g23edfd1ae45_0_10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0" name="Google Shape;370;g23edfd1ae45_0_10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CA"/>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23edfd1ae45_0_1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2" name="Google Shape;392;g23edfd1ae45_0_1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3" name="Google Shape;393;g23edfd1ae45_0_13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CA"/>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23edfd1ae45_0_1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1" name="Google Shape;401;g23edfd1ae45_0_1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2" name="Google Shape;402;g23edfd1ae45_0_14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CA"/>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23edfd1ae45_0_1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0" name="Google Shape;410;g23edfd1ae45_0_1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1" name="Google Shape;411;g23edfd1ae45_0_15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CA"/>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23edfd1ae45_0_1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23edfd1ae45_0_16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0" name="Google Shape;420;g23edfd1ae45_0_16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23edfd1ae45_0_1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7" name="Google Shape;437;g23edfd1ae45_0_1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8" name="Google Shape;438;g23edfd1ae45_0_18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CA"/>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23edfd1ae45_0_1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6" name="Google Shape;446;g23edfd1ae45_0_1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7" name="Google Shape;447;g23edfd1ae45_0_19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CA"/>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7cd883fcfe_0_1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27cd883fcfe_0_13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g27cd883fcfe_0_13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fr-CA"/>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23edfd1ae45_0_2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0" name="Google Shape;460;g23edfd1ae45_0_2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1" name="Google Shape;461;g23edfd1ae45_0_2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CA"/>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23edfd1ae45_0_2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69" name="Google Shape;469;g23edfd1ae45_0_23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0" name="Google Shape;470;g23edfd1ae45_0_23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23edfd1ae45_0_2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7" name="Google Shape;477;g23edfd1ae45_0_2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8" name="Google Shape;478;g23edfd1ae45_0_24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CA"/>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23edfd1ae45_0_2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6" name="Google Shape;486;g23edfd1ae45_0_2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7" name="Google Shape;487;g23edfd1ae45_0_26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CA"/>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23edfd1ae45_0_2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23edfd1ae45_0_26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6" name="Google Shape;496;g23edfd1ae45_0_26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23edfd1ae45_0_2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03" name="Google Shape;503;g23edfd1ae45_0_27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4" name="Google Shape;504;g23edfd1ae45_0_27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23edfd1ae45_0_2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1" name="Google Shape;511;g23edfd1ae45_0_2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2" name="Google Shape;512;g23edfd1ae45_0_28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CA"/>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23edfd1ae45_0_2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23edfd1ae45_0_29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1" name="Google Shape;521;g23edfd1ae45_0_29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23edfd1ae45_0_3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28" name="Google Shape;528;g23edfd1ae45_0_3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9" name="Google Shape;529;g23edfd1ae45_0_31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23edfd1ae45_0_3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6" name="Google Shape;536;g23edfd1ae45_0_30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7" name="Google Shape;537;g23edfd1ae45_0_30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CA"/>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37aa6630f6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g237aa6630f6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6" name="Google Shape;276;g237aa6630f6_0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CA"/>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23edfd1ae45_0_3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5" name="Google Shape;545;g23edfd1ae45_0_3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6" name="Google Shape;546;g23edfd1ae45_0_3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CA"/>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23edfd1ae45_0_3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54" name="Google Shape;554;g23edfd1ae45_0_33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5" name="Google Shape;555;g23edfd1ae45_0_33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g23edfd1ae45_0_3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2" name="Google Shape;562;g23edfd1ae45_0_3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3" name="Google Shape;563;g23edfd1ae45_0_34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CA"/>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1" name="Google Shape;57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3edfd1ae45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g23edfd1ae45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7" name="Google Shape;287;g23edfd1ae45_0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CA"/>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3edfd1ae45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g23edfd1ae45_0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6" name="Google Shape;296;g23edfd1ae45_0_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CA"/>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3edfd1ae45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23edfd1ae45_0_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g23edfd1ae45_0_3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fr-CA"/>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3edfd1ae45_0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2" name="Google Shape;312;g23edfd1ae45_0_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3" name="Google Shape;313;g23edfd1ae45_0_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CA"/>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23edfd1ae45_0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23edfd1ae45_0_4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g23edfd1ae45_0_4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23edfd1ae45_0_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9" name="Google Shape;329;g23edfd1ae45_0_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0" name="Google Shape;330;g23edfd1ae45_0_5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CA"/>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jpg"/><Relationship Id="rId3" Type="http://schemas.openxmlformats.org/officeDocument/2006/relationships/image" Target="../media/image33.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2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7.jpg"/><Relationship Id="rId3" Type="http://schemas.openxmlformats.org/officeDocument/2006/relationships/image" Target="../media/image33.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2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jpg"/><Relationship Id="rId3" Type="http://schemas.openxmlformats.org/officeDocument/2006/relationships/image" Target="../media/image25.png"/><Relationship Id="rId4" Type="http://schemas.openxmlformats.org/officeDocument/2006/relationships/image" Target="../media/image1.png"/><Relationship Id="rId11" Type="http://schemas.openxmlformats.org/officeDocument/2006/relationships/image" Target="../media/image6.png"/><Relationship Id="rId10" Type="http://schemas.openxmlformats.org/officeDocument/2006/relationships/image" Target="../media/image10.png"/><Relationship Id="rId12" Type="http://schemas.openxmlformats.org/officeDocument/2006/relationships/image" Target="../media/image5.png"/><Relationship Id="rId9" Type="http://schemas.openxmlformats.org/officeDocument/2006/relationships/image" Target="../media/image20.png"/><Relationship Id="rId5" Type="http://schemas.openxmlformats.org/officeDocument/2006/relationships/image" Target="../media/image7.png"/><Relationship Id="rId6" Type="http://schemas.openxmlformats.org/officeDocument/2006/relationships/image" Target="../media/image14.png"/><Relationship Id="rId7" Type="http://schemas.openxmlformats.org/officeDocument/2006/relationships/image" Target="../media/image18.png"/><Relationship Id="rId8"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jpg"/><Relationship Id="rId3" Type="http://schemas.openxmlformats.org/officeDocument/2006/relationships/image" Target="../media/image1.png"/><Relationship Id="rId4" Type="http://schemas.openxmlformats.org/officeDocument/2006/relationships/image" Target="../media/image25.png"/><Relationship Id="rId11" Type="http://schemas.openxmlformats.org/officeDocument/2006/relationships/image" Target="../media/image6.png"/><Relationship Id="rId10" Type="http://schemas.openxmlformats.org/officeDocument/2006/relationships/image" Target="../media/image10.png"/><Relationship Id="rId12" Type="http://schemas.openxmlformats.org/officeDocument/2006/relationships/image" Target="../media/image5.png"/><Relationship Id="rId9" Type="http://schemas.openxmlformats.org/officeDocument/2006/relationships/image" Target="../media/image20.png"/><Relationship Id="rId5" Type="http://schemas.openxmlformats.org/officeDocument/2006/relationships/image" Target="../media/image7.png"/><Relationship Id="rId6" Type="http://schemas.openxmlformats.org/officeDocument/2006/relationships/image" Target="../media/image14.png"/><Relationship Id="rId7" Type="http://schemas.openxmlformats.org/officeDocument/2006/relationships/image" Target="../media/image18.png"/><Relationship Id="rId8"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3.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2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 Id="rId3" Type="http://schemas.openxmlformats.org/officeDocument/2006/relationships/image" Target="../media/image25.png"/><Relationship Id="rId4" Type="http://schemas.openxmlformats.org/officeDocument/2006/relationships/image" Target="../media/image1.png"/><Relationship Id="rId11" Type="http://schemas.openxmlformats.org/officeDocument/2006/relationships/image" Target="../media/image6.png"/><Relationship Id="rId10" Type="http://schemas.openxmlformats.org/officeDocument/2006/relationships/image" Target="../media/image10.png"/><Relationship Id="rId12" Type="http://schemas.openxmlformats.org/officeDocument/2006/relationships/image" Target="../media/image5.png"/><Relationship Id="rId9" Type="http://schemas.openxmlformats.org/officeDocument/2006/relationships/image" Target="../media/image20.png"/><Relationship Id="rId5" Type="http://schemas.openxmlformats.org/officeDocument/2006/relationships/image" Target="../media/image7.png"/><Relationship Id="rId6" Type="http://schemas.openxmlformats.org/officeDocument/2006/relationships/image" Target="../media/image14.png"/><Relationship Id="rId7" Type="http://schemas.openxmlformats.org/officeDocument/2006/relationships/image" Target="../media/image18.png"/><Relationship Id="rId8"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9.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6.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5.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 Id="rId3" Type="http://schemas.openxmlformats.org/officeDocument/2006/relationships/image" Target="../media/image1.png"/><Relationship Id="rId4" Type="http://schemas.openxmlformats.org/officeDocument/2006/relationships/image" Target="../media/image25.png"/><Relationship Id="rId11" Type="http://schemas.openxmlformats.org/officeDocument/2006/relationships/image" Target="../media/image6.png"/><Relationship Id="rId10" Type="http://schemas.openxmlformats.org/officeDocument/2006/relationships/image" Target="../media/image10.png"/><Relationship Id="rId12" Type="http://schemas.openxmlformats.org/officeDocument/2006/relationships/image" Target="../media/image5.png"/><Relationship Id="rId9" Type="http://schemas.openxmlformats.org/officeDocument/2006/relationships/image" Target="../media/image20.png"/><Relationship Id="rId5" Type="http://schemas.openxmlformats.org/officeDocument/2006/relationships/image" Target="../media/image7.png"/><Relationship Id="rId6" Type="http://schemas.openxmlformats.org/officeDocument/2006/relationships/image" Target="../media/image14.png"/><Relationship Id="rId7" Type="http://schemas.openxmlformats.org/officeDocument/2006/relationships/image" Target="../media/image18.png"/><Relationship Id="rId8"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2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p:cSld name="Diapositive de titre">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6"/>
          <p:cNvSpPr/>
          <p:nvPr/>
        </p:nvSpPr>
        <p:spPr>
          <a:xfrm>
            <a:off x="0" y="6311989"/>
            <a:ext cx="12192000" cy="546011"/>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7" name="Google Shape;17;p6"/>
          <p:cNvPicPr preferRelativeResize="0"/>
          <p:nvPr/>
        </p:nvPicPr>
        <p:blipFill rotWithShape="1">
          <a:blip r:embed="rId3">
            <a:alphaModFix/>
          </a:blip>
          <a:srcRect b="0" l="0" r="0" t="0"/>
          <a:stretch/>
        </p:blipFill>
        <p:spPr>
          <a:xfrm>
            <a:off x="4840120" y="214483"/>
            <a:ext cx="2272609" cy="572926"/>
          </a:xfrm>
          <a:prstGeom prst="rect">
            <a:avLst/>
          </a:prstGeom>
          <a:noFill/>
          <a:ln>
            <a:noFill/>
          </a:ln>
        </p:spPr>
      </p:pic>
      <p:sp>
        <p:nvSpPr>
          <p:cNvPr id="18" name="Google Shape;18;p6"/>
          <p:cNvSpPr/>
          <p:nvPr/>
        </p:nvSpPr>
        <p:spPr>
          <a:xfrm>
            <a:off x="29132" y="6217237"/>
            <a:ext cx="966537" cy="546011"/>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 name="Google Shape;19;p6"/>
          <p:cNvSpPr txBox="1"/>
          <p:nvPr>
            <p:ph type="ctrTitle"/>
          </p:nvPr>
        </p:nvSpPr>
        <p:spPr>
          <a:xfrm>
            <a:off x="3628150" y="1732548"/>
            <a:ext cx="4902238" cy="3862136"/>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0"/>
              </a:spcBef>
              <a:spcAft>
                <a:spcPts val="0"/>
              </a:spcAft>
              <a:buClr>
                <a:srgbClr val="F7F7F7"/>
              </a:buClr>
              <a:buSzPts val="5400"/>
              <a:buFont typeface="Asap"/>
              <a:buNone/>
              <a:defRPr sz="5400">
                <a:solidFill>
                  <a:srgbClr val="F7F7F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0" name="Google Shape;20;p6"/>
          <p:cNvPicPr preferRelativeResize="0"/>
          <p:nvPr/>
        </p:nvPicPr>
        <p:blipFill rotWithShape="1">
          <a:blip r:embed="rId4">
            <a:alphaModFix/>
          </a:blip>
          <a:srcRect b="0" l="0" r="0" t="0"/>
          <a:stretch/>
        </p:blipFill>
        <p:spPr>
          <a:xfrm>
            <a:off x="4840120" y="6311919"/>
            <a:ext cx="2954719" cy="343572"/>
          </a:xfrm>
          <a:prstGeom prst="rect">
            <a:avLst/>
          </a:prstGeom>
          <a:noFill/>
          <a:ln>
            <a:noFill/>
          </a:ln>
        </p:spPr>
      </p:pic>
      <p:pic>
        <p:nvPicPr>
          <p:cNvPr id="21" name="Google Shape;21;p6"/>
          <p:cNvPicPr preferRelativeResize="0"/>
          <p:nvPr/>
        </p:nvPicPr>
        <p:blipFill rotWithShape="1">
          <a:blip r:embed="rId5">
            <a:alphaModFix/>
          </a:blip>
          <a:srcRect b="0" l="0" r="0" t="0"/>
          <a:stretch/>
        </p:blipFill>
        <p:spPr>
          <a:xfrm>
            <a:off x="690974" y="6324992"/>
            <a:ext cx="3033329" cy="330499"/>
          </a:xfrm>
          <a:prstGeom prst="rect">
            <a:avLst/>
          </a:prstGeom>
          <a:noFill/>
          <a:ln>
            <a:noFill/>
          </a:ln>
        </p:spPr>
      </p:pic>
      <p:pic>
        <p:nvPicPr>
          <p:cNvPr id="22" name="Google Shape;22;p6"/>
          <p:cNvPicPr preferRelativeResize="0"/>
          <p:nvPr/>
        </p:nvPicPr>
        <p:blipFill rotWithShape="1">
          <a:blip r:embed="rId6">
            <a:alphaModFix/>
          </a:blip>
          <a:srcRect b="33484" l="0" r="0" t="33760"/>
          <a:stretch/>
        </p:blipFill>
        <p:spPr>
          <a:xfrm>
            <a:off x="8910656" y="6217237"/>
            <a:ext cx="2144400" cy="43226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85" name="Shape 85"/>
        <p:cNvGrpSpPr/>
        <p:nvPr/>
      </p:nvGrpSpPr>
      <p:grpSpPr>
        <a:xfrm>
          <a:off x="0" y="0"/>
          <a:ext cx="0" cy="0"/>
          <a:chOff x="0" y="0"/>
          <a:chExt cx="0" cy="0"/>
        </a:xfrm>
      </p:grpSpPr>
      <p:sp>
        <p:nvSpPr>
          <p:cNvPr id="86" name="Google Shape;86;p14"/>
          <p:cNvSpPr txBox="1"/>
          <p:nvPr>
            <p:ph type="title"/>
          </p:nvPr>
        </p:nvSpPr>
        <p:spPr>
          <a:xfrm>
            <a:off x="838200" y="365125"/>
            <a:ext cx="10515600" cy="1325563"/>
          </a:xfrm>
          <a:prstGeom prst="rect">
            <a:avLst/>
          </a:prstGeom>
          <a:solidFill>
            <a:srgbClr val="5B2B6B">
              <a:alpha val="88627"/>
            </a:srgbClr>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7F7F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4"/>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88" name="Shape 88"/>
        <p:cNvGrpSpPr/>
        <p:nvPr/>
      </p:nvGrpSpPr>
      <p:grpSpPr>
        <a:xfrm>
          <a:off x="0" y="0"/>
          <a:ext cx="0" cy="0"/>
          <a:chOff x="0" y="0"/>
          <a:chExt cx="0" cy="0"/>
        </a:xfrm>
      </p:grpSpPr>
      <p:sp>
        <p:nvSpPr>
          <p:cNvPr id="89" name="Google Shape;89;p16"/>
          <p:cNvSpPr txBox="1"/>
          <p:nvPr>
            <p:ph type="title"/>
          </p:nvPr>
        </p:nvSpPr>
        <p:spPr>
          <a:xfrm>
            <a:off x="839788" y="457200"/>
            <a:ext cx="3599865" cy="1600200"/>
          </a:xfrm>
          <a:prstGeom prst="rect">
            <a:avLst/>
          </a:prstGeom>
          <a:solidFill>
            <a:srgbClr val="5B2B6B">
              <a:alpha val="88627"/>
            </a:srgbClr>
          </a:solid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7F7F7"/>
              </a:buClr>
              <a:buSzPts val="3200"/>
              <a:buFont typeface="Asap"/>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6"/>
          <p:cNvSpPr txBox="1"/>
          <p:nvPr>
            <p:ph idx="1" type="body"/>
          </p:nvPr>
        </p:nvSpPr>
        <p:spPr>
          <a:xfrm>
            <a:off x="5546558" y="987425"/>
            <a:ext cx="5808830" cy="5229039"/>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B2B6B"/>
              </a:buClr>
              <a:buSzPts val="3200"/>
              <a:buNone/>
              <a:defRPr sz="3200"/>
            </a:lvl1pPr>
            <a:lvl2pPr indent="-228600" lvl="1" marL="914400" algn="l">
              <a:lnSpc>
                <a:spcPct val="90000"/>
              </a:lnSpc>
              <a:spcBef>
                <a:spcPts val="500"/>
              </a:spcBef>
              <a:spcAft>
                <a:spcPts val="0"/>
              </a:spcAft>
              <a:buClr>
                <a:srgbClr val="1D1D1D"/>
              </a:buClr>
              <a:buSzPts val="2800"/>
              <a:buNone/>
              <a:defRPr sz="2800"/>
            </a:lvl2pPr>
            <a:lvl3pPr indent="-228600" lvl="2" marL="1371600" algn="l">
              <a:lnSpc>
                <a:spcPct val="90000"/>
              </a:lnSpc>
              <a:spcBef>
                <a:spcPts val="500"/>
              </a:spcBef>
              <a:spcAft>
                <a:spcPts val="0"/>
              </a:spcAft>
              <a:buClr>
                <a:srgbClr val="04768B"/>
              </a:buClr>
              <a:buSzPts val="2400"/>
              <a:buNone/>
              <a:defRPr sz="2400"/>
            </a:lvl3pPr>
            <a:lvl4pPr indent="-228600" lvl="3" marL="1828800" algn="l">
              <a:lnSpc>
                <a:spcPct val="90000"/>
              </a:lnSpc>
              <a:spcBef>
                <a:spcPts val="500"/>
              </a:spcBef>
              <a:spcAft>
                <a:spcPts val="0"/>
              </a:spcAft>
              <a:buClr>
                <a:srgbClr val="90A03A"/>
              </a:buClr>
              <a:buSzPts val="2000"/>
              <a:buNone/>
              <a:defRPr sz="2000"/>
            </a:lvl4pPr>
            <a:lvl5pPr indent="-228600" lvl="4" marL="2286000" algn="l">
              <a:lnSpc>
                <a:spcPct val="90000"/>
              </a:lnSpc>
              <a:spcBef>
                <a:spcPts val="500"/>
              </a:spcBef>
              <a:spcAft>
                <a:spcPts val="0"/>
              </a:spcAft>
              <a:buClr>
                <a:schemeClr val="dk1"/>
              </a:buClr>
              <a:buSzPts val="2000"/>
              <a:buNone/>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91" name="Google Shape;91;p16"/>
          <p:cNvSpPr txBox="1"/>
          <p:nvPr>
            <p:ph idx="2" type="body"/>
          </p:nvPr>
        </p:nvSpPr>
        <p:spPr>
          <a:xfrm>
            <a:off x="839788" y="2057399"/>
            <a:ext cx="3599865" cy="4159065"/>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B2B6B"/>
              </a:buClr>
              <a:buSzPts val="1600"/>
              <a:buNone/>
              <a:defRPr sz="1600"/>
            </a:lvl1pPr>
            <a:lvl2pPr indent="-228600" lvl="1" marL="914400" algn="l">
              <a:lnSpc>
                <a:spcPct val="90000"/>
              </a:lnSpc>
              <a:spcBef>
                <a:spcPts val="500"/>
              </a:spcBef>
              <a:spcAft>
                <a:spcPts val="0"/>
              </a:spcAft>
              <a:buClr>
                <a:srgbClr val="1D1D1D"/>
              </a:buClr>
              <a:buSzPts val="1400"/>
              <a:buNone/>
              <a:defRPr sz="1400"/>
            </a:lvl2pPr>
            <a:lvl3pPr indent="-228600" lvl="2" marL="1371600" algn="l">
              <a:lnSpc>
                <a:spcPct val="90000"/>
              </a:lnSpc>
              <a:spcBef>
                <a:spcPts val="500"/>
              </a:spcBef>
              <a:spcAft>
                <a:spcPts val="0"/>
              </a:spcAft>
              <a:buClr>
                <a:srgbClr val="04768B"/>
              </a:buClr>
              <a:buSzPts val="1200"/>
              <a:buNone/>
              <a:defRPr sz="1200"/>
            </a:lvl3pPr>
            <a:lvl4pPr indent="-228600" lvl="3" marL="1828800" algn="l">
              <a:lnSpc>
                <a:spcPct val="90000"/>
              </a:lnSpc>
              <a:spcBef>
                <a:spcPts val="500"/>
              </a:spcBef>
              <a:spcAft>
                <a:spcPts val="0"/>
              </a:spcAft>
              <a:buClr>
                <a:srgbClr val="90A03A"/>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2" name="Google Shape;92;p16"/>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93" name="Shape 93"/>
        <p:cNvGrpSpPr/>
        <p:nvPr/>
      </p:nvGrpSpPr>
      <p:grpSpPr>
        <a:xfrm>
          <a:off x="0" y="0"/>
          <a:ext cx="0" cy="0"/>
          <a:chOff x="0" y="0"/>
          <a:chExt cx="0" cy="0"/>
        </a:xfrm>
      </p:grpSpPr>
      <p:sp>
        <p:nvSpPr>
          <p:cNvPr id="94" name="Google Shape;94;p17"/>
          <p:cNvSpPr txBox="1"/>
          <p:nvPr>
            <p:ph type="title"/>
          </p:nvPr>
        </p:nvSpPr>
        <p:spPr>
          <a:xfrm>
            <a:off x="839788" y="457200"/>
            <a:ext cx="3575801" cy="1600200"/>
          </a:xfrm>
          <a:prstGeom prst="rect">
            <a:avLst/>
          </a:prstGeom>
          <a:solidFill>
            <a:srgbClr val="5B2B6B">
              <a:alpha val="88627"/>
            </a:srgbClr>
          </a:solid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7F7F7"/>
              </a:buClr>
              <a:buSzPts val="3200"/>
              <a:buFont typeface="Asap"/>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17"/>
          <p:cNvSpPr/>
          <p:nvPr>
            <p:ph idx="2" type="pic"/>
          </p:nvPr>
        </p:nvSpPr>
        <p:spPr>
          <a:xfrm>
            <a:off x="5546558" y="987425"/>
            <a:ext cx="5808830" cy="5229039"/>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sp>
      <p:sp>
        <p:nvSpPr>
          <p:cNvPr id="96" name="Google Shape;96;p17"/>
          <p:cNvSpPr txBox="1"/>
          <p:nvPr>
            <p:ph idx="1" type="body"/>
          </p:nvPr>
        </p:nvSpPr>
        <p:spPr>
          <a:xfrm>
            <a:off x="839788" y="2057399"/>
            <a:ext cx="3575801" cy="4159065"/>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B2B6B"/>
              </a:buClr>
              <a:buSzPts val="1600"/>
              <a:buNone/>
              <a:defRPr sz="1600"/>
            </a:lvl1pPr>
            <a:lvl2pPr indent="-228600" lvl="1" marL="914400" algn="l">
              <a:lnSpc>
                <a:spcPct val="90000"/>
              </a:lnSpc>
              <a:spcBef>
                <a:spcPts val="500"/>
              </a:spcBef>
              <a:spcAft>
                <a:spcPts val="0"/>
              </a:spcAft>
              <a:buClr>
                <a:srgbClr val="1D1D1D"/>
              </a:buClr>
              <a:buSzPts val="1400"/>
              <a:buNone/>
              <a:defRPr sz="1400"/>
            </a:lvl2pPr>
            <a:lvl3pPr indent="-228600" lvl="2" marL="1371600" algn="l">
              <a:lnSpc>
                <a:spcPct val="90000"/>
              </a:lnSpc>
              <a:spcBef>
                <a:spcPts val="500"/>
              </a:spcBef>
              <a:spcAft>
                <a:spcPts val="0"/>
              </a:spcAft>
              <a:buClr>
                <a:srgbClr val="04768B"/>
              </a:buClr>
              <a:buSzPts val="1200"/>
              <a:buNone/>
              <a:defRPr sz="1200"/>
            </a:lvl3pPr>
            <a:lvl4pPr indent="-228600" lvl="3" marL="1828800" algn="l">
              <a:lnSpc>
                <a:spcPct val="90000"/>
              </a:lnSpc>
              <a:spcBef>
                <a:spcPts val="500"/>
              </a:spcBef>
              <a:spcAft>
                <a:spcPts val="0"/>
              </a:spcAft>
              <a:buClr>
                <a:srgbClr val="90A03A"/>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7" name="Google Shape;97;p17"/>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98" name="Shape 98"/>
        <p:cNvGrpSpPr/>
        <p:nvPr/>
      </p:nvGrpSpPr>
      <p:grpSpPr>
        <a:xfrm>
          <a:off x="0" y="0"/>
          <a:ext cx="0" cy="0"/>
          <a:chOff x="0" y="0"/>
          <a:chExt cx="0" cy="0"/>
        </a:xfrm>
      </p:grpSpPr>
      <p:sp>
        <p:nvSpPr>
          <p:cNvPr id="99" name="Google Shape;99;p18"/>
          <p:cNvSpPr txBox="1"/>
          <p:nvPr>
            <p:ph type="title"/>
          </p:nvPr>
        </p:nvSpPr>
        <p:spPr>
          <a:xfrm>
            <a:off x="838200" y="365125"/>
            <a:ext cx="10515600" cy="1325563"/>
          </a:xfrm>
          <a:prstGeom prst="rect">
            <a:avLst/>
          </a:prstGeom>
          <a:solidFill>
            <a:srgbClr val="5B2B6B">
              <a:alpha val="88627"/>
            </a:srgbClr>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7F7F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18"/>
          <p:cNvSpPr txBox="1"/>
          <p:nvPr>
            <p:ph idx="1" type="body"/>
          </p:nvPr>
        </p:nvSpPr>
        <p:spPr>
          <a:xfrm rot="5400000">
            <a:off x="3900581" y="-1236756"/>
            <a:ext cx="4390838" cy="10515600"/>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B2B6B"/>
              </a:buClr>
              <a:buSzPts val="1800"/>
              <a:buNone/>
              <a:defRPr/>
            </a:lvl1pPr>
            <a:lvl2pPr indent="-228600" lvl="1" marL="914400" algn="l">
              <a:lnSpc>
                <a:spcPct val="90000"/>
              </a:lnSpc>
              <a:spcBef>
                <a:spcPts val="500"/>
              </a:spcBef>
              <a:spcAft>
                <a:spcPts val="0"/>
              </a:spcAft>
              <a:buClr>
                <a:srgbClr val="1D1D1D"/>
              </a:buClr>
              <a:buSzPts val="1800"/>
              <a:buNone/>
              <a:defRPr/>
            </a:lvl2pPr>
            <a:lvl3pPr indent="-228600" lvl="2" marL="1371600" algn="l">
              <a:lnSpc>
                <a:spcPct val="90000"/>
              </a:lnSpc>
              <a:spcBef>
                <a:spcPts val="500"/>
              </a:spcBef>
              <a:spcAft>
                <a:spcPts val="0"/>
              </a:spcAft>
              <a:buClr>
                <a:srgbClr val="04768B"/>
              </a:buClr>
              <a:buSzPts val="1800"/>
              <a:buNone/>
              <a:defRPr/>
            </a:lvl3pPr>
            <a:lvl4pPr indent="-228600" lvl="3" marL="1828800" algn="l">
              <a:lnSpc>
                <a:spcPct val="90000"/>
              </a:lnSpc>
              <a:spcBef>
                <a:spcPts val="500"/>
              </a:spcBef>
              <a:spcAft>
                <a:spcPts val="0"/>
              </a:spcAft>
              <a:buClr>
                <a:srgbClr val="90A03A"/>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p18"/>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102" name="Shape 102"/>
        <p:cNvGrpSpPr/>
        <p:nvPr/>
      </p:nvGrpSpPr>
      <p:grpSpPr>
        <a:xfrm>
          <a:off x="0" y="0"/>
          <a:ext cx="0" cy="0"/>
          <a:chOff x="0" y="0"/>
          <a:chExt cx="0" cy="0"/>
        </a:xfrm>
      </p:grpSpPr>
      <p:sp>
        <p:nvSpPr>
          <p:cNvPr id="103" name="Google Shape;103;p19"/>
          <p:cNvSpPr txBox="1"/>
          <p:nvPr>
            <p:ph type="title"/>
          </p:nvPr>
        </p:nvSpPr>
        <p:spPr>
          <a:xfrm rot="5400000">
            <a:off x="7113680" y="1976345"/>
            <a:ext cx="5851340" cy="2628900"/>
          </a:xfrm>
          <a:prstGeom prst="rect">
            <a:avLst/>
          </a:prstGeom>
          <a:solidFill>
            <a:srgbClr val="5B2B6B">
              <a:alpha val="88627"/>
            </a:srgbClr>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7F7F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19"/>
          <p:cNvSpPr txBox="1"/>
          <p:nvPr>
            <p:ph idx="1" type="body"/>
          </p:nvPr>
        </p:nvSpPr>
        <p:spPr>
          <a:xfrm rot="5400000">
            <a:off x="1779680" y="-576355"/>
            <a:ext cx="5851340" cy="7734300"/>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B2B6B"/>
              </a:buClr>
              <a:buSzPts val="1800"/>
              <a:buNone/>
              <a:defRPr/>
            </a:lvl1pPr>
            <a:lvl2pPr indent="-228600" lvl="1" marL="914400" algn="l">
              <a:lnSpc>
                <a:spcPct val="90000"/>
              </a:lnSpc>
              <a:spcBef>
                <a:spcPts val="500"/>
              </a:spcBef>
              <a:spcAft>
                <a:spcPts val="0"/>
              </a:spcAft>
              <a:buClr>
                <a:srgbClr val="1D1D1D"/>
              </a:buClr>
              <a:buSzPts val="1800"/>
              <a:buNone/>
              <a:defRPr/>
            </a:lvl2pPr>
            <a:lvl3pPr indent="-228600" lvl="2" marL="1371600" algn="l">
              <a:lnSpc>
                <a:spcPct val="90000"/>
              </a:lnSpc>
              <a:spcBef>
                <a:spcPts val="500"/>
              </a:spcBef>
              <a:spcAft>
                <a:spcPts val="0"/>
              </a:spcAft>
              <a:buClr>
                <a:srgbClr val="04768B"/>
              </a:buClr>
              <a:buSzPts val="1800"/>
              <a:buNone/>
              <a:defRPr/>
            </a:lvl3pPr>
            <a:lvl4pPr indent="-228600" lvl="3" marL="1828800" algn="l">
              <a:lnSpc>
                <a:spcPct val="90000"/>
              </a:lnSpc>
              <a:spcBef>
                <a:spcPts val="500"/>
              </a:spcBef>
              <a:spcAft>
                <a:spcPts val="0"/>
              </a:spcAft>
              <a:buClr>
                <a:srgbClr val="90A03A"/>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5" name="Google Shape;105;p19"/>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et contenu 1" type="obj">
  <p:cSld name="OBJECT">
    <p:bg>
      <p:bgPr>
        <a:blipFill>
          <a:blip r:embed="rId2">
            <a:alphaModFix amt="5000"/>
          </a:blip>
          <a:stretch>
            <a:fillRect/>
          </a:stretch>
        </a:blipFill>
      </p:bgPr>
    </p:bg>
    <p:spTree>
      <p:nvGrpSpPr>
        <p:cNvPr id="106" name="Shape 106"/>
        <p:cNvGrpSpPr/>
        <p:nvPr/>
      </p:nvGrpSpPr>
      <p:grpSpPr>
        <a:xfrm>
          <a:off x="0" y="0"/>
          <a:ext cx="0" cy="0"/>
          <a:chOff x="0" y="0"/>
          <a:chExt cx="0" cy="0"/>
        </a:xfrm>
      </p:grpSpPr>
      <p:sp>
        <p:nvSpPr>
          <p:cNvPr id="107" name="Google Shape;107;p20"/>
          <p:cNvSpPr/>
          <p:nvPr/>
        </p:nvSpPr>
        <p:spPr>
          <a:xfrm>
            <a:off x="1104900" y="1752599"/>
            <a:ext cx="3328988" cy="4470828"/>
          </a:xfrm>
          <a:prstGeom prst="rect">
            <a:avLst/>
          </a:prstGeom>
          <a:solidFill>
            <a:srgbClr val="FBFBFB">
              <a:alpha val="4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08" name="Google Shape;108;p20"/>
          <p:cNvPicPr preferRelativeResize="0"/>
          <p:nvPr/>
        </p:nvPicPr>
        <p:blipFill rotWithShape="1">
          <a:blip r:embed="rId3">
            <a:alphaModFix/>
          </a:blip>
          <a:srcRect b="0" l="0" r="0" t="0"/>
          <a:stretch/>
        </p:blipFill>
        <p:spPr>
          <a:xfrm>
            <a:off x="543827" y="1908082"/>
            <a:ext cx="4627299" cy="4629150"/>
          </a:xfrm>
          <a:prstGeom prst="rect">
            <a:avLst/>
          </a:prstGeom>
          <a:noFill/>
          <a:ln>
            <a:noFill/>
          </a:ln>
        </p:spPr>
      </p:pic>
      <p:sp>
        <p:nvSpPr>
          <p:cNvPr id="109" name="Google Shape;109;p20"/>
          <p:cNvSpPr txBox="1"/>
          <p:nvPr>
            <p:ph type="title"/>
          </p:nvPr>
        </p:nvSpPr>
        <p:spPr>
          <a:xfrm>
            <a:off x="838200" y="365125"/>
            <a:ext cx="10515600" cy="1325563"/>
          </a:xfrm>
          <a:prstGeom prst="rect">
            <a:avLst/>
          </a:prstGeom>
          <a:solidFill>
            <a:srgbClr val="5B2B6B">
              <a:alpha val="88627"/>
            </a:srgbClr>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7F7F7"/>
              </a:buClr>
              <a:buSzPts val="4000"/>
              <a:buFont typeface="Asap"/>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20"/>
          <p:cNvSpPr txBox="1"/>
          <p:nvPr>
            <p:ph idx="1" type="body"/>
          </p:nvPr>
        </p:nvSpPr>
        <p:spPr>
          <a:xfrm>
            <a:off x="5543550" y="1825625"/>
            <a:ext cx="5810250" cy="4390840"/>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sz="1800">
                <a:solidFill>
                  <a:schemeClr val="dk1"/>
                </a:solidFill>
              </a:defRPr>
            </a:lvl1pPr>
            <a:lvl2pPr indent="-228600" lvl="1" marL="914400" algn="l">
              <a:lnSpc>
                <a:spcPct val="90000"/>
              </a:lnSpc>
              <a:spcBef>
                <a:spcPts val="500"/>
              </a:spcBef>
              <a:spcAft>
                <a:spcPts val="0"/>
              </a:spcAft>
              <a:buClr>
                <a:schemeClr val="dk1"/>
              </a:buClr>
              <a:buSzPts val="1600"/>
              <a:buNone/>
              <a:defRPr sz="1600">
                <a:solidFill>
                  <a:schemeClr val="dk1"/>
                </a:solidFill>
              </a:defRPr>
            </a:lvl2pPr>
            <a:lvl3pPr indent="-228600" lvl="2" marL="1371600" algn="l">
              <a:lnSpc>
                <a:spcPct val="90000"/>
              </a:lnSpc>
              <a:spcBef>
                <a:spcPts val="500"/>
              </a:spcBef>
              <a:spcAft>
                <a:spcPts val="0"/>
              </a:spcAft>
              <a:buClr>
                <a:srgbClr val="90A03A"/>
              </a:buClr>
              <a:buSzPts val="2000"/>
              <a:buNone/>
              <a:defRPr>
                <a:solidFill>
                  <a:srgbClr val="90A03A"/>
                </a:solidFill>
              </a:defRPr>
            </a:lvl3pPr>
            <a:lvl4pPr indent="-228600" lvl="3" marL="1828800" algn="l">
              <a:lnSpc>
                <a:spcPct val="90000"/>
              </a:lnSpc>
              <a:spcBef>
                <a:spcPts val="500"/>
              </a:spcBef>
              <a:spcAft>
                <a:spcPts val="0"/>
              </a:spcAft>
              <a:buClr>
                <a:srgbClr val="C15027"/>
              </a:buClr>
              <a:buSzPts val="1800"/>
              <a:buNone/>
              <a:defRPr>
                <a:solidFill>
                  <a:srgbClr val="C15027"/>
                </a:solidFill>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20"/>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et contenu 2">
  <p:cSld name="Image et contenu 2">
    <p:bg>
      <p:bgPr>
        <a:blipFill>
          <a:blip r:embed="rId2">
            <a:alphaModFix amt="5000"/>
          </a:blip>
          <a:stretch>
            <a:fillRect/>
          </a:stretch>
        </a:blipFill>
      </p:bgPr>
    </p:bg>
    <p:spTree>
      <p:nvGrpSpPr>
        <p:cNvPr id="112" name="Shape 112"/>
        <p:cNvGrpSpPr/>
        <p:nvPr/>
      </p:nvGrpSpPr>
      <p:grpSpPr>
        <a:xfrm>
          <a:off x="0" y="0"/>
          <a:ext cx="0" cy="0"/>
          <a:chOff x="0" y="0"/>
          <a:chExt cx="0" cy="0"/>
        </a:xfrm>
      </p:grpSpPr>
      <p:sp>
        <p:nvSpPr>
          <p:cNvPr id="113" name="Google Shape;113;p21"/>
          <p:cNvSpPr/>
          <p:nvPr/>
        </p:nvSpPr>
        <p:spPr>
          <a:xfrm>
            <a:off x="1104900" y="1752599"/>
            <a:ext cx="3328988" cy="4470828"/>
          </a:xfrm>
          <a:prstGeom prst="rect">
            <a:avLst/>
          </a:prstGeom>
          <a:solidFill>
            <a:srgbClr val="FBFBFB">
              <a:alpha val="4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4" name="Google Shape;114;p21"/>
          <p:cNvSpPr txBox="1"/>
          <p:nvPr>
            <p:ph type="title"/>
          </p:nvPr>
        </p:nvSpPr>
        <p:spPr>
          <a:xfrm>
            <a:off x="838200" y="365125"/>
            <a:ext cx="10515600" cy="1325563"/>
          </a:xfrm>
          <a:prstGeom prst="rect">
            <a:avLst/>
          </a:prstGeom>
          <a:solidFill>
            <a:srgbClr val="5B2B6B">
              <a:alpha val="88627"/>
            </a:srgbClr>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7F7F7"/>
              </a:buClr>
              <a:buSzPts val="4000"/>
              <a:buFont typeface="Asap"/>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21"/>
          <p:cNvSpPr txBox="1"/>
          <p:nvPr>
            <p:ph idx="1" type="body"/>
          </p:nvPr>
        </p:nvSpPr>
        <p:spPr>
          <a:xfrm>
            <a:off x="5543550" y="1825625"/>
            <a:ext cx="5810250" cy="4387396"/>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sz="1800">
                <a:solidFill>
                  <a:schemeClr val="dk1"/>
                </a:solidFill>
              </a:defRPr>
            </a:lvl1pPr>
            <a:lvl2pPr indent="-228600" lvl="1" marL="914400" algn="l">
              <a:lnSpc>
                <a:spcPct val="90000"/>
              </a:lnSpc>
              <a:spcBef>
                <a:spcPts val="500"/>
              </a:spcBef>
              <a:spcAft>
                <a:spcPts val="0"/>
              </a:spcAft>
              <a:buClr>
                <a:schemeClr val="dk1"/>
              </a:buClr>
              <a:buSzPts val="1600"/>
              <a:buNone/>
              <a:defRPr sz="1600">
                <a:solidFill>
                  <a:schemeClr val="dk1"/>
                </a:solidFill>
              </a:defRPr>
            </a:lvl2pPr>
            <a:lvl3pPr indent="-228600" lvl="2" marL="1371600" algn="l">
              <a:lnSpc>
                <a:spcPct val="90000"/>
              </a:lnSpc>
              <a:spcBef>
                <a:spcPts val="500"/>
              </a:spcBef>
              <a:spcAft>
                <a:spcPts val="0"/>
              </a:spcAft>
              <a:buClr>
                <a:srgbClr val="90A03A"/>
              </a:buClr>
              <a:buSzPts val="2000"/>
              <a:buNone/>
              <a:defRPr>
                <a:solidFill>
                  <a:srgbClr val="90A03A"/>
                </a:solidFill>
              </a:defRPr>
            </a:lvl3pPr>
            <a:lvl4pPr indent="-228600" lvl="3" marL="1828800" algn="l">
              <a:lnSpc>
                <a:spcPct val="90000"/>
              </a:lnSpc>
              <a:spcBef>
                <a:spcPts val="500"/>
              </a:spcBef>
              <a:spcAft>
                <a:spcPts val="0"/>
              </a:spcAft>
              <a:buClr>
                <a:srgbClr val="C15027"/>
              </a:buClr>
              <a:buSzPts val="1800"/>
              <a:buNone/>
              <a:defRPr>
                <a:solidFill>
                  <a:srgbClr val="C15027"/>
                </a:solidFill>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16" name="Google Shape;116;p21"/>
          <p:cNvPicPr preferRelativeResize="0"/>
          <p:nvPr/>
        </p:nvPicPr>
        <p:blipFill rotWithShape="1">
          <a:blip r:embed="rId3">
            <a:alphaModFix/>
          </a:blip>
          <a:srcRect b="12506" l="0" r="0" t="0"/>
          <a:stretch/>
        </p:blipFill>
        <p:spPr>
          <a:xfrm>
            <a:off x="241749" y="1701094"/>
            <a:ext cx="5154844" cy="4511927"/>
          </a:xfrm>
          <a:prstGeom prst="rect">
            <a:avLst/>
          </a:prstGeom>
          <a:noFill/>
          <a:ln>
            <a:noFill/>
          </a:ln>
        </p:spPr>
      </p:pic>
      <p:sp>
        <p:nvSpPr>
          <p:cNvPr id="117" name="Google Shape;117;p21"/>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et contenu 3">
  <p:cSld name="Image et contenu 3">
    <p:bg>
      <p:bgPr>
        <a:blipFill>
          <a:blip r:embed="rId2">
            <a:alphaModFix amt="5000"/>
          </a:blip>
          <a:stretch>
            <a:fillRect/>
          </a:stretch>
        </a:blipFill>
      </p:bgPr>
    </p:bg>
    <p:spTree>
      <p:nvGrpSpPr>
        <p:cNvPr id="118" name="Shape 118"/>
        <p:cNvGrpSpPr/>
        <p:nvPr/>
      </p:nvGrpSpPr>
      <p:grpSpPr>
        <a:xfrm>
          <a:off x="0" y="0"/>
          <a:ext cx="0" cy="0"/>
          <a:chOff x="0" y="0"/>
          <a:chExt cx="0" cy="0"/>
        </a:xfrm>
      </p:grpSpPr>
      <p:sp>
        <p:nvSpPr>
          <p:cNvPr id="119" name="Google Shape;119;p22"/>
          <p:cNvSpPr/>
          <p:nvPr/>
        </p:nvSpPr>
        <p:spPr>
          <a:xfrm>
            <a:off x="1104900" y="1752599"/>
            <a:ext cx="3328988" cy="4470828"/>
          </a:xfrm>
          <a:prstGeom prst="rect">
            <a:avLst/>
          </a:prstGeom>
          <a:solidFill>
            <a:srgbClr val="FBFBFB">
              <a:alpha val="4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0" name="Google Shape;120;p22"/>
          <p:cNvPicPr preferRelativeResize="0"/>
          <p:nvPr/>
        </p:nvPicPr>
        <p:blipFill rotWithShape="1">
          <a:blip r:embed="rId3">
            <a:alphaModFix/>
          </a:blip>
          <a:srcRect b="0" l="0" r="0" t="0"/>
          <a:stretch/>
        </p:blipFill>
        <p:spPr>
          <a:xfrm>
            <a:off x="772886" y="1825625"/>
            <a:ext cx="4349598" cy="4351338"/>
          </a:xfrm>
          <a:prstGeom prst="rect">
            <a:avLst/>
          </a:prstGeom>
          <a:noFill/>
          <a:ln>
            <a:noFill/>
          </a:ln>
        </p:spPr>
      </p:pic>
      <p:sp>
        <p:nvSpPr>
          <p:cNvPr id="121" name="Google Shape;121;p22"/>
          <p:cNvSpPr txBox="1"/>
          <p:nvPr>
            <p:ph type="title"/>
          </p:nvPr>
        </p:nvSpPr>
        <p:spPr>
          <a:xfrm>
            <a:off x="838200" y="365125"/>
            <a:ext cx="10515600" cy="1325563"/>
          </a:xfrm>
          <a:prstGeom prst="rect">
            <a:avLst/>
          </a:prstGeom>
          <a:solidFill>
            <a:srgbClr val="5B2B6B">
              <a:alpha val="88627"/>
            </a:srgbClr>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7F7F7"/>
              </a:buClr>
              <a:buSzPts val="4000"/>
              <a:buFont typeface="Asap"/>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22"/>
          <p:cNvSpPr txBox="1"/>
          <p:nvPr>
            <p:ph idx="1" type="body"/>
          </p:nvPr>
        </p:nvSpPr>
        <p:spPr>
          <a:xfrm>
            <a:off x="5543550" y="1825625"/>
            <a:ext cx="5810250" cy="4390840"/>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sz="1800">
                <a:solidFill>
                  <a:schemeClr val="dk1"/>
                </a:solidFill>
              </a:defRPr>
            </a:lvl1pPr>
            <a:lvl2pPr indent="-228600" lvl="1" marL="914400" algn="l">
              <a:lnSpc>
                <a:spcPct val="90000"/>
              </a:lnSpc>
              <a:spcBef>
                <a:spcPts val="500"/>
              </a:spcBef>
              <a:spcAft>
                <a:spcPts val="0"/>
              </a:spcAft>
              <a:buClr>
                <a:schemeClr val="dk1"/>
              </a:buClr>
              <a:buSzPts val="1600"/>
              <a:buNone/>
              <a:defRPr sz="1600">
                <a:solidFill>
                  <a:schemeClr val="dk1"/>
                </a:solidFill>
              </a:defRPr>
            </a:lvl2pPr>
            <a:lvl3pPr indent="-228600" lvl="2" marL="1371600" algn="l">
              <a:lnSpc>
                <a:spcPct val="90000"/>
              </a:lnSpc>
              <a:spcBef>
                <a:spcPts val="500"/>
              </a:spcBef>
              <a:spcAft>
                <a:spcPts val="0"/>
              </a:spcAft>
              <a:buClr>
                <a:srgbClr val="90A03A"/>
              </a:buClr>
              <a:buSzPts val="2000"/>
              <a:buNone/>
              <a:defRPr>
                <a:solidFill>
                  <a:srgbClr val="90A03A"/>
                </a:solidFill>
              </a:defRPr>
            </a:lvl3pPr>
            <a:lvl4pPr indent="-228600" lvl="3" marL="1828800" algn="l">
              <a:lnSpc>
                <a:spcPct val="90000"/>
              </a:lnSpc>
              <a:spcBef>
                <a:spcPts val="500"/>
              </a:spcBef>
              <a:spcAft>
                <a:spcPts val="0"/>
              </a:spcAft>
              <a:buClr>
                <a:srgbClr val="C15027"/>
              </a:buClr>
              <a:buSzPts val="1800"/>
              <a:buNone/>
              <a:defRPr>
                <a:solidFill>
                  <a:srgbClr val="C15027"/>
                </a:solidFill>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3" name="Google Shape;123;p22"/>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et contenu 4">
  <p:cSld name="Image et contenu 4">
    <p:bg>
      <p:bgPr>
        <a:blipFill>
          <a:blip r:embed="rId2">
            <a:alphaModFix amt="5000"/>
          </a:blip>
          <a:stretch>
            <a:fillRect/>
          </a:stretch>
        </a:blipFill>
      </p:bgPr>
    </p:bg>
    <p:spTree>
      <p:nvGrpSpPr>
        <p:cNvPr id="124" name="Shape 124"/>
        <p:cNvGrpSpPr/>
        <p:nvPr/>
      </p:nvGrpSpPr>
      <p:grpSpPr>
        <a:xfrm>
          <a:off x="0" y="0"/>
          <a:ext cx="0" cy="0"/>
          <a:chOff x="0" y="0"/>
          <a:chExt cx="0" cy="0"/>
        </a:xfrm>
      </p:grpSpPr>
      <p:sp>
        <p:nvSpPr>
          <p:cNvPr id="125" name="Google Shape;125;p23"/>
          <p:cNvSpPr/>
          <p:nvPr/>
        </p:nvSpPr>
        <p:spPr>
          <a:xfrm>
            <a:off x="1104900" y="1752599"/>
            <a:ext cx="3328988" cy="4470828"/>
          </a:xfrm>
          <a:prstGeom prst="rect">
            <a:avLst/>
          </a:prstGeom>
          <a:solidFill>
            <a:srgbClr val="FBFBFB">
              <a:alpha val="4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6" name="Google Shape;126;p23"/>
          <p:cNvPicPr preferRelativeResize="0"/>
          <p:nvPr/>
        </p:nvPicPr>
        <p:blipFill rotWithShape="1">
          <a:blip r:embed="rId3">
            <a:alphaModFix/>
          </a:blip>
          <a:srcRect b="0" l="0" r="0" t="0"/>
          <a:stretch/>
        </p:blipFill>
        <p:spPr>
          <a:xfrm>
            <a:off x="685800" y="1825625"/>
            <a:ext cx="4389084" cy="4390840"/>
          </a:xfrm>
          <a:prstGeom prst="rect">
            <a:avLst/>
          </a:prstGeom>
          <a:noFill/>
          <a:ln>
            <a:noFill/>
          </a:ln>
        </p:spPr>
      </p:pic>
      <p:sp>
        <p:nvSpPr>
          <p:cNvPr id="127" name="Google Shape;127;p23"/>
          <p:cNvSpPr txBox="1"/>
          <p:nvPr>
            <p:ph type="title"/>
          </p:nvPr>
        </p:nvSpPr>
        <p:spPr>
          <a:xfrm>
            <a:off x="838200" y="365125"/>
            <a:ext cx="10515600" cy="1325563"/>
          </a:xfrm>
          <a:prstGeom prst="rect">
            <a:avLst/>
          </a:prstGeom>
          <a:solidFill>
            <a:srgbClr val="5B2B6B">
              <a:alpha val="88627"/>
            </a:srgbClr>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7F7F7"/>
              </a:buClr>
              <a:buSzPts val="4000"/>
              <a:buFont typeface="Asap"/>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23"/>
          <p:cNvSpPr txBox="1"/>
          <p:nvPr>
            <p:ph idx="1" type="body"/>
          </p:nvPr>
        </p:nvSpPr>
        <p:spPr>
          <a:xfrm>
            <a:off x="5543550" y="1825625"/>
            <a:ext cx="5810250" cy="4390840"/>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sz="1800">
                <a:solidFill>
                  <a:schemeClr val="dk1"/>
                </a:solidFill>
              </a:defRPr>
            </a:lvl1pPr>
            <a:lvl2pPr indent="-228600" lvl="1" marL="914400" algn="l">
              <a:lnSpc>
                <a:spcPct val="90000"/>
              </a:lnSpc>
              <a:spcBef>
                <a:spcPts val="500"/>
              </a:spcBef>
              <a:spcAft>
                <a:spcPts val="0"/>
              </a:spcAft>
              <a:buClr>
                <a:schemeClr val="dk1"/>
              </a:buClr>
              <a:buSzPts val="1600"/>
              <a:buNone/>
              <a:defRPr sz="1600">
                <a:solidFill>
                  <a:schemeClr val="dk1"/>
                </a:solidFill>
              </a:defRPr>
            </a:lvl2pPr>
            <a:lvl3pPr indent="-228600" lvl="2" marL="1371600" algn="l">
              <a:lnSpc>
                <a:spcPct val="90000"/>
              </a:lnSpc>
              <a:spcBef>
                <a:spcPts val="500"/>
              </a:spcBef>
              <a:spcAft>
                <a:spcPts val="0"/>
              </a:spcAft>
              <a:buClr>
                <a:srgbClr val="90A03A"/>
              </a:buClr>
              <a:buSzPts val="2000"/>
              <a:buNone/>
              <a:defRPr>
                <a:solidFill>
                  <a:srgbClr val="90A03A"/>
                </a:solidFill>
              </a:defRPr>
            </a:lvl3pPr>
            <a:lvl4pPr indent="-228600" lvl="3" marL="1828800" algn="l">
              <a:lnSpc>
                <a:spcPct val="90000"/>
              </a:lnSpc>
              <a:spcBef>
                <a:spcPts val="500"/>
              </a:spcBef>
              <a:spcAft>
                <a:spcPts val="0"/>
              </a:spcAft>
              <a:buClr>
                <a:srgbClr val="C15027"/>
              </a:buClr>
              <a:buSzPts val="1800"/>
              <a:buNone/>
              <a:defRPr>
                <a:solidFill>
                  <a:srgbClr val="C15027"/>
                </a:solidFill>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9" name="Google Shape;129;p23"/>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position personnalisée">
  <p:cSld name="Disposition personnalisée">
    <p:spTree>
      <p:nvGrpSpPr>
        <p:cNvPr id="130" name="Shape 130"/>
        <p:cNvGrpSpPr/>
        <p:nvPr/>
      </p:nvGrpSpPr>
      <p:grpSpPr>
        <a:xfrm>
          <a:off x="0" y="0"/>
          <a:ext cx="0" cy="0"/>
          <a:chOff x="0" y="0"/>
          <a:chExt cx="0" cy="0"/>
        </a:xfrm>
      </p:grpSpPr>
      <p:sp>
        <p:nvSpPr>
          <p:cNvPr id="131" name="Google Shape;131;p24"/>
          <p:cNvSpPr txBox="1"/>
          <p:nvPr>
            <p:ph type="title"/>
          </p:nvPr>
        </p:nvSpPr>
        <p:spPr>
          <a:xfrm>
            <a:off x="838200" y="365125"/>
            <a:ext cx="10515600" cy="1325563"/>
          </a:xfrm>
          <a:prstGeom prst="rect">
            <a:avLst/>
          </a:prstGeom>
          <a:solidFill>
            <a:srgbClr val="5B2B6B">
              <a:alpha val="88627"/>
            </a:srgbClr>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7F7F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24"/>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r>
              <a:rPr lang="fr-CA"/>
              <a:t>N°</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p:cSld name="Titre et contenu">
    <p:bg>
      <p:bgPr>
        <a:blipFill>
          <a:blip r:embed="rId2">
            <a:alphaModFix amt="5000"/>
          </a:blip>
          <a:stretch>
            <a:fillRect/>
          </a:stretch>
        </a:blipFill>
      </p:bgPr>
    </p:bg>
    <p:spTree>
      <p:nvGrpSpPr>
        <p:cNvPr id="23" name="Shape 23"/>
        <p:cNvGrpSpPr/>
        <p:nvPr/>
      </p:nvGrpSpPr>
      <p:grpSpPr>
        <a:xfrm>
          <a:off x="0" y="0"/>
          <a:ext cx="0" cy="0"/>
          <a:chOff x="0" y="0"/>
          <a:chExt cx="0" cy="0"/>
        </a:xfrm>
      </p:grpSpPr>
      <p:sp>
        <p:nvSpPr>
          <p:cNvPr id="24" name="Google Shape;24;p7"/>
          <p:cNvSpPr txBox="1"/>
          <p:nvPr>
            <p:ph idx="1" type="body"/>
          </p:nvPr>
        </p:nvSpPr>
        <p:spPr>
          <a:xfrm>
            <a:off x="838200" y="1825625"/>
            <a:ext cx="10515600" cy="4390838"/>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B2B6B"/>
              </a:buClr>
              <a:buSzPts val="1800"/>
              <a:buNone/>
              <a:defRPr/>
            </a:lvl1pPr>
            <a:lvl2pPr indent="-228600" lvl="1" marL="914400" algn="l">
              <a:lnSpc>
                <a:spcPct val="90000"/>
              </a:lnSpc>
              <a:spcBef>
                <a:spcPts val="500"/>
              </a:spcBef>
              <a:spcAft>
                <a:spcPts val="0"/>
              </a:spcAft>
              <a:buClr>
                <a:srgbClr val="04768B"/>
              </a:buClr>
              <a:buSzPts val="2400"/>
              <a:buNone/>
              <a:defRPr>
                <a:solidFill>
                  <a:srgbClr val="04768B"/>
                </a:solidFill>
              </a:defRPr>
            </a:lvl2pPr>
            <a:lvl3pPr indent="-228600" lvl="2" marL="1371600" algn="l">
              <a:lnSpc>
                <a:spcPct val="90000"/>
              </a:lnSpc>
              <a:spcBef>
                <a:spcPts val="500"/>
              </a:spcBef>
              <a:spcAft>
                <a:spcPts val="0"/>
              </a:spcAft>
              <a:buClr>
                <a:srgbClr val="90A03A"/>
              </a:buClr>
              <a:buSzPts val="2000"/>
              <a:buNone/>
              <a:defRPr>
                <a:solidFill>
                  <a:srgbClr val="90A03A"/>
                </a:solidFill>
              </a:defRPr>
            </a:lvl3pPr>
            <a:lvl4pPr indent="-228600" lvl="3" marL="1828800" algn="l">
              <a:lnSpc>
                <a:spcPct val="90000"/>
              </a:lnSpc>
              <a:spcBef>
                <a:spcPts val="500"/>
              </a:spcBef>
              <a:spcAft>
                <a:spcPts val="0"/>
              </a:spcAft>
              <a:buClr>
                <a:srgbClr val="C15027"/>
              </a:buClr>
              <a:buSzPts val="1800"/>
              <a:buNone/>
              <a:defRPr>
                <a:solidFill>
                  <a:srgbClr val="C15027"/>
                </a:solidFill>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7"/>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
        <p:nvSpPr>
          <p:cNvPr id="26" name="Google Shape;26;p7"/>
          <p:cNvSpPr txBox="1"/>
          <p:nvPr>
            <p:ph type="title"/>
          </p:nvPr>
        </p:nvSpPr>
        <p:spPr>
          <a:xfrm>
            <a:off x="838200" y="365125"/>
            <a:ext cx="10515600" cy="1325563"/>
          </a:xfrm>
          <a:prstGeom prst="rect">
            <a:avLst/>
          </a:prstGeom>
          <a:solidFill>
            <a:srgbClr val="5B2B6B">
              <a:alpha val="88627"/>
            </a:srgbClr>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7F7F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bg>
      <p:bgPr>
        <a:blipFill>
          <a:blip r:embed="rId2">
            <a:alphaModFix amt="9000"/>
          </a:blip>
          <a:stretch>
            <a:fillRect/>
          </a:stretch>
        </a:blipFill>
      </p:bgPr>
    </p:bg>
    <p:spTree>
      <p:nvGrpSpPr>
        <p:cNvPr id="139" name="Shape 139"/>
        <p:cNvGrpSpPr/>
        <p:nvPr/>
      </p:nvGrpSpPr>
      <p:grpSpPr>
        <a:xfrm>
          <a:off x="0" y="0"/>
          <a:ext cx="0" cy="0"/>
          <a:chOff x="0" y="0"/>
          <a:chExt cx="0" cy="0"/>
        </a:xfrm>
      </p:grpSpPr>
      <p:sp>
        <p:nvSpPr>
          <p:cNvPr id="140" name="Google Shape;140;g27cd883fcfe_0_146"/>
          <p:cNvSpPr/>
          <p:nvPr/>
        </p:nvSpPr>
        <p:spPr>
          <a:xfrm>
            <a:off x="1178488" y="1015710"/>
            <a:ext cx="9975300" cy="4887300"/>
          </a:xfrm>
          <a:prstGeom prst="rect">
            <a:avLst/>
          </a:prstGeom>
          <a:solidFill>
            <a:srgbClr val="FBFBFB">
              <a:alpha val="3059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141" name="Google Shape;141;g27cd883fcfe_0_146"/>
          <p:cNvSpPr txBox="1"/>
          <p:nvPr>
            <p:ph idx="12" type="sldNum"/>
          </p:nvPr>
        </p:nvSpPr>
        <p:spPr>
          <a:xfrm>
            <a:off x="11353800" y="6216465"/>
            <a:ext cx="641700" cy="641700"/>
          </a:xfrm>
          <a:prstGeom prst="rect">
            <a:avLst/>
          </a:prstGeom>
          <a:solidFill>
            <a:srgbClr val="6B407A"/>
          </a:solid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p:cSld name="Diapositive de titre">
    <p:bg>
      <p:bgPr>
        <a:blipFill>
          <a:blip r:embed="rId2">
            <a:alphaModFix/>
          </a:blip>
          <a:stretch>
            <a:fillRect/>
          </a:stretch>
        </a:blipFill>
      </p:bgPr>
    </p:bg>
    <p:spTree>
      <p:nvGrpSpPr>
        <p:cNvPr id="142" name="Shape 142"/>
        <p:cNvGrpSpPr/>
        <p:nvPr/>
      </p:nvGrpSpPr>
      <p:grpSpPr>
        <a:xfrm>
          <a:off x="0" y="0"/>
          <a:ext cx="0" cy="0"/>
          <a:chOff x="0" y="0"/>
          <a:chExt cx="0" cy="0"/>
        </a:xfrm>
      </p:grpSpPr>
      <p:sp>
        <p:nvSpPr>
          <p:cNvPr id="143" name="Google Shape;143;g27cd883fcfe_0_149"/>
          <p:cNvSpPr/>
          <p:nvPr/>
        </p:nvSpPr>
        <p:spPr>
          <a:xfrm>
            <a:off x="0" y="6311989"/>
            <a:ext cx="12192000" cy="5460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pic>
        <p:nvPicPr>
          <p:cNvPr id="144" name="Google Shape;144;g27cd883fcfe_0_149"/>
          <p:cNvPicPr preferRelativeResize="0"/>
          <p:nvPr/>
        </p:nvPicPr>
        <p:blipFill rotWithShape="1">
          <a:blip r:embed="rId3">
            <a:alphaModFix/>
          </a:blip>
          <a:srcRect b="0" l="0" r="0" t="0"/>
          <a:stretch/>
        </p:blipFill>
        <p:spPr>
          <a:xfrm>
            <a:off x="4840120" y="214483"/>
            <a:ext cx="2272608" cy="572926"/>
          </a:xfrm>
          <a:prstGeom prst="rect">
            <a:avLst/>
          </a:prstGeom>
          <a:noFill/>
          <a:ln>
            <a:noFill/>
          </a:ln>
        </p:spPr>
      </p:pic>
      <p:sp>
        <p:nvSpPr>
          <p:cNvPr id="145" name="Google Shape;145;g27cd883fcfe_0_149"/>
          <p:cNvSpPr/>
          <p:nvPr/>
        </p:nvSpPr>
        <p:spPr>
          <a:xfrm>
            <a:off x="29132" y="6217237"/>
            <a:ext cx="966300" cy="5460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146" name="Google Shape;146;g27cd883fcfe_0_149"/>
          <p:cNvSpPr txBox="1"/>
          <p:nvPr>
            <p:ph type="ctrTitle"/>
          </p:nvPr>
        </p:nvSpPr>
        <p:spPr>
          <a:xfrm>
            <a:off x="3628150" y="1732548"/>
            <a:ext cx="4902300" cy="3862500"/>
          </a:xfrm>
          <a:prstGeom prst="rect">
            <a:avLst/>
          </a:prstGeom>
          <a:noFill/>
          <a:ln>
            <a:noFill/>
          </a:ln>
        </p:spPr>
        <p:txBody>
          <a:bodyPr anchorCtr="0" anchor="t" bIns="45700" lIns="91425" spcFirstLastPara="1" rIns="91425" wrap="square" tIns="45700">
            <a:normAutofit/>
          </a:bodyPr>
          <a:lstStyle>
            <a:lvl1pPr lvl="0" rtl="0" algn="ctr">
              <a:lnSpc>
                <a:spcPct val="90000"/>
              </a:lnSpc>
              <a:spcBef>
                <a:spcPts val="0"/>
              </a:spcBef>
              <a:spcAft>
                <a:spcPts val="0"/>
              </a:spcAft>
              <a:buClr>
                <a:srgbClr val="F7F7F7"/>
              </a:buClr>
              <a:buSzPts val="5500"/>
              <a:buFont typeface="Asap"/>
              <a:buNone/>
              <a:defRPr sz="5500">
                <a:solidFill>
                  <a:srgbClr val="F7F7F7"/>
                </a:solidFill>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pic>
        <p:nvPicPr>
          <p:cNvPr id="147" name="Google Shape;147;g27cd883fcfe_0_149"/>
          <p:cNvPicPr preferRelativeResize="0"/>
          <p:nvPr/>
        </p:nvPicPr>
        <p:blipFill rotWithShape="1">
          <a:blip r:embed="rId4">
            <a:alphaModFix/>
          </a:blip>
          <a:srcRect b="0" l="0" r="0" t="0"/>
          <a:stretch/>
        </p:blipFill>
        <p:spPr>
          <a:xfrm>
            <a:off x="4840120" y="6311919"/>
            <a:ext cx="2954719" cy="343572"/>
          </a:xfrm>
          <a:prstGeom prst="rect">
            <a:avLst/>
          </a:prstGeom>
          <a:noFill/>
          <a:ln>
            <a:noFill/>
          </a:ln>
        </p:spPr>
      </p:pic>
      <p:pic>
        <p:nvPicPr>
          <p:cNvPr id="148" name="Google Shape;148;g27cd883fcfe_0_149"/>
          <p:cNvPicPr preferRelativeResize="0"/>
          <p:nvPr/>
        </p:nvPicPr>
        <p:blipFill rotWithShape="1">
          <a:blip r:embed="rId5">
            <a:alphaModFix/>
          </a:blip>
          <a:srcRect b="0" l="0" r="0" t="0"/>
          <a:stretch/>
        </p:blipFill>
        <p:spPr>
          <a:xfrm>
            <a:off x="690974" y="6324992"/>
            <a:ext cx="3033331" cy="330499"/>
          </a:xfrm>
          <a:prstGeom prst="rect">
            <a:avLst/>
          </a:prstGeom>
          <a:noFill/>
          <a:ln>
            <a:noFill/>
          </a:ln>
        </p:spPr>
      </p:pic>
      <p:pic>
        <p:nvPicPr>
          <p:cNvPr id="149" name="Google Shape;149;g27cd883fcfe_0_149"/>
          <p:cNvPicPr preferRelativeResize="0"/>
          <p:nvPr/>
        </p:nvPicPr>
        <p:blipFill rotWithShape="1">
          <a:blip r:embed="rId6">
            <a:alphaModFix/>
          </a:blip>
          <a:srcRect b="33482" l="0" r="0" t="33761"/>
          <a:stretch/>
        </p:blipFill>
        <p:spPr>
          <a:xfrm>
            <a:off x="8910656" y="6217237"/>
            <a:ext cx="2144401" cy="432262"/>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tenaires (Français)">
  <p:cSld name="Partenaires (Français)">
    <p:bg>
      <p:bgPr>
        <a:blipFill>
          <a:blip r:embed="rId2">
            <a:alphaModFix/>
          </a:blip>
          <a:stretch>
            <a:fillRect/>
          </a:stretch>
        </a:blipFill>
      </p:bgPr>
    </p:bg>
    <p:spTree>
      <p:nvGrpSpPr>
        <p:cNvPr id="150" name="Shape 150"/>
        <p:cNvGrpSpPr/>
        <p:nvPr/>
      </p:nvGrpSpPr>
      <p:grpSpPr>
        <a:xfrm>
          <a:off x="0" y="0"/>
          <a:ext cx="0" cy="0"/>
          <a:chOff x="0" y="0"/>
          <a:chExt cx="0" cy="0"/>
        </a:xfrm>
      </p:grpSpPr>
      <p:pic>
        <p:nvPicPr>
          <p:cNvPr id="151" name="Google Shape;151;g27cd883fcfe_0_157"/>
          <p:cNvPicPr preferRelativeResize="0"/>
          <p:nvPr/>
        </p:nvPicPr>
        <p:blipFill rotWithShape="1">
          <a:blip r:embed="rId3">
            <a:alphaModFix/>
          </a:blip>
          <a:srcRect b="0" l="0" r="0" t="0"/>
          <a:stretch/>
        </p:blipFill>
        <p:spPr>
          <a:xfrm>
            <a:off x="3000374" y="2714230"/>
            <a:ext cx="3095626" cy="1905000"/>
          </a:xfrm>
          <a:prstGeom prst="rect">
            <a:avLst/>
          </a:prstGeom>
          <a:noFill/>
          <a:ln>
            <a:noFill/>
          </a:ln>
        </p:spPr>
      </p:pic>
      <p:sp>
        <p:nvSpPr>
          <p:cNvPr id="152" name="Google Shape;152;g27cd883fcfe_0_157"/>
          <p:cNvSpPr/>
          <p:nvPr/>
        </p:nvSpPr>
        <p:spPr>
          <a:xfrm>
            <a:off x="0" y="6311989"/>
            <a:ext cx="12192000" cy="5460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153" name="Google Shape;153;g27cd883fcfe_0_157"/>
          <p:cNvSpPr/>
          <p:nvPr/>
        </p:nvSpPr>
        <p:spPr>
          <a:xfrm>
            <a:off x="29132" y="6217237"/>
            <a:ext cx="966300" cy="5460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pic>
        <p:nvPicPr>
          <p:cNvPr id="154" name="Google Shape;154;g27cd883fcfe_0_157"/>
          <p:cNvPicPr preferRelativeResize="0"/>
          <p:nvPr/>
        </p:nvPicPr>
        <p:blipFill rotWithShape="1">
          <a:blip r:embed="rId4">
            <a:alphaModFix/>
          </a:blip>
          <a:srcRect b="0" l="0" r="0" t="0"/>
          <a:stretch/>
        </p:blipFill>
        <p:spPr>
          <a:xfrm>
            <a:off x="4859339" y="138807"/>
            <a:ext cx="2473321" cy="899015"/>
          </a:xfrm>
          <a:prstGeom prst="rect">
            <a:avLst/>
          </a:prstGeom>
          <a:noFill/>
          <a:ln>
            <a:noFill/>
          </a:ln>
        </p:spPr>
      </p:pic>
      <p:pic>
        <p:nvPicPr>
          <p:cNvPr id="155" name="Google Shape;155;g27cd883fcfe_0_157"/>
          <p:cNvPicPr preferRelativeResize="0"/>
          <p:nvPr/>
        </p:nvPicPr>
        <p:blipFill rotWithShape="1">
          <a:blip r:embed="rId5">
            <a:alphaModFix/>
          </a:blip>
          <a:srcRect b="0" l="0" r="0" t="0"/>
          <a:stretch/>
        </p:blipFill>
        <p:spPr>
          <a:xfrm>
            <a:off x="15373" y="4935087"/>
            <a:ext cx="2325790" cy="1431256"/>
          </a:xfrm>
          <a:prstGeom prst="rect">
            <a:avLst/>
          </a:prstGeom>
          <a:noFill/>
          <a:ln>
            <a:noFill/>
          </a:ln>
        </p:spPr>
      </p:pic>
      <p:pic>
        <p:nvPicPr>
          <p:cNvPr id="156" name="Google Shape;156;g27cd883fcfe_0_157"/>
          <p:cNvPicPr preferRelativeResize="0"/>
          <p:nvPr/>
        </p:nvPicPr>
        <p:blipFill rotWithShape="1">
          <a:blip r:embed="rId6">
            <a:alphaModFix/>
          </a:blip>
          <a:srcRect b="0" l="0" r="0" t="0"/>
          <a:stretch/>
        </p:blipFill>
        <p:spPr>
          <a:xfrm>
            <a:off x="7086367" y="4959864"/>
            <a:ext cx="2325790" cy="1431256"/>
          </a:xfrm>
          <a:prstGeom prst="rect">
            <a:avLst/>
          </a:prstGeom>
          <a:noFill/>
          <a:ln>
            <a:noFill/>
          </a:ln>
        </p:spPr>
      </p:pic>
      <p:pic>
        <p:nvPicPr>
          <p:cNvPr id="157" name="Google Shape;157;g27cd883fcfe_0_157"/>
          <p:cNvPicPr preferRelativeResize="0"/>
          <p:nvPr/>
        </p:nvPicPr>
        <p:blipFill rotWithShape="1">
          <a:blip r:embed="rId7">
            <a:alphaModFix/>
          </a:blip>
          <a:srcRect b="0" l="0" r="0" t="0"/>
          <a:stretch/>
        </p:blipFill>
        <p:spPr>
          <a:xfrm>
            <a:off x="4729369" y="4924723"/>
            <a:ext cx="2325790" cy="1431256"/>
          </a:xfrm>
          <a:prstGeom prst="rect">
            <a:avLst/>
          </a:prstGeom>
          <a:noFill/>
          <a:ln>
            <a:noFill/>
          </a:ln>
        </p:spPr>
      </p:pic>
      <p:pic>
        <p:nvPicPr>
          <p:cNvPr id="158" name="Google Shape;158;g27cd883fcfe_0_157"/>
          <p:cNvPicPr preferRelativeResize="0"/>
          <p:nvPr/>
        </p:nvPicPr>
        <p:blipFill rotWithShape="1">
          <a:blip r:embed="rId8">
            <a:alphaModFix/>
          </a:blip>
          <a:srcRect b="0" l="0" r="0" t="0"/>
          <a:stretch/>
        </p:blipFill>
        <p:spPr>
          <a:xfrm>
            <a:off x="9096374" y="2797013"/>
            <a:ext cx="3095626" cy="1905002"/>
          </a:xfrm>
          <a:prstGeom prst="rect">
            <a:avLst/>
          </a:prstGeom>
          <a:noFill/>
          <a:ln>
            <a:noFill/>
          </a:ln>
        </p:spPr>
      </p:pic>
      <p:pic>
        <p:nvPicPr>
          <p:cNvPr id="159" name="Google Shape;159;g27cd883fcfe_0_157"/>
          <p:cNvPicPr preferRelativeResize="0"/>
          <p:nvPr/>
        </p:nvPicPr>
        <p:blipFill rotWithShape="1">
          <a:blip r:embed="rId9">
            <a:alphaModFix/>
          </a:blip>
          <a:srcRect b="0" l="0" r="0" t="0"/>
          <a:stretch/>
        </p:blipFill>
        <p:spPr>
          <a:xfrm>
            <a:off x="2372371" y="4914361"/>
            <a:ext cx="2325790" cy="1431256"/>
          </a:xfrm>
          <a:prstGeom prst="rect">
            <a:avLst/>
          </a:prstGeom>
          <a:noFill/>
          <a:ln>
            <a:noFill/>
          </a:ln>
        </p:spPr>
      </p:pic>
      <p:pic>
        <p:nvPicPr>
          <p:cNvPr id="160" name="Google Shape;160;g27cd883fcfe_0_157"/>
          <p:cNvPicPr preferRelativeResize="0"/>
          <p:nvPr/>
        </p:nvPicPr>
        <p:blipFill rotWithShape="1">
          <a:blip r:embed="rId10">
            <a:alphaModFix/>
          </a:blip>
          <a:srcRect b="0" l="0" r="0" t="0"/>
          <a:stretch/>
        </p:blipFill>
        <p:spPr>
          <a:xfrm>
            <a:off x="8611" y="2759084"/>
            <a:ext cx="3095626" cy="1905000"/>
          </a:xfrm>
          <a:prstGeom prst="rect">
            <a:avLst/>
          </a:prstGeom>
          <a:noFill/>
          <a:ln>
            <a:noFill/>
          </a:ln>
        </p:spPr>
      </p:pic>
      <p:pic>
        <p:nvPicPr>
          <p:cNvPr id="161" name="Google Shape;161;g27cd883fcfe_0_157"/>
          <p:cNvPicPr preferRelativeResize="0"/>
          <p:nvPr/>
        </p:nvPicPr>
        <p:blipFill rotWithShape="1">
          <a:blip r:embed="rId11">
            <a:alphaModFix/>
          </a:blip>
          <a:srcRect b="0" l="0" r="0" t="0"/>
          <a:stretch/>
        </p:blipFill>
        <p:spPr>
          <a:xfrm>
            <a:off x="5900888" y="2714230"/>
            <a:ext cx="3095626" cy="1905000"/>
          </a:xfrm>
          <a:prstGeom prst="rect">
            <a:avLst/>
          </a:prstGeom>
          <a:noFill/>
          <a:ln>
            <a:noFill/>
          </a:ln>
        </p:spPr>
      </p:pic>
      <p:sp>
        <p:nvSpPr>
          <p:cNvPr id="162" name="Google Shape;162;g27cd883fcfe_0_157"/>
          <p:cNvSpPr txBox="1"/>
          <p:nvPr/>
        </p:nvSpPr>
        <p:spPr>
          <a:xfrm>
            <a:off x="2087033" y="1894891"/>
            <a:ext cx="80181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fr-CA" sz="4400" u="none" cap="none" strike="noStrike">
                <a:solidFill>
                  <a:srgbClr val="0EAB9A"/>
                </a:solidFill>
                <a:latin typeface="Asap"/>
                <a:ea typeface="Asap"/>
                <a:cs typeface="Asap"/>
                <a:sym typeface="Asap"/>
              </a:rPr>
              <a:t>Partenariats et commanditaires</a:t>
            </a:r>
            <a:endParaRPr b="0" i="0" sz="4400" u="none" cap="none" strike="noStrike">
              <a:solidFill>
                <a:srgbClr val="0EAB9A"/>
              </a:solidFill>
              <a:latin typeface="Asap"/>
              <a:ea typeface="Asap"/>
              <a:cs typeface="Asap"/>
              <a:sym typeface="Asap"/>
            </a:endParaRPr>
          </a:p>
        </p:txBody>
      </p:sp>
      <p:sp>
        <p:nvSpPr>
          <p:cNvPr id="163" name="Google Shape;163;g27cd883fcfe_0_157"/>
          <p:cNvSpPr/>
          <p:nvPr/>
        </p:nvSpPr>
        <p:spPr>
          <a:xfrm>
            <a:off x="-2" y="6324384"/>
            <a:ext cx="12192000" cy="5460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pic>
        <p:nvPicPr>
          <p:cNvPr id="164" name="Google Shape;164;g27cd883fcfe_0_157"/>
          <p:cNvPicPr preferRelativeResize="0"/>
          <p:nvPr/>
        </p:nvPicPr>
        <p:blipFill rotWithShape="1">
          <a:blip r:embed="rId12">
            <a:alphaModFix/>
          </a:blip>
          <a:srcRect b="0" l="0" r="0" t="0"/>
          <a:stretch/>
        </p:blipFill>
        <p:spPr>
          <a:xfrm>
            <a:off x="9412156" y="5014169"/>
            <a:ext cx="2337790" cy="1168895"/>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tners (English)">
  <p:cSld name="Partners (English)">
    <p:bg>
      <p:bgPr>
        <a:blipFill>
          <a:blip r:embed="rId2">
            <a:alphaModFix/>
          </a:blip>
          <a:stretch>
            <a:fillRect/>
          </a:stretch>
        </a:blipFill>
      </p:bgPr>
    </p:bg>
    <p:spTree>
      <p:nvGrpSpPr>
        <p:cNvPr id="165" name="Shape 165"/>
        <p:cNvGrpSpPr/>
        <p:nvPr/>
      </p:nvGrpSpPr>
      <p:grpSpPr>
        <a:xfrm>
          <a:off x="0" y="0"/>
          <a:ext cx="0" cy="0"/>
          <a:chOff x="0" y="0"/>
          <a:chExt cx="0" cy="0"/>
        </a:xfrm>
      </p:grpSpPr>
      <p:sp>
        <p:nvSpPr>
          <p:cNvPr id="166" name="Google Shape;166;g27cd883fcfe_0_172"/>
          <p:cNvSpPr/>
          <p:nvPr/>
        </p:nvSpPr>
        <p:spPr>
          <a:xfrm>
            <a:off x="0" y="6311989"/>
            <a:ext cx="12192000" cy="5460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167" name="Google Shape;167;g27cd883fcfe_0_172"/>
          <p:cNvSpPr/>
          <p:nvPr/>
        </p:nvSpPr>
        <p:spPr>
          <a:xfrm>
            <a:off x="29132" y="6217237"/>
            <a:ext cx="966300" cy="5460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pic>
        <p:nvPicPr>
          <p:cNvPr id="168" name="Google Shape;168;g27cd883fcfe_0_172"/>
          <p:cNvPicPr preferRelativeResize="0"/>
          <p:nvPr/>
        </p:nvPicPr>
        <p:blipFill rotWithShape="1">
          <a:blip r:embed="rId3">
            <a:alphaModFix/>
          </a:blip>
          <a:srcRect b="0" l="0" r="0" t="0"/>
          <a:stretch/>
        </p:blipFill>
        <p:spPr>
          <a:xfrm>
            <a:off x="4859339" y="138807"/>
            <a:ext cx="2473321" cy="899015"/>
          </a:xfrm>
          <a:prstGeom prst="rect">
            <a:avLst/>
          </a:prstGeom>
          <a:noFill/>
          <a:ln>
            <a:noFill/>
          </a:ln>
        </p:spPr>
      </p:pic>
      <p:sp>
        <p:nvSpPr>
          <p:cNvPr id="169" name="Google Shape;169;g27cd883fcfe_0_172"/>
          <p:cNvSpPr txBox="1"/>
          <p:nvPr/>
        </p:nvSpPr>
        <p:spPr>
          <a:xfrm>
            <a:off x="3185652" y="1961140"/>
            <a:ext cx="58209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fr-CA" sz="4400" u="none" cap="none" strike="noStrike">
                <a:solidFill>
                  <a:srgbClr val="0EAB9A"/>
                </a:solidFill>
                <a:latin typeface="Asap"/>
                <a:ea typeface="Asap"/>
                <a:cs typeface="Asap"/>
                <a:sym typeface="Asap"/>
              </a:rPr>
              <a:t>Partners and Sponsors</a:t>
            </a:r>
            <a:endParaRPr b="0" i="0" sz="4400" u="none" cap="none" strike="noStrike">
              <a:solidFill>
                <a:srgbClr val="0EAB9A"/>
              </a:solidFill>
              <a:latin typeface="Asap"/>
              <a:ea typeface="Asap"/>
              <a:cs typeface="Asap"/>
              <a:sym typeface="Asap"/>
            </a:endParaRPr>
          </a:p>
        </p:txBody>
      </p:sp>
      <p:sp>
        <p:nvSpPr>
          <p:cNvPr id="170" name="Google Shape;170;g27cd883fcfe_0_172"/>
          <p:cNvSpPr/>
          <p:nvPr/>
        </p:nvSpPr>
        <p:spPr>
          <a:xfrm>
            <a:off x="0" y="6317171"/>
            <a:ext cx="12192000" cy="5460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pic>
        <p:nvPicPr>
          <p:cNvPr id="171" name="Google Shape;171;g27cd883fcfe_0_172"/>
          <p:cNvPicPr preferRelativeResize="0"/>
          <p:nvPr/>
        </p:nvPicPr>
        <p:blipFill rotWithShape="1">
          <a:blip r:embed="rId4">
            <a:alphaModFix/>
          </a:blip>
          <a:srcRect b="0" l="0" r="0" t="0"/>
          <a:stretch/>
        </p:blipFill>
        <p:spPr>
          <a:xfrm>
            <a:off x="3000374" y="2714230"/>
            <a:ext cx="3095626" cy="1905000"/>
          </a:xfrm>
          <a:prstGeom prst="rect">
            <a:avLst/>
          </a:prstGeom>
          <a:noFill/>
          <a:ln>
            <a:noFill/>
          </a:ln>
        </p:spPr>
      </p:pic>
      <p:pic>
        <p:nvPicPr>
          <p:cNvPr id="172" name="Google Shape;172;g27cd883fcfe_0_172"/>
          <p:cNvPicPr preferRelativeResize="0"/>
          <p:nvPr/>
        </p:nvPicPr>
        <p:blipFill rotWithShape="1">
          <a:blip r:embed="rId5">
            <a:alphaModFix/>
          </a:blip>
          <a:srcRect b="0" l="0" r="0" t="0"/>
          <a:stretch/>
        </p:blipFill>
        <p:spPr>
          <a:xfrm>
            <a:off x="15373" y="4935087"/>
            <a:ext cx="2325790" cy="1431256"/>
          </a:xfrm>
          <a:prstGeom prst="rect">
            <a:avLst/>
          </a:prstGeom>
          <a:noFill/>
          <a:ln>
            <a:noFill/>
          </a:ln>
        </p:spPr>
      </p:pic>
      <p:pic>
        <p:nvPicPr>
          <p:cNvPr id="173" name="Google Shape;173;g27cd883fcfe_0_172"/>
          <p:cNvPicPr preferRelativeResize="0"/>
          <p:nvPr/>
        </p:nvPicPr>
        <p:blipFill rotWithShape="1">
          <a:blip r:embed="rId6">
            <a:alphaModFix/>
          </a:blip>
          <a:srcRect b="0" l="0" r="0" t="0"/>
          <a:stretch/>
        </p:blipFill>
        <p:spPr>
          <a:xfrm>
            <a:off x="7086367" y="4959864"/>
            <a:ext cx="2325790" cy="1431256"/>
          </a:xfrm>
          <a:prstGeom prst="rect">
            <a:avLst/>
          </a:prstGeom>
          <a:noFill/>
          <a:ln>
            <a:noFill/>
          </a:ln>
        </p:spPr>
      </p:pic>
      <p:pic>
        <p:nvPicPr>
          <p:cNvPr id="174" name="Google Shape;174;g27cd883fcfe_0_172"/>
          <p:cNvPicPr preferRelativeResize="0"/>
          <p:nvPr/>
        </p:nvPicPr>
        <p:blipFill rotWithShape="1">
          <a:blip r:embed="rId7">
            <a:alphaModFix/>
          </a:blip>
          <a:srcRect b="0" l="0" r="0" t="0"/>
          <a:stretch/>
        </p:blipFill>
        <p:spPr>
          <a:xfrm>
            <a:off x="4729369" y="4924723"/>
            <a:ext cx="2325790" cy="1431256"/>
          </a:xfrm>
          <a:prstGeom prst="rect">
            <a:avLst/>
          </a:prstGeom>
          <a:noFill/>
          <a:ln>
            <a:noFill/>
          </a:ln>
        </p:spPr>
      </p:pic>
      <p:pic>
        <p:nvPicPr>
          <p:cNvPr id="175" name="Google Shape;175;g27cd883fcfe_0_172"/>
          <p:cNvPicPr preferRelativeResize="0"/>
          <p:nvPr/>
        </p:nvPicPr>
        <p:blipFill rotWithShape="1">
          <a:blip r:embed="rId8">
            <a:alphaModFix/>
          </a:blip>
          <a:srcRect b="0" l="0" r="0" t="0"/>
          <a:stretch/>
        </p:blipFill>
        <p:spPr>
          <a:xfrm>
            <a:off x="9096374" y="2797013"/>
            <a:ext cx="3095626" cy="1905002"/>
          </a:xfrm>
          <a:prstGeom prst="rect">
            <a:avLst/>
          </a:prstGeom>
          <a:noFill/>
          <a:ln>
            <a:noFill/>
          </a:ln>
        </p:spPr>
      </p:pic>
      <p:pic>
        <p:nvPicPr>
          <p:cNvPr id="176" name="Google Shape;176;g27cd883fcfe_0_172"/>
          <p:cNvPicPr preferRelativeResize="0"/>
          <p:nvPr/>
        </p:nvPicPr>
        <p:blipFill rotWithShape="1">
          <a:blip r:embed="rId9">
            <a:alphaModFix/>
          </a:blip>
          <a:srcRect b="0" l="0" r="0" t="0"/>
          <a:stretch/>
        </p:blipFill>
        <p:spPr>
          <a:xfrm>
            <a:off x="2372371" y="4914361"/>
            <a:ext cx="2325790" cy="1431256"/>
          </a:xfrm>
          <a:prstGeom prst="rect">
            <a:avLst/>
          </a:prstGeom>
          <a:noFill/>
          <a:ln>
            <a:noFill/>
          </a:ln>
        </p:spPr>
      </p:pic>
      <p:pic>
        <p:nvPicPr>
          <p:cNvPr id="177" name="Google Shape;177;g27cd883fcfe_0_172"/>
          <p:cNvPicPr preferRelativeResize="0"/>
          <p:nvPr/>
        </p:nvPicPr>
        <p:blipFill rotWithShape="1">
          <a:blip r:embed="rId10">
            <a:alphaModFix/>
          </a:blip>
          <a:srcRect b="0" l="0" r="0" t="0"/>
          <a:stretch/>
        </p:blipFill>
        <p:spPr>
          <a:xfrm>
            <a:off x="0" y="2761606"/>
            <a:ext cx="3095626" cy="1905000"/>
          </a:xfrm>
          <a:prstGeom prst="rect">
            <a:avLst/>
          </a:prstGeom>
          <a:noFill/>
          <a:ln>
            <a:noFill/>
          </a:ln>
        </p:spPr>
      </p:pic>
      <p:pic>
        <p:nvPicPr>
          <p:cNvPr id="178" name="Google Shape;178;g27cd883fcfe_0_172"/>
          <p:cNvPicPr preferRelativeResize="0"/>
          <p:nvPr/>
        </p:nvPicPr>
        <p:blipFill rotWithShape="1">
          <a:blip r:embed="rId11">
            <a:alphaModFix/>
          </a:blip>
          <a:srcRect b="0" l="0" r="0" t="0"/>
          <a:stretch/>
        </p:blipFill>
        <p:spPr>
          <a:xfrm>
            <a:off x="5900888" y="2714230"/>
            <a:ext cx="3095626" cy="1905000"/>
          </a:xfrm>
          <a:prstGeom prst="rect">
            <a:avLst/>
          </a:prstGeom>
          <a:noFill/>
          <a:ln>
            <a:noFill/>
          </a:ln>
        </p:spPr>
      </p:pic>
      <p:pic>
        <p:nvPicPr>
          <p:cNvPr id="179" name="Google Shape;179;g27cd883fcfe_0_172"/>
          <p:cNvPicPr preferRelativeResize="0"/>
          <p:nvPr/>
        </p:nvPicPr>
        <p:blipFill rotWithShape="1">
          <a:blip r:embed="rId12">
            <a:alphaModFix/>
          </a:blip>
          <a:srcRect b="0" l="0" r="0" t="0"/>
          <a:stretch/>
        </p:blipFill>
        <p:spPr>
          <a:xfrm>
            <a:off x="9412156" y="5014169"/>
            <a:ext cx="2337790" cy="116889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p:cSld name="Titre et contenu">
    <p:bg>
      <p:bgPr>
        <a:blipFill>
          <a:blip r:embed="rId2">
            <a:alphaModFix amt="5000"/>
          </a:blip>
          <a:stretch>
            <a:fillRect/>
          </a:stretch>
        </a:blipFill>
      </p:bgPr>
    </p:bg>
    <p:spTree>
      <p:nvGrpSpPr>
        <p:cNvPr id="180" name="Shape 180"/>
        <p:cNvGrpSpPr/>
        <p:nvPr/>
      </p:nvGrpSpPr>
      <p:grpSpPr>
        <a:xfrm>
          <a:off x="0" y="0"/>
          <a:ext cx="0" cy="0"/>
          <a:chOff x="0" y="0"/>
          <a:chExt cx="0" cy="0"/>
        </a:xfrm>
      </p:grpSpPr>
      <p:sp>
        <p:nvSpPr>
          <p:cNvPr id="181" name="Google Shape;181;g27cd883fcfe_0_187"/>
          <p:cNvSpPr txBox="1"/>
          <p:nvPr>
            <p:ph idx="1" type="body"/>
          </p:nvPr>
        </p:nvSpPr>
        <p:spPr>
          <a:xfrm>
            <a:off x="838200" y="1825625"/>
            <a:ext cx="10515600" cy="43908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rgbClr val="5B2B6B"/>
              </a:buClr>
              <a:buSzPts val="1900"/>
              <a:buNone/>
              <a:defRPr/>
            </a:lvl1pPr>
            <a:lvl2pPr indent="-228600" lvl="1" marL="914400" rtl="0" algn="l">
              <a:lnSpc>
                <a:spcPct val="90000"/>
              </a:lnSpc>
              <a:spcBef>
                <a:spcPts val="500"/>
              </a:spcBef>
              <a:spcAft>
                <a:spcPts val="0"/>
              </a:spcAft>
              <a:buClr>
                <a:srgbClr val="04768B"/>
              </a:buClr>
              <a:buSzPts val="2400"/>
              <a:buNone/>
              <a:defRPr>
                <a:solidFill>
                  <a:srgbClr val="04768B"/>
                </a:solidFill>
              </a:defRPr>
            </a:lvl2pPr>
            <a:lvl3pPr indent="-228600" lvl="2" marL="1371600" rtl="0" algn="l">
              <a:lnSpc>
                <a:spcPct val="90000"/>
              </a:lnSpc>
              <a:spcBef>
                <a:spcPts val="500"/>
              </a:spcBef>
              <a:spcAft>
                <a:spcPts val="0"/>
              </a:spcAft>
              <a:buClr>
                <a:srgbClr val="90A03A"/>
              </a:buClr>
              <a:buSzPts val="2000"/>
              <a:buNone/>
              <a:defRPr>
                <a:solidFill>
                  <a:srgbClr val="90A03A"/>
                </a:solidFill>
              </a:defRPr>
            </a:lvl3pPr>
            <a:lvl4pPr indent="-228600" lvl="3" marL="1828800" rtl="0" algn="l">
              <a:lnSpc>
                <a:spcPct val="90000"/>
              </a:lnSpc>
              <a:spcBef>
                <a:spcPts val="500"/>
              </a:spcBef>
              <a:spcAft>
                <a:spcPts val="0"/>
              </a:spcAft>
              <a:buClr>
                <a:srgbClr val="C15027"/>
              </a:buClr>
              <a:buSzPts val="1900"/>
              <a:buNone/>
              <a:defRPr>
                <a:solidFill>
                  <a:srgbClr val="C15027"/>
                </a:solidFill>
              </a:defRPr>
            </a:lvl4pPr>
            <a:lvl5pPr indent="-228600" lvl="4" marL="2286000" rtl="0" algn="l">
              <a:lnSpc>
                <a:spcPct val="90000"/>
              </a:lnSpc>
              <a:spcBef>
                <a:spcPts val="500"/>
              </a:spcBef>
              <a:spcAft>
                <a:spcPts val="0"/>
              </a:spcAft>
              <a:buClr>
                <a:schemeClr val="dk1"/>
              </a:buClr>
              <a:buSzPts val="1900"/>
              <a:buNone/>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182" name="Google Shape;182;g27cd883fcfe_0_187"/>
          <p:cNvSpPr txBox="1"/>
          <p:nvPr>
            <p:ph idx="12" type="sldNum"/>
          </p:nvPr>
        </p:nvSpPr>
        <p:spPr>
          <a:xfrm>
            <a:off x="11353800" y="6216465"/>
            <a:ext cx="641700" cy="641700"/>
          </a:xfrm>
          <a:prstGeom prst="rect">
            <a:avLst/>
          </a:prstGeom>
          <a:solidFill>
            <a:srgbClr val="6B407A"/>
          </a:solid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
        <p:nvSpPr>
          <p:cNvPr id="183" name="Google Shape;183;g27cd883fcfe_0_187"/>
          <p:cNvSpPr txBox="1"/>
          <p:nvPr>
            <p:ph type="title"/>
          </p:nvPr>
        </p:nvSpPr>
        <p:spPr>
          <a:xfrm>
            <a:off x="838200" y="365125"/>
            <a:ext cx="10515600" cy="1325700"/>
          </a:xfrm>
          <a:prstGeom prst="rect">
            <a:avLst/>
          </a:prstGeom>
          <a:solidFill>
            <a:srgbClr val="5B2B6B">
              <a:alpha val="89410"/>
            </a:srgbClr>
          </a:solid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F7F7F7"/>
              </a:buClr>
              <a:buSzPts val="19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2" type="title">
  <p:cSld name="TITLE">
    <p:spTree>
      <p:nvGrpSpPr>
        <p:cNvPr id="184" name="Shape 184"/>
        <p:cNvGrpSpPr/>
        <p:nvPr/>
      </p:nvGrpSpPr>
      <p:grpSpPr>
        <a:xfrm>
          <a:off x="0" y="0"/>
          <a:ext cx="0" cy="0"/>
          <a:chOff x="0" y="0"/>
          <a:chExt cx="0" cy="0"/>
        </a:xfrm>
      </p:grpSpPr>
      <p:sp>
        <p:nvSpPr>
          <p:cNvPr id="185" name="Google Shape;185;g27cd883fcfe_0_191"/>
          <p:cNvSpPr txBox="1"/>
          <p:nvPr>
            <p:ph type="ctrTitle"/>
          </p:nvPr>
        </p:nvSpPr>
        <p:spPr>
          <a:xfrm>
            <a:off x="1524000" y="1122363"/>
            <a:ext cx="9144000" cy="2387700"/>
          </a:xfrm>
          <a:prstGeom prst="rect">
            <a:avLst/>
          </a:prstGeom>
          <a:solidFill>
            <a:srgbClr val="5B2B6B">
              <a:alpha val="89410"/>
            </a:srgbClr>
          </a:solidFill>
          <a:ln>
            <a:noFill/>
          </a:ln>
        </p:spPr>
        <p:txBody>
          <a:bodyPr anchorCtr="0" anchor="b" bIns="45700" lIns="91425" spcFirstLastPara="1" rIns="91425" wrap="square" tIns="45700">
            <a:normAutofit/>
          </a:bodyPr>
          <a:lstStyle>
            <a:lvl1pPr lvl="0" rtl="0" algn="ctr">
              <a:lnSpc>
                <a:spcPct val="90000"/>
              </a:lnSpc>
              <a:spcBef>
                <a:spcPts val="0"/>
              </a:spcBef>
              <a:spcAft>
                <a:spcPts val="0"/>
              </a:spcAft>
              <a:buClr>
                <a:srgbClr val="F7F7F7"/>
              </a:buClr>
              <a:buSzPts val="4800"/>
              <a:buFont typeface="Asap"/>
              <a:buNone/>
              <a:defRPr sz="4800">
                <a:solidFill>
                  <a:srgbClr val="F7F7F7"/>
                </a:solidFill>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86" name="Google Shape;186;g27cd883fcfe_0_191"/>
          <p:cNvSpPr txBox="1"/>
          <p:nvPr>
            <p:ph idx="1" type="subTitle"/>
          </p:nvPr>
        </p:nvSpPr>
        <p:spPr>
          <a:xfrm>
            <a:off x="1524000" y="3602038"/>
            <a:ext cx="9144000" cy="16557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45700" lIns="91425" spcFirstLastPara="1" rIns="91425" wrap="square" tIns="45700">
            <a:normAutofit/>
          </a:bodyPr>
          <a:lstStyle>
            <a:lvl1pPr lvl="0" rtl="0" algn="ctr">
              <a:lnSpc>
                <a:spcPct val="90000"/>
              </a:lnSpc>
              <a:spcBef>
                <a:spcPts val="1100"/>
              </a:spcBef>
              <a:spcAft>
                <a:spcPts val="0"/>
              </a:spcAft>
              <a:buClr>
                <a:srgbClr val="5B2B6B"/>
              </a:buClr>
              <a:buSzPts val="2400"/>
              <a:buNone/>
              <a:defRPr sz="2400">
                <a:solidFill>
                  <a:srgbClr val="5B2B6B"/>
                </a:solidFill>
              </a:defRPr>
            </a:lvl1pPr>
            <a:lvl2pPr lvl="1" rtl="0" algn="ctr">
              <a:lnSpc>
                <a:spcPct val="90000"/>
              </a:lnSpc>
              <a:spcBef>
                <a:spcPts val="500"/>
              </a:spcBef>
              <a:spcAft>
                <a:spcPts val="0"/>
              </a:spcAft>
              <a:buClr>
                <a:srgbClr val="1D1D1D"/>
              </a:buClr>
              <a:buSzPts val="2000"/>
              <a:buNone/>
              <a:defRPr sz="2000"/>
            </a:lvl2pPr>
            <a:lvl3pPr lvl="2" rtl="0" algn="ctr">
              <a:lnSpc>
                <a:spcPct val="90000"/>
              </a:lnSpc>
              <a:spcBef>
                <a:spcPts val="500"/>
              </a:spcBef>
              <a:spcAft>
                <a:spcPts val="0"/>
              </a:spcAft>
              <a:buClr>
                <a:srgbClr val="04768B"/>
              </a:buClr>
              <a:buSzPts val="1900"/>
              <a:buNone/>
              <a:defRPr sz="1900"/>
            </a:lvl3pPr>
            <a:lvl4pPr lvl="3" rtl="0" algn="ctr">
              <a:lnSpc>
                <a:spcPct val="90000"/>
              </a:lnSpc>
              <a:spcBef>
                <a:spcPts val="500"/>
              </a:spcBef>
              <a:spcAft>
                <a:spcPts val="0"/>
              </a:spcAft>
              <a:buClr>
                <a:srgbClr val="90A03A"/>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187" name="Google Shape;187;g27cd883fcfe_0_191"/>
          <p:cNvSpPr/>
          <p:nvPr/>
        </p:nvSpPr>
        <p:spPr>
          <a:xfrm>
            <a:off x="0" y="6220326"/>
            <a:ext cx="1070700" cy="638100"/>
          </a:xfrm>
          <a:prstGeom prst="rect">
            <a:avLst/>
          </a:prstGeom>
          <a:solidFill>
            <a:srgbClr val="E9E6EA"/>
          </a:solidFill>
          <a:ln cap="flat" cmpd="sng" w="12700">
            <a:solidFill>
              <a:srgbClr val="E9E6E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188" name="Google Shape;188;g27cd883fcfe_0_191"/>
          <p:cNvSpPr/>
          <p:nvPr/>
        </p:nvSpPr>
        <p:spPr>
          <a:xfrm>
            <a:off x="0" y="6220327"/>
            <a:ext cx="12192000" cy="6381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pic>
        <p:nvPicPr>
          <p:cNvPr id="189" name="Google Shape;189;g27cd883fcfe_0_191"/>
          <p:cNvPicPr preferRelativeResize="0"/>
          <p:nvPr/>
        </p:nvPicPr>
        <p:blipFill rotWithShape="1">
          <a:blip r:embed="rId2">
            <a:alphaModFix/>
          </a:blip>
          <a:srcRect b="0" l="0" r="0" t="0"/>
          <a:stretch/>
        </p:blipFill>
        <p:spPr>
          <a:xfrm>
            <a:off x="4840120" y="58067"/>
            <a:ext cx="2272608" cy="572926"/>
          </a:xfrm>
          <a:prstGeom prst="rect">
            <a:avLst/>
          </a:prstGeom>
          <a:noFill/>
          <a:ln>
            <a:noFill/>
          </a:ln>
        </p:spPr>
      </p:pic>
      <p:pic>
        <p:nvPicPr>
          <p:cNvPr id="190" name="Google Shape;190;g27cd883fcfe_0_191"/>
          <p:cNvPicPr preferRelativeResize="0"/>
          <p:nvPr/>
        </p:nvPicPr>
        <p:blipFill rotWithShape="1">
          <a:blip r:embed="rId3">
            <a:alphaModFix/>
          </a:blip>
          <a:srcRect b="0" l="0" r="0" t="0"/>
          <a:stretch/>
        </p:blipFill>
        <p:spPr>
          <a:xfrm>
            <a:off x="4840120" y="6411669"/>
            <a:ext cx="2954719" cy="343572"/>
          </a:xfrm>
          <a:prstGeom prst="rect">
            <a:avLst/>
          </a:prstGeom>
          <a:noFill/>
          <a:ln>
            <a:noFill/>
          </a:ln>
        </p:spPr>
      </p:pic>
      <p:pic>
        <p:nvPicPr>
          <p:cNvPr id="191" name="Google Shape;191;g27cd883fcfe_0_191"/>
          <p:cNvPicPr preferRelativeResize="0"/>
          <p:nvPr/>
        </p:nvPicPr>
        <p:blipFill rotWithShape="1">
          <a:blip r:embed="rId4">
            <a:alphaModFix/>
          </a:blip>
          <a:srcRect b="0" l="0" r="0" t="0"/>
          <a:stretch/>
        </p:blipFill>
        <p:spPr>
          <a:xfrm>
            <a:off x="690974" y="6424742"/>
            <a:ext cx="3033331" cy="330499"/>
          </a:xfrm>
          <a:prstGeom prst="rect">
            <a:avLst/>
          </a:prstGeom>
          <a:noFill/>
          <a:ln>
            <a:noFill/>
          </a:ln>
        </p:spPr>
      </p:pic>
      <p:pic>
        <p:nvPicPr>
          <p:cNvPr id="192" name="Google Shape;192;g27cd883fcfe_0_191"/>
          <p:cNvPicPr preferRelativeResize="0"/>
          <p:nvPr/>
        </p:nvPicPr>
        <p:blipFill rotWithShape="1">
          <a:blip r:embed="rId5">
            <a:alphaModFix/>
          </a:blip>
          <a:srcRect b="33482" l="0" r="0" t="33761"/>
          <a:stretch/>
        </p:blipFill>
        <p:spPr>
          <a:xfrm>
            <a:off x="8910656" y="6316987"/>
            <a:ext cx="2144401" cy="432262"/>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193" name="Shape 193"/>
        <p:cNvGrpSpPr/>
        <p:nvPr/>
      </p:nvGrpSpPr>
      <p:grpSpPr>
        <a:xfrm>
          <a:off x="0" y="0"/>
          <a:ext cx="0" cy="0"/>
          <a:chOff x="0" y="0"/>
          <a:chExt cx="0" cy="0"/>
        </a:xfrm>
      </p:grpSpPr>
      <p:sp>
        <p:nvSpPr>
          <p:cNvPr id="194" name="Google Shape;194;g27cd883fcfe_0_200"/>
          <p:cNvSpPr txBox="1"/>
          <p:nvPr>
            <p:ph type="title"/>
          </p:nvPr>
        </p:nvSpPr>
        <p:spPr>
          <a:xfrm>
            <a:off x="831850" y="1709738"/>
            <a:ext cx="10515600" cy="2852700"/>
          </a:xfrm>
          <a:prstGeom prst="rect">
            <a:avLst/>
          </a:prstGeom>
          <a:solidFill>
            <a:srgbClr val="5B2B6B">
              <a:alpha val="89410"/>
            </a:srgbClr>
          </a:solid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rgbClr val="F7F7F7"/>
              </a:buClr>
              <a:buSzPts val="6000"/>
              <a:buFont typeface="Asap"/>
              <a:buNone/>
              <a:defRPr sz="6000"/>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95" name="Google Shape;195;g27cd883fcfe_0_200"/>
          <p:cNvSpPr txBox="1"/>
          <p:nvPr>
            <p:ph idx="1" type="body"/>
          </p:nvPr>
        </p:nvSpPr>
        <p:spPr>
          <a:xfrm>
            <a:off x="831850" y="4589463"/>
            <a:ext cx="10515600" cy="15003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900"/>
              <a:buNone/>
              <a:defRPr sz="19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196" name="Google Shape;196;g27cd883fcfe_0_200"/>
          <p:cNvSpPr txBox="1"/>
          <p:nvPr>
            <p:ph idx="12" type="sldNum"/>
          </p:nvPr>
        </p:nvSpPr>
        <p:spPr>
          <a:xfrm>
            <a:off x="11353800" y="6216465"/>
            <a:ext cx="641700" cy="641700"/>
          </a:xfrm>
          <a:prstGeom prst="rect">
            <a:avLst/>
          </a:prstGeom>
          <a:solidFill>
            <a:srgbClr val="6B407A"/>
          </a:solid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197" name="Shape 197"/>
        <p:cNvGrpSpPr/>
        <p:nvPr/>
      </p:nvGrpSpPr>
      <p:grpSpPr>
        <a:xfrm>
          <a:off x="0" y="0"/>
          <a:ext cx="0" cy="0"/>
          <a:chOff x="0" y="0"/>
          <a:chExt cx="0" cy="0"/>
        </a:xfrm>
      </p:grpSpPr>
      <p:sp>
        <p:nvSpPr>
          <p:cNvPr id="198" name="Google Shape;198;g27cd883fcfe_0_204"/>
          <p:cNvSpPr txBox="1"/>
          <p:nvPr>
            <p:ph type="title"/>
          </p:nvPr>
        </p:nvSpPr>
        <p:spPr>
          <a:xfrm>
            <a:off x="838200" y="365125"/>
            <a:ext cx="10515600" cy="1325700"/>
          </a:xfrm>
          <a:prstGeom prst="rect">
            <a:avLst/>
          </a:prstGeom>
          <a:solidFill>
            <a:srgbClr val="5B2B6B">
              <a:alpha val="89410"/>
            </a:srgbClr>
          </a:solid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F7F7F7"/>
              </a:buClr>
              <a:buSzPts val="19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99" name="Google Shape;199;g27cd883fcfe_0_204"/>
          <p:cNvSpPr txBox="1"/>
          <p:nvPr>
            <p:ph idx="1" type="body"/>
          </p:nvPr>
        </p:nvSpPr>
        <p:spPr>
          <a:xfrm>
            <a:off x="838200" y="1825625"/>
            <a:ext cx="5181600" cy="43908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rgbClr val="5B2B6B"/>
              </a:buClr>
              <a:buSzPts val="1900"/>
              <a:buNone/>
              <a:defRPr/>
            </a:lvl1pPr>
            <a:lvl2pPr indent="-228600" lvl="1" marL="914400" rtl="0" algn="l">
              <a:lnSpc>
                <a:spcPct val="90000"/>
              </a:lnSpc>
              <a:spcBef>
                <a:spcPts val="500"/>
              </a:spcBef>
              <a:spcAft>
                <a:spcPts val="0"/>
              </a:spcAft>
              <a:buClr>
                <a:srgbClr val="1D1D1D"/>
              </a:buClr>
              <a:buSzPts val="1900"/>
              <a:buNone/>
              <a:defRPr/>
            </a:lvl2pPr>
            <a:lvl3pPr indent="-228600" lvl="2" marL="1371600" rtl="0" algn="l">
              <a:lnSpc>
                <a:spcPct val="90000"/>
              </a:lnSpc>
              <a:spcBef>
                <a:spcPts val="500"/>
              </a:spcBef>
              <a:spcAft>
                <a:spcPts val="0"/>
              </a:spcAft>
              <a:buClr>
                <a:srgbClr val="04768B"/>
              </a:buClr>
              <a:buSzPts val="1900"/>
              <a:buNone/>
              <a:defRPr/>
            </a:lvl3pPr>
            <a:lvl4pPr indent="-228600" lvl="3" marL="1828800" rtl="0" algn="l">
              <a:lnSpc>
                <a:spcPct val="90000"/>
              </a:lnSpc>
              <a:spcBef>
                <a:spcPts val="500"/>
              </a:spcBef>
              <a:spcAft>
                <a:spcPts val="0"/>
              </a:spcAft>
              <a:buClr>
                <a:srgbClr val="90A03A"/>
              </a:buClr>
              <a:buSzPts val="1900"/>
              <a:buNone/>
              <a:defRPr/>
            </a:lvl4pPr>
            <a:lvl5pPr indent="-228600" lvl="4" marL="2286000" rtl="0" algn="l">
              <a:lnSpc>
                <a:spcPct val="90000"/>
              </a:lnSpc>
              <a:spcBef>
                <a:spcPts val="500"/>
              </a:spcBef>
              <a:spcAft>
                <a:spcPts val="0"/>
              </a:spcAft>
              <a:buClr>
                <a:schemeClr val="dk1"/>
              </a:buClr>
              <a:buSzPts val="1900"/>
              <a:buNone/>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200" name="Google Shape;200;g27cd883fcfe_0_204"/>
          <p:cNvSpPr txBox="1"/>
          <p:nvPr>
            <p:ph idx="2" type="body"/>
          </p:nvPr>
        </p:nvSpPr>
        <p:spPr>
          <a:xfrm>
            <a:off x="6172200" y="1825625"/>
            <a:ext cx="5181600" cy="43908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rgbClr val="5B2B6B"/>
              </a:buClr>
              <a:buSzPts val="1900"/>
              <a:buNone/>
              <a:defRPr/>
            </a:lvl1pPr>
            <a:lvl2pPr indent="-228600" lvl="1" marL="914400" rtl="0" algn="l">
              <a:lnSpc>
                <a:spcPct val="90000"/>
              </a:lnSpc>
              <a:spcBef>
                <a:spcPts val="500"/>
              </a:spcBef>
              <a:spcAft>
                <a:spcPts val="0"/>
              </a:spcAft>
              <a:buClr>
                <a:srgbClr val="1D1D1D"/>
              </a:buClr>
              <a:buSzPts val="1900"/>
              <a:buNone/>
              <a:defRPr/>
            </a:lvl2pPr>
            <a:lvl3pPr indent="-228600" lvl="2" marL="1371600" rtl="0" algn="l">
              <a:lnSpc>
                <a:spcPct val="90000"/>
              </a:lnSpc>
              <a:spcBef>
                <a:spcPts val="500"/>
              </a:spcBef>
              <a:spcAft>
                <a:spcPts val="0"/>
              </a:spcAft>
              <a:buClr>
                <a:srgbClr val="04768B"/>
              </a:buClr>
              <a:buSzPts val="1900"/>
              <a:buNone/>
              <a:defRPr/>
            </a:lvl3pPr>
            <a:lvl4pPr indent="-228600" lvl="3" marL="1828800" rtl="0" algn="l">
              <a:lnSpc>
                <a:spcPct val="90000"/>
              </a:lnSpc>
              <a:spcBef>
                <a:spcPts val="500"/>
              </a:spcBef>
              <a:spcAft>
                <a:spcPts val="0"/>
              </a:spcAft>
              <a:buClr>
                <a:srgbClr val="90A03A"/>
              </a:buClr>
              <a:buSzPts val="1900"/>
              <a:buNone/>
              <a:defRPr/>
            </a:lvl4pPr>
            <a:lvl5pPr indent="-228600" lvl="4" marL="2286000" rtl="0" algn="l">
              <a:lnSpc>
                <a:spcPct val="90000"/>
              </a:lnSpc>
              <a:spcBef>
                <a:spcPts val="500"/>
              </a:spcBef>
              <a:spcAft>
                <a:spcPts val="0"/>
              </a:spcAft>
              <a:buClr>
                <a:schemeClr val="dk1"/>
              </a:buClr>
              <a:buSzPts val="1900"/>
              <a:buNone/>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201" name="Google Shape;201;g27cd883fcfe_0_204"/>
          <p:cNvSpPr txBox="1"/>
          <p:nvPr>
            <p:ph idx="12" type="sldNum"/>
          </p:nvPr>
        </p:nvSpPr>
        <p:spPr>
          <a:xfrm>
            <a:off x="11353800" y="6216465"/>
            <a:ext cx="641700" cy="641700"/>
          </a:xfrm>
          <a:prstGeom prst="rect">
            <a:avLst/>
          </a:prstGeom>
          <a:solidFill>
            <a:srgbClr val="6B407A"/>
          </a:solid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202" name="Shape 202"/>
        <p:cNvGrpSpPr/>
        <p:nvPr/>
      </p:nvGrpSpPr>
      <p:grpSpPr>
        <a:xfrm>
          <a:off x="0" y="0"/>
          <a:ext cx="0" cy="0"/>
          <a:chOff x="0" y="0"/>
          <a:chExt cx="0" cy="0"/>
        </a:xfrm>
      </p:grpSpPr>
      <p:sp>
        <p:nvSpPr>
          <p:cNvPr id="203" name="Google Shape;203;g27cd883fcfe_0_209"/>
          <p:cNvSpPr txBox="1"/>
          <p:nvPr>
            <p:ph type="title"/>
          </p:nvPr>
        </p:nvSpPr>
        <p:spPr>
          <a:xfrm>
            <a:off x="839788" y="365125"/>
            <a:ext cx="10515600" cy="1325700"/>
          </a:xfrm>
          <a:prstGeom prst="rect">
            <a:avLst/>
          </a:prstGeom>
          <a:solidFill>
            <a:srgbClr val="5B2B6B">
              <a:alpha val="89410"/>
            </a:srgbClr>
          </a:solid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F7F7F7"/>
              </a:buClr>
              <a:buSzPts val="19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04" name="Google Shape;204;g27cd883fcfe_0_209"/>
          <p:cNvSpPr txBox="1"/>
          <p:nvPr>
            <p:ph idx="1" type="body"/>
          </p:nvPr>
        </p:nvSpPr>
        <p:spPr>
          <a:xfrm>
            <a:off x="839788" y="1681163"/>
            <a:ext cx="5157900" cy="8241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b" bIns="45700" lIns="91425" spcFirstLastPara="1" rIns="91425" wrap="square" tIns="45700">
            <a:normAutofit/>
          </a:bodyPr>
          <a:lstStyle>
            <a:lvl1pPr indent="-228600" lvl="0" marL="457200" rtl="0" algn="l">
              <a:lnSpc>
                <a:spcPct val="90000"/>
              </a:lnSpc>
              <a:spcBef>
                <a:spcPts val="1100"/>
              </a:spcBef>
              <a:spcAft>
                <a:spcPts val="0"/>
              </a:spcAft>
              <a:buClr>
                <a:srgbClr val="5B2B6B"/>
              </a:buClr>
              <a:buSzPts val="2400"/>
              <a:buNone/>
              <a:defRPr b="1" sz="2400">
                <a:latin typeface="Asap"/>
                <a:ea typeface="Asap"/>
                <a:cs typeface="Asap"/>
                <a:sym typeface="Asap"/>
              </a:defRPr>
            </a:lvl1pPr>
            <a:lvl2pPr indent="-228600" lvl="1" marL="914400" rtl="0" algn="l">
              <a:lnSpc>
                <a:spcPct val="90000"/>
              </a:lnSpc>
              <a:spcBef>
                <a:spcPts val="500"/>
              </a:spcBef>
              <a:spcAft>
                <a:spcPts val="0"/>
              </a:spcAft>
              <a:buClr>
                <a:srgbClr val="1D1D1D"/>
              </a:buClr>
              <a:buSzPts val="2000"/>
              <a:buNone/>
              <a:defRPr b="1" sz="2000"/>
            </a:lvl2pPr>
            <a:lvl3pPr indent="-228600" lvl="2" marL="1371600" rtl="0" algn="l">
              <a:lnSpc>
                <a:spcPct val="90000"/>
              </a:lnSpc>
              <a:spcBef>
                <a:spcPts val="500"/>
              </a:spcBef>
              <a:spcAft>
                <a:spcPts val="0"/>
              </a:spcAft>
              <a:buClr>
                <a:srgbClr val="04768B"/>
              </a:buClr>
              <a:buSzPts val="1900"/>
              <a:buNone/>
              <a:defRPr b="1" sz="1900"/>
            </a:lvl3pPr>
            <a:lvl4pPr indent="-228600" lvl="3" marL="1828800" rtl="0" algn="l">
              <a:lnSpc>
                <a:spcPct val="90000"/>
              </a:lnSpc>
              <a:spcBef>
                <a:spcPts val="500"/>
              </a:spcBef>
              <a:spcAft>
                <a:spcPts val="0"/>
              </a:spcAft>
              <a:buClr>
                <a:srgbClr val="90A03A"/>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205" name="Google Shape;205;g27cd883fcfe_0_209"/>
          <p:cNvSpPr txBox="1"/>
          <p:nvPr>
            <p:ph idx="2" type="body"/>
          </p:nvPr>
        </p:nvSpPr>
        <p:spPr>
          <a:xfrm>
            <a:off x="839788" y="2505075"/>
            <a:ext cx="5157900" cy="37113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rgbClr val="5B2B6B"/>
              </a:buClr>
              <a:buSzPts val="2400"/>
              <a:buNone/>
              <a:defRPr sz="2400"/>
            </a:lvl1pPr>
            <a:lvl2pPr indent="-228600" lvl="1" marL="914400" rtl="0" algn="l">
              <a:lnSpc>
                <a:spcPct val="90000"/>
              </a:lnSpc>
              <a:spcBef>
                <a:spcPts val="500"/>
              </a:spcBef>
              <a:spcAft>
                <a:spcPts val="0"/>
              </a:spcAft>
              <a:buClr>
                <a:srgbClr val="1D1D1D"/>
              </a:buClr>
              <a:buSzPts val="2000"/>
              <a:buNone/>
              <a:defRPr sz="2000"/>
            </a:lvl2pPr>
            <a:lvl3pPr indent="-228600" lvl="2" marL="1371600" rtl="0" algn="l">
              <a:lnSpc>
                <a:spcPct val="90000"/>
              </a:lnSpc>
              <a:spcBef>
                <a:spcPts val="500"/>
              </a:spcBef>
              <a:spcAft>
                <a:spcPts val="0"/>
              </a:spcAft>
              <a:buClr>
                <a:srgbClr val="04768B"/>
              </a:buClr>
              <a:buSzPts val="1900"/>
              <a:buNone/>
              <a:defRPr sz="1900"/>
            </a:lvl3pPr>
            <a:lvl4pPr indent="-228600" lvl="3" marL="1828800" rtl="0" algn="l">
              <a:lnSpc>
                <a:spcPct val="90000"/>
              </a:lnSpc>
              <a:spcBef>
                <a:spcPts val="500"/>
              </a:spcBef>
              <a:spcAft>
                <a:spcPts val="0"/>
              </a:spcAft>
              <a:buClr>
                <a:srgbClr val="90A03A"/>
              </a:buClr>
              <a:buSzPts val="1600"/>
              <a:buNone/>
              <a:defRPr sz="1600"/>
            </a:lvl4pPr>
            <a:lvl5pPr indent="-228600" lvl="4" marL="2286000" rtl="0" algn="l">
              <a:lnSpc>
                <a:spcPct val="90000"/>
              </a:lnSpc>
              <a:spcBef>
                <a:spcPts val="500"/>
              </a:spcBef>
              <a:spcAft>
                <a:spcPts val="0"/>
              </a:spcAft>
              <a:buClr>
                <a:schemeClr val="dk1"/>
              </a:buClr>
              <a:buSzPts val="1600"/>
              <a:buNone/>
              <a:defRPr sz="1600"/>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206" name="Google Shape;206;g27cd883fcfe_0_209"/>
          <p:cNvSpPr txBox="1"/>
          <p:nvPr>
            <p:ph idx="3" type="body"/>
          </p:nvPr>
        </p:nvSpPr>
        <p:spPr>
          <a:xfrm>
            <a:off x="6172200" y="1681163"/>
            <a:ext cx="5183100" cy="8241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b" bIns="45700" lIns="91425" spcFirstLastPara="1" rIns="91425" wrap="square" tIns="45700">
            <a:normAutofit/>
          </a:bodyPr>
          <a:lstStyle>
            <a:lvl1pPr indent="-228600" lvl="0" marL="457200" rtl="0" algn="l">
              <a:lnSpc>
                <a:spcPct val="90000"/>
              </a:lnSpc>
              <a:spcBef>
                <a:spcPts val="1100"/>
              </a:spcBef>
              <a:spcAft>
                <a:spcPts val="0"/>
              </a:spcAft>
              <a:buClr>
                <a:srgbClr val="5B2B6B"/>
              </a:buClr>
              <a:buSzPts val="2400"/>
              <a:buNone/>
              <a:defRPr b="1" sz="2400">
                <a:latin typeface="Asap"/>
                <a:ea typeface="Asap"/>
                <a:cs typeface="Asap"/>
                <a:sym typeface="Asap"/>
              </a:defRPr>
            </a:lvl1pPr>
            <a:lvl2pPr indent="-228600" lvl="1" marL="914400" rtl="0" algn="l">
              <a:lnSpc>
                <a:spcPct val="90000"/>
              </a:lnSpc>
              <a:spcBef>
                <a:spcPts val="500"/>
              </a:spcBef>
              <a:spcAft>
                <a:spcPts val="0"/>
              </a:spcAft>
              <a:buClr>
                <a:srgbClr val="1D1D1D"/>
              </a:buClr>
              <a:buSzPts val="2000"/>
              <a:buNone/>
              <a:defRPr b="1" sz="2000"/>
            </a:lvl2pPr>
            <a:lvl3pPr indent="-228600" lvl="2" marL="1371600" rtl="0" algn="l">
              <a:lnSpc>
                <a:spcPct val="90000"/>
              </a:lnSpc>
              <a:spcBef>
                <a:spcPts val="500"/>
              </a:spcBef>
              <a:spcAft>
                <a:spcPts val="0"/>
              </a:spcAft>
              <a:buClr>
                <a:srgbClr val="04768B"/>
              </a:buClr>
              <a:buSzPts val="1900"/>
              <a:buNone/>
              <a:defRPr b="1" sz="1900"/>
            </a:lvl3pPr>
            <a:lvl4pPr indent="-228600" lvl="3" marL="1828800" rtl="0" algn="l">
              <a:lnSpc>
                <a:spcPct val="90000"/>
              </a:lnSpc>
              <a:spcBef>
                <a:spcPts val="500"/>
              </a:spcBef>
              <a:spcAft>
                <a:spcPts val="0"/>
              </a:spcAft>
              <a:buClr>
                <a:srgbClr val="90A03A"/>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207" name="Google Shape;207;g27cd883fcfe_0_209"/>
          <p:cNvSpPr txBox="1"/>
          <p:nvPr>
            <p:ph idx="4" type="body"/>
          </p:nvPr>
        </p:nvSpPr>
        <p:spPr>
          <a:xfrm>
            <a:off x="6172200" y="2505075"/>
            <a:ext cx="5183100" cy="37113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rgbClr val="5B2B6B"/>
              </a:buClr>
              <a:buSzPts val="2400"/>
              <a:buNone/>
              <a:defRPr sz="2400"/>
            </a:lvl1pPr>
            <a:lvl2pPr indent="-228600" lvl="1" marL="914400" rtl="0" algn="l">
              <a:lnSpc>
                <a:spcPct val="90000"/>
              </a:lnSpc>
              <a:spcBef>
                <a:spcPts val="500"/>
              </a:spcBef>
              <a:spcAft>
                <a:spcPts val="0"/>
              </a:spcAft>
              <a:buClr>
                <a:srgbClr val="1D1D1D"/>
              </a:buClr>
              <a:buSzPts val="2000"/>
              <a:buNone/>
              <a:defRPr sz="2000"/>
            </a:lvl2pPr>
            <a:lvl3pPr indent="-228600" lvl="2" marL="1371600" rtl="0" algn="l">
              <a:lnSpc>
                <a:spcPct val="90000"/>
              </a:lnSpc>
              <a:spcBef>
                <a:spcPts val="500"/>
              </a:spcBef>
              <a:spcAft>
                <a:spcPts val="0"/>
              </a:spcAft>
              <a:buClr>
                <a:srgbClr val="04768B"/>
              </a:buClr>
              <a:buSzPts val="1900"/>
              <a:buNone/>
              <a:defRPr sz="1900"/>
            </a:lvl3pPr>
            <a:lvl4pPr indent="-228600" lvl="3" marL="1828800" rtl="0" algn="l">
              <a:lnSpc>
                <a:spcPct val="90000"/>
              </a:lnSpc>
              <a:spcBef>
                <a:spcPts val="500"/>
              </a:spcBef>
              <a:spcAft>
                <a:spcPts val="0"/>
              </a:spcAft>
              <a:buClr>
                <a:srgbClr val="90A03A"/>
              </a:buClr>
              <a:buSzPts val="1600"/>
              <a:buNone/>
              <a:defRPr sz="1600"/>
            </a:lvl4pPr>
            <a:lvl5pPr indent="-228600" lvl="4" marL="2286000" rtl="0" algn="l">
              <a:lnSpc>
                <a:spcPct val="90000"/>
              </a:lnSpc>
              <a:spcBef>
                <a:spcPts val="500"/>
              </a:spcBef>
              <a:spcAft>
                <a:spcPts val="0"/>
              </a:spcAft>
              <a:buClr>
                <a:schemeClr val="dk1"/>
              </a:buClr>
              <a:buSzPts val="1600"/>
              <a:buNone/>
              <a:defRPr sz="1600"/>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208" name="Google Shape;208;g27cd883fcfe_0_209"/>
          <p:cNvSpPr txBox="1"/>
          <p:nvPr>
            <p:ph idx="12" type="sldNum"/>
          </p:nvPr>
        </p:nvSpPr>
        <p:spPr>
          <a:xfrm>
            <a:off x="11353800" y="6216465"/>
            <a:ext cx="641700" cy="641700"/>
          </a:xfrm>
          <a:prstGeom prst="rect">
            <a:avLst/>
          </a:prstGeom>
          <a:solidFill>
            <a:srgbClr val="6B407A"/>
          </a:solid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209" name="Shape 209"/>
        <p:cNvGrpSpPr/>
        <p:nvPr/>
      </p:nvGrpSpPr>
      <p:grpSpPr>
        <a:xfrm>
          <a:off x="0" y="0"/>
          <a:ext cx="0" cy="0"/>
          <a:chOff x="0" y="0"/>
          <a:chExt cx="0" cy="0"/>
        </a:xfrm>
      </p:grpSpPr>
      <p:sp>
        <p:nvSpPr>
          <p:cNvPr id="210" name="Google Shape;210;g27cd883fcfe_0_216"/>
          <p:cNvSpPr txBox="1"/>
          <p:nvPr>
            <p:ph type="title"/>
          </p:nvPr>
        </p:nvSpPr>
        <p:spPr>
          <a:xfrm>
            <a:off x="838200" y="365125"/>
            <a:ext cx="10515600" cy="1325700"/>
          </a:xfrm>
          <a:prstGeom prst="rect">
            <a:avLst/>
          </a:prstGeom>
          <a:solidFill>
            <a:srgbClr val="5B2B6B">
              <a:alpha val="89410"/>
            </a:srgbClr>
          </a:solid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F7F7F7"/>
              </a:buClr>
              <a:buSzPts val="19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11" name="Google Shape;211;g27cd883fcfe_0_216"/>
          <p:cNvSpPr txBox="1"/>
          <p:nvPr>
            <p:ph idx="12" type="sldNum"/>
          </p:nvPr>
        </p:nvSpPr>
        <p:spPr>
          <a:xfrm>
            <a:off x="11353800" y="6216465"/>
            <a:ext cx="641700" cy="641700"/>
          </a:xfrm>
          <a:prstGeom prst="rect">
            <a:avLst/>
          </a:prstGeom>
          <a:solidFill>
            <a:srgbClr val="6B407A"/>
          </a:solid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tenaires (Français)">
  <p:cSld name="Partenaires (Français)">
    <p:bg>
      <p:bgPr>
        <a:blipFill>
          <a:blip r:embed="rId2">
            <a:alphaModFix/>
          </a:blip>
          <a:stretch>
            <a:fillRect/>
          </a:stretch>
        </a:blipFill>
      </p:bgPr>
    </p:bg>
    <p:spTree>
      <p:nvGrpSpPr>
        <p:cNvPr id="27" name="Shape 27"/>
        <p:cNvGrpSpPr/>
        <p:nvPr/>
      </p:nvGrpSpPr>
      <p:grpSpPr>
        <a:xfrm>
          <a:off x="0" y="0"/>
          <a:ext cx="0" cy="0"/>
          <a:chOff x="0" y="0"/>
          <a:chExt cx="0" cy="0"/>
        </a:xfrm>
      </p:grpSpPr>
      <p:pic>
        <p:nvPicPr>
          <p:cNvPr id="28" name="Google Shape;28;p8"/>
          <p:cNvPicPr preferRelativeResize="0"/>
          <p:nvPr/>
        </p:nvPicPr>
        <p:blipFill rotWithShape="1">
          <a:blip r:embed="rId3">
            <a:alphaModFix/>
          </a:blip>
          <a:srcRect b="0" l="0" r="0" t="0"/>
          <a:stretch/>
        </p:blipFill>
        <p:spPr>
          <a:xfrm>
            <a:off x="3000374" y="2714230"/>
            <a:ext cx="3095626" cy="1905000"/>
          </a:xfrm>
          <a:prstGeom prst="rect">
            <a:avLst/>
          </a:prstGeom>
          <a:noFill/>
          <a:ln>
            <a:noFill/>
          </a:ln>
        </p:spPr>
      </p:pic>
      <p:sp>
        <p:nvSpPr>
          <p:cNvPr id="29" name="Google Shape;29;p8"/>
          <p:cNvSpPr/>
          <p:nvPr/>
        </p:nvSpPr>
        <p:spPr>
          <a:xfrm>
            <a:off x="0" y="6311989"/>
            <a:ext cx="12192000" cy="546011"/>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 name="Google Shape;30;p8"/>
          <p:cNvSpPr/>
          <p:nvPr/>
        </p:nvSpPr>
        <p:spPr>
          <a:xfrm>
            <a:off x="29132" y="6217237"/>
            <a:ext cx="966537" cy="546011"/>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1" name="Google Shape;31;p8"/>
          <p:cNvPicPr preferRelativeResize="0"/>
          <p:nvPr/>
        </p:nvPicPr>
        <p:blipFill rotWithShape="1">
          <a:blip r:embed="rId4">
            <a:alphaModFix/>
          </a:blip>
          <a:srcRect b="0" l="0" r="0" t="0"/>
          <a:stretch/>
        </p:blipFill>
        <p:spPr>
          <a:xfrm>
            <a:off x="4859339" y="138807"/>
            <a:ext cx="2473322" cy="899015"/>
          </a:xfrm>
          <a:prstGeom prst="rect">
            <a:avLst/>
          </a:prstGeom>
          <a:noFill/>
          <a:ln>
            <a:noFill/>
          </a:ln>
        </p:spPr>
      </p:pic>
      <p:pic>
        <p:nvPicPr>
          <p:cNvPr id="32" name="Google Shape;32;p8"/>
          <p:cNvPicPr preferRelativeResize="0"/>
          <p:nvPr/>
        </p:nvPicPr>
        <p:blipFill rotWithShape="1">
          <a:blip r:embed="rId5">
            <a:alphaModFix/>
          </a:blip>
          <a:srcRect b="0" l="0" r="0" t="0"/>
          <a:stretch/>
        </p:blipFill>
        <p:spPr>
          <a:xfrm>
            <a:off x="15373" y="4935087"/>
            <a:ext cx="2325789" cy="1431255"/>
          </a:xfrm>
          <a:prstGeom prst="rect">
            <a:avLst/>
          </a:prstGeom>
          <a:noFill/>
          <a:ln>
            <a:noFill/>
          </a:ln>
        </p:spPr>
      </p:pic>
      <p:pic>
        <p:nvPicPr>
          <p:cNvPr id="33" name="Google Shape;33;p8"/>
          <p:cNvPicPr preferRelativeResize="0"/>
          <p:nvPr/>
        </p:nvPicPr>
        <p:blipFill rotWithShape="1">
          <a:blip r:embed="rId6">
            <a:alphaModFix/>
          </a:blip>
          <a:srcRect b="0" l="0" r="0" t="0"/>
          <a:stretch/>
        </p:blipFill>
        <p:spPr>
          <a:xfrm>
            <a:off x="7086367" y="4959864"/>
            <a:ext cx="2325789" cy="1431255"/>
          </a:xfrm>
          <a:prstGeom prst="rect">
            <a:avLst/>
          </a:prstGeom>
          <a:noFill/>
          <a:ln>
            <a:noFill/>
          </a:ln>
        </p:spPr>
      </p:pic>
      <p:pic>
        <p:nvPicPr>
          <p:cNvPr id="34" name="Google Shape;34;p8"/>
          <p:cNvPicPr preferRelativeResize="0"/>
          <p:nvPr/>
        </p:nvPicPr>
        <p:blipFill rotWithShape="1">
          <a:blip r:embed="rId7">
            <a:alphaModFix/>
          </a:blip>
          <a:srcRect b="0" l="0" r="0" t="0"/>
          <a:stretch/>
        </p:blipFill>
        <p:spPr>
          <a:xfrm>
            <a:off x="4729369" y="4924723"/>
            <a:ext cx="2325789" cy="1431255"/>
          </a:xfrm>
          <a:prstGeom prst="rect">
            <a:avLst/>
          </a:prstGeom>
          <a:noFill/>
          <a:ln>
            <a:noFill/>
          </a:ln>
        </p:spPr>
      </p:pic>
      <p:pic>
        <p:nvPicPr>
          <p:cNvPr id="35" name="Google Shape;35;p8"/>
          <p:cNvPicPr preferRelativeResize="0"/>
          <p:nvPr/>
        </p:nvPicPr>
        <p:blipFill rotWithShape="1">
          <a:blip r:embed="rId8">
            <a:alphaModFix/>
          </a:blip>
          <a:srcRect b="0" l="0" r="0" t="0"/>
          <a:stretch/>
        </p:blipFill>
        <p:spPr>
          <a:xfrm>
            <a:off x="9096374" y="2797013"/>
            <a:ext cx="3095626" cy="1905001"/>
          </a:xfrm>
          <a:prstGeom prst="rect">
            <a:avLst/>
          </a:prstGeom>
          <a:noFill/>
          <a:ln>
            <a:noFill/>
          </a:ln>
        </p:spPr>
      </p:pic>
      <p:pic>
        <p:nvPicPr>
          <p:cNvPr id="36" name="Google Shape;36;p8"/>
          <p:cNvPicPr preferRelativeResize="0"/>
          <p:nvPr/>
        </p:nvPicPr>
        <p:blipFill rotWithShape="1">
          <a:blip r:embed="rId9">
            <a:alphaModFix/>
          </a:blip>
          <a:srcRect b="0" l="0" r="0" t="0"/>
          <a:stretch/>
        </p:blipFill>
        <p:spPr>
          <a:xfrm>
            <a:off x="2372371" y="4914361"/>
            <a:ext cx="2325789" cy="1431255"/>
          </a:xfrm>
          <a:prstGeom prst="rect">
            <a:avLst/>
          </a:prstGeom>
          <a:noFill/>
          <a:ln>
            <a:noFill/>
          </a:ln>
        </p:spPr>
      </p:pic>
      <p:pic>
        <p:nvPicPr>
          <p:cNvPr id="37" name="Google Shape;37;p8"/>
          <p:cNvPicPr preferRelativeResize="0"/>
          <p:nvPr/>
        </p:nvPicPr>
        <p:blipFill rotWithShape="1">
          <a:blip r:embed="rId10">
            <a:alphaModFix/>
          </a:blip>
          <a:srcRect b="0" l="0" r="0" t="0"/>
          <a:stretch/>
        </p:blipFill>
        <p:spPr>
          <a:xfrm>
            <a:off x="8611" y="2759084"/>
            <a:ext cx="3095626" cy="1905000"/>
          </a:xfrm>
          <a:prstGeom prst="rect">
            <a:avLst/>
          </a:prstGeom>
          <a:noFill/>
          <a:ln>
            <a:noFill/>
          </a:ln>
        </p:spPr>
      </p:pic>
      <p:pic>
        <p:nvPicPr>
          <p:cNvPr id="38" name="Google Shape;38;p8"/>
          <p:cNvPicPr preferRelativeResize="0"/>
          <p:nvPr/>
        </p:nvPicPr>
        <p:blipFill rotWithShape="1">
          <a:blip r:embed="rId11">
            <a:alphaModFix/>
          </a:blip>
          <a:srcRect b="0" l="0" r="0" t="0"/>
          <a:stretch/>
        </p:blipFill>
        <p:spPr>
          <a:xfrm>
            <a:off x="5900888" y="2714230"/>
            <a:ext cx="3095626" cy="1905000"/>
          </a:xfrm>
          <a:prstGeom prst="rect">
            <a:avLst/>
          </a:prstGeom>
          <a:noFill/>
          <a:ln>
            <a:noFill/>
          </a:ln>
        </p:spPr>
      </p:pic>
      <p:sp>
        <p:nvSpPr>
          <p:cNvPr id="39" name="Google Shape;39;p8"/>
          <p:cNvSpPr txBox="1"/>
          <p:nvPr/>
        </p:nvSpPr>
        <p:spPr>
          <a:xfrm>
            <a:off x="2087033" y="1894891"/>
            <a:ext cx="8017933"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fr-CA" sz="4400" u="none" cap="none" strike="noStrike">
                <a:solidFill>
                  <a:srgbClr val="0EAB9A"/>
                </a:solidFill>
                <a:latin typeface="Asap"/>
                <a:ea typeface="Asap"/>
                <a:cs typeface="Asap"/>
                <a:sym typeface="Asap"/>
              </a:rPr>
              <a:t>Partenariats et commanditaires</a:t>
            </a:r>
            <a:endParaRPr b="0" i="0" sz="4400" u="none" cap="none" strike="noStrike">
              <a:solidFill>
                <a:srgbClr val="0EAB9A"/>
              </a:solidFill>
              <a:latin typeface="Asap"/>
              <a:ea typeface="Asap"/>
              <a:cs typeface="Asap"/>
              <a:sym typeface="Asap"/>
            </a:endParaRPr>
          </a:p>
        </p:txBody>
      </p:sp>
      <p:sp>
        <p:nvSpPr>
          <p:cNvPr id="40" name="Google Shape;40;p8"/>
          <p:cNvSpPr/>
          <p:nvPr/>
        </p:nvSpPr>
        <p:spPr>
          <a:xfrm>
            <a:off x="-2" y="6324384"/>
            <a:ext cx="12192000" cy="546011"/>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1" name="Google Shape;41;p8"/>
          <p:cNvPicPr preferRelativeResize="0"/>
          <p:nvPr/>
        </p:nvPicPr>
        <p:blipFill rotWithShape="1">
          <a:blip r:embed="rId12">
            <a:alphaModFix/>
          </a:blip>
          <a:srcRect b="0" l="0" r="0" t="0"/>
          <a:stretch/>
        </p:blipFill>
        <p:spPr>
          <a:xfrm>
            <a:off x="9412156" y="5014169"/>
            <a:ext cx="2337790" cy="1168895"/>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212" name="Shape 212"/>
        <p:cNvGrpSpPr/>
        <p:nvPr/>
      </p:nvGrpSpPr>
      <p:grpSpPr>
        <a:xfrm>
          <a:off x="0" y="0"/>
          <a:ext cx="0" cy="0"/>
          <a:chOff x="0" y="0"/>
          <a:chExt cx="0" cy="0"/>
        </a:xfrm>
      </p:grpSpPr>
      <p:sp>
        <p:nvSpPr>
          <p:cNvPr id="213" name="Google Shape;213;g27cd883fcfe_0_219"/>
          <p:cNvSpPr txBox="1"/>
          <p:nvPr>
            <p:ph type="title"/>
          </p:nvPr>
        </p:nvSpPr>
        <p:spPr>
          <a:xfrm>
            <a:off x="839788" y="457200"/>
            <a:ext cx="3600000" cy="1600500"/>
          </a:xfrm>
          <a:prstGeom prst="rect">
            <a:avLst/>
          </a:prstGeom>
          <a:solidFill>
            <a:srgbClr val="5B2B6B">
              <a:alpha val="89410"/>
            </a:srgbClr>
          </a:solid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rgbClr val="F7F7F7"/>
              </a:buClr>
              <a:buSzPts val="3200"/>
              <a:buFont typeface="Asap"/>
              <a:buNone/>
              <a:defRPr sz="3200"/>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14" name="Google Shape;214;g27cd883fcfe_0_219"/>
          <p:cNvSpPr txBox="1"/>
          <p:nvPr>
            <p:ph idx="1" type="body"/>
          </p:nvPr>
        </p:nvSpPr>
        <p:spPr>
          <a:xfrm>
            <a:off x="5546558" y="987425"/>
            <a:ext cx="5808900" cy="52293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rgbClr val="5B2B6B"/>
              </a:buClr>
              <a:buSzPts val="3200"/>
              <a:buNone/>
              <a:defRPr sz="3200"/>
            </a:lvl1pPr>
            <a:lvl2pPr indent="-228600" lvl="1" marL="914400" rtl="0" algn="l">
              <a:lnSpc>
                <a:spcPct val="90000"/>
              </a:lnSpc>
              <a:spcBef>
                <a:spcPts val="500"/>
              </a:spcBef>
              <a:spcAft>
                <a:spcPts val="0"/>
              </a:spcAft>
              <a:buClr>
                <a:srgbClr val="1D1D1D"/>
              </a:buClr>
              <a:buSzPts val="2800"/>
              <a:buNone/>
              <a:defRPr sz="2800"/>
            </a:lvl2pPr>
            <a:lvl3pPr indent="-228600" lvl="2" marL="1371600" rtl="0" algn="l">
              <a:lnSpc>
                <a:spcPct val="90000"/>
              </a:lnSpc>
              <a:spcBef>
                <a:spcPts val="500"/>
              </a:spcBef>
              <a:spcAft>
                <a:spcPts val="0"/>
              </a:spcAft>
              <a:buClr>
                <a:srgbClr val="04768B"/>
              </a:buClr>
              <a:buSzPts val="2400"/>
              <a:buNone/>
              <a:defRPr sz="2400"/>
            </a:lvl3pPr>
            <a:lvl4pPr indent="-228600" lvl="3" marL="1828800" rtl="0" algn="l">
              <a:lnSpc>
                <a:spcPct val="90000"/>
              </a:lnSpc>
              <a:spcBef>
                <a:spcPts val="500"/>
              </a:spcBef>
              <a:spcAft>
                <a:spcPts val="0"/>
              </a:spcAft>
              <a:buClr>
                <a:srgbClr val="90A03A"/>
              </a:buClr>
              <a:buSzPts val="2000"/>
              <a:buNone/>
              <a:defRPr sz="2000"/>
            </a:lvl4pPr>
            <a:lvl5pPr indent="-228600" lvl="4" marL="2286000" rtl="0" algn="l">
              <a:lnSpc>
                <a:spcPct val="90000"/>
              </a:lnSpc>
              <a:spcBef>
                <a:spcPts val="500"/>
              </a:spcBef>
              <a:spcAft>
                <a:spcPts val="0"/>
              </a:spcAft>
              <a:buClr>
                <a:schemeClr val="dk1"/>
              </a:buClr>
              <a:buSzPts val="2000"/>
              <a:buNone/>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215" name="Google Shape;215;g27cd883fcfe_0_219"/>
          <p:cNvSpPr txBox="1"/>
          <p:nvPr>
            <p:ph idx="2" type="body"/>
          </p:nvPr>
        </p:nvSpPr>
        <p:spPr>
          <a:xfrm>
            <a:off x="839788" y="2057399"/>
            <a:ext cx="3600000" cy="41592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rgbClr val="5B2B6B"/>
              </a:buClr>
              <a:buSzPts val="1600"/>
              <a:buNone/>
              <a:defRPr sz="1600"/>
            </a:lvl1pPr>
            <a:lvl2pPr indent="-228600" lvl="1" marL="914400" rtl="0" algn="l">
              <a:lnSpc>
                <a:spcPct val="90000"/>
              </a:lnSpc>
              <a:spcBef>
                <a:spcPts val="500"/>
              </a:spcBef>
              <a:spcAft>
                <a:spcPts val="0"/>
              </a:spcAft>
              <a:buClr>
                <a:srgbClr val="1D1D1D"/>
              </a:buClr>
              <a:buSzPts val="1500"/>
              <a:buNone/>
              <a:defRPr sz="1500"/>
            </a:lvl2pPr>
            <a:lvl3pPr indent="-228600" lvl="2" marL="1371600" rtl="0" algn="l">
              <a:lnSpc>
                <a:spcPct val="90000"/>
              </a:lnSpc>
              <a:spcBef>
                <a:spcPts val="500"/>
              </a:spcBef>
              <a:spcAft>
                <a:spcPts val="0"/>
              </a:spcAft>
              <a:buClr>
                <a:srgbClr val="04768B"/>
              </a:buClr>
              <a:buSzPts val="1200"/>
              <a:buNone/>
              <a:defRPr sz="1200"/>
            </a:lvl3pPr>
            <a:lvl4pPr indent="-228600" lvl="3" marL="1828800" rtl="0" algn="l">
              <a:lnSpc>
                <a:spcPct val="90000"/>
              </a:lnSpc>
              <a:spcBef>
                <a:spcPts val="500"/>
              </a:spcBef>
              <a:spcAft>
                <a:spcPts val="0"/>
              </a:spcAft>
              <a:buClr>
                <a:srgbClr val="90A03A"/>
              </a:buClr>
              <a:buSzPts val="1100"/>
              <a:buNone/>
              <a:defRPr sz="1100"/>
            </a:lvl4pPr>
            <a:lvl5pPr indent="-228600" lvl="4" marL="2286000" rtl="0" algn="l">
              <a:lnSpc>
                <a:spcPct val="90000"/>
              </a:lnSpc>
              <a:spcBef>
                <a:spcPts val="500"/>
              </a:spcBef>
              <a:spcAft>
                <a:spcPts val="0"/>
              </a:spcAft>
              <a:buClr>
                <a:schemeClr val="dk1"/>
              </a:buClr>
              <a:buSzPts val="1100"/>
              <a:buNone/>
              <a:defRPr sz="1100"/>
            </a:lvl5pPr>
            <a:lvl6pPr indent="-228600" lvl="5" marL="2743200" rtl="0" algn="l">
              <a:lnSpc>
                <a:spcPct val="90000"/>
              </a:lnSpc>
              <a:spcBef>
                <a:spcPts val="500"/>
              </a:spcBef>
              <a:spcAft>
                <a:spcPts val="0"/>
              </a:spcAft>
              <a:buClr>
                <a:schemeClr val="dk1"/>
              </a:buClr>
              <a:buSzPts val="1100"/>
              <a:buNone/>
              <a:defRPr sz="1100"/>
            </a:lvl6pPr>
            <a:lvl7pPr indent="-228600" lvl="6" marL="3200400" rtl="0" algn="l">
              <a:lnSpc>
                <a:spcPct val="90000"/>
              </a:lnSpc>
              <a:spcBef>
                <a:spcPts val="500"/>
              </a:spcBef>
              <a:spcAft>
                <a:spcPts val="0"/>
              </a:spcAft>
              <a:buClr>
                <a:schemeClr val="dk1"/>
              </a:buClr>
              <a:buSzPts val="1100"/>
              <a:buNone/>
              <a:defRPr sz="1100"/>
            </a:lvl7pPr>
            <a:lvl8pPr indent="-228600" lvl="7" marL="3657600" rtl="0" algn="l">
              <a:lnSpc>
                <a:spcPct val="90000"/>
              </a:lnSpc>
              <a:spcBef>
                <a:spcPts val="500"/>
              </a:spcBef>
              <a:spcAft>
                <a:spcPts val="0"/>
              </a:spcAft>
              <a:buClr>
                <a:schemeClr val="dk1"/>
              </a:buClr>
              <a:buSzPts val="1100"/>
              <a:buNone/>
              <a:defRPr sz="1100"/>
            </a:lvl8pPr>
            <a:lvl9pPr indent="-228600" lvl="8" marL="4114800" rtl="0" algn="l">
              <a:lnSpc>
                <a:spcPct val="90000"/>
              </a:lnSpc>
              <a:spcBef>
                <a:spcPts val="500"/>
              </a:spcBef>
              <a:spcAft>
                <a:spcPts val="0"/>
              </a:spcAft>
              <a:buClr>
                <a:schemeClr val="dk1"/>
              </a:buClr>
              <a:buSzPts val="1100"/>
              <a:buNone/>
              <a:defRPr sz="1100"/>
            </a:lvl9pPr>
          </a:lstStyle>
          <a:p/>
        </p:txBody>
      </p:sp>
      <p:sp>
        <p:nvSpPr>
          <p:cNvPr id="216" name="Google Shape;216;g27cd883fcfe_0_219"/>
          <p:cNvSpPr txBox="1"/>
          <p:nvPr>
            <p:ph idx="12" type="sldNum"/>
          </p:nvPr>
        </p:nvSpPr>
        <p:spPr>
          <a:xfrm>
            <a:off x="11353800" y="6216465"/>
            <a:ext cx="641700" cy="641700"/>
          </a:xfrm>
          <a:prstGeom prst="rect">
            <a:avLst/>
          </a:prstGeom>
          <a:solidFill>
            <a:srgbClr val="6B407A"/>
          </a:solid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217" name="Shape 217"/>
        <p:cNvGrpSpPr/>
        <p:nvPr/>
      </p:nvGrpSpPr>
      <p:grpSpPr>
        <a:xfrm>
          <a:off x="0" y="0"/>
          <a:ext cx="0" cy="0"/>
          <a:chOff x="0" y="0"/>
          <a:chExt cx="0" cy="0"/>
        </a:xfrm>
      </p:grpSpPr>
      <p:sp>
        <p:nvSpPr>
          <p:cNvPr id="218" name="Google Shape;218;g27cd883fcfe_0_224"/>
          <p:cNvSpPr txBox="1"/>
          <p:nvPr>
            <p:ph type="title"/>
          </p:nvPr>
        </p:nvSpPr>
        <p:spPr>
          <a:xfrm>
            <a:off x="839788" y="457200"/>
            <a:ext cx="3575700" cy="1600500"/>
          </a:xfrm>
          <a:prstGeom prst="rect">
            <a:avLst/>
          </a:prstGeom>
          <a:solidFill>
            <a:srgbClr val="5B2B6B">
              <a:alpha val="89410"/>
            </a:srgbClr>
          </a:solid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rgbClr val="F7F7F7"/>
              </a:buClr>
              <a:buSzPts val="3200"/>
              <a:buFont typeface="Asap"/>
              <a:buNone/>
              <a:defRPr sz="3200"/>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19" name="Google Shape;219;g27cd883fcfe_0_224"/>
          <p:cNvSpPr/>
          <p:nvPr>
            <p:ph idx="2" type="pic"/>
          </p:nvPr>
        </p:nvSpPr>
        <p:spPr>
          <a:xfrm>
            <a:off x="5546558" y="987425"/>
            <a:ext cx="5808900" cy="52293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sp>
      <p:sp>
        <p:nvSpPr>
          <p:cNvPr id="220" name="Google Shape;220;g27cd883fcfe_0_224"/>
          <p:cNvSpPr txBox="1"/>
          <p:nvPr>
            <p:ph idx="1" type="body"/>
          </p:nvPr>
        </p:nvSpPr>
        <p:spPr>
          <a:xfrm>
            <a:off x="839788" y="2057399"/>
            <a:ext cx="3575700" cy="41592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rgbClr val="5B2B6B"/>
              </a:buClr>
              <a:buSzPts val="1600"/>
              <a:buNone/>
              <a:defRPr sz="1600"/>
            </a:lvl1pPr>
            <a:lvl2pPr indent="-228600" lvl="1" marL="914400" rtl="0" algn="l">
              <a:lnSpc>
                <a:spcPct val="90000"/>
              </a:lnSpc>
              <a:spcBef>
                <a:spcPts val="500"/>
              </a:spcBef>
              <a:spcAft>
                <a:spcPts val="0"/>
              </a:spcAft>
              <a:buClr>
                <a:srgbClr val="1D1D1D"/>
              </a:buClr>
              <a:buSzPts val="1500"/>
              <a:buNone/>
              <a:defRPr sz="1500"/>
            </a:lvl2pPr>
            <a:lvl3pPr indent="-228600" lvl="2" marL="1371600" rtl="0" algn="l">
              <a:lnSpc>
                <a:spcPct val="90000"/>
              </a:lnSpc>
              <a:spcBef>
                <a:spcPts val="500"/>
              </a:spcBef>
              <a:spcAft>
                <a:spcPts val="0"/>
              </a:spcAft>
              <a:buClr>
                <a:srgbClr val="04768B"/>
              </a:buClr>
              <a:buSzPts val="1200"/>
              <a:buNone/>
              <a:defRPr sz="1200"/>
            </a:lvl3pPr>
            <a:lvl4pPr indent="-228600" lvl="3" marL="1828800" rtl="0" algn="l">
              <a:lnSpc>
                <a:spcPct val="90000"/>
              </a:lnSpc>
              <a:spcBef>
                <a:spcPts val="500"/>
              </a:spcBef>
              <a:spcAft>
                <a:spcPts val="0"/>
              </a:spcAft>
              <a:buClr>
                <a:srgbClr val="90A03A"/>
              </a:buClr>
              <a:buSzPts val="1100"/>
              <a:buNone/>
              <a:defRPr sz="1100"/>
            </a:lvl4pPr>
            <a:lvl5pPr indent="-228600" lvl="4" marL="2286000" rtl="0" algn="l">
              <a:lnSpc>
                <a:spcPct val="90000"/>
              </a:lnSpc>
              <a:spcBef>
                <a:spcPts val="500"/>
              </a:spcBef>
              <a:spcAft>
                <a:spcPts val="0"/>
              </a:spcAft>
              <a:buClr>
                <a:schemeClr val="dk1"/>
              </a:buClr>
              <a:buSzPts val="1100"/>
              <a:buNone/>
              <a:defRPr sz="1100"/>
            </a:lvl5pPr>
            <a:lvl6pPr indent="-228600" lvl="5" marL="2743200" rtl="0" algn="l">
              <a:lnSpc>
                <a:spcPct val="90000"/>
              </a:lnSpc>
              <a:spcBef>
                <a:spcPts val="500"/>
              </a:spcBef>
              <a:spcAft>
                <a:spcPts val="0"/>
              </a:spcAft>
              <a:buClr>
                <a:schemeClr val="dk1"/>
              </a:buClr>
              <a:buSzPts val="1100"/>
              <a:buNone/>
              <a:defRPr sz="1100"/>
            </a:lvl6pPr>
            <a:lvl7pPr indent="-228600" lvl="6" marL="3200400" rtl="0" algn="l">
              <a:lnSpc>
                <a:spcPct val="90000"/>
              </a:lnSpc>
              <a:spcBef>
                <a:spcPts val="500"/>
              </a:spcBef>
              <a:spcAft>
                <a:spcPts val="0"/>
              </a:spcAft>
              <a:buClr>
                <a:schemeClr val="dk1"/>
              </a:buClr>
              <a:buSzPts val="1100"/>
              <a:buNone/>
              <a:defRPr sz="1100"/>
            </a:lvl7pPr>
            <a:lvl8pPr indent="-228600" lvl="7" marL="3657600" rtl="0" algn="l">
              <a:lnSpc>
                <a:spcPct val="90000"/>
              </a:lnSpc>
              <a:spcBef>
                <a:spcPts val="500"/>
              </a:spcBef>
              <a:spcAft>
                <a:spcPts val="0"/>
              </a:spcAft>
              <a:buClr>
                <a:schemeClr val="dk1"/>
              </a:buClr>
              <a:buSzPts val="1100"/>
              <a:buNone/>
              <a:defRPr sz="1100"/>
            </a:lvl8pPr>
            <a:lvl9pPr indent="-228600" lvl="8" marL="4114800" rtl="0" algn="l">
              <a:lnSpc>
                <a:spcPct val="90000"/>
              </a:lnSpc>
              <a:spcBef>
                <a:spcPts val="500"/>
              </a:spcBef>
              <a:spcAft>
                <a:spcPts val="0"/>
              </a:spcAft>
              <a:buClr>
                <a:schemeClr val="dk1"/>
              </a:buClr>
              <a:buSzPts val="1100"/>
              <a:buNone/>
              <a:defRPr sz="1100"/>
            </a:lvl9pPr>
          </a:lstStyle>
          <a:p/>
        </p:txBody>
      </p:sp>
      <p:sp>
        <p:nvSpPr>
          <p:cNvPr id="221" name="Google Shape;221;g27cd883fcfe_0_224"/>
          <p:cNvSpPr txBox="1"/>
          <p:nvPr>
            <p:ph idx="12" type="sldNum"/>
          </p:nvPr>
        </p:nvSpPr>
        <p:spPr>
          <a:xfrm>
            <a:off x="11353800" y="6216465"/>
            <a:ext cx="641700" cy="641700"/>
          </a:xfrm>
          <a:prstGeom prst="rect">
            <a:avLst/>
          </a:prstGeom>
          <a:solidFill>
            <a:srgbClr val="6B407A"/>
          </a:solid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222" name="Shape 222"/>
        <p:cNvGrpSpPr/>
        <p:nvPr/>
      </p:nvGrpSpPr>
      <p:grpSpPr>
        <a:xfrm>
          <a:off x="0" y="0"/>
          <a:ext cx="0" cy="0"/>
          <a:chOff x="0" y="0"/>
          <a:chExt cx="0" cy="0"/>
        </a:xfrm>
      </p:grpSpPr>
      <p:sp>
        <p:nvSpPr>
          <p:cNvPr id="223" name="Google Shape;223;g27cd883fcfe_0_229"/>
          <p:cNvSpPr txBox="1"/>
          <p:nvPr>
            <p:ph type="title"/>
          </p:nvPr>
        </p:nvSpPr>
        <p:spPr>
          <a:xfrm>
            <a:off x="838200" y="365125"/>
            <a:ext cx="10515600" cy="1325700"/>
          </a:xfrm>
          <a:prstGeom prst="rect">
            <a:avLst/>
          </a:prstGeom>
          <a:solidFill>
            <a:srgbClr val="5B2B6B">
              <a:alpha val="89410"/>
            </a:srgbClr>
          </a:solid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F7F7F7"/>
              </a:buClr>
              <a:buSzPts val="19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24" name="Google Shape;224;g27cd883fcfe_0_229"/>
          <p:cNvSpPr txBox="1"/>
          <p:nvPr>
            <p:ph idx="1" type="body"/>
          </p:nvPr>
        </p:nvSpPr>
        <p:spPr>
          <a:xfrm rot="5400000">
            <a:off x="3900600" y="-1236775"/>
            <a:ext cx="4390800" cy="105156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rgbClr val="5B2B6B"/>
              </a:buClr>
              <a:buSzPts val="1900"/>
              <a:buNone/>
              <a:defRPr/>
            </a:lvl1pPr>
            <a:lvl2pPr indent="-228600" lvl="1" marL="914400" rtl="0" algn="l">
              <a:lnSpc>
                <a:spcPct val="90000"/>
              </a:lnSpc>
              <a:spcBef>
                <a:spcPts val="500"/>
              </a:spcBef>
              <a:spcAft>
                <a:spcPts val="0"/>
              </a:spcAft>
              <a:buClr>
                <a:srgbClr val="1D1D1D"/>
              </a:buClr>
              <a:buSzPts val="1900"/>
              <a:buNone/>
              <a:defRPr/>
            </a:lvl2pPr>
            <a:lvl3pPr indent="-228600" lvl="2" marL="1371600" rtl="0" algn="l">
              <a:lnSpc>
                <a:spcPct val="90000"/>
              </a:lnSpc>
              <a:spcBef>
                <a:spcPts val="500"/>
              </a:spcBef>
              <a:spcAft>
                <a:spcPts val="0"/>
              </a:spcAft>
              <a:buClr>
                <a:srgbClr val="04768B"/>
              </a:buClr>
              <a:buSzPts val="1900"/>
              <a:buNone/>
              <a:defRPr/>
            </a:lvl3pPr>
            <a:lvl4pPr indent="-228600" lvl="3" marL="1828800" rtl="0" algn="l">
              <a:lnSpc>
                <a:spcPct val="90000"/>
              </a:lnSpc>
              <a:spcBef>
                <a:spcPts val="500"/>
              </a:spcBef>
              <a:spcAft>
                <a:spcPts val="0"/>
              </a:spcAft>
              <a:buClr>
                <a:srgbClr val="90A03A"/>
              </a:buClr>
              <a:buSzPts val="1900"/>
              <a:buNone/>
              <a:defRPr/>
            </a:lvl4pPr>
            <a:lvl5pPr indent="-228600" lvl="4" marL="2286000" rtl="0" algn="l">
              <a:lnSpc>
                <a:spcPct val="90000"/>
              </a:lnSpc>
              <a:spcBef>
                <a:spcPts val="500"/>
              </a:spcBef>
              <a:spcAft>
                <a:spcPts val="0"/>
              </a:spcAft>
              <a:buClr>
                <a:schemeClr val="dk1"/>
              </a:buClr>
              <a:buSzPts val="1900"/>
              <a:buNone/>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225" name="Google Shape;225;g27cd883fcfe_0_229"/>
          <p:cNvSpPr txBox="1"/>
          <p:nvPr>
            <p:ph idx="12" type="sldNum"/>
          </p:nvPr>
        </p:nvSpPr>
        <p:spPr>
          <a:xfrm>
            <a:off x="11353800" y="6216465"/>
            <a:ext cx="641700" cy="641700"/>
          </a:xfrm>
          <a:prstGeom prst="rect">
            <a:avLst/>
          </a:prstGeom>
          <a:solidFill>
            <a:srgbClr val="6B407A"/>
          </a:solid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226" name="Shape 226"/>
        <p:cNvGrpSpPr/>
        <p:nvPr/>
      </p:nvGrpSpPr>
      <p:grpSpPr>
        <a:xfrm>
          <a:off x="0" y="0"/>
          <a:ext cx="0" cy="0"/>
          <a:chOff x="0" y="0"/>
          <a:chExt cx="0" cy="0"/>
        </a:xfrm>
      </p:grpSpPr>
      <p:sp>
        <p:nvSpPr>
          <p:cNvPr id="227" name="Google Shape;227;g27cd883fcfe_0_233"/>
          <p:cNvSpPr txBox="1"/>
          <p:nvPr>
            <p:ph type="title"/>
          </p:nvPr>
        </p:nvSpPr>
        <p:spPr>
          <a:xfrm rot="5400000">
            <a:off x="7113750" y="1976275"/>
            <a:ext cx="5851200" cy="2628900"/>
          </a:xfrm>
          <a:prstGeom prst="rect">
            <a:avLst/>
          </a:prstGeom>
          <a:solidFill>
            <a:srgbClr val="5B2B6B">
              <a:alpha val="89410"/>
            </a:srgbClr>
          </a:solid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F7F7F7"/>
              </a:buClr>
              <a:buSzPts val="19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28" name="Google Shape;228;g27cd883fcfe_0_233"/>
          <p:cNvSpPr txBox="1"/>
          <p:nvPr>
            <p:ph idx="1" type="body"/>
          </p:nvPr>
        </p:nvSpPr>
        <p:spPr>
          <a:xfrm rot="5400000">
            <a:off x="1779750" y="-576425"/>
            <a:ext cx="5851200" cy="77343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rgbClr val="5B2B6B"/>
              </a:buClr>
              <a:buSzPts val="1900"/>
              <a:buNone/>
              <a:defRPr/>
            </a:lvl1pPr>
            <a:lvl2pPr indent="-228600" lvl="1" marL="914400" rtl="0" algn="l">
              <a:lnSpc>
                <a:spcPct val="90000"/>
              </a:lnSpc>
              <a:spcBef>
                <a:spcPts val="500"/>
              </a:spcBef>
              <a:spcAft>
                <a:spcPts val="0"/>
              </a:spcAft>
              <a:buClr>
                <a:srgbClr val="1D1D1D"/>
              </a:buClr>
              <a:buSzPts val="1900"/>
              <a:buNone/>
              <a:defRPr/>
            </a:lvl2pPr>
            <a:lvl3pPr indent="-228600" lvl="2" marL="1371600" rtl="0" algn="l">
              <a:lnSpc>
                <a:spcPct val="90000"/>
              </a:lnSpc>
              <a:spcBef>
                <a:spcPts val="500"/>
              </a:spcBef>
              <a:spcAft>
                <a:spcPts val="0"/>
              </a:spcAft>
              <a:buClr>
                <a:srgbClr val="04768B"/>
              </a:buClr>
              <a:buSzPts val="1900"/>
              <a:buNone/>
              <a:defRPr/>
            </a:lvl3pPr>
            <a:lvl4pPr indent="-228600" lvl="3" marL="1828800" rtl="0" algn="l">
              <a:lnSpc>
                <a:spcPct val="90000"/>
              </a:lnSpc>
              <a:spcBef>
                <a:spcPts val="500"/>
              </a:spcBef>
              <a:spcAft>
                <a:spcPts val="0"/>
              </a:spcAft>
              <a:buClr>
                <a:srgbClr val="90A03A"/>
              </a:buClr>
              <a:buSzPts val="1900"/>
              <a:buNone/>
              <a:defRPr/>
            </a:lvl4pPr>
            <a:lvl5pPr indent="-228600" lvl="4" marL="2286000" rtl="0" algn="l">
              <a:lnSpc>
                <a:spcPct val="90000"/>
              </a:lnSpc>
              <a:spcBef>
                <a:spcPts val="500"/>
              </a:spcBef>
              <a:spcAft>
                <a:spcPts val="0"/>
              </a:spcAft>
              <a:buClr>
                <a:schemeClr val="dk1"/>
              </a:buClr>
              <a:buSzPts val="1900"/>
              <a:buNone/>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229" name="Google Shape;229;g27cd883fcfe_0_233"/>
          <p:cNvSpPr txBox="1"/>
          <p:nvPr>
            <p:ph idx="12" type="sldNum"/>
          </p:nvPr>
        </p:nvSpPr>
        <p:spPr>
          <a:xfrm>
            <a:off x="11353800" y="6216465"/>
            <a:ext cx="641700" cy="641700"/>
          </a:xfrm>
          <a:prstGeom prst="rect">
            <a:avLst/>
          </a:prstGeom>
          <a:solidFill>
            <a:srgbClr val="6B407A"/>
          </a:solid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et contenu 1" type="obj">
  <p:cSld name="OBJECT">
    <p:bg>
      <p:bgPr>
        <a:blipFill>
          <a:blip r:embed="rId2">
            <a:alphaModFix amt="5000"/>
          </a:blip>
          <a:stretch>
            <a:fillRect/>
          </a:stretch>
        </a:blipFill>
      </p:bgPr>
    </p:bg>
    <p:spTree>
      <p:nvGrpSpPr>
        <p:cNvPr id="230" name="Shape 230"/>
        <p:cNvGrpSpPr/>
        <p:nvPr/>
      </p:nvGrpSpPr>
      <p:grpSpPr>
        <a:xfrm>
          <a:off x="0" y="0"/>
          <a:ext cx="0" cy="0"/>
          <a:chOff x="0" y="0"/>
          <a:chExt cx="0" cy="0"/>
        </a:xfrm>
      </p:grpSpPr>
      <p:sp>
        <p:nvSpPr>
          <p:cNvPr id="231" name="Google Shape;231;g27cd883fcfe_0_237"/>
          <p:cNvSpPr/>
          <p:nvPr/>
        </p:nvSpPr>
        <p:spPr>
          <a:xfrm>
            <a:off x="1104900" y="1752599"/>
            <a:ext cx="3329100" cy="4470900"/>
          </a:xfrm>
          <a:prstGeom prst="rect">
            <a:avLst/>
          </a:prstGeom>
          <a:solidFill>
            <a:srgbClr val="FBFBFB">
              <a:alpha val="5059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pic>
        <p:nvPicPr>
          <p:cNvPr id="232" name="Google Shape;232;g27cd883fcfe_0_237"/>
          <p:cNvPicPr preferRelativeResize="0"/>
          <p:nvPr/>
        </p:nvPicPr>
        <p:blipFill rotWithShape="1">
          <a:blip r:embed="rId3">
            <a:alphaModFix/>
          </a:blip>
          <a:srcRect b="0" l="0" r="0" t="0"/>
          <a:stretch/>
        </p:blipFill>
        <p:spPr>
          <a:xfrm>
            <a:off x="543827" y="1908082"/>
            <a:ext cx="4627300" cy="4629149"/>
          </a:xfrm>
          <a:prstGeom prst="rect">
            <a:avLst/>
          </a:prstGeom>
          <a:noFill/>
          <a:ln>
            <a:noFill/>
          </a:ln>
        </p:spPr>
      </p:pic>
      <p:sp>
        <p:nvSpPr>
          <p:cNvPr id="233" name="Google Shape;233;g27cd883fcfe_0_237"/>
          <p:cNvSpPr txBox="1"/>
          <p:nvPr>
            <p:ph type="title"/>
          </p:nvPr>
        </p:nvSpPr>
        <p:spPr>
          <a:xfrm>
            <a:off x="838200" y="365125"/>
            <a:ext cx="10515600" cy="1325700"/>
          </a:xfrm>
          <a:prstGeom prst="rect">
            <a:avLst/>
          </a:prstGeom>
          <a:solidFill>
            <a:srgbClr val="5B2B6B">
              <a:alpha val="89410"/>
            </a:srgbClr>
          </a:solid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F7F7F7"/>
              </a:buClr>
              <a:buSzPts val="4000"/>
              <a:buFont typeface="Asap"/>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34" name="Google Shape;234;g27cd883fcfe_0_237"/>
          <p:cNvSpPr txBox="1"/>
          <p:nvPr>
            <p:ph idx="1" type="body"/>
          </p:nvPr>
        </p:nvSpPr>
        <p:spPr>
          <a:xfrm>
            <a:off x="5543550" y="1825625"/>
            <a:ext cx="5810400" cy="43908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chemeClr val="dk1"/>
              </a:buClr>
              <a:buSzPts val="1900"/>
              <a:buNone/>
              <a:defRPr sz="1900">
                <a:solidFill>
                  <a:schemeClr val="dk1"/>
                </a:solidFill>
              </a:defRPr>
            </a:lvl1pPr>
            <a:lvl2pPr indent="-228600" lvl="1" marL="914400" rtl="0" algn="l">
              <a:lnSpc>
                <a:spcPct val="90000"/>
              </a:lnSpc>
              <a:spcBef>
                <a:spcPts val="500"/>
              </a:spcBef>
              <a:spcAft>
                <a:spcPts val="0"/>
              </a:spcAft>
              <a:buClr>
                <a:schemeClr val="dk1"/>
              </a:buClr>
              <a:buSzPts val="1600"/>
              <a:buNone/>
              <a:defRPr sz="1600">
                <a:solidFill>
                  <a:schemeClr val="dk1"/>
                </a:solidFill>
              </a:defRPr>
            </a:lvl2pPr>
            <a:lvl3pPr indent="-228600" lvl="2" marL="1371600" rtl="0" algn="l">
              <a:lnSpc>
                <a:spcPct val="90000"/>
              </a:lnSpc>
              <a:spcBef>
                <a:spcPts val="500"/>
              </a:spcBef>
              <a:spcAft>
                <a:spcPts val="0"/>
              </a:spcAft>
              <a:buClr>
                <a:srgbClr val="90A03A"/>
              </a:buClr>
              <a:buSzPts val="2000"/>
              <a:buNone/>
              <a:defRPr>
                <a:solidFill>
                  <a:srgbClr val="90A03A"/>
                </a:solidFill>
              </a:defRPr>
            </a:lvl3pPr>
            <a:lvl4pPr indent="-228600" lvl="3" marL="1828800" rtl="0" algn="l">
              <a:lnSpc>
                <a:spcPct val="90000"/>
              </a:lnSpc>
              <a:spcBef>
                <a:spcPts val="500"/>
              </a:spcBef>
              <a:spcAft>
                <a:spcPts val="0"/>
              </a:spcAft>
              <a:buClr>
                <a:srgbClr val="C15027"/>
              </a:buClr>
              <a:buSzPts val="1900"/>
              <a:buNone/>
              <a:defRPr>
                <a:solidFill>
                  <a:srgbClr val="C15027"/>
                </a:solidFill>
              </a:defRPr>
            </a:lvl4pPr>
            <a:lvl5pPr indent="-228600" lvl="4" marL="2286000" rtl="0" algn="l">
              <a:lnSpc>
                <a:spcPct val="90000"/>
              </a:lnSpc>
              <a:spcBef>
                <a:spcPts val="500"/>
              </a:spcBef>
              <a:spcAft>
                <a:spcPts val="0"/>
              </a:spcAft>
              <a:buClr>
                <a:schemeClr val="dk1"/>
              </a:buClr>
              <a:buSzPts val="1900"/>
              <a:buNone/>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235" name="Google Shape;235;g27cd883fcfe_0_237"/>
          <p:cNvSpPr txBox="1"/>
          <p:nvPr>
            <p:ph idx="12" type="sldNum"/>
          </p:nvPr>
        </p:nvSpPr>
        <p:spPr>
          <a:xfrm>
            <a:off x="11353800" y="6216465"/>
            <a:ext cx="641700" cy="641700"/>
          </a:xfrm>
          <a:prstGeom prst="rect">
            <a:avLst/>
          </a:prstGeom>
          <a:solidFill>
            <a:srgbClr val="6B407A"/>
          </a:solid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et contenu 2">
  <p:cSld name="Image et contenu 2">
    <p:bg>
      <p:bgPr>
        <a:blipFill>
          <a:blip r:embed="rId2">
            <a:alphaModFix amt="5000"/>
          </a:blip>
          <a:stretch>
            <a:fillRect/>
          </a:stretch>
        </a:blipFill>
      </p:bgPr>
    </p:bg>
    <p:spTree>
      <p:nvGrpSpPr>
        <p:cNvPr id="236" name="Shape 236"/>
        <p:cNvGrpSpPr/>
        <p:nvPr/>
      </p:nvGrpSpPr>
      <p:grpSpPr>
        <a:xfrm>
          <a:off x="0" y="0"/>
          <a:ext cx="0" cy="0"/>
          <a:chOff x="0" y="0"/>
          <a:chExt cx="0" cy="0"/>
        </a:xfrm>
      </p:grpSpPr>
      <p:sp>
        <p:nvSpPr>
          <p:cNvPr id="237" name="Google Shape;237;g27cd883fcfe_0_243"/>
          <p:cNvSpPr/>
          <p:nvPr/>
        </p:nvSpPr>
        <p:spPr>
          <a:xfrm>
            <a:off x="1104900" y="1752599"/>
            <a:ext cx="3329100" cy="4470900"/>
          </a:xfrm>
          <a:prstGeom prst="rect">
            <a:avLst/>
          </a:prstGeom>
          <a:solidFill>
            <a:srgbClr val="FBFBFB">
              <a:alpha val="5059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238" name="Google Shape;238;g27cd883fcfe_0_243"/>
          <p:cNvSpPr txBox="1"/>
          <p:nvPr>
            <p:ph type="title"/>
          </p:nvPr>
        </p:nvSpPr>
        <p:spPr>
          <a:xfrm>
            <a:off x="838200" y="365125"/>
            <a:ext cx="10515600" cy="1325700"/>
          </a:xfrm>
          <a:prstGeom prst="rect">
            <a:avLst/>
          </a:prstGeom>
          <a:solidFill>
            <a:srgbClr val="5B2B6B">
              <a:alpha val="89410"/>
            </a:srgbClr>
          </a:solid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F7F7F7"/>
              </a:buClr>
              <a:buSzPts val="4000"/>
              <a:buFont typeface="Asap"/>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39" name="Google Shape;239;g27cd883fcfe_0_243"/>
          <p:cNvSpPr txBox="1"/>
          <p:nvPr>
            <p:ph idx="1" type="body"/>
          </p:nvPr>
        </p:nvSpPr>
        <p:spPr>
          <a:xfrm>
            <a:off x="5543550" y="1825625"/>
            <a:ext cx="5810400" cy="43875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chemeClr val="dk1"/>
              </a:buClr>
              <a:buSzPts val="1900"/>
              <a:buNone/>
              <a:defRPr sz="1900">
                <a:solidFill>
                  <a:schemeClr val="dk1"/>
                </a:solidFill>
              </a:defRPr>
            </a:lvl1pPr>
            <a:lvl2pPr indent="-228600" lvl="1" marL="914400" rtl="0" algn="l">
              <a:lnSpc>
                <a:spcPct val="90000"/>
              </a:lnSpc>
              <a:spcBef>
                <a:spcPts val="500"/>
              </a:spcBef>
              <a:spcAft>
                <a:spcPts val="0"/>
              </a:spcAft>
              <a:buClr>
                <a:schemeClr val="dk1"/>
              </a:buClr>
              <a:buSzPts val="1600"/>
              <a:buNone/>
              <a:defRPr sz="1600">
                <a:solidFill>
                  <a:schemeClr val="dk1"/>
                </a:solidFill>
              </a:defRPr>
            </a:lvl2pPr>
            <a:lvl3pPr indent="-228600" lvl="2" marL="1371600" rtl="0" algn="l">
              <a:lnSpc>
                <a:spcPct val="90000"/>
              </a:lnSpc>
              <a:spcBef>
                <a:spcPts val="500"/>
              </a:spcBef>
              <a:spcAft>
                <a:spcPts val="0"/>
              </a:spcAft>
              <a:buClr>
                <a:srgbClr val="90A03A"/>
              </a:buClr>
              <a:buSzPts val="2000"/>
              <a:buNone/>
              <a:defRPr>
                <a:solidFill>
                  <a:srgbClr val="90A03A"/>
                </a:solidFill>
              </a:defRPr>
            </a:lvl3pPr>
            <a:lvl4pPr indent="-228600" lvl="3" marL="1828800" rtl="0" algn="l">
              <a:lnSpc>
                <a:spcPct val="90000"/>
              </a:lnSpc>
              <a:spcBef>
                <a:spcPts val="500"/>
              </a:spcBef>
              <a:spcAft>
                <a:spcPts val="0"/>
              </a:spcAft>
              <a:buClr>
                <a:srgbClr val="C15027"/>
              </a:buClr>
              <a:buSzPts val="1900"/>
              <a:buNone/>
              <a:defRPr>
                <a:solidFill>
                  <a:srgbClr val="C15027"/>
                </a:solidFill>
              </a:defRPr>
            </a:lvl4pPr>
            <a:lvl5pPr indent="-228600" lvl="4" marL="2286000" rtl="0" algn="l">
              <a:lnSpc>
                <a:spcPct val="90000"/>
              </a:lnSpc>
              <a:spcBef>
                <a:spcPts val="500"/>
              </a:spcBef>
              <a:spcAft>
                <a:spcPts val="0"/>
              </a:spcAft>
              <a:buClr>
                <a:schemeClr val="dk1"/>
              </a:buClr>
              <a:buSzPts val="1900"/>
              <a:buNone/>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pic>
        <p:nvPicPr>
          <p:cNvPr id="240" name="Google Shape;240;g27cd883fcfe_0_243"/>
          <p:cNvPicPr preferRelativeResize="0"/>
          <p:nvPr/>
        </p:nvPicPr>
        <p:blipFill rotWithShape="1">
          <a:blip r:embed="rId3">
            <a:alphaModFix/>
          </a:blip>
          <a:srcRect b="12503" l="0" r="0" t="0"/>
          <a:stretch/>
        </p:blipFill>
        <p:spPr>
          <a:xfrm>
            <a:off x="241749" y="1701094"/>
            <a:ext cx="5154843" cy="4511928"/>
          </a:xfrm>
          <a:prstGeom prst="rect">
            <a:avLst/>
          </a:prstGeom>
          <a:noFill/>
          <a:ln>
            <a:noFill/>
          </a:ln>
        </p:spPr>
      </p:pic>
      <p:sp>
        <p:nvSpPr>
          <p:cNvPr id="241" name="Google Shape;241;g27cd883fcfe_0_243"/>
          <p:cNvSpPr txBox="1"/>
          <p:nvPr>
            <p:ph idx="12" type="sldNum"/>
          </p:nvPr>
        </p:nvSpPr>
        <p:spPr>
          <a:xfrm>
            <a:off x="11353800" y="6216465"/>
            <a:ext cx="641700" cy="641700"/>
          </a:xfrm>
          <a:prstGeom prst="rect">
            <a:avLst/>
          </a:prstGeom>
          <a:solidFill>
            <a:srgbClr val="6B407A"/>
          </a:solid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et contenu 3">
  <p:cSld name="Image et contenu 3">
    <p:bg>
      <p:bgPr>
        <a:blipFill>
          <a:blip r:embed="rId2">
            <a:alphaModFix amt="5000"/>
          </a:blip>
          <a:stretch>
            <a:fillRect/>
          </a:stretch>
        </a:blipFill>
      </p:bgPr>
    </p:bg>
    <p:spTree>
      <p:nvGrpSpPr>
        <p:cNvPr id="242" name="Shape 242"/>
        <p:cNvGrpSpPr/>
        <p:nvPr/>
      </p:nvGrpSpPr>
      <p:grpSpPr>
        <a:xfrm>
          <a:off x="0" y="0"/>
          <a:ext cx="0" cy="0"/>
          <a:chOff x="0" y="0"/>
          <a:chExt cx="0" cy="0"/>
        </a:xfrm>
      </p:grpSpPr>
      <p:sp>
        <p:nvSpPr>
          <p:cNvPr id="243" name="Google Shape;243;g27cd883fcfe_0_249"/>
          <p:cNvSpPr/>
          <p:nvPr/>
        </p:nvSpPr>
        <p:spPr>
          <a:xfrm>
            <a:off x="1104900" y="1752599"/>
            <a:ext cx="3329100" cy="4470900"/>
          </a:xfrm>
          <a:prstGeom prst="rect">
            <a:avLst/>
          </a:prstGeom>
          <a:solidFill>
            <a:srgbClr val="FBFBFB">
              <a:alpha val="5059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pic>
        <p:nvPicPr>
          <p:cNvPr id="244" name="Google Shape;244;g27cd883fcfe_0_249"/>
          <p:cNvPicPr preferRelativeResize="0"/>
          <p:nvPr/>
        </p:nvPicPr>
        <p:blipFill rotWithShape="1">
          <a:blip r:embed="rId3">
            <a:alphaModFix/>
          </a:blip>
          <a:srcRect b="0" l="0" r="0" t="0"/>
          <a:stretch/>
        </p:blipFill>
        <p:spPr>
          <a:xfrm>
            <a:off x="772886" y="1825625"/>
            <a:ext cx="4349600" cy="4351339"/>
          </a:xfrm>
          <a:prstGeom prst="rect">
            <a:avLst/>
          </a:prstGeom>
          <a:noFill/>
          <a:ln>
            <a:noFill/>
          </a:ln>
        </p:spPr>
      </p:pic>
      <p:sp>
        <p:nvSpPr>
          <p:cNvPr id="245" name="Google Shape;245;g27cd883fcfe_0_249"/>
          <p:cNvSpPr txBox="1"/>
          <p:nvPr>
            <p:ph type="title"/>
          </p:nvPr>
        </p:nvSpPr>
        <p:spPr>
          <a:xfrm>
            <a:off x="838200" y="365125"/>
            <a:ext cx="10515600" cy="1325700"/>
          </a:xfrm>
          <a:prstGeom prst="rect">
            <a:avLst/>
          </a:prstGeom>
          <a:solidFill>
            <a:srgbClr val="5B2B6B">
              <a:alpha val="89410"/>
            </a:srgbClr>
          </a:solid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F7F7F7"/>
              </a:buClr>
              <a:buSzPts val="4000"/>
              <a:buFont typeface="Asap"/>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46" name="Google Shape;246;g27cd883fcfe_0_249"/>
          <p:cNvSpPr txBox="1"/>
          <p:nvPr>
            <p:ph idx="1" type="body"/>
          </p:nvPr>
        </p:nvSpPr>
        <p:spPr>
          <a:xfrm>
            <a:off x="5543550" y="1825625"/>
            <a:ext cx="5810400" cy="43908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chemeClr val="dk1"/>
              </a:buClr>
              <a:buSzPts val="1900"/>
              <a:buNone/>
              <a:defRPr sz="1900">
                <a:solidFill>
                  <a:schemeClr val="dk1"/>
                </a:solidFill>
              </a:defRPr>
            </a:lvl1pPr>
            <a:lvl2pPr indent="-228600" lvl="1" marL="914400" rtl="0" algn="l">
              <a:lnSpc>
                <a:spcPct val="90000"/>
              </a:lnSpc>
              <a:spcBef>
                <a:spcPts val="500"/>
              </a:spcBef>
              <a:spcAft>
                <a:spcPts val="0"/>
              </a:spcAft>
              <a:buClr>
                <a:schemeClr val="dk1"/>
              </a:buClr>
              <a:buSzPts val="1600"/>
              <a:buNone/>
              <a:defRPr sz="1600">
                <a:solidFill>
                  <a:schemeClr val="dk1"/>
                </a:solidFill>
              </a:defRPr>
            </a:lvl2pPr>
            <a:lvl3pPr indent="-228600" lvl="2" marL="1371600" rtl="0" algn="l">
              <a:lnSpc>
                <a:spcPct val="90000"/>
              </a:lnSpc>
              <a:spcBef>
                <a:spcPts val="500"/>
              </a:spcBef>
              <a:spcAft>
                <a:spcPts val="0"/>
              </a:spcAft>
              <a:buClr>
                <a:srgbClr val="90A03A"/>
              </a:buClr>
              <a:buSzPts val="2000"/>
              <a:buNone/>
              <a:defRPr>
                <a:solidFill>
                  <a:srgbClr val="90A03A"/>
                </a:solidFill>
              </a:defRPr>
            </a:lvl3pPr>
            <a:lvl4pPr indent="-228600" lvl="3" marL="1828800" rtl="0" algn="l">
              <a:lnSpc>
                <a:spcPct val="90000"/>
              </a:lnSpc>
              <a:spcBef>
                <a:spcPts val="500"/>
              </a:spcBef>
              <a:spcAft>
                <a:spcPts val="0"/>
              </a:spcAft>
              <a:buClr>
                <a:srgbClr val="C15027"/>
              </a:buClr>
              <a:buSzPts val="1900"/>
              <a:buNone/>
              <a:defRPr>
                <a:solidFill>
                  <a:srgbClr val="C15027"/>
                </a:solidFill>
              </a:defRPr>
            </a:lvl4pPr>
            <a:lvl5pPr indent="-228600" lvl="4" marL="2286000" rtl="0" algn="l">
              <a:lnSpc>
                <a:spcPct val="90000"/>
              </a:lnSpc>
              <a:spcBef>
                <a:spcPts val="500"/>
              </a:spcBef>
              <a:spcAft>
                <a:spcPts val="0"/>
              </a:spcAft>
              <a:buClr>
                <a:schemeClr val="dk1"/>
              </a:buClr>
              <a:buSzPts val="1900"/>
              <a:buNone/>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247" name="Google Shape;247;g27cd883fcfe_0_249"/>
          <p:cNvSpPr txBox="1"/>
          <p:nvPr>
            <p:ph idx="12" type="sldNum"/>
          </p:nvPr>
        </p:nvSpPr>
        <p:spPr>
          <a:xfrm>
            <a:off x="11353800" y="6216465"/>
            <a:ext cx="641700" cy="641700"/>
          </a:xfrm>
          <a:prstGeom prst="rect">
            <a:avLst/>
          </a:prstGeom>
          <a:solidFill>
            <a:srgbClr val="6B407A"/>
          </a:solid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et contenu 4">
  <p:cSld name="Image et contenu 4">
    <p:bg>
      <p:bgPr>
        <a:blipFill>
          <a:blip r:embed="rId2">
            <a:alphaModFix amt="5000"/>
          </a:blip>
          <a:stretch>
            <a:fillRect/>
          </a:stretch>
        </a:blipFill>
      </p:bgPr>
    </p:bg>
    <p:spTree>
      <p:nvGrpSpPr>
        <p:cNvPr id="248" name="Shape 248"/>
        <p:cNvGrpSpPr/>
        <p:nvPr/>
      </p:nvGrpSpPr>
      <p:grpSpPr>
        <a:xfrm>
          <a:off x="0" y="0"/>
          <a:ext cx="0" cy="0"/>
          <a:chOff x="0" y="0"/>
          <a:chExt cx="0" cy="0"/>
        </a:xfrm>
      </p:grpSpPr>
      <p:sp>
        <p:nvSpPr>
          <p:cNvPr id="249" name="Google Shape;249;g27cd883fcfe_0_255"/>
          <p:cNvSpPr/>
          <p:nvPr/>
        </p:nvSpPr>
        <p:spPr>
          <a:xfrm>
            <a:off x="1104900" y="1752599"/>
            <a:ext cx="3329100" cy="4470900"/>
          </a:xfrm>
          <a:prstGeom prst="rect">
            <a:avLst/>
          </a:prstGeom>
          <a:solidFill>
            <a:srgbClr val="FBFBFB">
              <a:alpha val="5059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pic>
        <p:nvPicPr>
          <p:cNvPr id="250" name="Google Shape;250;g27cd883fcfe_0_255"/>
          <p:cNvPicPr preferRelativeResize="0"/>
          <p:nvPr/>
        </p:nvPicPr>
        <p:blipFill rotWithShape="1">
          <a:blip r:embed="rId3">
            <a:alphaModFix/>
          </a:blip>
          <a:srcRect b="0" l="0" r="0" t="0"/>
          <a:stretch/>
        </p:blipFill>
        <p:spPr>
          <a:xfrm>
            <a:off x="685800" y="1825625"/>
            <a:ext cx="4389084" cy="4390840"/>
          </a:xfrm>
          <a:prstGeom prst="rect">
            <a:avLst/>
          </a:prstGeom>
          <a:noFill/>
          <a:ln>
            <a:noFill/>
          </a:ln>
        </p:spPr>
      </p:pic>
      <p:sp>
        <p:nvSpPr>
          <p:cNvPr id="251" name="Google Shape;251;g27cd883fcfe_0_255"/>
          <p:cNvSpPr txBox="1"/>
          <p:nvPr>
            <p:ph type="title"/>
          </p:nvPr>
        </p:nvSpPr>
        <p:spPr>
          <a:xfrm>
            <a:off x="838200" y="365125"/>
            <a:ext cx="10515600" cy="1325700"/>
          </a:xfrm>
          <a:prstGeom prst="rect">
            <a:avLst/>
          </a:prstGeom>
          <a:solidFill>
            <a:srgbClr val="5B2B6B">
              <a:alpha val="89410"/>
            </a:srgbClr>
          </a:solid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F7F7F7"/>
              </a:buClr>
              <a:buSzPts val="4000"/>
              <a:buFont typeface="Asap"/>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52" name="Google Shape;252;g27cd883fcfe_0_255"/>
          <p:cNvSpPr txBox="1"/>
          <p:nvPr>
            <p:ph idx="1" type="body"/>
          </p:nvPr>
        </p:nvSpPr>
        <p:spPr>
          <a:xfrm>
            <a:off x="5543550" y="1825625"/>
            <a:ext cx="5810400" cy="43908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chemeClr val="dk1"/>
              </a:buClr>
              <a:buSzPts val="1900"/>
              <a:buNone/>
              <a:defRPr sz="1900">
                <a:solidFill>
                  <a:schemeClr val="dk1"/>
                </a:solidFill>
              </a:defRPr>
            </a:lvl1pPr>
            <a:lvl2pPr indent="-228600" lvl="1" marL="914400" rtl="0" algn="l">
              <a:lnSpc>
                <a:spcPct val="90000"/>
              </a:lnSpc>
              <a:spcBef>
                <a:spcPts val="500"/>
              </a:spcBef>
              <a:spcAft>
                <a:spcPts val="0"/>
              </a:spcAft>
              <a:buClr>
                <a:schemeClr val="dk1"/>
              </a:buClr>
              <a:buSzPts val="1600"/>
              <a:buNone/>
              <a:defRPr sz="1600">
                <a:solidFill>
                  <a:schemeClr val="dk1"/>
                </a:solidFill>
              </a:defRPr>
            </a:lvl2pPr>
            <a:lvl3pPr indent="-228600" lvl="2" marL="1371600" rtl="0" algn="l">
              <a:lnSpc>
                <a:spcPct val="90000"/>
              </a:lnSpc>
              <a:spcBef>
                <a:spcPts val="500"/>
              </a:spcBef>
              <a:spcAft>
                <a:spcPts val="0"/>
              </a:spcAft>
              <a:buClr>
                <a:srgbClr val="90A03A"/>
              </a:buClr>
              <a:buSzPts val="2000"/>
              <a:buNone/>
              <a:defRPr>
                <a:solidFill>
                  <a:srgbClr val="90A03A"/>
                </a:solidFill>
              </a:defRPr>
            </a:lvl3pPr>
            <a:lvl4pPr indent="-228600" lvl="3" marL="1828800" rtl="0" algn="l">
              <a:lnSpc>
                <a:spcPct val="90000"/>
              </a:lnSpc>
              <a:spcBef>
                <a:spcPts val="500"/>
              </a:spcBef>
              <a:spcAft>
                <a:spcPts val="0"/>
              </a:spcAft>
              <a:buClr>
                <a:srgbClr val="C15027"/>
              </a:buClr>
              <a:buSzPts val="1900"/>
              <a:buNone/>
              <a:defRPr>
                <a:solidFill>
                  <a:srgbClr val="C15027"/>
                </a:solidFill>
              </a:defRPr>
            </a:lvl4pPr>
            <a:lvl5pPr indent="-228600" lvl="4" marL="2286000" rtl="0" algn="l">
              <a:lnSpc>
                <a:spcPct val="90000"/>
              </a:lnSpc>
              <a:spcBef>
                <a:spcPts val="500"/>
              </a:spcBef>
              <a:spcAft>
                <a:spcPts val="0"/>
              </a:spcAft>
              <a:buClr>
                <a:schemeClr val="dk1"/>
              </a:buClr>
              <a:buSzPts val="1900"/>
              <a:buNone/>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253" name="Google Shape;253;g27cd883fcfe_0_255"/>
          <p:cNvSpPr txBox="1"/>
          <p:nvPr>
            <p:ph idx="12" type="sldNum"/>
          </p:nvPr>
        </p:nvSpPr>
        <p:spPr>
          <a:xfrm>
            <a:off x="11353800" y="6216465"/>
            <a:ext cx="641700" cy="641700"/>
          </a:xfrm>
          <a:prstGeom prst="rect">
            <a:avLst/>
          </a:prstGeom>
          <a:solidFill>
            <a:srgbClr val="6B407A"/>
          </a:solid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position personnalisée">
  <p:cSld name="Disposition personnalisée">
    <p:spTree>
      <p:nvGrpSpPr>
        <p:cNvPr id="254" name="Shape 254"/>
        <p:cNvGrpSpPr/>
        <p:nvPr/>
      </p:nvGrpSpPr>
      <p:grpSpPr>
        <a:xfrm>
          <a:off x="0" y="0"/>
          <a:ext cx="0" cy="0"/>
          <a:chOff x="0" y="0"/>
          <a:chExt cx="0" cy="0"/>
        </a:xfrm>
      </p:grpSpPr>
      <p:sp>
        <p:nvSpPr>
          <p:cNvPr id="255" name="Google Shape;255;g27cd883fcfe_0_261"/>
          <p:cNvSpPr txBox="1"/>
          <p:nvPr>
            <p:ph type="title"/>
          </p:nvPr>
        </p:nvSpPr>
        <p:spPr>
          <a:xfrm>
            <a:off x="838200" y="365125"/>
            <a:ext cx="10515600" cy="1325700"/>
          </a:xfrm>
          <a:prstGeom prst="rect">
            <a:avLst/>
          </a:prstGeom>
          <a:solidFill>
            <a:srgbClr val="5B2B6B">
              <a:alpha val="89410"/>
            </a:srgbClr>
          </a:solid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F7F7F7"/>
              </a:buClr>
              <a:buSzPts val="19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56" name="Google Shape;256;g27cd883fcfe_0_261"/>
          <p:cNvSpPr txBox="1"/>
          <p:nvPr>
            <p:ph idx="12" type="sldNum"/>
          </p:nvPr>
        </p:nvSpPr>
        <p:spPr>
          <a:xfrm>
            <a:off x="11353800" y="6216465"/>
            <a:ext cx="641700" cy="641700"/>
          </a:xfrm>
          <a:prstGeom prst="rect">
            <a:avLst/>
          </a:prstGeom>
          <a:solidFill>
            <a:srgbClr val="6B407A"/>
          </a:solid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r>
              <a:rPr lang="fr-CA"/>
              <a:t>N°</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bg>
      <p:bgPr>
        <a:blipFill>
          <a:blip r:embed="rId2">
            <a:alphaModFix amt="9000"/>
          </a:blip>
          <a:stretch>
            <a:fillRect/>
          </a:stretch>
        </a:blipFill>
      </p:bgPr>
    </p:bg>
    <p:spTree>
      <p:nvGrpSpPr>
        <p:cNvPr id="42" name="Shape 42"/>
        <p:cNvGrpSpPr/>
        <p:nvPr/>
      </p:nvGrpSpPr>
      <p:grpSpPr>
        <a:xfrm>
          <a:off x="0" y="0"/>
          <a:ext cx="0" cy="0"/>
          <a:chOff x="0" y="0"/>
          <a:chExt cx="0" cy="0"/>
        </a:xfrm>
      </p:grpSpPr>
      <p:sp>
        <p:nvSpPr>
          <p:cNvPr id="43" name="Google Shape;43;p15"/>
          <p:cNvSpPr/>
          <p:nvPr/>
        </p:nvSpPr>
        <p:spPr>
          <a:xfrm>
            <a:off x="1178488" y="1015710"/>
            <a:ext cx="9975057" cy="4887398"/>
          </a:xfrm>
          <a:prstGeom prst="rect">
            <a:avLst/>
          </a:prstGeom>
          <a:solidFill>
            <a:srgbClr val="FBFBFB">
              <a:alpha val="2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 name="Google Shape;44;p15"/>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tners (English)">
  <p:cSld name="Partners (English)">
    <p:bg>
      <p:bgPr>
        <a:blipFill>
          <a:blip r:embed="rId2">
            <a:alphaModFix/>
          </a:blip>
          <a:stretch>
            <a:fillRect/>
          </a:stretch>
        </a:blipFill>
      </p:bgPr>
    </p:bg>
    <p:spTree>
      <p:nvGrpSpPr>
        <p:cNvPr id="45" name="Shape 45"/>
        <p:cNvGrpSpPr/>
        <p:nvPr/>
      </p:nvGrpSpPr>
      <p:grpSpPr>
        <a:xfrm>
          <a:off x="0" y="0"/>
          <a:ext cx="0" cy="0"/>
          <a:chOff x="0" y="0"/>
          <a:chExt cx="0" cy="0"/>
        </a:xfrm>
      </p:grpSpPr>
      <p:sp>
        <p:nvSpPr>
          <p:cNvPr id="46" name="Google Shape;46;p9"/>
          <p:cNvSpPr/>
          <p:nvPr/>
        </p:nvSpPr>
        <p:spPr>
          <a:xfrm>
            <a:off x="0" y="6311989"/>
            <a:ext cx="12192000" cy="546011"/>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 name="Google Shape;47;p9"/>
          <p:cNvSpPr/>
          <p:nvPr/>
        </p:nvSpPr>
        <p:spPr>
          <a:xfrm>
            <a:off x="29132" y="6217237"/>
            <a:ext cx="966537" cy="546011"/>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8" name="Google Shape;48;p9"/>
          <p:cNvPicPr preferRelativeResize="0"/>
          <p:nvPr/>
        </p:nvPicPr>
        <p:blipFill rotWithShape="1">
          <a:blip r:embed="rId3">
            <a:alphaModFix/>
          </a:blip>
          <a:srcRect b="0" l="0" r="0" t="0"/>
          <a:stretch/>
        </p:blipFill>
        <p:spPr>
          <a:xfrm>
            <a:off x="4859339" y="138807"/>
            <a:ext cx="2473322" cy="899015"/>
          </a:xfrm>
          <a:prstGeom prst="rect">
            <a:avLst/>
          </a:prstGeom>
          <a:noFill/>
          <a:ln>
            <a:noFill/>
          </a:ln>
        </p:spPr>
      </p:pic>
      <p:sp>
        <p:nvSpPr>
          <p:cNvPr id="49" name="Google Shape;49;p9"/>
          <p:cNvSpPr txBox="1"/>
          <p:nvPr/>
        </p:nvSpPr>
        <p:spPr>
          <a:xfrm>
            <a:off x="3185652" y="1961140"/>
            <a:ext cx="5820696"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fr-CA" sz="4400" u="none" cap="none" strike="noStrike">
                <a:solidFill>
                  <a:srgbClr val="0EAB9A"/>
                </a:solidFill>
                <a:latin typeface="Asap"/>
                <a:ea typeface="Asap"/>
                <a:cs typeface="Asap"/>
                <a:sym typeface="Asap"/>
              </a:rPr>
              <a:t>Partners and Sponsors</a:t>
            </a:r>
            <a:endParaRPr b="0" i="0" sz="4400" u="none" cap="none" strike="noStrike">
              <a:solidFill>
                <a:srgbClr val="0EAB9A"/>
              </a:solidFill>
              <a:latin typeface="Asap"/>
              <a:ea typeface="Asap"/>
              <a:cs typeface="Asap"/>
              <a:sym typeface="Asap"/>
            </a:endParaRPr>
          </a:p>
        </p:txBody>
      </p:sp>
      <p:sp>
        <p:nvSpPr>
          <p:cNvPr id="50" name="Google Shape;50;p9"/>
          <p:cNvSpPr/>
          <p:nvPr/>
        </p:nvSpPr>
        <p:spPr>
          <a:xfrm>
            <a:off x="0" y="6317171"/>
            <a:ext cx="12192000" cy="546011"/>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51" name="Google Shape;51;p9"/>
          <p:cNvPicPr preferRelativeResize="0"/>
          <p:nvPr/>
        </p:nvPicPr>
        <p:blipFill rotWithShape="1">
          <a:blip r:embed="rId4">
            <a:alphaModFix/>
          </a:blip>
          <a:srcRect b="0" l="0" r="0" t="0"/>
          <a:stretch/>
        </p:blipFill>
        <p:spPr>
          <a:xfrm>
            <a:off x="3000374" y="2714230"/>
            <a:ext cx="3095626" cy="1905000"/>
          </a:xfrm>
          <a:prstGeom prst="rect">
            <a:avLst/>
          </a:prstGeom>
          <a:noFill/>
          <a:ln>
            <a:noFill/>
          </a:ln>
        </p:spPr>
      </p:pic>
      <p:pic>
        <p:nvPicPr>
          <p:cNvPr id="52" name="Google Shape;52;p9"/>
          <p:cNvPicPr preferRelativeResize="0"/>
          <p:nvPr/>
        </p:nvPicPr>
        <p:blipFill rotWithShape="1">
          <a:blip r:embed="rId5">
            <a:alphaModFix/>
          </a:blip>
          <a:srcRect b="0" l="0" r="0" t="0"/>
          <a:stretch/>
        </p:blipFill>
        <p:spPr>
          <a:xfrm>
            <a:off x="15373" y="4935087"/>
            <a:ext cx="2325789" cy="1431255"/>
          </a:xfrm>
          <a:prstGeom prst="rect">
            <a:avLst/>
          </a:prstGeom>
          <a:noFill/>
          <a:ln>
            <a:noFill/>
          </a:ln>
        </p:spPr>
      </p:pic>
      <p:pic>
        <p:nvPicPr>
          <p:cNvPr id="53" name="Google Shape;53;p9"/>
          <p:cNvPicPr preferRelativeResize="0"/>
          <p:nvPr/>
        </p:nvPicPr>
        <p:blipFill rotWithShape="1">
          <a:blip r:embed="rId6">
            <a:alphaModFix/>
          </a:blip>
          <a:srcRect b="0" l="0" r="0" t="0"/>
          <a:stretch/>
        </p:blipFill>
        <p:spPr>
          <a:xfrm>
            <a:off x="7086367" y="4959864"/>
            <a:ext cx="2325789" cy="1431255"/>
          </a:xfrm>
          <a:prstGeom prst="rect">
            <a:avLst/>
          </a:prstGeom>
          <a:noFill/>
          <a:ln>
            <a:noFill/>
          </a:ln>
        </p:spPr>
      </p:pic>
      <p:pic>
        <p:nvPicPr>
          <p:cNvPr id="54" name="Google Shape;54;p9"/>
          <p:cNvPicPr preferRelativeResize="0"/>
          <p:nvPr/>
        </p:nvPicPr>
        <p:blipFill rotWithShape="1">
          <a:blip r:embed="rId7">
            <a:alphaModFix/>
          </a:blip>
          <a:srcRect b="0" l="0" r="0" t="0"/>
          <a:stretch/>
        </p:blipFill>
        <p:spPr>
          <a:xfrm>
            <a:off x="4729369" y="4924723"/>
            <a:ext cx="2325789" cy="1431255"/>
          </a:xfrm>
          <a:prstGeom prst="rect">
            <a:avLst/>
          </a:prstGeom>
          <a:noFill/>
          <a:ln>
            <a:noFill/>
          </a:ln>
        </p:spPr>
      </p:pic>
      <p:pic>
        <p:nvPicPr>
          <p:cNvPr id="55" name="Google Shape;55;p9"/>
          <p:cNvPicPr preferRelativeResize="0"/>
          <p:nvPr/>
        </p:nvPicPr>
        <p:blipFill rotWithShape="1">
          <a:blip r:embed="rId8">
            <a:alphaModFix/>
          </a:blip>
          <a:srcRect b="0" l="0" r="0" t="0"/>
          <a:stretch/>
        </p:blipFill>
        <p:spPr>
          <a:xfrm>
            <a:off x="9096374" y="2797013"/>
            <a:ext cx="3095626" cy="1905001"/>
          </a:xfrm>
          <a:prstGeom prst="rect">
            <a:avLst/>
          </a:prstGeom>
          <a:noFill/>
          <a:ln>
            <a:noFill/>
          </a:ln>
        </p:spPr>
      </p:pic>
      <p:pic>
        <p:nvPicPr>
          <p:cNvPr id="56" name="Google Shape;56;p9"/>
          <p:cNvPicPr preferRelativeResize="0"/>
          <p:nvPr/>
        </p:nvPicPr>
        <p:blipFill rotWithShape="1">
          <a:blip r:embed="rId9">
            <a:alphaModFix/>
          </a:blip>
          <a:srcRect b="0" l="0" r="0" t="0"/>
          <a:stretch/>
        </p:blipFill>
        <p:spPr>
          <a:xfrm>
            <a:off x="2372371" y="4914361"/>
            <a:ext cx="2325789" cy="1431255"/>
          </a:xfrm>
          <a:prstGeom prst="rect">
            <a:avLst/>
          </a:prstGeom>
          <a:noFill/>
          <a:ln>
            <a:noFill/>
          </a:ln>
        </p:spPr>
      </p:pic>
      <p:pic>
        <p:nvPicPr>
          <p:cNvPr id="57" name="Google Shape;57;p9"/>
          <p:cNvPicPr preferRelativeResize="0"/>
          <p:nvPr/>
        </p:nvPicPr>
        <p:blipFill rotWithShape="1">
          <a:blip r:embed="rId10">
            <a:alphaModFix/>
          </a:blip>
          <a:srcRect b="0" l="0" r="0" t="0"/>
          <a:stretch/>
        </p:blipFill>
        <p:spPr>
          <a:xfrm>
            <a:off x="0" y="2761606"/>
            <a:ext cx="3095626" cy="1905000"/>
          </a:xfrm>
          <a:prstGeom prst="rect">
            <a:avLst/>
          </a:prstGeom>
          <a:noFill/>
          <a:ln>
            <a:noFill/>
          </a:ln>
        </p:spPr>
      </p:pic>
      <p:pic>
        <p:nvPicPr>
          <p:cNvPr id="58" name="Google Shape;58;p9"/>
          <p:cNvPicPr preferRelativeResize="0"/>
          <p:nvPr/>
        </p:nvPicPr>
        <p:blipFill rotWithShape="1">
          <a:blip r:embed="rId11">
            <a:alphaModFix/>
          </a:blip>
          <a:srcRect b="0" l="0" r="0" t="0"/>
          <a:stretch/>
        </p:blipFill>
        <p:spPr>
          <a:xfrm>
            <a:off x="5900888" y="2714230"/>
            <a:ext cx="3095626" cy="1905000"/>
          </a:xfrm>
          <a:prstGeom prst="rect">
            <a:avLst/>
          </a:prstGeom>
          <a:noFill/>
          <a:ln>
            <a:noFill/>
          </a:ln>
        </p:spPr>
      </p:pic>
      <p:pic>
        <p:nvPicPr>
          <p:cNvPr id="59" name="Google Shape;59;p9"/>
          <p:cNvPicPr preferRelativeResize="0"/>
          <p:nvPr/>
        </p:nvPicPr>
        <p:blipFill rotWithShape="1">
          <a:blip r:embed="rId12">
            <a:alphaModFix/>
          </a:blip>
          <a:srcRect b="0" l="0" r="0" t="0"/>
          <a:stretch/>
        </p:blipFill>
        <p:spPr>
          <a:xfrm>
            <a:off x="9412156" y="5014169"/>
            <a:ext cx="2337790" cy="116889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2" type="title">
  <p:cSld name="TITLE">
    <p:spTree>
      <p:nvGrpSpPr>
        <p:cNvPr id="60" name="Shape 60"/>
        <p:cNvGrpSpPr/>
        <p:nvPr/>
      </p:nvGrpSpPr>
      <p:grpSpPr>
        <a:xfrm>
          <a:off x="0" y="0"/>
          <a:ext cx="0" cy="0"/>
          <a:chOff x="0" y="0"/>
          <a:chExt cx="0" cy="0"/>
        </a:xfrm>
      </p:grpSpPr>
      <p:sp>
        <p:nvSpPr>
          <p:cNvPr id="61" name="Google Shape;61;p10"/>
          <p:cNvSpPr txBox="1"/>
          <p:nvPr>
            <p:ph type="ctrTitle"/>
          </p:nvPr>
        </p:nvSpPr>
        <p:spPr>
          <a:xfrm>
            <a:off x="1524000" y="1122363"/>
            <a:ext cx="9144000" cy="2387600"/>
          </a:xfrm>
          <a:prstGeom prst="rect">
            <a:avLst/>
          </a:prstGeom>
          <a:solidFill>
            <a:srgbClr val="5B2B6B">
              <a:alpha val="88627"/>
            </a:srgbClr>
          </a:solid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F7F7F7"/>
              </a:buClr>
              <a:buSzPts val="4800"/>
              <a:buFont typeface="Asap"/>
              <a:buNone/>
              <a:defRPr sz="4800">
                <a:solidFill>
                  <a:srgbClr val="F7F7F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10"/>
          <p:cNvSpPr txBox="1"/>
          <p:nvPr>
            <p:ph idx="1" type="subTitle"/>
          </p:nvPr>
        </p:nvSpPr>
        <p:spPr>
          <a:xfrm>
            <a:off x="1524000" y="3602038"/>
            <a:ext cx="9144000" cy="1655762"/>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lvl="0" algn="ctr">
              <a:lnSpc>
                <a:spcPct val="90000"/>
              </a:lnSpc>
              <a:spcBef>
                <a:spcPts val="1000"/>
              </a:spcBef>
              <a:spcAft>
                <a:spcPts val="0"/>
              </a:spcAft>
              <a:buClr>
                <a:srgbClr val="5B2B6B"/>
              </a:buClr>
              <a:buSzPts val="2400"/>
              <a:buNone/>
              <a:defRPr sz="2400">
                <a:solidFill>
                  <a:srgbClr val="5B2B6B"/>
                </a:solidFill>
              </a:defRPr>
            </a:lvl1pPr>
            <a:lvl2pPr lvl="1" algn="ctr">
              <a:lnSpc>
                <a:spcPct val="90000"/>
              </a:lnSpc>
              <a:spcBef>
                <a:spcPts val="500"/>
              </a:spcBef>
              <a:spcAft>
                <a:spcPts val="0"/>
              </a:spcAft>
              <a:buClr>
                <a:srgbClr val="1D1D1D"/>
              </a:buClr>
              <a:buSzPts val="2000"/>
              <a:buNone/>
              <a:defRPr sz="2000"/>
            </a:lvl2pPr>
            <a:lvl3pPr lvl="2" algn="ctr">
              <a:lnSpc>
                <a:spcPct val="90000"/>
              </a:lnSpc>
              <a:spcBef>
                <a:spcPts val="500"/>
              </a:spcBef>
              <a:spcAft>
                <a:spcPts val="0"/>
              </a:spcAft>
              <a:buClr>
                <a:srgbClr val="04768B"/>
              </a:buClr>
              <a:buSzPts val="1800"/>
              <a:buNone/>
              <a:defRPr sz="1800"/>
            </a:lvl3pPr>
            <a:lvl4pPr lvl="3" algn="ctr">
              <a:lnSpc>
                <a:spcPct val="90000"/>
              </a:lnSpc>
              <a:spcBef>
                <a:spcPts val="500"/>
              </a:spcBef>
              <a:spcAft>
                <a:spcPts val="0"/>
              </a:spcAft>
              <a:buClr>
                <a:srgbClr val="90A03A"/>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63" name="Google Shape;63;p10"/>
          <p:cNvSpPr/>
          <p:nvPr/>
        </p:nvSpPr>
        <p:spPr>
          <a:xfrm>
            <a:off x="0" y="6220326"/>
            <a:ext cx="1070811" cy="637674"/>
          </a:xfrm>
          <a:prstGeom prst="rect">
            <a:avLst/>
          </a:prstGeom>
          <a:solidFill>
            <a:srgbClr val="E9E6EA"/>
          </a:solidFill>
          <a:ln cap="flat" cmpd="sng" w="12700">
            <a:solidFill>
              <a:srgbClr val="E9E6E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4" name="Google Shape;64;p10"/>
          <p:cNvSpPr/>
          <p:nvPr/>
        </p:nvSpPr>
        <p:spPr>
          <a:xfrm>
            <a:off x="0" y="6220327"/>
            <a:ext cx="12192000" cy="637674"/>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65" name="Google Shape;65;p10"/>
          <p:cNvPicPr preferRelativeResize="0"/>
          <p:nvPr/>
        </p:nvPicPr>
        <p:blipFill rotWithShape="1">
          <a:blip r:embed="rId2">
            <a:alphaModFix/>
          </a:blip>
          <a:srcRect b="0" l="0" r="0" t="0"/>
          <a:stretch/>
        </p:blipFill>
        <p:spPr>
          <a:xfrm>
            <a:off x="4840120" y="58067"/>
            <a:ext cx="2272609" cy="572926"/>
          </a:xfrm>
          <a:prstGeom prst="rect">
            <a:avLst/>
          </a:prstGeom>
          <a:noFill/>
          <a:ln>
            <a:noFill/>
          </a:ln>
        </p:spPr>
      </p:pic>
      <p:pic>
        <p:nvPicPr>
          <p:cNvPr id="66" name="Google Shape;66;p10"/>
          <p:cNvPicPr preferRelativeResize="0"/>
          <p:nvPr/>
        </p:nvPicPr>
        <p:blipFill rotWithShape="1">
          <a:blip r:embed="rId3">
            <a:alphaModFix/>
          </a:blip>
          <a:srcRect b="0" l="0" r="0" t="0"/>
          <a:stretch/>
        </p:blipFill>
        <p:spPr>
          <a:xfrm>
            <a:off x="4840120" y="6411669"/>
            <a:ext cx="2954719" cy="343572"/>
          </a:xfrm>
          <a:prstGeom prst="rect">
            <a:avLst/>
          </a:prstGeom>
          <a:noFill/>
          <a:ln>
            <a:noFill/>
          </a:ln>
        </p:spPr>
      </p:pic>
      <p:pic>
        <p:nvPicPr>
          <p:cNvPr id="67" name="Google Shape;67;p10"/>
          <p:cNvPicPr preferRelativeResize="0"/>
          <p:nvPr/>
        </p:nvPicPr>
        <p:blipFill rotWithShape="1">
          <a:blip r:embed="rId4">
            <a:alphaModFix/>
          </a:blip>
          <a:srcRect b="0" l="0" r="0" t="0"/>
          <a:stretch/>
        </p:blipFill>
        <p:spPr>
          <a:xfrm>
            <a:off x="690974" y="6424742"/>
            <a:ext cx="3033329" cy="330499"/>
          </a:xfrm>
          <a:prstGeom prst="rect">
            <a:avLst/>
          </a:prstGeom>
          <a:noFill/>
          <a:ln>
            <a:noFill/>
          </a:ln>
        </p:spPr>
      </p:pic>
      <p:pic>
        <p:nvPicPr>
          <p:cNvPr id="68" name="Google Shape;68;p10"/>
          <p:cNvPicPr preferRelativeResize="0"/>
          <p:nvPr/>
        </p:nvPicPr>
        <p:blipFill rotWithShape="1">
          <a:blip r:embed="rId5">
            <a:alphaModFix/>
          </a:blip>
          <a:srcRect b="33484" l="0" r="0" t="33760"/>
          <a:stretch/>
        </p:blipFill>
        <p:spPr>
          <a:xfrm>
            <a:off x="8910656" y="6316987"/>
            <a:ext cx="2144400" cy="43226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69" name="Shape 69"/>
        <p:cNvGrpSpPr/>
        <p:nvPr/>
      </p:nvGrpSpPr>
      <p:grpSpPr>
        <a:xfrm>
          <a:off x="0" y="0"/>
          <a:ext cx="0" cy="0"/>
          <a:chOff x="0" y="0"/>
          <a:chExt cx="0" cy="0"/>
        </a:xfrm>
      </p:grpSpPr>
      <p:sp>
        <p:nvSpPr>
          <p:cNvPr id="70" name="Google Shape;70;p11"/>
          <p:cNvSpPr txBox="1"/>
          <p:nvPr>
            <p:ph type="title"/>
          </p:nvPr>
        </p:nvSpPr>
        <p:spPr>
          <a:xfrm>
            <a:off x="831850" y="1709738"/>
            <a:ext cx="10515600" cy="2852737"/>
          </a:xfrm>
          <a:prstGeom prst="rect">
            <a:avLst/>
          </a:prstGeom>
          <a:solidFill>
            <a:srgbClr val="5B2B6B">
              <a:alpha val="88627"/>
            </a:srgbClr>
          </a:solid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7F7F7"/>
              </a:buClr>
              <a:buSzPts val="6000"/>
              <a:buFont typeface="Asap"/>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1"/>
          <p:cNvSpPr txBox="1"/>
          <p:nvPr>
            <p:ph idx="1" type="body"/>
          </p:nvPr>
        </p:nvSpPr>
        <p:spPr>
          <a:xfrm>
            <a:off x="831850" y="4589463"/>
            <a:ext cx="10515600" cy="1500187"/>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72" name="Google Shape;72;p11"/>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73" name="Shape 73"/>
        <p:cNvGrpSpPr/>
        <p:nvPr/>
      </p:nvGrpSpPr>
      <p:grpSpPr>
        <a:xfrm>
          <a:off x="0" y="0"/>
          <a:ext cx="0" cy="0"/>
          <a:chOff x="0" y="0"/>
          <a:chExt cx="0" cy="0"/>
        </a:xfrm>
      </p:grpSpPr>
      <p:sp>
        <p:nvSpPr>
          <p:cNvPr id="74" name="Google Shape;74;p12"/>
          <p:cNvSpPr txBox="1"/>
          <p:nvPr>
            <p:ph type="title"/>
          </p:nvPr>
        </p:nvSpPr>
        <p:spPr>
          <a:xfrm>
            <a:off x="838200" y="365125"/>
            <a:ext cx="10515600" cy="1325563"/>
          </a:xfrm>
          <a:prstGeom prst="rect">
            <a:avLst/>
          </a:prstGeom>
          <a:solidFill>
            <a:srgbClr val="5B2B6B">
              <a:alpha val="88627"/>
            </a:srgbClr>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7F7F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2"/>
          <p:cNvSpPr txBox="1"/>
          <p:nvPr>
            <p:ph idx="1" type="body"/>
          </p:nvPr>
        </p:nvSpPr>
        <p:spPr>
          <a:xfrm>
            <a:off x="838200" y="1825625"/>
            <a:ext cx="5181600" cy="4390840"/>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B2B6B"/>
              </a:buClr>
              <a:buSzPts val="1800"/>
              <a:buNone/>
              <a:defRPr/>
            </a:lvl1pPr>
            <a:lvl2pPr indent="-228600" lvl="1" marL="914400" algn="l">
              <a:lnSpc>
                <a:spcPct val="90000"/>
              </a:lnSpc>
              <a:spcBef>
                <a:spcPts val="500"/>
              </a:spcBef>
              <a:spcAft>
                <a:spcPts val="0"/>
              </a:spcAft>
              <a:buClr>
                <a:srgbClr val="1D1D1D"/>
              </a:buClr>
              <a:buSzPts val="1800"/>
              <a:buNone/>
              <a:defRPr/>
            </a:lvl2pPr>
            <a:lvl3pPr indent="-228600" lvl="2" marL="1371600" algn="l">
              <a:lnSpc>
                <a:spcPct val="90000"/>
              </a:lnSpc>
              <a:spcBef>
                <a:spcPts val="500"/>
              </a:spcBef>
              <a:spcAft>
                <a:spcPts val="0"/>
              </a:spcAft>
              <a:buClr>
                <a:srgbClr val="04768B"/>
              </a:buClr>
              <a:buSzPts val="1800"/>
              <a:buNone/>
              <a:defRPr/>
            </a:lvl3pPr>
            <a:lvl4pPr indent="-228600" lvl="3" marL="1828800" algn="l">
              <a:lnSpc>
                <a:spcPct val="90000"/>
              </a:lnSpc>
              <a:spcBef>
                <a:spcPts val="500"/>
              </a:spcBef>
              <a:spcAft>
                <a:spcPts val="0"/>
              </a:spcAft>
              <a:buClr>
                <a:srgbClr val="90A03A"/>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12"/>
          <p:cNvSpPr txBox="1"/>
          <p:nvPr>
            <p:ph idx="2" type="body"/>
          </p:nvPr>
        </p:nvSpPr>
        <p:spPr>
          <a:xfrm>
            <a:off x="6172200" y="1825625"/>
            <a:ext cx="5181600" cy="4390840"/>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B2B6B"/>
              </a:buClr>
              <a:buSzPts val="1800"/>
              <a:buNone/>
              <a:defRPr/>
            </a:lvl1pPr>
            <a:lvl2pPr indent="-228600" lvl="1" marL="914400" algn="l">
              <a:lnSpc>
                <a:spcPct val="90000"/>
              </a:lnSpc>
              <a:spcBef>
                <a:spcPts val="500"/>
              </a:spcBef>
              <a:spcAft>
                <a:spcPts val="0"/>
              </a:spcAft>
              <a:buClr>
                <a:srgbClr val="1D1D1D"/>
              </a:buClr>
              <a:buSzPts val="1800"/>
              <a:buNone/>
              <a:defRPr/>
            </a:lvl2pPr>
            <a:lvl3pPr indent="-228600" lvl="2" marL="1371600" algn="l">
              <a:lnSpc>
                <a:spcPct val="90000"/>
              </a:lnSpc>
              <a:spcBef>
                <a:spcPts val="500"/>
              </a:spcBef>
              <a:spcAft>
                <a:spcPts val="0"/>
              </a:spcAft>
              <a:buClr>
                <a:srgbClr val="04768B"/>
              </a:buClr>
              <a:buSzPts val="1800"/>
              <a:buNone/>
              <a:defRPr/>
            </a:lvl3pPr>
            <a:lvl4pPr indent="-228600" lvl="3" marL="1828800" algn="l">
              <a:lnSpc>
                <a:spcPct val="90000"/>
              </a:lnSpc>
              <a:spcBef>
                <a:spcPts val="500"/>
              </a:spcBef>
              <a:spcAft>
                <a:spcPts val="0"/>
              </a:spcAft>
              <a:buClr>
                <a:srgbClr val="90A03A"/>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78" name="Shape 78"/>
        <p:cNvGrpSpPr/>
        <p:nvPr/>
      </p:nvGrpSpPr>
      <p:grpSpPr>
        <a:xfrm>
          <a:off x="0" y="0"/>
          <a:ext cx="0" cy="0"/>
          <a:chOff x="0" y="0"/>
          <a:chExt cx="0" cy="0"/>
        </a:xfrm>
      </p:grpSpPr>
      <p:sp>
        <p:nvSpPr>
          <p:cNvPr id="79" name="Google Shape;79;p13"/>
          <p:cNvSpPr txBox="1"/>
          <p:nvPr>
            <p:ph type="title"/>
          </p:nvPr>
        </p:nvSpPr>
        <p:spPr>
          <a:xfrm>
            <a:off x="839788" y="365125"/>
            <a:ext cx="10515600" cy="1325563"/>
          </a:xfrm>
          <a:prstGeom prst="rect">
            <a:avLst/>
          </a:prstGeom>
          <a:solidFill>
            <a:srgbClr val="5B2B6B">
              <a:alpha val="88627"/>
            </a:srgbClr>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7F7F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3"/>
          <p:cNvSpPr txBox="1"/>
          <p:nvPr>
            <p:ph idx="1" type="body"/>
          </p:nvPr>
        </p:nvSpPr>
        <p:spPr>
          <a:xfrm>
            <a:off x="839788" y="1681163"/>
            <a:ext cx="5157787" cy="823912"/>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5B2B6B"/>
              </a:buClr>
              <a:buSzPts val="2400"/>
              <a:buNone/>
              <a:defRPr b="1" sz="2400">
                <a:latin typeface="Asap"/>
                <a:ea typeface="Asap"/>
                <a:cs typeface="Asap"/>
                <a:sym typeface="Asap"/>
              </a:defRPr>
            </a:lvl1pPr>
            <a:lvl2pPr indent="-228600" lvl="1" marL="914400" algn="l">
              <a:lnSpc>
                <a:spcPct val="90000"/>
              </a:lnSpc>
              <a:spcBef>
                <a:spcPts val="500"/>
              </a:spcBef>
              <a:spcAft>
                <a:spcPts val="0"/>
              </a:spcAft>
              <a:buClr>
                <a:srgbClr val="1D1D1D"/>
              </a:buClr>
              <a:buSzPts val="2000"/>
              <a:buNone/>
              <a:defRPr b="1" sz="2000"/>
            </a:lvl2pPr>
            <a:lvl3pPr indent="-228600" lvl="2" marL="1371600" algn="l">
              <a:lnSpc>
                <a:spcPct val="90000"/>
              </a:lnSpc>
              <a:spcBef>
                <a:spcPts val="500"/>
              </a:spcBef>
              <a:spcAft>
                <a:spcPts val="0"/>
              </a:spcAft>
              <a:buClr>
                <a:srgbClr val="04768B"/>
              </a:buClr>
              <a:buSzPts val="1800"/>
              <a:buNone/>
              <a:defRPr b="1" sz="1800"/>
            </a:lvl3pPr>
            <a:lvl4pPr indent="-228600" lvl="3" marL="1828800" algn="l">
              <a:lnSpc>
                <a:spcPct val="90000"/>
              </a:lnSpc>
              <a:spcBef>
                <a:spcPts val="500"/>
              </a:spcBef>
              <a:spcAft>
                <a:spcPts val="0"/>
              </a:spcAft>
              <a:buClr>
                <a:srgbClr val="90A03A"/>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1" name="Google Shape;81;p13"/>
          <p:cNvSpPr txBox="1"/>
          <p:nvPr>
            <p:ph idx="2" type="body"/>
          </p:nvPr>
        </p:nvSpPr>
        <p:spPr>
          <a:xfrm>
            <a:off x="839788" y="2505075"/>
            <a:ext cx="5157787" cy="3711390"/>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B2B6B"/>
              </a:buClr>
              <a:buSzPts val="2400"/>
              <a:buNone/>
              <a:defRPr sz="2400"/>
            </a:lvl1pPr>
            <a:lvl2pPr indent="-228600" lvl="1" marL="914400" algn="l">
              <a:lnSpc>
                <a:spcPct val="90000"/>
              </a:lnSpc>
              <a:spcBef>
                <a:spcPts val="500"/>
              </a:spcBef>
              <a:spcAft>
                <a:spcPts val="0"/>
              </a:spcAft>
              <a:buClr>
                <a:srgbClr val="1D1D1D"/>
              </a:buClr>
              <a:buSzPts val="2000"/>
              <a:buNone/>
              <a:defRPr sz="2000"/>
            </a:lvl2pPr>
            <a:lvl3pPr indent="-228600" lvl="2" marL="1371600" algn="l">
              <a:lnSpc>
                <a:spcPct val="90000"/>
              </a:lnSpc>
              <a:spcBef>
                <a:spcPts val="500"/>
              </a:spcBef>
              <a:spcAft>
                <a:spcPts val="0"/>
              </a:spcAft>
              <a:buClr>
                <a:srgbClr val="04768B"/>
              </a:buClr>
              <a:buSzPts val="1800"/>
              <a:buNone/>
              <a:defRPr sz="1800"/>
            </a:lvl3pPr>
            <a:lvl4pPr indent="-228600" lvl="3" marL="1828800" algn="l">
              <a:lnSpc>
                <a:spcPct val="90000"/>
              </a:lnSpc>
              <a:spcBef>
                <a:spcPts val="500"/>
              </a:spcBef>
              <a:spcAft>
                <a:spcPts val="0"/>
              </a:spcAft>
              <a:buClr>
                <a:srgbClr val="90A03A"/>
              </a:buClr>
              <a:buSzPts val="1600"/>
              <a:buNone/>
              <a:defRPr sz="1600"/>
            </a:lvl4pPr>
            <a:lvl5pPr indent="-228600" lvl="4" marL="2286000" algn="l">
              <a:lnSpc>
                <a:spcPct val="90000"/>
              </a:lnSpc>
              <a:spcBef>
                <a:spcPts val="500"/>
              </a:spcBef>
              <a:spcAft>
                <a:spcPts val="0"/>
              </a:spcAft>
              <a:buClr>
                <a:schemeClr val="dk1"/>
              </a:buClr>
              <a:buSzPts val="1600"/>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13"/>
          <p:cNvSpPr txBox="1"/>
          <p:nvPr>
            <p:ph idx="3" type="body"/>
          </p:nvPr>
        </p:nvSpPr>
        <p:spPr>
          <a:xfrm>
            <a:off x="6172200" y="1681163"/>
            <a:ext cx="5183188" cy="823912"/>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5B2B6B"/>
              </a:buClr>
              <a:buSzPts val="2400"/>
              <a:buNone/>
              <a:defRPr b="1" sz="2400">
                <a:latin typeface="Asap"/>
                <a:ea typeface="Asap"/>
                <a:cs typeface="Asap"/>
                <a:sym typeface="Asap"/>
              </a:defRPr>
            </a:lvl1pPr>
            <a:lvl2pPr indent="-228600" lvl="1" marL="914400" algn="l">
              <a:lnSpc>
                <a:spcPct val="90000"/>
              </a:lnSpc>
              <a:spcBef>
                <a:spcPts val="500"/>
              </a:spcBef>
              <a:spcAft>
                <a:spcPts val="0"/>
              </a:spcAft>
              <a:buClr>
                <a:srgbClr val="1D1D1D"/>
              </a:buClr>
              <a:buSzPts val="2000"/>
              <a:buNone/>
              <a:defRPr b="1" sz="2000"/>
            </a:lvl2pPr>
            <a:lvl3pPr indent="-228600" lvl="2" marL="1371600" algn="l">
              <a:lnSpc>
                <a:spcPct val="90000"/>
              </a:lnSpc>
              <a:spcBef>
                <a:spcPts val="500"/>
              </a:spcBef>
              <a:spcAft>
                <a:spcPts val="0"/>
              </a:spcAft>
              <a:buClr>
                <a:srgbClr val="04768B"/>
              </a:buClr>
              <a:buSzPts val="1800"/>
              <a:buNone/>
              <a:defRPr b="1" sz="1800"/>
            </a:lvl3pPr>
            <a:lvl4pPr indent="-228600" lvl="3" marL="1828800" algn="l">
              <a:lnSpc>
                <a:spcPct val="90000"/>
              </a:lnSpc>
              <a:spcBef>
                <a:spcPts val="500"/>
              </a:spcBef>
              <a:spcAft>
                <a:spcPts val="0"/>
              </a:spcAft>
              <a:buClr>
                <a:srgbClr val="90A03A"/>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3" name="Google Shape;83;p13"/>
          <p:cNvSpPr txBox="1"/>
          <p:nvPr>
            <p:ph idx="4" type="body"/>
          </p:nvPr>
        </p:nvSpPr>
        <p:spPr>
          <a:xfrm>
            <a:off x="6172200" y="2505075"/>
            <a:ext cx="5183188" cy="3711390"/>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B2B6B"/>
              </a:buClr>
              <a:buSzPts val="2400"/>
              <a:buNone/>
              <a:defRPr sz="2400"/>
            </a:lvl1pPr>
            <a:lvl2pPr indent="-228600" lvl="1" marL="914400" algn="l">
              <a:lnSpc>
                <a:spcPct val="90000"/>
              </a:lnSpc>
              <a:spcBef>
                <a:spcPts val="500"/>
              </a:spcBef>
              <a:spcAft>
                <a:spcPts val="0"/>
              </a:spcAft>
              <a:buClr>
                <a:srgbClr val="1D1D1D"/>
              </a:buClr>
              <a:buSzPts val="2000"/>
              <a:buNone/>
              <a:defRPr sz="2000"/>
            </a:lvl2pPr>
            <a:lvl3pPr indent="-228600" lvl="2" marL="1371600" algn="l">
              <a:lnSpc>
                <a:spcPct val="90000"/>
              </a:lnSpc>
              <a:spcBef>
                <a:spcPts val="500"/>
              </a:spcBef>
              <a:spcAft>
                <a:spcPts val="0"/>
              </a:spcAft>
              <a:buClr>
                <a:srgbClr val="04768B"/>
              </a:buClr>
              <a:buSzPts val="1800"/>
              <a:buNone/>
              <a:defRPr sz="1800"/>
            </a:lvl3pPr>
            <a:lvl4pPr indent="-228600" lvl="3" marL="1828800" algn="l">
              <a:lnSpc>
                <a:spcPct val="90000"/>
              </a:lnSpc>
              <a:spcBef>
                <a:spcPts val="500"/>
              </a:spcBef>
              <a:spcAft>
                <a:spcPts val="0"/>
              </a:spcAft>
              <a:buClr>
                <a:srgbClr val="90A03A"/>
              </a:buClr>
              <a:buSzPts val="1600"/>
              <a:buNone/>
              <a:defRPr sz="1600"/>
            </a:lvl4pPr>
            <a:lvl5pPr indent="-228600" lvl="4" marL="2286000" algn="l">
              <a:lnSpc>
                <a:spcPct val="90000"/>
              </a:lnSpc>
              <a:spcBef>
                <a:spcPts val="500"/>
              </a:spcBef>
              <a:spcAft>
                <a:spcPts val="0"/>
              </a:spcAft>
              <a:buClr>
                <a:schemeClr val="dk1"/>
              </a:buClr>
              <a:buSzPts val="1600"/>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 name="Google Shape;84;p13"/>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8.xml"/><Relationship Id="rId11" Type="http://schemas.openxmlformats.org/officeDocument/2006/relationships/slideLayout" Target="../slideLayouts/slideLayout9.xml"/><Relationship Id="rId22" Type="http://schemas.openxmlformats.org/officeDocument/2006/relationships/theme" Target="../theme/theme3.xml"/><Relationship Id="rId10" Type="http://schemas.openxmlformats.org/officeDocument/2006/relationships/slideLayout" Target="../slideLayouts/slideLayout8.xml"/><Relationship Id="rId21" Type="http://schemas.openxmlformats.org/officeDocument/2006/relationships/slideLayout" Target="../slideLayouts/slideLayout19.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23.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slideLayout" Target="../slideLayouts/slideLayout17.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7.xml"/><Relationship Id="rId11" Type="http://schemas.openxmlformats.org/officeDocument/2006/relationships/slideLayout" Target="../slideLayouts/slideLayout28.xml"/><Relationship Id="rId22" Type="http://schemas.openxmlformats.org/officeDocument/2006/relationships/theme" Target="../theme/theme2.xml"/><Relationship Id="rId10" Type="http://schemas.openxmlformats.org/officeDocument/2006/relationships/slideLayout" Target="../slideLayouts/slideLayout27.xml"/><Relationship Id="rId21" Type="http://schemas.openxmlformats.org/officeDocument/2006/relationships/slideLayout" Target="../slideLayouts/slideLayout38.xml"/><Relationship Id="rId13" Type="http://schemas.openxmlformats.org/officeDocument/2006/relationships/slideLayout" Target="../slideLayouts/slideLayout30.xml"/><Relationship Id="rId12" Type="http://schemas.openxmlformats.org/officeDocument/2006/relationships/slideLayout" Target="../slideLayouts/slideLayout29.xml"/><Relationship Id="rId1" Type="http://schemas.openxmlformats.org/officeDocument/2006/relationships/image" Target="../media/image2.png"/><Relationship Id="rId2" Type="http://schemas.openxmlformats.org/officeDocument/2006/relationships/image" Target="../media/image23.png"/><Relationship Id="rId3" Type="http://schemas.openxmlformats.org/officeDocument/2006/relationships/slideLayout" Target="../slideLayouts/slideLayout20.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5" Type="http://schemas.openxmlformats.org/officeDocument/2006/relationships/slideLayout" Target="../slideLayouts/slideLayout32.xml"/><Relationship Id="rId14" Type="http://schemas.openxmlformats.org/officeDocument/2006/relationships/slideLayout" Target="../slideLayouts/slideLayout31.xml"/><Relationship Id="rId17" Type="http://schemas.openxmlformats.org/officeDocument/2006/relationships/slideLayout" Target="../slideLayouts/slideLayout34.xml"/><Relationship Id="rId16" Type="http://schemas.openxmlformats.org/officeDocument/2006/relationships/slideLayout" Target="../slideLayouts/slideLayout33.xml"/><Relationship Id="rId5" Type="http://schemas.openxmlformats.org/officeDocument/2006/relationships/slideLayout" Target="../slideLayouts/slideLayout22.xml"/><Relationship Id="rId19" Type="http://schemas.openxmlformats.org/officeDocument/2006/relationships/slideLayout" Target="../slideLayouts/slideLayout36.xml"/><Relationship Id="rId6" Type="http://schemas.openxmlformats.org/officeDocument/2006/relationships/slideLayout" Target="../slideLayouts/slideLayout23.xml"/><Relationship Id="rId18" Type="http://schemas.openxmlformats.org/officeDocument/2006/relationships/slideLayout" Target="../slideLayouts/slideLayout35.xml"/><Relationship Id="rId7" Type="http://schemas.openxmlformats.org/officeDocument/2006/relationships/slideLayout" Target="../slideLayouts/slideLayout24.xml"/><Relationship Id="rId8"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9000"/>
          </a:blip>
          <a:stretch>
            <a:fillRect/>
          </a:stretch>
        </a:blipFill>
      </p:bgPr>
    </p:bg>
    <p:spTree>
      <p:nvGrpSpPr>
        <p:cNvPr id="9" name="Shape 9"/>
        <p:cNvGrpSpPr/>
        <p:nvPr/>
      </p:nvGrpSpPr>
      <p:grpSpPr>
        <a:xfrm>
          <a:off x="0" y="0"/>
          <a:ext cx="0" cy="0"/>
          <a:chOff x="0" y="0"/>
          <a:chExt cx="0" cy="0"/>
        </a:xfrm>
      </p:grpSpPr>
      <p:sp>
        <p:nvSpPr>
          <p:cNvPr id="10" name="Google Shape;10;p5"/>
          <p:cNvSpPr txBox="1"/>
          <p:nvPr>
            <p:ph type="title"/>
          </p:nvPr>
        </p:nvSpPr>
        <p:spPr>
          <a:xfrm>
            <a:off x="838200" y="365125"/>
            <a:ext cx="10515600" cy="1325563"/>
          </a:xfrm>
          <a:prstGeom prst="rect">
            <a:avLst/>
          </a:prstGeom>
          <a:solidFill>
            <a:srgbClr val="5B2B6B">
              <a:alpha val="88627"/>
            </a:srgbClr>
          </a:solid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F7F7F7"/>
              </a:buClr>
              <a:buSzPts val="4000"/>
              <a:buFont typeface="Asap"/>
              <a:buNone/>
              <a:defRPr b="1" i="0" sz="4000" u="none" cap="none" strike="noStrike">
                <a:solidFill>
                  <a:srgbClr val="F7F7F7"/>
                </a:solidFill>
                <a:latin typeface="Asap"/>
                <a:ea typeface="Asap"/>
                <a:cs typeface="Asap"/>
                <a:sym typeface="Asap"/>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5"/>
          <p:cNvSpPr txBox="1"/>
          <p:nvPr>
            <p:ph idx="1" type="body"/>
          </p:nvPr>
        </p:nvSpPr>
        <p:spPr>
          <a:xfrm>
            <a:off x="838200" y="1825625"/>
            <a:ext cx="10515600" cy="4390838"/>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rgbClr val="5B2B6B"/>
              </a:buClr>
              <a:buSzPts val="2800"/>
              <a:buFont typeface="Arial"/>
              <a:buNone/>
              <a:defRPr b="0" i="0" sz="2800" u="none" cap="none" strike="noStrike">
                <a:solidFill>
                  <a:srgbClr val="5B2B6B"/>
                </a:solidFill>
                <a:latin typeface="Montserrat"/>
                <a:ea typeface="Montserrat"/>
                <a:cs typeface="Montserrat"/>
                <a:sym typeface="Montserrat"/>
              </a:defRPr>
            </a:lvl1pPr>
            <a:lvl2pPr indent="-228600" lvl="1" marL="914400" marR="0" rtl="0" algn="l">
              <a:lnSpc>
                <a:spcPct val="90000"/>
              </a:lnSpc>
              <a:spcBef>
                <a:spcPts val="500"/>
              </a:spcBef>
              <a:spcAft>
                <a:spcPts val="0"/>
              </a:spcAft>
              <a:buClr>
                <a:srgbClr val="1D1D1D"/>
              </a:buClr>
              <a:buSzPts val="2400"/>
              <a:buFont typeface="Arial"/>
              <a:buNone/>
              <a:defRPr b="0" i="0" sz="2400" u="none" cap="none" strike="noStrike">
                <a:solidFill>
                  <a:srgbClr val="1D1D1D"/>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4768B"/>
              </a:buClr>
              <a:buSzPts val="2000"/>
              <a:buFont typeface="Arial"/>
              <a:buNone/>
              <a:defRPr b="0" i="0" sz="2000" u="none" cap="none" strike="noStrike">
                <a:solidFill>
                  <a:srgbClr val="04768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90A03A"/>
              </a:buClr>
              <a:buSzPts val="1800"/>
              <a:buFont typeface="Arial"/>
              <a:buNone/>
              <a:defRPr b="0" i="0" sz="1800" u="none" cap="none" strike="noStrike">
                <a:solidFill>
                  <a:srgbClr val="90A03A"/>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5"/>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r>
              <a:rPr lang="fr-CA"/>
              <a:t>N°</a:t>
            </a:r>
            <a:endParaRPr/>
          </a:p>
        </p:txBody>
      </p:sp>
      <p:pic>
        <p:nvPicPr>
          <p:cNvPr id="13" name="Google Shape;13;p5"/>
          <p:cNvPicPr preferRelativeResize="0"/>
          <p:nvPr/>
        </p:nvPicPr>
        <p:blipFill rotWithShape="1">
          <a:blip r:embed="rId2">
            <a:alphaModFix/>
          </a:blip>
          <a:srcRect b="0" l="0" r="0" t="0"/>
          <a:stretch/>
        </p:blipFill>
        <p:spPr>
          <a:xfrm>
            <a:off x="196663" y="6233651"/>
            <a:ext cx="641536" cy="624347"/>
          </a:xfrm>
          <a:prstGeom prst="rect">
            <a:avLst/>
          </a:prstGeom>
          <a:noFill/>
          <a:ln>
            <a:noFill/>
          </a:ln>
        </p:spPr>
      </p:pic>
      <p:sp>
        <p:nvSpPr>
          <p:cNvPr id="14" name="Google Shape;14;p5"/>
          <p:cNvSpPr txBox="1"/>
          <p:nvPr/>
        </p:nvSpPr>
        <p:spPr>
          <a:xfrm>
            <a:off x="3979450" y="6268825"/>
            <a:ext cx="4233000" cy="230700"/>
          </a:xfrm>
          <a:prstGeom prst="rect">
            <a:avLst/>
          </a:prstGeom>
          <a:solidFill>
            <a:schemeClr val="lt1">
              <a:alpha val="40000"/>
            </a:schemeClr>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6B407A"/>
              </a:buClr>
              <a:buSzPts val="1200"/>
              <a:buFont typeface="Montserrat"/>
              <a:buNone/>
            </a:pPr>
            <a:r>
              <a:t/>
            </a:r>
            <a:endParaRPr b="0" i="0" sz="900" u="none" cap="none" strike="noStrike">
              <a:solidFill>
                <a:srgbClr val="6B407A"/>
              </a:solidFill>
              <a:latin typeface="Montserrat"/>
              <a:ea typeface="Montserrat"/>
              <a:cs typeface="Montserrat"/>
              <a:sym typeface="Montserrat"/>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9000"/>
          </a:blip>
          <a:stretch>
            <a:fillRect/>
          </a:stretch>
        </a:blipFill>
      </p:bgPr>
    </p:bg>
    <p:spTree>
      <p:nvGrpSpPr>
        <p:cNvPr id="133" name="Shape 133"/>
        <p:cNvGrpSpPr/>
        <p:nvPr/>
      </p:nvGrpSpPr>
      <p:grpSpPr>
        <a:xfrm>
          <a:off x="0" y="0"/>
          <a:ext cx="0" cy="0"/>
          <a:chOff x="0" y="0"/>
          <a:chExt cx="0" cy="0"/>
        </a:xfrm>
      </p:grpSpPr>
      <p:sp>
        <p:nvSpPr>
          <p:cNvPr id="134" name="Google Shape;134;g27cd883fcfe_0_140"/>
          <p:cNvSpPr txBox="1"/>
          <p:nvPr>
            <p:ph type="title"/>
          </p:nvPr>
        </p:nvSpPr>
        <p:spPr>
          <a:xfrm>
            <a:off x="838200" y="365125"/>
            <a:ext cx="10515600" cy="1325700"/>
          </a:xfrm>
          <a:prstGeom prst="rect">
            <a:avLst/>
          </a:prstGeom>
          <a:solidFill>
            <a:srgbClr val="5B2B6B">
              <a:alpha val="89410"/>
            </a:srgbClr>
          </a:solid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F7F7F7"/>
              </a:buClr>
              <a:buSzPts val="4000"/>
              <a:buFont typeface="Asap"/>
              <a:buNone/>
              <a:defRPr b="1" i="0" sz="4000" u="none" cap="none" strike="noStrike">
                <a:solidFill>
                  <a:srgbClr val="F7F7F7"/>
                </a:solidFill>
                <a:latin typeface="Asap"/>
                <a:ea typeface="Asap"/>
                <a:cs typeface="Asap"/>
                <a:sym typeface="Asap"/>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135" name="Google Shape;135;g27cd883fcfe_0_140"/>
          <p:cNvSpPr txBox="1"/>
          <p:nvPr>
            <p:ph idx="1" type="body"/>
          </p:nvPr>
        </p:nvSpPr>
        <p:spPr>
          <a:xfrm>
            <a:off x="838200" y="1825625"/>
            <a:ext cx="10515600" cy="43908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marR="0" rtl="0" algn="l">
              <a:lnSpc>
                <a:spcPct val="90000"/>
              </a:lnSpc>
              <a:spcBef>
                <a:spcPts val="1100"/>
              </a:spcBef>
              <a:spcAft>
                <a:spcPts val="0"/>
              </a:spcAft>
              <a:buClr>
                <a:srgbClr val="5B2B6B"/>
              </a:buClr>
              <a:buSzPts val="2800"/>
              <a:buFont typeface="Arial"/>
              <a:buNone/>
              <a:defRPr b="0" i="0" sz="2800" u="none" cap="none" strike="noStrike">
                <a:solidFill>
                  <a:srgbClr val="5B2B6B"/>
                </a:solidFill>
                <a:latin typeface="Montserrat"/>
                <a:ea typeface="Montserrat"/>
                <a:cs typeface="Montserrat"/>
                <a:sym typeface="Montserrat"/>
              </a:defRPr>
            </a:lvl1pPr>
            <a:lvl2pPr indent="-228600" lvl="1" marL="914400" marR="0" rtl="0" algn="l">
              <a:lnSpc>
                <a:spcPct val="90000"/>
              </a:lnSpc>
              <a:spcBef>
                <a:spcPts val="500"/>
              </a:spcBef>
              <a:spcAft>
                <a:spcPts val="0"/>
              </a:spcAft>
              <a:buClr>
                <a:srgbClr val="1D1D1D"/>
              </a:buClr>
              <a:buSzPts val="2400"/>
              <a:buFont typeface="Arial"/>
              <a:buNone/>
              <a:defRPr b="0" i="0" sz="2400" u="none" cap="none" strike="noStrike">
                <a:solidFill>
                  <a:srgbClr val="1D1D1D"/>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4768B"/>
              </a:buClr>
              <a:buSzPts val="2000"/>
              <a:buFont typeface="Arial"/>
              <a:buNone/>
              <a:defRPr b="0" i="0" sz="2000" u="none" cap="none" strike="noStrike">
                <a:solidFill>
                  <a:srgbClr val="04768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90A03A"/>
              </a:buClr>
              <a:buSzPts val="1900"/>
              <a:buFont typeface="Arial"/>
              <a:buNone/>
              <a:defRPr b="0" i="0" sz="1900" u="none" cap="none" strike="noStrike">
                <a:solidFill>
                  <a:srgbClr val="90A03A"/>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chemeClr val="dk1"/>
              </a:buClr>
              <a:buSzPts val="1900"/>
              <a:buFont typeface="Arial"/>
              <a:buNone/>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36" name="Google Shape;136;g27cd883fcfe_0_140"/>
          <p:cNvSpPr txBox="1"/>
          <p:nvPr>
            <p:ph idx="12" type="sldNum"/>
          </p:nvPr>
        </p:nvSpPr>
        <p:spPr>
          <a:xfrm>
            <a:off x="11353800" y="6216465"/>
            <a:ext cx="641700" cy="641700"/>
          </a:xfrm>
          <a:prstGeom prst="rect">
            <a:avLst/>
          </a:prstGeom>
          <a:solidFill>
            <a:srgbClr val="6B407A"/>
          </a:solid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r>
              <a:rPr lang="fr-CA"/>
              <a:t>N°</a:t>
            </a:r>
            <a:endParaRPr/>
          </a:p>
        </p:txBody>
      </p:sp>
      <p:pic>
        <p:nvPicPr>
          <p:cNvPr id="137" name="Google Shape;137;g27cd883fcfe_0_140"/>
          <p:cNvPicPr preferRelativeResize="0"/>
          <p:nvPr/>
        </p:nvPicPr>
        <p:blipFill rotWithShape="1">
          <a:blip r:embed="rId2">
            <a:alphaModFix/>
          </a:blip>
          <a:srcRect b="0" l="0" r="0" t="0"/>
          <a:stretch/>
        </p:blipFill>
        <p:spPr>
          <a:xfrm>
            <a:off x="196663" y="6233651"/>
            <a:ext cx="641536" cy="624347"/>
          </a:xfrm>
          <a:prstGeom prst="rect">
            <a:avLst/>
          </a:prstGeom>
          <a:noFill/>
          <a:ln>
            <a:noFill/>
          </a:ln>
        </p:spPr>
      </p:pic>
      <p:sp>
        <p:nvSpPr>
          <p:cNvPr id="138" name="Google Shape;138;g27cd883fcfe_0_140"/>
          <p:cNvSpPr txBox="1"/>
          <p:nvPr/>
        </p:nvSpPr>
        <p:spPr>
          <a:xfrm>
            <a:off x="3979450" y="6268825"/>
            <a:ext cx="4233300" cy="230700"/>
          </a:xfrm>
          <a:prstGeom prst="rect">
            <a:avLst/>
          </a:prstGeom>
          <a:solidFill>
            <a:schemeClr val="lt1">
              <a:alpha val="40000"/>
            </a:schemeClr>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6B407A"/>
              </a:buClr>
              <a:buSzPts val="1200"/>
              <a:buFont typeface="Montserrat"/>
              <a:buNone/>
            </a:pPr>
            <a:r>
              <a:t/>
            </a:r>
            <a:endParaRPr b="0" i="0" sz="900" u="none" cap="none" strike="noStrike">
              <a:solidFill>
                <a:srgbClr val="6B407A"/>
              </a:solidFill>
              <a:latin typeface="Montserrat"/>
              <a:ea typeface="Montserrat"/>
              <a:cs typeface="Montserrat"/>
              <a:sym typeface="Montserrat"/>
            </a:endParaRPr>
          </a:p>
        </p:txBody>
      </p:sp>
    </p:spTree>
  </p:cSld>
  <p:clrMap accent1="accent1" accent2="accent2" accent3="accent3" accent4="accent4" accent5="accent5" accent6="accent6" bg1="lt1" bg2="dk2" tx1="dk1" tx2="lt2" folHlink="folHlink" hlink="hlink"/>
  <p:sldLayoutIdLst>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creativecommons.org/about/cclicenses/" TargetMode="External"/><Relationship Id="rId4" Type="http://schemas.openxmlformats.org/officeDocument/2006/relationships/image" Target="../media/image79.png"/><Relationship Id="rId5" Type="http://schemas.openxmlformats.org/officeDocument/2006/relationships/hyperlink" Target="https://creativecommons.org/licenses/by-nc-sa/4.0/deed.fr"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9.png"/><Relationship Id="rId4" Type="http://schemas.openxmlformats.org/officeDocument/2006/relationships/hyperlink" Target="https://commons.wikimedia.org/wiki/File:Logo_IF_Cameroun.png" TargetMode="External"/><Relationship Id="rId5" Type="http://schemas.openxmlformats.org/officeDocument/2006/relationships/hyperlink" Target="https://creativecommons.org/licenses/by-sa/4.0/deed.en" TargetMode="External"/><Relationship Id="rId6" Type="http://schemas.openxmlformats.org/officeDocument/2006/relationships/image" Target="../media/image74.png"/><Relationship Id="rId7" Type="http://schemas.openxmlformats.org/officeDocument/2006/relationships/hyperlink" Target="https://commons.wikimedia.org/wiki/File:CENTRE_CULTUREL_CAMEROUNAIS_(Yaound%C3%A9)_img2.jpg" TargetMode="External"/><Relationship Id="rId8" Type="http://schemas.openxmlformats.org/officeDocument/2006/relationships/hyperlink" Target="https://creativecommons.org/licenses/by-sa/4.0/deed.en"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hyperlink" Target="https://commons.wikimedia.org/wiki/File:Mus%C3%A9e_National_du_Cameroun_01.JPG" TargetMode="External"/><Relationship Id="rId4" Type="http://schemas.openxmlformats.org/officeDocument/2006/relationships/hyperlink" Target="https://creativecommons.org/licenses/by-sa/3.0/deed.en" TargetMode="External"/><Relationship Id="rId5" Type="http://schemas.openxmlformats.org/officeDocument/2006/relationships/image" Target="../media/image8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5.jpg"/><Relationship Id="rId4" Type="http://schemas.openxmlformats.org/officeDocument/2006/relationships/image" Target="../media/image77.jpg"/><Relationship Id="rId5" Type="http://schemas.openxmlformats.org/officeDocument/2006/relationships/hyperlink" Target="https://creativecommons.org/licenses/by-nc-nd/4.0/deed.fr"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hyperlink" Target="https://creativecommons.org/licenses/by-nc-nd/4.0/deed.fr" TargetMode="External"/><Relationship Id="rId4" Type="http://schemas.openxmlformats.org/officeDocument/2006/relationships/image" Target="../media/image7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80.jpg"/><Relationship Id="rId4" Type="http://schemas.openxmlformats.org/officeDocument/2006/relationships/hyperlink" Target="https://creativecommons.org/licenses/by-nc-nd/4.0/deed.f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3.gif"/><Relationship Id="rId4" Type="http://schemas.openxmlformats.org/officeDocument/2006/relationships/hyperlink" Target="https://commons.wikimedia.org/wiki/File:Carte_cameroun_francais.gif"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g27de16d7704_1_0"/>
          <p:cNvSpPr txBox="1"/>
          <p:nvPr>
            <p:ph type="ctrTitle"/>
          </p:nvPr>
        </p:nvSpPr>
        <p:spPr>
          <a:xfrm>
            <a:off x="3600350" y="2360025"/>
            <a:ext cx="6725700" cy="29160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fr-CA" sz="2700">
                <a:latin typeface="Asap"/>
                <a:ea typeface="Asap"/>
                <a:cs typeface="Asap"/>
                <a:sym typeface="Asap"/>
              </a:rPr>
              <a:t>Collection</a:t>
            </a:r>
            <a:endParaRPr sz="2700">
              <a:latin typeface="Asap"/>
              <a:ea typeface="Asap"/>
              <a:cs typeface="Asap"/>
              <a:sym typeface="Asap"/>
            </a:endParaRPr>
          </a:p>
          <a:p>
            <a:pPr indent="0" lvl="0" marL="0" rtl="0" algn="l">
              <a:spcBef>
                <a:spcPts val="0"/>
              </a:spcBef>
              <a:spcAft>
                <a:spcPts val="0"/>
              </a:spcAft>
              <a:buNone/>
            </a:pPr>
            <a:r>
              <a:rPr lang="fr-CA" sz="2700">
                <a:latin typeface="Asap"/>
                <a:ea typeface="Asap"/>
                <a:cs typeface="Asap"/>
                <a:sym typeface="Asap"/>
              </a:rPr>
              <a:t>RÉL sur le Cameroun et le Canada</a:t>
            </a:r>
            <a:endParaRPr sz="2700">
              <a:latin typeface="Asap"/>
              <a:ea typeface="Asap"/>
              <a:cs typeface="Asap"/>
              <a:sym typeface="Asap"/>
            </a:endParaRPr>
          </a:p>
          <a:p>
            <a:pPr indent="0" lvl="0" marL="0" rtl="0" algn="l">
              <a:spcBef>
                <a:spcPts val="0"/>
              </a:spcBef>
              <a:spcAft>
                <a:spcPts val="0"/>
              </a:spcAft>
              <a:buNone/>
            </a:pPr>
            <a:r>
              <a:t/>
            </a:r>
            <a:endParaRPr sz="1600">
              <a:latin typeface="Asap"/>
              <a:ea typeface="Asap"/>
              <a:cs typeface="Asap"/>
              <a:sym typeface="Asap"/>
            </a:endParaRPr>
          </a:p>
          <a:p>
            <a:pPr indent="0" lvl="0" marL="0" rtl="0" algn="l">
              <a:spcBef>
                <a:spcPts val="0"/>
              </a:spcBef>
              <a:spcAft>
                <a:spcPts val="0"/>
              </a:spcAft>
              <a:buNone/>
            </a:pPr>
            <a:r>
              <a:rPr lang="fr-CA" sz="3577"/>
              <a:t>Loisirs et sports au Cameroun</a:t>
            </a:r>
            <a:endParaRPr sz="3577"/>
          </a:p>
          <a:p>
            <a:pPr indent="0" lvl="0" marL="0" rtl="0" algn="l">
              <a:spcBef>
                <a:spcPts val="0"/>
              </a:spcBef>
              <a:spcAft>
                <a:spcPts val="0"/>
              </a:spcAft>
              <a:buNone/>
            </a:pPr>
            <a:r>
              <a:t/>
            </a:r>
            <a:endParaRPr sz="1538"/>
          </a:p>
          <a:p>
            <a:pPr indent="0" lvl="0" marL="0" rtl="0" algn="l">
              <a:spcBef>
                <a:spcPts val="0"/>
              </a:spcBef>
              <a:spcAft>
                <a:spcPts val="0"/>
              </a:spcAft>
              <a:buNone/>
            </a:pPr>
            <a:r>
              <a:t/>
            </a:r>
            <a:endParaRPr sz="1600">
              <a:latin typeface="Asap"/>
              <a:ea typeface="Asap"/>
              <a:cs typeface="Asap"/>
              <a:sym typeface="Asap"/>
            </a:endParaRPr>
          </a:p>
          <a:p>
            <a:pPr indent="0" lvl="0" marL="0" rtl="0" algn="l">
              <a:spcBef>
                <a:spcPts val="0"/>
              </a:spcBef>
              <a:spcAft>
                <a:spcPts val="0"/>
              </a:spcAft>
              <a:buNone/>
            </a:pPr>
            <a:r>
              <a:rPr lang="fr-CA" sz="1900"/>
              <a:t>MAMA NGAH Olive</a:t>
            </a:r>
            <a:endParaRPr sz="1900">
              <a:latin typeface="Asap"/>
              <a:ea typeface="Asap"/>
              <a:cs typeface="Asap"/>
              <a:sym typeface="Asap"/>
            </a:endParaRPr>
          </a:p>
        </p:txBody>
      </p:sp>
      <p:pic>
        <p:nvPicPr>
          <p:cNvPr id="262" name="Google Shape;262;g27de16d7704_1_0">
            <a:hlinkClick r:id="rId3"/>
          </p:cNvPr>
          <p:cNvPicPr preferRelativeResize="0"/>
          <p:nvPr/>
        </p:nvPicPr>
        <p:blipFill>
          <a:blip r:embed="rId4">
            <a:alphaModFix/>
          </a:blip>
          <a:stretch>
            <a:fillRect/>
          </a:stretch>
        </p:blipFill>
        <p:spPr>
          <a:xfrm>
            <a:off x="1807167" y="5428350"/>
            <a:ext cx="1279667" cy="482500"/>
          </a:xfrm>
          <a:prstGeom prst="rect">
            <a:avLst/>
          </a:prstGeom>
          <a:noFill/>
          <a:ln>
            <a:noFill/>
          </a:ln>
        </p:spPr>
      </p:pic>
      <p:sp>
        <p:nvSpPr>
          <p:cNvPr id="263" name="Google Shape;263;g27de16d7704_1_0"/>
          <p:cNvSpPr txBox="1"/>
          <p:nvPr/>
        </p:nvSpPr>
        <p:spPr>
          <a:xfrm>
            <a:off x="3086833" y="5336067"/>
            <a:ext cx="7978800" cy="585000"/>
          </a:xfrm>
          <a:prstGeom prst="rect">
            <a:avLst/>
          </a:prstGeom>
          <a:noFill/>
          <a:ln>
            <a:noFill/>
          </a:ln>
          <a:effectLst>
            <a:outerShdw blurRad="57150" rotWithShape="0" algn="bl" dir="5400000" dist="19050">
              <a:srgbClr val="000000">
                <a:alpha val="50000"/>
              </a:srgbClr>
            </a:outerShdw>
          </a:effectLst>
        </p:spPr>
        <p:txBody>
          <a:bodyPr anchorCtr="0" anchor="t" bIns="121900" lIns="121900" spcFirstLastPara="1" rIns="121900" wrap="square" tIns="121900">
            <a:spAutoFit/>
          </a:bodyPr>
          <a:lstStyle/>
          <a:p>
            <a:pPr indent="0" lvl="0" marL="0" rtl="0" algn="l">
              <a:spcBef>
                <a:spcPts val="0"/>
              </a:spcBef>
              <a:spcAft>
                <a:spcPts val="0"/>
              </a:spcAft>
              <a:buNone/>
            </a:pPr>
            <a:r>
              <a:rPr lang="fr-CA" sz="1100">
                <a:solidFill>
                  <a:schemeClr val="lt1"/>
                </a:solidFill>
                <a:latin typeface="Lato"/>
                <a:ea typeface="Lato"/>
                <a:cs typeface="Lato"/>
                <a:sym typeface="Lato"/>
              </a:rPr>
              <a:t>“</a:t>
            </a:r>
            <a:r>
              <a:rPr lang="fr-CA" sz="1100">
                <a:solidFill>
                  <a:schemeClr val="lt1"/>
                </a:solidFill>
                <a:latin typeface="Lato"/>
                <a:ea typeface="Lato"/>
                <a:cs typeface="Lato"/>
                <a:sym typeface="Lato"/>
              </a:rPr>
              <a:t>Loisirs et sports au Cameroun</a:t>
            </a:r>
            <a:r>
              <a:rPr lang="fr-CA" sz="1100">
                <a:solidFill>
                  <a:schemeClr val="lt1"/>
                </a:solidFill>
                <a:latin typeface="Lato"/>
                <a:ea typeface="Lato"/>
                <a:cs typeface="Lato"/>
                <a:sym typeface="Lato"/>
              </a:rPr>
              <a:t>” de la Collection RÉL sur le Cameroun et le Canada par </a:t>
            </a:r>
            <a:r>
              <a:rPr lang="fr-CA" sz="1100">
                <a:solidFill>
                  <a:schemeClr val="lt1"/>
                </a:solidFill>
                <a:latin typeface="Lato"/>
                <a:ea typeface="Lato"/>
                <a:cs typeface="Lato"/>
                <a:sym typeface="Lato"/>
              </a:rPr>
              <a:t>Olive Mama Ngah </a:t>
            </a:r>
            <a:r>
              <a:rPr lang="fr-CA" sz="1100">
                <a:solidFill>
                  <a:schemeClr val="lt1"/>
                </a:solidFill>
                <a:latin typeface="Lato"/>
                <a:ea typeface="Lato"/>
                <a:cs typeface="Lato"/>
                <a:sym typeface="Lato"/>
              </a:rPr>
              <a:t>est sous licence </a:t>
            </a:r>
            <a:r>
              <a:rPr lang="fr-CA" sz="1100" u="sng">
                <a:solidFill>
                  <a:schemeClr val="lt1"/>
                </a:solidFill>
                <a:latin typeface="Lato"/>
                <a:ea typeface="Lato"/>
                <a:cs typeface="Lato"/>
                <a:sym typeface="Lato"/>
                <a:hlinkClick r:id="rId5">
                  <a:extLst>
                    <a:ext uri="{A12FA001-AC4F-418D-AE19-62706E023703}">
                      <ahyp:hlinkClr val="tx"/>
                    </a:ext>
                  </a:extLst>
                </a:hlinkClick>
              </a:rPr>
              <a:t>CC BY-NC-SA 4.0,</a:t>
            </a:r>
            <a:r>
              <a:rPr lang="fr-CA" sz="1100">
                <a:latin typeface="Lato"/>
                <a:ea typeface="Lato"/>
                <a:cs typeface="Lato"/>
                <a:sym typeface="Lato"/>
              </a:rPr>
              <a:t> </a:t>
            </a:r>
            <a:r>
              <a:rPr lang="fr-CA" sz="1100">
                <a:solidFill>
                  <a:schemeClr val="lt1"/>
                </a:solidFill>
                <a:latin typeface="Lato"/>
                <a:ea typeface="Lato"/>
                <a:cs typeface="Lato"/>
                <a:sym typeface="Lato"/>
              </a:rPr>
              <a:t>sauf mention contraire.</a:t>
            </a:r>
            <a:endParaRPr sz="1100">
              <a:solidFill>
                <a:schemeClr val="lt1"/>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g23edfd1ae45_0_67"/>
          <p:cNvSpPr txBox="1"/>
          <p:nvPr>
            <p:ph type="title"/>
          </p:nvPr>
        </p:nvSpPr>
        <p:spPr>
          <a:xfrm>
            <a:off x="838200" y="365125"/>
            <a:ext cx="10515600" cy="1325700"/>
          </a:xfrm>
          <a:prstGeom prst="rect">
            <a:avLst/>
          </a:prstGeom>
          <a:solidFill>
            <a:srgbClr val="5B2B6B">
              <a:alpha val="88630"/>
            </a:srgbClr>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100"/>
              <a:buNone/>
            </a:pPr>
            <a:r>
              <a:rPr lang="fr-CA"/>
              <a:t>A-I) À la découverte de quelques lieux de loisirs au Cameroun.</a:t>
            </a:r>
            <a:endParaRPr/>
          </a:p>
        </p:txBody>
      </p:sp>
      <p:sp>
        <p:nvSpPr>
          <p:cNvPr id="342" name="Google Shape;342;g23edfd1ae45_0_67"/>
          <p:cNvSpPr txBox="1"/>
          <p:nvPr>
            <p:ph idx="12" type="sldNum"/>
          </p:nvPr>
        </p:nvSpPr>
        <p:spPr>
          <a:xfrm>
            <a:off x="11353800" y="6216465"/>
            <a:ext cx="641400" cy="641400"/>
          </a:xfrm>
          <a:prstGeom prst="rect">
            <a:avLst/>
          </a:prstGeom>
          <a:solidFill>
            <a:srgbClr val="6B407A"/>
          </a:solid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050"/>
              <a:buFont typeface="Arial"/>
              <a:buNone/>
            </a:pPr>
            <a:fld id="{00000000-1234-1234-1234-123412341234}" type="slidenum">
              <a:rPr lang="fr-CA"/>
              <a:t>‹#›</a:t>
            </a:fld>
            <a:endParaRPr/>
          </a:p>
        </p:txBody>
      </p:sp>
      <p:sp>
        <p:nvSpPr>
          <p:cNvPr id="343" name="Google Shape;343;g23edfd1ae45_0_67"/>
          <p:cNvSpPr txBox="1"/>
          <p:nvPr/>
        </p:nvSpPr>
        <p:spPr>
          <a:xfrm>
            <a:off x="903750" y="6091625"/>
            <a:ext cx="5091300" cy="75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CA">
                <a:solidFill>
                  <a:schemeClr val="dk1"/>
                </a:solidFill>
                <a:latin typeface="Asap"/>
                <a:ea typeface="Asap"/>
                <a:cs typeface="Asap"/>
                <a:sym typeface="Asap"/>
              </a:rPr>
              <a:t>Loisirs et sports au Cameroun</a:t>
            </a:r>
            <a:endParaRPr>
              <a:solidFill>
                <a:schemeClr val="dk1"/>
              </a:solidFill>
              <a:latin typeface="Asap"/>
              <a:ea typeface="Asap"/>
              <a:cs typeface="Asap"/>
              <a:sym typeface="Asap"/>
            </a:endParaRPr>
          </a:p>
          <a:p>
            <a:pPr indent="0" lvl="0" marL="0" rtl="0" algn="l">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MAMA NGAH Olive</a:t>
            </a:r>
            <a:endParaRPr>
              <a:solidFill>
                <a:schemeClr val="dk1"/>
              </a:solidFill>
              <a:latin typeface="Asap"/>
              <a:ea typeface="Asap"/>
              <a:cs typeface="Asap"/>
              <a:sym typeface="Asap"/>
            </a:endParaRPr>
          </a:p>
          <a:p>
            <a:pPr indent="0" lvl="0" marL="0" rtl="0" algn="l">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p:txBody>
      </p:sp>
      <p:pic>
        <p:nvPicPr>
          <p:cNvPr id="344" name="Google Shape;344;g23edfd1ae45_0_67"/>
          <p:cNvPicPr preferRelativeResize="0"/>
          <p:nvPr/>
        </p:nvPicPr>
        <p:blipFill>
          <a:blip r:embed="rId3">
            <a:alphaModFix/>
          </a:blip>
          <a:stretch>
            <a:fillRect/>
          </a:stretch>
        </p:blipFill>
        <p:spPr>
          <a:xfrm>
            <a:off x="1714625" y="2029900"/>
            <a:ext cx="2792432" cy="1325700"/>
          </a:xfrm>
          <a:prstGeom prst="rect">
            <a:avLst/>
          </a:prstGeom>
          <a:noFill/>
          <a:ln>
            <a:noFill/>
          </a:ln>
        </p:spPr>
      </p:pic>
      <p:sp>
        <p:nvSpPr>
          <p:cNvPr id="345" name="Google Shape;345;g23edfd1ae45_0_67"/>
          <p:cNvSpPr txBox="1"/>
          <p:nvPr/>
        </p:nvSpPr>
        <p:spPr>
          <a:xfrm>
            <a:off x="1847150" y="3419175"/>
            <a:ext cx="2918100" cy="52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1200" u="sng">
                <a:solidFill>
                  <a:schemeClr val="hlink"/>
                </a:solidFill>
                <a:hlinkClick r:id="rId4"/>
              </a:rPr>
              <a:t>Logo Institut français du Cameroun</a:t>
            </a:r>
            <a:r>
              <a:rPr lang="fr-CA" sz="1200"/>
              <a:t> par auteur inconnu.</a:t>
            </a:r>
            <a:r>
              <a:rPr lang="fr-CA" sz="1200"/>
              <a:t> </a:t>
            </a:r>
            <a:r>
              <a:rPr lang="fr-CA" sz="1200" u="sng">
                <a:solidFill>
                  <a:schemeClr val="hlink"/>
                </a:solidFill>
                <a:hlinkClick r:id="rId5"/>
              </a:rPr>
              <a:t>CC BY SA</a:t>
            </a:r>
            <a:r>
              <a:rPr lang="fr-CA" sz="1200"/>
              <a:t>.</a:t>
            </a:r>
            <a:endParaRPr sz="1200"/>
          </a:p>
        </p:txBody>
      </p:sp>
      <p:pic>
        <p:nvPicPr>
          <p:cNvPr id="346" name="Google Shape;346;g23edfd1ae45_0_67"/>
          <p:cNvPicPr preferRelativeResize="0"/>
          <p:nvPr/>
        </p:nvPicPr>
        <p:blipFill>
          <a:blip r:embed="rId6">
            <a:alphaModFix/>
          </a:blip>
          <a:stretch>
            <a:fillRect/>
          </a:stretch>
        </p:blipFill>
        <p:spPr>
          <a:xfrm>
            <a:off x="6096000" y="2473600"/>
            <a:ext cx="4802474" cy="3205650"/>
          </a:xfrm>
          <a:prstGeom prst="rect">
            <a:avLst/>
          </a:prstGeom>
          <a:noFill/>
          <a:ln>
            <a:noFill/>
          </a:ln>
        </p:spPr>
      </p:pic>
      <p:sp>
        <p:nvSpPr>
          <p:cNvPr id="347" name="Google Shape;347;g23edfd1ae45_0_67"/>
          <p:cNvSpPr txBox="1"/>
          <p:nvPr/>
        </p:nvSpPr>
        <p:spPr>
          <a:xfrm>
            <a:off x="6652875" y="5896150"/>
            <a:ext cx="4043100" cy="75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1300" u="sng">
                <a:solidFill>
                  <a:schemeClr val="hlink"/>
                </a:solidFill>
                <a:hlinkClick r:id="rId7"/>
              </a:rPr>
              <a:t>Centre Culturel Camerounais</a:t>
            </a:r>
            <a:r>
              <a:rPr lang="fr-CA" sz="1300"/>
              <a:t> </a:t>
            </a:r>
            <a:r>
              <a:rPr lang="fr-CA" sz="1300"/>
              <a:t>par Martyns Photography Media. </a:t>
            </a:r>
            <a:r>
              <a:rPr lang="fr-CA" sz="1300" u="sng">
                <a:solidFill>
                  <a:schemeClr val="hlink"/>
                </a:solidFill>
                <a:hlinkClick r:id="rId8"/>
              </a:rPr>
              <a:t>CC BY</a:t>
            </a:r>
            <a:r>
              <a:rPr lang="fr-CA" sz="1300"/>
              <a:t>.</a:t>
            </a:r>
            <a:endParaRPr sz="13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g23edfd1ae45_0_77"/>
          <p:cNvSpPr txBox="1"/>
          <p:nvPr>
            <p:ph type="title"/>
          </p:nvPr>
        </p:nvSpPr>
        <p:spPr>
          <a:xfrm>
            <a:off x="839788" y="457200"/>
            <a:ext cx="3575700" cy="1600200"/>
          </a:xfrm>
          <a:prstGeom prst="rect">
            <a:avLst/>
          </a:prstGeom>
        </p:spPr>
        <p:txBody>
          <a:bodyPr anchorCtr="0" anchor="b" bIns="45700" lIns="91425" spcFirstLastPara="1" rIns="91425" wrap="square" tIns="45700">
            <a:normAutofit fontScale="90000"/>
          </a:bodyPr>
          <a:lstStyle/>
          <a:p>
            <a:pPr indent="0" lvl="0" marL="0" rtl="0" algn="l">
              <a:spcBef>
                <a:spcPts val="0"/>
              </a:spcBef>
              <a:spcAft>
                <a:spcPts val="0"/>
              </a:spcAft>
              <a:buNone/>
            </a:pPr>
            <a:r>
              <a:rPr lang="fr-CA"/>
              <a:t>A-I) À la découverte de quelques lieux de loisirs au Cameroun.</a:t>
            </a:r>
            <a:endParaRPr/>
          </a:p>
        </p:txBody>
      </p:sp>
      <p:sp>
        <p:nvSpPr>
          <p:cNvPr id="354" name="Google Shape;354;g23edfd1ae45_0_77"/>
          <p:cNvSpPr txBox="1"/>
          <p:nvPr>
            <p:ph idx="1" type="body"/>
          </p:nvPr>
        </p:nvSpPr>
        <p:spPr>
          <a:xfrm>
            <a:off x="839788" y="2057399"/>
            <a:ext cx="3575700" cy="4159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Clr>
                <a:schemeClr val="dk1"/>
              </a:buClr>
              <a:buSzPts val="1100"/>
              <a:buFont typeface="Arial"/>
              <a:buNone/>
            </a:pPr>
            <a:r>
              <a:rPr lang="fr-CA"/>
              <a:t>À côté des centres culturels nous avons des musées dont le musée national situé au cœur de la ville de Yaoundé aux </a:t>
            </a:r>
            <a:r>
              <a:rPr lang="fr-CA"/>
              <a:t>encablures</a:t>
            </a:r>
            <a:r>
              <a:rPr lang="fr-CA"/>
              <a:t> de la poste centrale tout juste près du palais de justice. Nous vous recommandons les réserves zoologiques de waza à l’extrême-Nord du Cameroun, le parc national de Mvog beti à Yaoundé, le Parc de Limbe au sud-ouest, les chutes de la Lobé à Kribi, les chutes d’Ekom Nkam dans le Mungo au littoral pour ne citer que ces lieux touristiques. </a:t>
            </a:r>
            <a:endParaRPr/>
          </a:p>
        </p:txBody>
      </p:sp>
      <p:sp>
        <p:nvSpPr>
          <p:cNvPr id="355" name="Google Shape;355;g23edfd1ae45_0_77"/>
          <p:cNvSpPr txBox="1"/>
          <p:nvPr>
            <p:ph idx="12" type="sldNum"/>
          </p:nvPr>
        </p:nvSpPr>
        <p:spPr>
          <a:xfrm>
            <a:off x="11353800" y="6216465"/>
            <a:ext cx="641400" cy="641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050"/>
              <a:buFont typeface="Arial"/>
              <a:buNone/>
            </a:pPr>
            <a:fld id="{00000000-1234-1234-1234-123412341234}" type="slidenum">
              <a:rPr lang="fr-CA"/>
              <a:t>‹#›</a:t>
            </a:fld>
            <a:endParaRPr/>
          </a:p>
        </p:txBody>
      </p:sp>
      <p:sp>
        <p:nvSpPr>
          <p:cNvPr id="356" name="Google Shape;356;g23edfd1ae45_0_77"/>
          <p:cNvSpPr txBox="1"/>
          <p:nvPr/>
        </p:nvSpPr>
        <p:spPr>
          <a:xfrm>
            <a:off x="903750" y="6091625"/>
            <a:ext cx="5091300" cy="751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Loisirs et sports au Cameroun</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MAMA NGAH Olive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p:txBody>
      </p:sp>
      <p:sp>
        <p:nvSpPr>
          <p:cNvPr id="357" name="Google Shape;357;g23edfd1ae45_0_77"/>
          <p:cNvSpPr txBox="1"/>
          <p:nvPr/>
        </p:nvSpPr>
        <p:spPr>
          <a:xfrm>
            <a:off x="5995050" y="4868825"/>
            <a:ext cx="3795300" cy="52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900" u="sng">
                <a:solidFill>
                  <a:schemeClr val="hlink"/>
                </a:solidFill>
                <a:hlinkClick r:id="rId3"/>
              </a:rPr>
              <a:t>Musée National du Cameroun</a:t>
            </a:r>
            <a:r>
              <a:rPr lang="fr-CA" sz="900"/>
              <a:t> </a:t>
            </a:r>
            <a:r>
              <a:rPr lang="fr-CA" sz="900">
                <a:latin typeface="Montserrat"/>
                <a:ea typeface="Montserrat"/>
                <a:cs typeface="Montserrat"/>
                <a:sym typeface="Montserrat"/>
              </a:rPr>
              <a:t>par </a:t>
            </a:r>
            <a:r>
              <a:rPr lang="fr-CA" sz="900">
                <a:latin typeface="Montserrat"/>
                <a:ea typeface="Montserrat"/>
                <a:cs typeface="Montserrat"/>
                <a:sym typeface="Montserrat"/>
              </a:rPr>
              <a:t> Z. NGNOGUE. </a:t>
            </a:r>
            <a:r>
              <a:rPr lang="fr-CA" sz="900" u="sng">
                <a:solidFill>
                  <a:schemeClr val="hlink"/>
                </a:solidFill>
                <a:latin typeface="Montserrat"/>
                <a:ea typeface="Montserrat"/>
                <a:cs typeface="Montserrat"/>
                <a:sym typeface="Montserrat"/>
                <a:hlinkClick r:id="rId4"/>
              </a:rPr>
              <a:t>CC BY-SA</a:t>
            </a:r>
            <a:r>
              <a:rPr lang="fr-CA" sz="900">
                <a:latin typeface="Montserrat"/>
                <a:ea typeface="Montserrat"/>
                <a:cs typeface="Montserrat"/>
                <a:sym typeface="Montserrat"/>
              </a:rPr>
              <a:t>.</a:t>
            </a:r>
            <a:endParaRPr sz="900">
              <a:latin typeface="Montserrat"/>
              <a:ea typeface="Montserrat"/>
              <a:cs typeface="Montserrat"/>
              <a:sym typeface="Montserrat"/>
            </a:endParaRPr>
          </a:p>
        </p:txBody>
      </p:sp>
      <p:pic>
        <p:nvPicPr>
          <p:cNvPr id="358" name="Google Shape;358;g23edfd1ae45_0_77"/>
          <p:cNvPicPr preferRelativeResize="0"/>
          <p:nvPr/>
        </p:nvPicPr>
        <p:blipFill>
          <a:blip r:embed="rId5">
            <a:alphaModFix/>
          </a:blip>
          <a:stretch>
            <a:fillRect/>
          </a:stretch>
        </p:blipFill>
        <p:spPr>
          <a:xfrm>
            <a:off x="5265497" y="1085800"/>
            <a:ext cx="5699450" cy="37830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g23edfd1ae45_0_96"/>
          <p:cNvSpPr txBox="1"/>
          <p:nvPr>
            <p:ph type="title"/>
          </p:nvPr>
        </p:nvSpPr>
        <p:spPr>
          <a:xfrm>
            <a:off x="831850" y="1709738"/>
            <a:ext cx="10515600" cy="2852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fr-CA"/>
              <a:t>A-I) À la découverte de quelques lieux de loisirs au Cameroun.</a:t>
            </a:r>
            <a:endParaRPr/>
          </a:p>
        </p:txBody>
      </p:sp>
      <p:sp>
        <p:nvSpPr>
          <p:cNvPr id="365" name="Google Shape;365;g23edfd1ae45_0_96"/>
          <p:cNvSpPr txBox="1"/>
          <p:nvPr>
            <p:ph idx="12" type="sldNum"/>
          </p:nvPr>
        </p:nvSpPr>
        <p:spPr>
          <a:xfrm>
            <a:off x="11353800" y="6216465"/>
            <a:ext cx="641400" cy="641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fr-CA"/>
              <a:t>‹#›</a:t>
            </a:fld>
            <a:endParaRPr/>
          </a:p>
        </p:txBody>
      </p:sp>
      <p:sp>
        <p:nvSpPr>
          <p:cNvPr id="366" name="Google Shape;366;g23edfd1ae45_0_96"/>
          <p:cNvSpPr txBox="1"/>
          <p:nvPr/>
        </p:nvSpPr>
        <p:spPr>
          <a:xfrm>
            <a:off x="903750" y="6091625"/>
            <a:ext cx="5091300" cy="75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CA">
                <a:solidFill>
                  <a:schemeClr val="dk1"/>
                </a:solidFill>
                <a:latin typeface="Asap"/>
                <a:ea typeface="Asap"/>
                <a:cs typeface="Asap"/>
                <a:sym typeface="Asap"/>
              </a:rPr>
              <a:t>Loisirs et sports au Cameroun</a:t>
            </a:r>
            <a:endParaRPr>
              <a:solidFill>
                <a:schemeClr val="dk1"/>
              </a:solidFill>
              <a:latin typeface="Asap"/>
              <a:ea typeface="Asap"/>
              <a:cs typeface="Asap"/>
              <a:sym typeface="Asap"/>
            </a:endParaRPr>
          </a:p>
          <a:p>
            <a:pPr indent="0" lvl="0" marL="0" rtl="0" algn="l">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MAMA NGAH Olive</a:t>
            </a:r>
            <a:endParaRPr>
              <a:solidFill>
                <a:schemeClr val="dk1"/>
              </a:solidFill>
              <a:latin typeface="Asap"/>
              <a:ea typeface="Asap"/>
              <a:cs typeface="Asap"/>
              <a:sym typeface="Asap"/>
            </a:endParaRPr>
          </a:p>
          <a:p>
            <a:pPr indent="0" lvl="0" marL="0" rtl="0" algn="l">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g23edfd1ae45_0_104"/>
          <p:cNvSpPr txBox="1"/>
          <p:nvPr>
            <p:ph type="title"/>
          </p:nvPr>
        </p:nvSpPr>
        <p:spPr>
          <a:xfrm>
            <a:off x="838200" y="365125"/>
            <a:ext cx="10515600" cy="1325700"/>
          </a:xfrm>
          <a:prstGeom prst="rect">
            <a:avLst/>
          </a:prstGeom>
          <a:solidFill>
            <a:srgbClr val="5B2B6B">
              <a:alpha val="88630"/>
            </a:srgbClr>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100"/>
              <a:buNone/>
            </a:pPr>
            <a:r>
              <a:rPr lang="fr-CA"/>
              <a:t>Saut à la corde</a:t>
            </a:r>
            <a:endParaRPr/>
          </a:p>
        </p:txBody>
      </p:sp>
      <p:sp>
        <p:nvSpPr>
          <p:cNvPr id="373" name="Google Shape;373;g23edfd1ae45_0_104"/>
          <p:cNvSpPr txBox="1"/>
          <p:nvPr>
            <p:ph idx="12" type="sldNum"/>
          </p:nvPr>
        </p:nvSpPr>
        <p:spPr>
          <a:xfrm>
            <a:off x="11353800" y="6216465"/>
            <a:ext cx="641400" cy="641400"/>
          </a:xfrm>
          <a:prstGeom prst="rect">
            <a:avLst/>
          </a:prstGeom>
          <a:solidFill>
            <a:srgbClr val="6B407A"/>
          </a:solid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050"/>
              <a:buFont typeface="Arial"/>
              <a:buNone/>
            </a:pPr>
            <a:fld id="{00000000-1234-1234-1234-123412341234}" type="slidenum">
              <a:rPr lang="fr-CA"/>
              <a:t>‹#›</a:t>
            </a:fld>
            <a:endParaRPr/>
          </a:p>
        </p:txBody>
      </p:sp>
      <p:sp>
        <p:nvSpPr>
          <p:cNvPr id="374" name="Google Shape;374;g23edfd1ae45_0_104"/>
          <p:cNvSpPr txBox="1"/>
          <p:nvPr/>
        </p:nvSpPr>
        <p:spPr>
          <a:xfrm rot="-8209">
            <a:off x="996021" y="5489396"/>
            <a:ext cx="3141009" cy="108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CA">
                <a:solidFill>
                  <a:schemeClr val="dk1"/>
                </a:solidFill>
                <a:latin typeface="Asap"/>
                <a:ea typeface="Asap"/>
                <a:cs typeface="Asap"/>
                <a:sym typeface="Asap"/>
              </a:rPr>
              <a:t>Loisirs et sports au Cameroun</a:t>
            </a:r>
            <a:endParaRPr>
              <a:solidFill>
                <a:schemeClr val="dk1"/>
              </a:solidFill>
              <a:latin typeface="Asap"/>
              <a:ea typeface="Asap"/>
              <a:cs typeface="Asap"/>
              <a:sym typeface="Asap"/>
            </a:endParaRPr>
          </a:p>
          <a:p>
            <a:pPr indent="0" lvl="0" marL="0" rtl="0" algn="l">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MAMA NGAH Olive</a:t>
            </a:r>
            <a:endParaRPr>
              <a:solidFill>
                <a:schemeClr val="dk1"/>
              </a:solidFill>
              <a:latin typeface="Asap"/>
              <a:ea typeface="Asap"/>
              <a:cs typeface="Asap"/>
              <a:sym typeface="Asap"/>
            </a:endParaRPr>
          </a:p>
          <a:p>
            <a:pPr indent="0" lvl="0" marL="0" rtl="0" algn="l">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p:txBody>
      </p:sp>
      <p:grpSp>
        <p:nvGrpSpPr>
          <p:cNvPr id="375" name="Google Shape;375;g23edfd1ae45_0_104"/>
          <p:cNvGrpSpPr/>
          <p:nvPr/>
        </p:nvGrpSpPr>
        <p:grpSpPr>
          <a:xfrm>
            <a:off x="838200" y="1827925"/>
            <a:ext cx="5105575" cy="2146175"/>
            <a:chOff x="838200" y="1827925"/>
            <a:chExt cx="5105575" cy="2146175"/>
          </a:xfrm>
        </p:grpSpPr>
        <p:pic>
          <p:nvPicPr>
            <p:cNvPr id="376" name="Google Shape;376;g23edfd1ae45_0_104"/>
            <p:cNvPicPr preferRelativeResize="0"/>
            <p:nvPr/>
          </p:nvPicPr>
          <p:blipFill rotWithShape="1">
            <a:blip r:embed="rId3">
              <a:alphaModFix/>
            </a:blip>
            <a:srcRect b="0" l="0" r="0" t="0"/>
            <a:stretch/>
          </p:blipFill>
          <p:spPr>
            <a:xfrm>
              <a:off x="838200" y="1827925"/>
              <a:ext cx="5105575" cy="2146175"/>
            </a:xfrm>
            <a:prstGeom prst="rect">
              <a:avLst/>
            </a:prstGeom>
            <a:noFill/>
            <a:ln>
              <a:noFill/>
            </a:ln>
          </p:spPr>
        </p:pic>
        <p:sp>
          <p:nvSpPr>
            <p:cNvPr id="377" name="Google Shape;377;g23edfd1ae45_0_104"/>
            <p:cNvSpPr/>
            <p:nvPr/>
          </p:nvSpPr>
          <p:spPr>
            <a:xfrm>
              <a:off x="1502995" y="2372655"/>
              <a:ext cx="193800" cy="193800"/>
            </a:xfrm>
            <a:prstGeom prst="ellipse">
              <a:avLst/>
            </a:prstGeom>
            <a:solidFill>
              <a:srgbClr val="6D43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g23edfd1ae45_0_104"/>
            <p:cNvSpPr/>
            <p:nvPr/>
          </p:nvSpPr>
          <p:spPr>
            <a:xfrm>
              <a:off x="1738470" y="2447530"/>
              <a:ext cx="193800" cy="193800"/>
            </a:xfrm>
            <a:prstGeom prst="ellipse">
              <a:avLst/>
            </a:prstGeom>
            <a:solidFill>
              <a:srgbClr val="6D43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g23edfd1ae45_0_104"/>
            <p:cNvSpPr/>
            <p:nvPr/>
          </p:nvSpPr>
          <p:spPr>
            <a:xfrm>
              <a:off x="2012670" y="2345180"/>
              <a:ext cx="193800" cy="193800"/>
            </a:xfrm>
            <a:prstGeom prst="ellipse">
              <a:avLst/>
            </a:prstGeom>
            <a:solidFill>
              <a:srgbClr val="6D43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g23edfd1ae45_0_104"/>
            <p:cNvSpPr/>
            <p:nvPr/>
          </p:nvSpPr>
          <p:spPr>
            <a:xfrm>
              <a:off x="2403220" y="2408980"/>
              <a:ext cx="193800" cy="193800"/>
            </a:xfrm>
            <a:prstGeom prst="ellipse">
              <a:avLst/>
            </a:prstGeom>
            <a:solidFill>
              <a:srgbClr val="6D43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g23edfd1ae45_0_104"/>
            <p:cNvSpPr/>
            <p:nvPr/>
          </p:nvSpPr>
          <p:spPr>
            <a:xfrm>
              <a:off x="3586095" y="2279405"/>
              <a:ext cx="193800" cy="193800"/>
            </a:xfrm>
            <a:prstGeom prst="ellipse">
              <a:avLst/>
            </a:prstGeom>
            <a:solidFill>
              <a:srgbClr val="6D43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2" name="Google Shape;382;g23edfd1ae45_0_104"/>
          <p:cNvGrpSpPr/>
          <p:nvPr/>
        </p:nvGrpSpPr>
        <p:grpSpPr>
          <a:xfrm>
            <a:off x="5943777" y="4172999"/>
            <a:ext cx="5040024" cy="2146175"/>
            <a:chOff x="5943777" y="4172999"/>
            <a:chExt cx="5040024" cy="2146175"/>
          </a:xfrm>
        </p:grpSpPr>
        <p:pic>
          <p:nvPicPr>
            <p:cNvPr id="383" name="Google Shape;383;g23edfd1ae45_0_104"/>
            <p:cNvPicPr preferRelativeResize="0"/>
            <p:nvPr/>
          </p:nvPicPr>
          <p:blipFill rotWithShape="1">
            <a:blip r:embed="rId4">
              <a:alphaModFix/>
            </a:blip>
            <a:srcRect b="0" l="0" r="0" t="0"/>
            <a:stretch/>
          </p:blipFill>
          <p:spPr>
            <a:xfrm>
              <a:off x="5943777" y="4172999"/>
              <a:ext cx="5040024" cy="2146175"/>
            </a:xfrm>
            <a:prstGeom prst="rect">
              <a:avLst/>
            </a:prstGeom>
            <a:noFill/>
            <a:ln>
              <a:noFill/>
            </a:ln>
          </p:spPr>
        </p:pic>
        <p:sp>
          <p:nvSpPr>
            <p:cNvPr id="384" name="Google Shape;384;g23edfd1ae45_0_104"/>
            <p:cNvSpPr/>
            <p:nvPr/>
          </p:nvSpPr>
          <p:spPr>
            <a:xfrm>
              <a:off x="6523950" y="4785100"/>
              <a:ext cx="193800" cy="193800"/>
            </a:xfrm>
            <a:prstGeom prst="ellipse">
              <a:avLst/>
            </a:prstGeom>
            <a:solidFill>
              <a:srgbClr val="6E43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g23edfd1ae45_0_104"/>
            <p:cNvSpPr/>
            <p:nvPr/>
          </p:nvSpPr>
          <p:spPr>
            <a:xfrm>
              <a:off x="6770500" y="4876575"/>
              <a:ext cx="193800" cy="193800"/>
            </a:xfrm>
            <a:prstGeom prst="ellipse">
              <a:avLst/>
            </a:prstGeom>
            <a:solidFill>
              <a:srgbClr val="6E43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g23edfd1ae45_0_104"/>
            <p:cNvSpPr/>
            <p:nvPr/>
          </p:nvSpPr>
          <p:spPr>
            <a:xfrm>
              <a:off x="7083500" y="4757625"/>
              <a:ext cx="193800" cy="193800"/>
            </a:xfrm>
            <a:prstGeom prst="ellipse">
              <a:avLst/>
            </a:prstGeom>
            <a:solidFill>
              <a:srgbClr val="6E43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g23edfd1ae45_0_104"/>
            <p:cNvSpPr/>
            <p:nvPr/>
          </p:nvSpPr>
          <p:spPr>
            <a:xfrm>
              <a:off x="7474025" y="4710675"/>
              <a:ext cx="193800" cy="193800"/>
            </a:xfrm>
            <a:prstGeom prst="ellipse">
              <a:avLst/>
            </a:prstGeom>
            <a:solidFill>
              <a:srgbClr val="6E43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g23edfd1ae45_0_104"/>
            <p:cNvSpPr/>
            <p:nvPr/>
          </p:nvSpPr>
          <p:spPr>
            <a:xfrm>
              <a:off x="8491665" y="4672635"/>
              <a:ext cx="193800" cy="193800"/>
            </a:xfrm>
            <a:prstGeom prst="ellipse">
              <a:avLst/>
            </a:prstGeom>
            <a:solidFill>
              <a:srgbClr val="6E43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9" name="Google Shape;389;g23edfd1ae45_0_104"/>
          <p:cNvSpPr txBox="1"/>
          <p:nvPr/>
        </p:nvSpPr>
        <p:spPr>
          <a:xfrm>
            <a:off x="6770500" y="6375625"/>
            <a:ext cx="32055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900">
                <a:solidFill>
                  <a:srgbClr val="073763"/>
                </a:solidFill>
                <a:highlight>
                  <a:srgbClr val="FFFFFF"/>
                </a:highlight>
                <a:latin typeface="Montserrat"/>
                <a:ea typeface="Montserrat"/>
                <a:cs typeface="Montserrat"/>
                <a:sym typeface="Montserrat"/>
              </a:rPr>
              <a:t>Photos par MAMA NGAH OLIVE. </a:t>
            </a:r>
            <a:r>
              <a:rPr lang="fr-CA" sz="900" u="sng">
                <a:solidFill>
                  <a:schemeClr val="hlink"/>
                </a:solidFill>
                <a:highlight>
                  <a:srgbClr val="FFFFFF"/>
                </a:highlight>
                <a:latin typeface="Montserrat"/>
                <a:ea typeface="Montserrat"/>
                <a:cs typeface="Montserrat"/>
                <a:sym typeface="Montserrat"/>
                <a:hlinkClick r:id="rId5"/>
              </a:rPr>
              <a:t>CC BY-NC-ND 4.0</a:t>
            </a:r>
            <a:r>
              <a:rPr lang="fr-CA" sz="900">
                <a:solidFill>
                  <a:srgbClr val="073763"/>
                </a:solidFill>
                <a:highlight>
                  <a:srgbClr val="FFFFFF"/>
                </a:highlight>
                <a:latin typeface="Montserrat"/>
                <a:ea typeface="Montserrat"/>
                <a:cs typeface="Montserrat"/>
                <a:sym typeface="Montserrat"/>
              </a:rPr>
              <a:t>.</a:t>
            </a:r>
            <a:endParaRPr sz="1300">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g23edfd1ae45_0_137"/>
          <p:cNvSpPr txBox="1"/>
          <p:nvPr>
            <p:ph type="title"/>
          </p:nvPr>
        </p:nvSpPr>
        <p:spPr>
          <a:xfrm>
            <a:off x="838200" y="365125"/>
            <a:ext cx="10515600" cy="1325700"/>
          </a:xfrm>
          <a:prstGeom prst="rect">
            <a:avLst/>
          </a:prstGeom>
          <a:solidFill>
            <a:srgbClr val="5B2B6B">
              <a:alpha val="88630"/>
            </a:srgbClr>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100"/>
              <a:buNone/>
            </a:pPr>
            <a:r>
              <a:rPr lang="fr-CA"/>
              <a:t>Jeu de saut à la corde</a:t>
            </a:r>
            <a:endParaRPr/>
          </a:p>
        </p:txBody>
      </p:sp>
      <p:sp>
        <p:nvSpPr>
          <p:cNvPr id="396" name="Google Shape;396;g23edfd1ae45_0_137"/>
          <p:cNvSpPr txBox="1"/>
          <p:nvPr>
            <p:ph idx="12" type="sldNum"/>
          </p:nvPr>
        </p:nvSpPr>
        <p:spPr>
          <a:xfrm>
            <a:off x="11353800" y="6216465"/>
            <a:ext cx="641400" cy="641400"/>
          </a:xfrm>
          <a:prstGeom prst="rect">
            <a:avLst/>
          </a:prstGeom>
          <a:solidFill>
            <a:srgbClr val="6B407A"/>
          </a:solid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050"/>
              <a:buFont typeface="Arial"/>
              <a:buNone/>
            </a:pPr>
            <a:fld id="{00000000-1234-1234-1234-123412341234}" type="slidenum">
              <a:rPr lang="fr-CA"/>
              <a:t>‹#›</a:t>
            </a:fld>
            <a:endParaRPr/>
          </a:p>
        </p:txBody>
      </p:sp>
      <p:sp>
        <p:nvSpPr>
          <p:cNvPr id="397" name="Google Shape;397;g23edfd1ae45_0_137"/>
          <p:cNvSpPr txBox="1"/>
          <p:nvPr>
            <p:ph idx="1" type="body"/>
          </p:nvPr>
        </p:nvSpPr>
        <p:spPr>
          <a:xfrm>
            <a:off x="838200" y="1825625"/>
            <a:ext cx="10515600" cy="4390800"/>
          </a:xfrm>
          <a:prstGeom prst="rect">
            <a:avLst/>
          </a:prstGeom>
          <a:solidFill>
            <a:srgbClr val="F7F7F7">
              <a:alpha val="85490"/>
            </a:srgbClr>
          </a:solidFill>
          <a:ln cap="flat" cmpd="sng" w="9525">
            <a:solidFill>
              <a:srgbClr val="5B2B6B">
                <a:alpha val="8630"/>
              </a:srgbClr>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100"/>
              <a:buNone/>
            </a:pPr>
            <a:r>
              <a:rPr lang="fr-CA"/>
              <a:t>Il développe l’esprit de concentration chez l’enfant en même temps qu’il lui permet de faire du sport, relâche les muscles, favorise l'oxygénation du cerveau, la circulation sanguine maintient le rythme cardiaque... Il mobilise les enfants, les unit et crée en eux la joie. Les valeurs de ce jeu sont: égayer, éduquer, socialiser, distraire. Il permet à l’enfant d’apprendre à se concentrer et ne pas vadrouiller.</a:t>
            </a:r>
            <a:endParaRPr/>
          </a:p>
          <a:p>
            <a:pPr indent="0" lvl="0" marL="0" rtl="0" algn="l">
              <a:lnSpc>
                <a:spcPct val="90000"/>
              </a:lnSpc>
              <a:spcBef>
                <a:spcPts val="1000"/>
              </a:spcBef>
              <a:spcAft>
                <a:spcPts val="0"/>
              </a:spcAft>
              <a:buSzPts val="1100"/>
              <a:buNone/>
            </a:pPr>
            <a:r>
              <a:t/>
            </a:r>
            <a:endParaRPr/>
          </a:p>
          <a:p>
            <a:pPr indent="0" lvl="0" marL="0" rtl="0" algn="l">
              <a:lnSpc>
                <a:spcPct val="90000"/>
              </a:lnSpc>
              <a:spcBef>
                <a:spcPts val="1000"/>
              </a:spcBef>
              <a:spcAft>
                <a:spcPts val="0"/>
              </a:spcAft>
              <a:buSzPts val="1100"/>
              <a:buNone/>
            </a:pPr>
            <a:r>
              <a:t/>
            </a:r>
            <a:endParaRPr/>
          </a:p>
        </p:txBody>
      </p:sp>
      <p:sp>
        <p:nvSpPr>
          <p:cNvPr id="398" name="Google Shape;398;g23edfd1ae45_0_137"/>
          <p:cNvSpPr txBox="1"/>
          <p:nvPr/>
        </p:nvSpPr>
        <p:spPr>
          <a:xfrm>
            <a:off x="903750" y="6091625"/>
            <a:ext cx="5091300" cy="75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CA">
                <a:solidFill>
                  <a:schemeClr val="dk1"/>
                </a:solidFill>
                <a:latin typeface="Asap"/>
                <a:ea typeface="Asap"/>
                <a:cs typeface="Asap"/>
                <a:sym typeface="Asap"/>
              </a:rPr>
              <a:t>Loisirs et sports au Cameroun</a:t>
            </a:r>
            <a:endParaRPr>
              <a:solidFill>
                <a:schemeClr val="dk1"/>
              </a:solidFill>
              <a:latin typeface="Asap"/>
              <a:ea typeface="Asap"/>
              <a:cs typeface="Asap"/>
              <a:sym typeface="Asap"/>
            </a:endParaRPr>
          </a:p>
          <a:p>
            <a:pPr indent="0" lvl="0" marL="0" rtl="0" algn="l">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MAMA NGAH Olive</a:t>
            </a:r>
            <a:endParaRPr>
              <a:solidFill>
                <a:schemeClr val="dk1"/>
              </a:solidFill>
              <a:latin typeface="Asap"/>
              <a:ea typeface="Asap"/>
              <a:cs typeface="Asap"/>
              <a:sym typeface="Asap"/>
            </a:endParaRPr>
          </a:p>
          <a:p>
            <a:pPr indent="0" lvl="0" marL="0" rtl="0" algn="l">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g23edfd1ae45_0_147"/>
          <p:cNvSpPr txBox="1"/>
          <p:nvPr>
            <p:ph type="title"/>
          </p:nvPr>
        </p:nvSpPr>
        <p:spPr>
          <a:xfrm>
            <a:off x="838200" y="365125"/>
            <a:ext cx="10515600" cy="1325700"/>
          </a:xfrm>
          <a:prstGeom prst="rect">
            <a:avLst/>
          </a:prstGeom>
          <a:solidFill>
            <a:srgbClr val="5B2B6B">
              <a:alpha val="88630"/>
            </a:srgbClr>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100"/>
              <a:buNone/>
            </a:pPr>
            <a:r>
              <a:rPr lang="fr-CA"/>
              <a:t>Le pousse-pion</a:t>
            </a:r>
            <a:endParaRPr/>
          </a:p>
        </p:txBody>
      </p:sp>
      <p:sp>
        <p:nvSpPr>
          <p:cNvPr id="405" name="Google Shape;405;g23edfd1ae45_0_147"/>
          <p:cNvSpPr txBox="1"/>
          <p:nvPr>
            <p:ph idx="12" type="sldNum"/>
          </p:nvPr>
        </p:nvSpPr>
        <p:spPr>
          <a:xfrm>
            <a:off x="11353800" y="6216465"/>
            <a:ext cx="641400" cy="641400"/>
          </a:xfrm>
          <a:prstGeom prst="rect">
            <a:avLst/>
          </a:prstGeom>
          <a:solidFill>
            <a:srgbClr val="6B407A"/>
          </a:solid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050"/>
              <a:buFont typeface="Arial"/>
              <a:buNone/>
            </a:pPr>
            <a:fld id="{00000000-1234-1234-1234-123412341234}" type="slidenum">
              <a:rPr lang="fr-CA"/>
              <a:t>‹#›</a:t>
            </a:fld>
            <a:endParaRPr/>
          </a:p>
        </p:txBody>
      </p:sp>
      <p:sp>
        <p:nvSpPr>
          <p:cNvPr id="406" name="Google Shape;406;g23edfd1ae45_0_147"/>
          <p:cNvSpPr txBox="1"/>
          <p:nvPr>
            <p:ph idx="1" type="body"/>
          </p:nvPr>
        </p:nvSpPr>
        <p:spPr>
          <a:xfrm>
            <a:off x="838200" y="1825625"/>
            <a:ext cx="10515600" cy="4390800"/>
          </a:xfrm>
          <a:prstGeom prst="rect">
            <a:avLst/>
          </a:prstGeom>
          <a:solidFill>
            <a:srgbClr val="F7F7F7">
              <a:alpha val="85490"/>
            </a:srgbClr>
          </a:solidFill>
          <a:ln cap="flat" cmpd="sng" w="9525">
            <a:solidFill>
              <a:srgbClr val="5B2B6B">
                <a:alpha val="8630"/>
              </a:srgbClr>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100"/>
              <a:buNone/>
            </a:pPr>
            <a:r>
              <a:rPr lang="fr-CA"/>
              <a:t>Le jeu de pousse-pion est un jeu éducatif très prisé par les enfants des deux sexes. Ils les pratiquent sans disctinction ni discrimination. Les objectifs sont la détente, aiguiser l’esprit de concentration, rassembler les enfants autour d’un même objectif, encourager l’esprit de combativité, le goût de la réussite, le fair- play et l’endurance lorsqu’on n’a pas pu réussir.Il les maintient autour de la maison. Il coûte moins cher aux parents.</a:t>
            </a:r>
            <a:endParaRPr/>
          </a:p>
        </p:txBody>
      </p:sp>
      <p:sp>
        <p:nvSpPr>
          <p:cNvPr id="407" name="Google Shape;407;g23edfd1ae45_0_147"/>
          <p:cNvSpPr txBox="1"/>
          <p:nvPr/>
        </p:nvSpPr>
        <p:spPr>
          <a:xfrm>
            <a:off x="903750" y="6091625"/>
            <a:ext cx="5091300" cy="751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Loisirs et sports au Cameroun</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MAMA NGAH Olive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g23edfd1ae45_0_156"/>
          <p:cNvSpPr txBox="1"/>
          <p:nvPr>
            <p:ph type="title"/>
          </p:nvPr>
        </p:nvSpPr>
        <p:spPr>
          <a:xfrm>
            <a:off x="838200" y="365125"/>
            <a:ext cx="10515600" cy="1325700"/>
          </a:xfrm>
          <a:prstGeom prst="rect">
            <a:avLst/>
          </a:prstGeom>
          <a:solidFill>
            <a:srgbClr val="5B2B6B">
              <a:alpha val="88630"/>
            </a:srgbClr>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100"/>
              <a:buNone/>
            </a:pPr>
            <a:r>
              <a:rPr lang="fr-CA"/>
              <a:t>Jeux des incollables</a:t>
            </a:r>
            <a:endParaRPr/>
          </a:p>
        </p:txBody>
      </p:sp>
      <p:sp>
        <p:nvSpPr>
          <p:cNvPr id="414" name="Google Shape;414;g23edfd1ae45_0_156"/>
          <p:cNvSpPr txBox="1"/>
          <p:nvPr>
            <p:ph idx="12" type="sldNum"/>
          </p:nvPr>
        </p:nvSpPr>
        <p:spPr>
          <a:xfrm>
            <a:off x="11353800" y="6216465"/>
            <a:ext cx="641400" cy="641400"/>
          </a:xfrm>
          <a:prstGeom prst="rect">
            <a:avLst/>
          </a:prstGeom>
          <a:solidFill>
            <a:srgbClr val="6B407A"/>
          </a:solid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050"/>
              <a:buFont typeface="Arial"/>
              <a:buNone/>
            </a:pPr>
            <a:fld id="{00000000-1234-1234-1234-123412341234}" type="slidenum">
              <a:rPr lang="fr-CA"/>
              <a:t>‹#›</a:t>
            </a:fld>
            <a:endParaRPr/>
          </a:p>
        </p:txBody>
      </p:sp>
      <p:sp>
        <p:nvSpPr>
          <p:cNvPr id="415" name="Google Shape;415;g23edfd1ae45_0_156"/>
          <p:cNvSpPr txBox="1"/>
          <p:nvPr>
            <p:ph idx="1" type="body"/>
          </p:nvPr>
        </p:nvSpPr>
        <p:spPr>
          <a:xfrm>
            <a:off x="838200" y="1825625"/>
            <a:ext cx="10515600" cy="4390800"/>
          </a:xfrm>
          <a:prstGeom prst="rect">
            <a:avLst/>
          </a:prstGeom>
          <a:solidFill>
            <a:srgbClr val="F7F7F7">
              <a:alpha val="85490"/>
            </a:srgbClr>
          </a:solidFill>
          <a:ln cap="flat" cmpd="sng" w="9525">
            <a:solidFill>
              <a:srgbClr val="5B2B6B">
                <a:alpha val="8630"/>
              </a:srgbClr>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100"/>
              <a:buNone/>
            </a:pPr>
            <a:r>
              <a:rPr lang="fr-CA"/>
              <a:t>Le jeu "match des incollables ", est une activité de questions - réponses permettant de tester la culture générale de l'apprenant dans un cadre ludique.</a:t>
            </a:r>
            <a:endParaRPr/>
          </a:p>
        </p:txBody>
      </p:sp>
      <p:sp>
        <p:nvSpPr>
          <p:cNvPr id="416" name="Google Shape;416;g23edfd1ae45_0_156"/>
          <p:cNvSpPr txBox="1"/>
          <p:nvPr/>
        </p:nvSpPr>
        <p:spPr>
          <a:xfrm>
            <a:off x="903750" y="6091625"/>
            <a:ext cx="5091300" cy="75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CA">
                <a:solidFill>
                  <a:schemeClr val="dk1"/>
                </a:solidFill>
                <a:latin typeface="Asap"/>
                <a:ea typeface="Asap"/>
                <a:cs typeface="Asap"/>
                <a:sym typeface="Asap"/>
              </a:rPr>
              <a:t>Loisirs et sports au Cameroun</a:t>
            </a:r>
            <a:endParaRPr>
              <a:solidFill>
                <a:schemeClr val="dk1"/>
              </a:solidFill>
              <a:latin typeface="Asap"/>
              <a:ea typeface="Asap"/>
              <a:cs typeface="Asap"/>
              <a:sym typeface="Asap"/>
            </a:endParaRPr>
          </a:p>
          <a:p>
            <a:pPr indent="0" lvl="0" marL="0" rtl="0" algn="l">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MAMA NGAH Olive</a:t>
            </a:r>
            <a:endParaRPr>
              <a:solidFill>
                <a:schemeClr val="dk1"/>
              </a:solidFill>
              <a:latin typeface="Asap"/>
              <a:ea typeface="Asap"/>
              <a:cs typeface="Asap"/>
              <a:sym typeface="Asap"/>
            </a:endParaRPr>
          </a:p>
          <a:p>
            <a:pPr indent="0" lvl="0" marL="0" rtl="0" algn="l">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g23edfd1ae45_0_166"/>
          <p:cNvSpPr txBox="1"/>
          <p:nvPr>
            <p:ph type="title"/>
          </p:nvPr>
        </p:nvSpPr>
        <p:spPr>
          <a:xfrm>
            <a:off x="839788" y="457200"/>
            <a:ext cx="3575700" cy="16002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fr-CA"/>
              <a:t>Jeux des incollables</a:t>
            </a:r>
            <a:endParaRPr/>
          </a:p>
        </p:txBody>
      </p:sp>
      <p:sp>
        <p:nvSpPr>
          <p:cNvPr id="423" name="Google Shape;423;g23edfd1ae45_0_166"/>
          <p:cNvSpPr txBox="1"/>
          <p:nvPr>
            <p:ph idx="1" type="body"/>
          </p:nvPr>
        </p:nvSpPr>
        <p:spPr>
          <a:xfrm>
            <a:off x="839788" y="2057399"/>
            <a:ext cx="3575700" cy="4159200"/>
          </a:xfrm>
          <a:prstGeom prst="rect">
            <a:avLst/>
          </a:prstGeom>
        </p:spPr>
        <p:txBody>
          <a:bodyPr anchorCtr="0" anchor="t" bIns="45700" lIns="91425" spcFirstLastPara="1" rIns="91425" wrap="square" tIns="45700">
            <a:normAutofit lnSpcReduction="10000"/>
          </a:bodyPr>
          <a:lstStyle/>
          <a:p>
            <a:pPr indent="0" lvl="0" marL="0" rtl="0" algn="l">
              <a:spcBef>
                <a:spcPts val="1000"/>
              </a:spcBef>
              <a:spcAft>
                <a:spcPts val="0"/>
              </a:spcAft>
              <a:buNone/>
            </a:pPr>
            <a:r>
              <a:rPr lang="fr-CA"/>
              <a:t>1-) Citez 5 mets Camerounais</a:t>
            </a:r>
            <a:endParaRPr/>
          </a:p>
          <a:p>
            <a:pPr indent="0" lvl="0" marL="0" rtl="0" algn="l">
              <a:spcBef>
                <a:spcPts val="1000"/>
              </a:spcBef>
              <a:spcAft>
                <a:spcPts val="0"/>
              </a:spcAft>
              <a:buNone/>
            </a:pPr>
            <a:r>
              <a:rPr lang="fr-CA">
                <a:latin typeface="Montserrat Medium"/>
                <a:ea typeface="Montserrat Medium"/>
                <a:cs typeface="Montserrat Medium"/>
                <a:sym typeface="Montserrat Medium"/>
              </a:rPr>
              <a:t>R: </a:t>
            </a:r>
            <a:r>
              <a:rPr lang="fr-CA"/>
              <a:t>okok, taro-sauce jaune,  nkui,  nkontchap,  sanga,  </a:t>
            </a:r>
            <a:endParaRPr/>
          </a:p>
          <a:p>
            <a:pPr indent="0" lvl="0" marL="0" rtl="0" algn="l">
              <a:spcBef>
                <a:spcPts val="1000"/>
              </a:spcBef>
              <a:spcAft>
                <a:spcPts val="0"/>
              </a:spcAft>
              <a:buNone/>
            </a:pPr>
            <a:r>
              <a:rPr lang="fr-CA"/>
              <a:t> 2) Le Cameroun est un continent vrai ou faux ?</a:t>
            </a:r>
            <a:endParaRPr/>
          </a:p>
          <a:p>
            <a:pPr indent="0" lvl="0" marL="0" rtl="0" algn="l">
              <a:spcBef>
                <a:spcPts val="1000"/>
              </a:spcBef>
              <a:spcAft>
                <a:spcPts val="0"/>
              </a:spcAft>
              <a:buNone/>
            </a:pPr>
            <a:r>
              <a:rPr lang="fr-CA">
                <a:latin typeface="Montserrat Medium"/>
                <a:ea typeface="Montserrat Medium"/>
                <a:cs typeface="Montserrat Medium"/>
                <a:sym typeface="Montserrat Medium"/>
              </a:rPr>
              <a:t>R:</a:t>
            </a:r>
            <a:r>
              <a:rPr lang="fr-CA"/>
              <a:t> faux</a:t>
            </a:r>
            <a:endParaRPr/>
          </a:p>
          <a:p>
            <a:pPr indent="0" lvl="0" marL="0" rtl="0" algn="l">
              <a:spcBef>
                <a:spcPts val="1000"/>
              </a:spcBef>
              <a:spcAft>
                <a:spcPts val="0"/>
              </a:spcAft>
              <a:buNone/>
            </a:pPr>
            <a:r>
              <a:rPr lang="fr-CA"/>
              <a:t>3) Dans quelle région du Cameroun se trouve le Mont Cameroun?</a:t>
            </a:r>
            <a:endParaRPr/>
          </a:p>
          <a:p>
            <a:pPr indent="0" lvl="0" marL="0" rtl="0" algn="l">
              <a:spcBef>
                <a:spcPts val="1000"/>
              </a:spcBef>
              <a:spcAft>
                <a:spcPts val="0"/>
              </a:spcAft>
              <a:buNone/>
            </a:pPr>
            <a:r>
              <a:rPr lang="fr-CA">
                <a:latin typeface="Montserrat Medium"/>
                <a:ea typeface="Montserrat Medium"/>
                <a:cs typeface="Montserrat Medium"/>
                <a:sym typeface="Montserrat Medium"/>
              </a:rPr>
              <a:t>R:</a:t>
            </a:r>
            <a:r>
              <a:rPr lang="fr-CA"/>
              <a:t> Sud-ouest</a:t>
            </a:r>
            <a:endParaRPr/>
          </a:p>
          <a:p>
            <a:pPr indent="0" lvl="0" marL="0" rtl="0" algn="l">
              <a:spcBef>
                <a:spcPts val="1000"/>
              </a:spcBef>
              <a:spcAft>
                <a:spcPts val="0"/>
              </a:spcAft>
              <a:buNone/>
            </a:pPr>
            <a:r>
              <a:rPr lang="fr-CA"/>
              <a:t>3) Quel est le footballeur qui a mis le but permettant au Cameroun de gagner le match contre le Brésil en coupe du monde au Qatar?</a:t>
            </a:r>
            <a:endParaRPr/>
          </a:p>
          <a:p>
            <a:pPr indent="0" lvl="0" marL="0" rtl="0" algn="l">
              <a:spcBef>
                <a:spcPts val="1000"/>
              </a:spcBef>
              <a:spcAft>
                <a:spcPts val="0"/>
              </a:spcAft>
              <a:buNone/>
            </a:pPr>
            <a:r>
              <a:rPr lang="fr-CA">
                <a:latin typeface="Montserrat Medium"/>
                <a:ea typeface="Montserrat Medium"/>
                <a:cs typeface="Montserrat Medium"/>
                <a:sym typeface="Montserrat Medium"/>
              </a:rPr>
              <a:t>R: </a:t>
            </a:r>
            <a:r>
              <a:rPr lang="fr-CA"/>
              <a:t>Aboubakar Vincent </a:t>
            </a:r>
            <a:endParaRPr/>
          </a:p>
        </p:txBody>
      </p:sp>
      <p:sp>
        <p:nvSpPr>
          <p:cNvPr id="424" name="Google Shape;424;g23edfd1ae45_0_166"/>
          <p:cNvSpPr txBox="1"/>
          <p:nvPr>
            <p:ph idx="12" type="sldNum"/>
          </p:nvPr>
        </p:nvSpPr>
        <p:spPr>
          <a:xfrm>
            <a:off x="11353800" y="6216465"/>
            <a:ext cx="641400" cy="641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fr-CA"/>
              <a:t>‹#›</a:t>
            </a:fld>
            <a:endParaRPr/>
          </a:p>
        </p:txBody>
      </p:sp>
      <p:sp>
        <p:nvSpPr>
          <p:cNvPr id="425" name="Google Shape;425;g23edfd1ae45_0_166"/>
          <p:cNvSpPr txBox="1"/>
          <p:nvPr/>
        </p:nvSpPr>
        <p:spPr>
          <a:xfrm>
            <a:off x="918175" y="6539025"/>
            <a:ext cx="5091300" cy="751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Loisirs et sports au Cameroun</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MAMA NGAH Olive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p:txBody>
      </p:sp>
      <p:sp>
        <p:nvSpPr>
          <p:cNvPr id="426" name="Google Shape;426;g23edfd1ae45_0_166"/>
          <p:cNvSpPr txBox="1"/>
          <p:nvPr/>
        </p:nvSpPr>
        <p:spPr>
          <a:xfrm>
            <a:off x="6741650" y="6148775"/>
            <a:ext cx="32055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300">
                <a:solidFill>
                  <a:srgbClr val="073763"/>
                </a:solidFill>
                <a:highlight>
                  <a:srgbClr val="FFFFFF"/>
                </a:highlight>
                <a:latin typeface="Montserrat"/>
                <a:ea typeface="Montserrat"/>
                <a:cs typeface="Montserrat"/>
                <a:sym typeface="Montserrat"/>
              </a:rPr>
              <a:t>Photos par MAMA NGAH OLIVE. </a:t>
            </a:r>
            <a:r>
              <a:rPr lang="fr-CA" sz="1300" u="sng">
                <a:solidFill>
                  <a:schemeClr val="hlink"/>
                </a:solidFill>
                <a:highlight>
                  <a:srgbClr val="FFFFFF"/>
                </a:highlight>
                <a:latin typeface="Montserrat"/>
                <a:ea typeface="Montserrat"/>
                <a:cs typeface="Montserrat"/>
                <a:sym typeface="Montserrat"/>
                <a:hlinkClick r:id="rId3"/>
              </a:rPr>
              <a:t>CC BY-NC-ND 4.0</a:t>
            </a:r>
            <a:r>
              <a:rPr lang="fr-CA" sz="1300">
                <a:solidFill>
                  <a:srgbClr val="073763"/>
                </a:solidFill>
                <a:highlight>
                  <a:srgbClr val="FFFFFF"/>
                </a:highlight>
                <a:latin typeface="Montserrat"/>
                <a:ea typeface="Montserrat"/>
                <a:cs typeface="Montserrat"/>
                <a:sym typeface="Montserrat"/>
              </a:rPr>
              <a:t>.</a:t>
            </a:r>
            <a:endParaRPr sz="1700">
              <a:latin typeface="Montserrat"/>
              <a:ea typeface="Montserrat"/>
              <a:cs typeface="Montserrat"/>
              <a:sym typeface="Montserrat"/>
            </a:endParaRPr>
          </a:p>
        </p:txBody>
      </p:sp>
      <p:grpSp>
        <p:nvGrpSpPr>
          <p:cNvPr id="427" name="Google Shape;427;g23edfd1ae45_0_166"/>
          <p:cNvGrpSpPr/>
          <p:nvPr/>
        </p:nvGrpSpPr>
        <p:grpSpPr>
          <a:xfrm>
            <a:off x="6167550" y="571999"/>
            <a:ext cx="4173851" cy="5576774"/>
            <a:chOff x="6167550" y="571999"/>
            <a:chExt cx="4173851" cy="5576774"/>
          </a:xfrm>
        </p:grpSpPr>
        <p:pic>
          <p:nvPicPr>
            <p:cNvPr id="428" name="Google Shape;428;g23edfd1ae45_0_166"/>
            <p:cNvPicPr preferRelativeResize="0"/>
            <p:nvPr/>
          </p:nvPicPr>
          <p:blipFill rotWithShape="1">
            <a:blip r:embed="rId4">
              <a:alphaModFix/>
            </a:blip>
            <a:srcRect b="0" l="0" r="0" t="0"/>
            <a:stretch/>
          </p:blipFill>
          <p:spPr>
            <a:xfrm>
              <a:off x="6167551" y="571999"/>
              <a:ext cx="4173850" cy="5576774"/>
            </a:xfrm>
            <a:prstGeom prst="rect">
              <a:avLst/>
            </a:prstGeom>
            <a:noFill/>
            <a:ln>
              <a:noFill/>
            </a:ln>
          </p:spPr>
        </p:pic>
        <p:sp>
          <p:nvSpPr>
            <p:cNvPr id="429" name="Google Shape;429;g23edfd1ae45_0_166"/>
            <p:cNvSpPr/>
            <p:nvPr/>
          </p:nvSpPr>
          <p:spPr>
            <a:xfrm>
              <a:off x="7991475" y="1962150"/>
              <a:ext cx="641400" cy="641400"/>
            </a:xfrm>
            <a:prstGeom prst="ellipse">
              <a:avLst/>
            </a:prstGeom>
            <a:solidFill>
              <a:srgbClr val="6E42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g23edfd1ae45_0_166"/>
            <p:cNvSpPr/>
            <p:nvPr/>
          </p:nvSpPr>
          <p:spPr>
            <a:xfrm>
              <a:off x="7039025" y="2098550"/>
              <a:ext cx="358800" cy="641400"/>
            </a:xfrm>
            <a:prstGeom prst="ellipse">
              <a:avLst/>
            </a:prstGeom>
            <a:solidFill>
              <a:srgbClr val="6E42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g23edfd1ae45_0_166"/>
            <p:cNvSpPr/>
            <p:nvPr/>
          </p:nvSpPr>
          <p:spPr>
            <a:xfrm>
              <a:off x="6167550" y="1962150"/>
              <a:ext cx="503100" cy="1028700"/>
            </a:xfrm>
            <a:prstGeom prst="ellipse">
              <a:avLst/>
            </a:prstGeom>
            <a:solidFill>
              <a:srgbClr val="6E42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g23edfd1ae45_0_166"/>
            <p:cNvSpPr/>
            <p:nvPr/>
          </p:nvSpPr>
          <p:spPr>
            <a:xfrm>
              <a:off x="9937800" y="2603550"/>
              <a:ext cx="358800" cy="358800"/>
            </a:xfrm>
            <a:prstGeom prst="ellipse">
              <a:avLst/>
            </a:prstGeom>
            <a:solidFill>
              <a:srgbClr val="6E42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g23edfd1ae45_0_166"/>
            <p:cNvSpPr/>
            <p:nvPr/>
          </p:nvSpPr>
          <p:spPr>
            <a:xfrm>
              <a:off x="9058275" y="2813025"/>
              <a:ext cx="358800" cy="358800"/>
            </a:xfrm>
            <a:prstGeom prst="ellipse">
              <a:avLst/>
            </a:prstGeom>
            <a:solidFill>
              <a:srgbClr val="6E42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g23edfd1ae45_0_166"/>
            <p:cNvSpPr/>
            <p:nvPr/>
          </p:nvSpPr>
          <p:spPr>
            <a:xfrm>
              <a:off x="7267750" y="2546200"/>
              <a:ext cx="358800" cy="358800"/>
            </a:xfrm>
            <a:prstGeom prst="ellipse">
              <a:avLst/>
            </a:prstGeom>
            <a:solidFill>
              <a:srgbClr val="6E42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g23edfd1ae45_0_183"/>
          <p:cNvSpPr txBox="1"/>
          <p:nvPr>
            <p:ph type="title"/>
          </p:nvPr>
        </p:nvSpPr>
        <p:spPr>
          <a:xfrm>
            <a:off x="838200" y="365125"/>
            <a:ext cx="10515600" cy="1325700"/>
          </a:xfrm>
          <a:prstGeom prst="rect">
            <a:avLst/>
          </a:prstGeom>
          <a:solidFill>
            <a:srgbClr val="5B2B6B">
              <a:alpha val="88630"/>
            </a:srgbClr>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100"/>
              <a:buNone/>
            </a:pPr>
            <a:r>
              <a:rPr lang="fr-CA"/>
              <a:t>Action ou vérité </a:t>
            </a:r>
            <a:endParaRPr/>
          </a:p>
        </p:txBody>
      </p:sp>
      <p:sp>
        <p:nvSpPr>
          <p:cNvPr id="441" name="Google Shape;441;g23edfd1ae45_0_183"/>
          <p:cNvSpPr txBox="1"/>
          <p:nvPr>
            <p:ph idx="12" type="sldNum"/>
          </p:nvPr>
        </p:nvSpPr>
        <p:spPr>
          <a:xfrm>
            <a:off x="11353800" y="6216465"/>
            <a:ext cx="641400" cy="641400"/>
          </a:xfrm>
          <a:prstGeom prst="rect">
            <a:avLst/>
          </a:prstGeom>
          <a:solidFill>
            <a:srgbClr val="6B407A"/>
          </a:solid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050"/>
              <a:buFont typeface="Arial"/>
              <a:buNone/>
            </a:pPr>
            <a:fld id="{00000000-1234-1234-1234-123412341234}" type="slidenum">
              <a:rPr lang="fr-CA"/>
              <a:t>‹#›</a:t>
            </a:fld>
            <a:endParaRPr/>
          </a:p>
        </p:txBody>
      </p:sp>
      <p:sp>
        <p:nvSpPr>
          <p:cNvPr id="442" name="Google Shape;442;g23edfd1ae45_0_183"/>
          <p:cNvSpPr txBox="1"/>
          <p:nvPr>
            <p:ph idx="1" type="body"/>
          </p:nvPr>
        </p:nvSpPr>
        <p:spPr>
          <a:xfrm>
            <a:off x="838200" y="1825625"/>
            <a:ext cx="6776400" cy="4390800"/>
          </a:xfrm>
          <a:prstGeom prst="rect">
            <a:avLst/>
          </a:prstGeom>
          <a:solidFill>
            <a:srgbClr val="F7F7F7">
              <a:alpha val="85490"/>
            </a:srgbClr>
          </a:solidFill>
          <a:ln cap="flat" cmpd="sng" w="9525">
            <a:solidFill>
              <a:srgbClr val="5B2B6B">
                <a:alpha val="8630"/>
              </a:srgbClr>
            </a:solidFill>
            <a:prstDash val="solid"/>
            <a:round/>
            <a:headEnd len="sm" w="sm" type="none"/>
            <a:tailEnd len="sm" w="sm" type="none"/>
          </a:ln>
        </p:spPr>
        <p:txBody>
          <a:bodyPr anchorCtr="0" anchor="t" bIns="45700" lIns="91425" spcFirstLastPara="1" rIns="91425" wrap="square" tIns="45700">
            <a:normAutofit fontScale="77500" lnSpcReduction="20000"/>
          </a:bodyPr>
          <a:lstStyle/>
          <a:p>
            <a:pPr indent="0" lvl="0" marL="0" rtl="0" algn="l">
              <a:lnSpc>
                <a:spcPct val="90000"/>
              </a:lnSpc>
              <a:spcBef>
                <a:spcPts val="1000"/>
              </a:spcBef>
              <a:spcAft>
                <a:spcPts val="0"/>
              </a:spcAft>
              <a:buSzPct val="39285"/>
              <a:buNone/>
            </a:pPr>
            <a:r>
              <a:rPr lang="fr-CA"/>
              <a:t>Le jeu action ou vérité est un jeu qui a besoin de quelques personnes et d’un peu d’imagination. Jeu moderne, il est connu par les jeunes générations au Cameroun utilisateurs des réseaux sociaux. L’action est un acte verbal ou écrit posé en présentiel et où en virtuel. La vérité elle une déclaration que doit faire le joueur en rapport à  ce que lui a demandé de dire un participant. </a:t>
            </a:r>
            <a:endParaRPr/>
          </a:p>
          <a:p>
            <a:pPr indent="0" lvl="0" marL="0" rtl="0" algn="l">
              <a:lnSpc>
                <a:spcPct val="90000"/>
              </a:lnSpc>
              <a:spcBef>
                <a:spcPts val="1000"/>
              </a:spcBef>
              <a:spcAft>
                <a:spcPts val="0"/>
              </a:spcAft>
              <a:buSzPct val="39285"/>
              <a:buNone/>
            </a:pPr>
            <a:r>
              <a:t/>
            </a:r>
            <a:endParaRPr/>
          </a:p>
          <a:p>
            <a:pPr indent="0" lvl="0" marL="0" rtl="0" algn="l">
              <a:lnSpc>
                <a:spcPct val="90000"/>
              </a:lnSpc>
              <a:spcBef>
                <a:spcPts val="1000"/>
              </a:spcBef>
              <a:spcAft>
                <a:spcPts val="0"/>
              </a:spcAft>
              <a:buClr>
                <a:schemeClr val="dk1"/>
              </a:buClr>
              <a:buSzPct val="39285"/>
              <a:buFont typeface="Arial"/>
              <a:buNone/>
            </a:pPr>
            <a:r>
              <a:rPr lang="fr-CA">
                <a:latin typeface="Montserrat Medium"/>
                <a:ea typeface="Montserrat Medium"/>
                <a:cs typeface="Montserrat Medium"/>
                <a:sym typeface="Montserrat Medium"/>
              </a:rPr>
              <a:t>Déroulement du jeu: </a:t>
            </a:r>
            <a:endParaRPr>
              <a:latin typeface="Montserrat Medium"/>
              <a:ea typeface="Montserrat Medium"/>
              <a:cs typeface="Montserrat Medium"/>
              <a:sym typeface="Montserrat Medium"/>
            </a:endParaRPr>
          </a:p>
          <a:p>
            <a:pPr indent="0" lvl="0" marL="0" rtl="0" algn="l">
              <a:lnSpc>
                <a:spcPct val="90000"/>
              </a:lnSpc>
              <a:spcBef>
                <a:spcPts val="1000"/>
              </a:spcBef>
              <a:spcAft>
                <a:spcPts val="0"/>
              </a:spcAft>
              <a:buSzPct val="39285"/>
              <a:buNone/>
            </a:pPr>
            <a:r>
              <a:rPr lang="fr-CA"/>
              <a:t>L’un des participants demande à un autre de choisir entre action et vérité. S’il choisit action il devra exécuter les désirs de son coéquipier. S’il choisit vérité il devra se prononcer sur la question qui lui a été posée.</a:t>
            </a:r>
            <a:endParaRPr/>
          </a:p>
        </p:txBody>
      </p:sp>
      <p:sp>
        <p:nvSpPr>
          <p:cNvPr id="443" name="Google Shape;443;g23edfd1ae45_0_183"/>
          <p:cNvSpPr txBox="1"/>
          <p:nvPr/>
        </p:nvSpPr>
        <p:spPr>
          <a:xfrm>
            <a:off x="903750" y="6091625"/>
            <a:ext cx="5091300" cy="751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Loisirs et sports au Cameroun</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MAMA NGAH Olive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g23edfd1ae45_0_196"/>
          <p:cNvSpPr txBox="1"/>
          <p:nvPr>
            <p:ph type="title"/>
          </p:nvPr>
        </p:nvSpPr>
        <p:spPr>
          <a:xfrm>
            <a:off x="838200" y="365125"/>
            <a:ext cx="10515600" cy="1325700"/>
          </a:xfrm>
          <a:prstGeom prst="rect">
            <a:avLst/>
          </a:prstGeom>
          <a:solidFill>
            <a:srgbClr val="5B2B6B">
              <a:alpha val="88630"/>
            </a:srgbClr>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100"/>
              <a:buNone/>
            </a:pPr>
            <a:r>
              <a:rPr lang="fr-CA"/>
              <a:t>Jeu de cailloux</a:t>
            </a:r>
            <a:endParaRPr/>
          </a:p>
        </p:txBody>
      </p:sp>
      <p:sp>
        <p:nvSpPr>
          <p:cNvPr id="450" name="Google Shape;450;g23edfd1ae45_0_196"/>
          <p:cNvSpPr txBox="1"/>
          <p:nvPr>
            <p:ph idx="12" type="sldNum"/>
          </p:nvPr>
        </p:nvSpPr>
        <p:spPr>
          <a:xfrm>
            <a:off x="11353800" y="6216465"/>
            <a:ext cx="641400" cy="641400"/>
          </a:xfrm>
          <a:prstGeom prst="rect">
            <a:avLst/>
          </a:prstGeom>
          <a:solidFill>
            <a:srgbClr val="6B407A"/>
          </a:solid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050"/>
              <a:buFont typeface="Arial"/>
              <a:buNone/>
            </a:pPr>
            <a:fld id="{00000000-1234-1234-1234-123412341234}" type="slidenum">
              <a:rPr lang="fr-CA"/>
              <a:t>‹#›</a:t>
            </a:fld>
            <a:endParaRPr/>
          </a:p>
        </p:txBody>
      </p:sp>
      <p:sp>
        <p:nvSpPr>
          <p:cNvPr id="451" name="Google Shape;451;g23edfd1ae45_0_196"/>
          <p:cNvSpPr txBox="1"/>
          <p:nvPr/>
        </p:nvSpPr>
        <p:spPr>
          <a:xfrm>
            <a:off x="903750" y="6091625"/>
            <a:ext cx="5091300" cy="75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CA">
                <a:solidFill>
                  <a:schemeClr val="dk1"/>
                </a:solidFill>
                <a:latin typeface="Asap"/>
                <a:ea typeface="Asap"/>
                <a:cs typeface="Asap"/>
                <a:sym typeface="Asap"/>
              </a:rPr>
              <a:t>Loisirs et sports au Cameroun</a:t>
            </a:r>
            <a:endParaRPr>
              <a:solidFill>
                <a:schemeClr val="dk1"/>
              </a:solidFill>
              <a:latin typeface="Asap"/>
              <a:ea typeface="Asap"/>
              <a:cs typeface="Asap"/>
              <a:sym typeface="Asap"/>
            </a:endParaRPr>
          </a:p>
          <a:p>
            <a:pPr indent="0" lvl="0" marL="0" rtl="0" algn="l">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MAMA NGAH Olive</a:t>
            </a:r>
            <a:endParaRPr>
              <a:solidFill>
                <a:schemeClr val="dk1"/>
              </a:solidFill>
              <a:latin typeface="Asap"/>
              <a:ea typeface="Asap"/>
              <a:cs typeface="Asap"/>
              <a:sym typeface="Asap"/>
            </a:endParaRPr>
          </a:p>
          <a:p>
            <a:pPr indent="0" lvl="0" marL="0" rtl="0" algn="l">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p:txBody>
      </p:sp>
      <p:grpSp>
        <p:nvGrpSpPr>
          <p:cNvPr id="452" name="Google Shape;452;g23edfd1ae45_0_196"/>
          <p:cNvGrpSpPr/>
          <p:nvPr/>
        </p:nvGrpSpPr>
        <p:grpSpPr>
          <a:xfrm>
            <a:off x="6802988" y="1943050"/>
            <a:ext cx="3140516" cy="4180344"/>
            <a:chOff x="6802988" y="1943050"/>
            <a:chExt cx="3140516" cy="4180344"/>
          </a:xfrm>
        </p:grpSpPr>
        <p:pic>
          <p:nvPicPr>
            <p:cNvPr id="453" name="Google Shape;453;g23edfd1ae45_0_196"/>
            <p:cNvPicPr preferRelativeResize="0"/>
            <p:nvPr/>
          </p:nvPicPr>
          <p:blipFill rotWithShape="1">
            <a:blip r:embed="rId3">
              <a:alphaModFix/>
            </a:blip>
            <a:srcRect b="0" l="0" r="0" t="0"/>
            <a:stretch/>
          </p:blipFill>
          <p:spPr>
            <a:xfrm>
              <a:off x="6802988" y="1943050"/>
              <a:ext cx="3140516" cy="4180344"/>
            </a:xfrm>
            <a:prstGeom prst="rect">
              <a:avLst/>
            </a:prstGeom>
            <a:noFill/>
            <a:ln>
              <a:noFill/>
            </a:ln>
          </p:spPr>
        </p:pic>
        <p:sp>
          <p:nvSpPr>
            <p:cNvPr id="454" name="Google Shape;454;g23edfd1ae45_0_196"/>
            <p:cNvSpPr/>
            <p:nvPr/>
          </p:nvSpPr>
          <p:spPr>
            <a:xfrm>
              <a:off x="7253038" y="3710900"/>
              <a:ext cx="457200" cy="457200"/>
            </a:xfrm>
            <a:prstGeom prst="ellipse">
              <a:avLst/>
            </a:prstGeom>
            <a:solidFill>
              <a:srgbClr val="6E42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g23edfd1ae45_0_196"/>
            <p:cNvSpPr/>
            <p:nvPr/>
          </p:nvSpPr>
          <p:spPr>
            <a:xfrm>
              <a:off x="8757988" y="3836775"/>
              <a:ext cx="457200" cy="457200"/>
            </a:xfrm>
            <a:prstGeom prst="ellipse">
              <a:avLst/>
            </a:prstGeom>
            <a:solidFill>
              <a:srgbClr val="6E42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g23edfd1ae45_0_196"/>
            <p:cNvSpPr/>
            <p:nvPr/>
          </p:nvSpPr>
          <p:spPr>
            <a:xfrm>
              <a:off x="8967538" y="2024975"/>
              <a:ext cx="457200" cy="457200"/>
            </a:xfrm>
            <a:prstGeom prst="ellipse">
              <a:avLst/>
            </a:prstGeom>
            <a:solidFill>
              <a:srgbClr val="6E42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7" name="Google Shape;457;g23edfd1ae45_0_196"/>
          <p:cNvSpPr txBox="1"/>
          <p:nvPr/>
        </p:nvSpPr>
        <p:spPr>
          <a:xfrm>
            <a:off x="6770500" y="6375625"/>
            <a:ext cx="32055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900">
                <a:solidFill>
                  <a:srgbClr val="073763"/>
                </a:solidFill>
                <a:highlight>
                  <a:srgbClr val="FFFFFF"/>
                </a:highlight>
                <a:latin typeface="Montserrat"/>
                <a:ea typeface="Montserrat"/>
                <a:cs typeface="Montserrat"/>
                <a:sym typeface="Montserrat"/>
              </a:rPr>
              <a:t>Photos par MAMA NGAH OLIVE. </a:t>
            </a:r>
            <a:r>
              <a:rPr lang="fr-CA" sz="900" u="sng">
                <a:solidFill>
                  <a:schemeClr val="hlink"/>
                </a:solidFill>
                <a:highlight>
                  <a:srgbClr val="FFFFFF"/>
                </a:highlight>
                <a:latin typeface="Montserrat"/>
                <a:ea typeface="Montserrat"/>
                <a:cs typeface="Montserrat"/>
                <a:sym typeface="Montserrat"/>
                <a:hlinkClick r:id="rId4"/>
              </a:rPr>
              <a:t>CC BY-NC-ND 4.0</a:t>
            </a:r>
            <a:r>
              <a:rPr lang="fr-CA" sz="900">
                <a:solidFill>
                  <a:srgbClr val="073763"/>
                </a:solidFill>
                <a:highlight>
                  <a:srgbClr val="FFFFFF"/>
                </a:highlight>
                <a:latin typeface="Montserrat"/>
                <a:ea typeface="Montserrat"/>
                <a:cs typeface="Montserrat"/>
                <a:sym typeface="Montserrat"/>
              </a:rPr>
              <a:t>.</a:t>
            </a:r>
            <a:endParaRPr sz="1300">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g27cd883fcfe_0_132"/>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fr-CA"/>
              <a:t>Introduction à cette ressource éducative libre</a:t>
            </a:r>
            <a:endParaRPr/>
          </a:p>
        </p:txBody>
      </p:sp>
      <p:sp>
        <p:nvSpPr>
          <p:cNvPr id="270" name="Google Shape;270;g27cd883fcfe_0_132"/>
          <p:cNvSpPr txBox="1"/>
          <p:nvPr>
            <p:ph idx="12" type="sldNum"/>
          </p:nvPr>
        </p:nvSpPr>
        <p:spPr>
          <a:xfrm>
            <a:off x="11353800" y="6216465"/>
            <a:ext cx="641700" cy="641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100"/>
              <a:buFont typeface="Arial"/>
              <a:buNone/>
            </a:pPr>
            <a:fld id="{00000000-1234-1234-1234-123412341234}" type="slidenum">
              <a:rPr lang="fr-CA"/>
              <a:t>‹#›</a:t>
            </a:fld>
            <a:endParaRPr/>
          </a:p>
        </p:txBody>
      </p:sp>
      <p:sp>
        <p:nvSpPr>
          <p:cNvPr id="271" name="Google Shape;271;g27cd883fcfe_0_132"/>
          <p:cNvSpPr txBox="1"/>
          <p:nvPr>
            <p:ph idx="1" type="body"/>
          </p:nvPr>
        </p:nvSpPr>
        <p:spPr>
          <a:xfrm>
            <a:off x="838200" y="1758192"/>
            <a:ext cx="10515600" cy="4390800"/>
          </a:xfrm>
          <a:prstGeom prst="rect">
            <a:avLst/>
          </a:prstGeom>
        </p:spPr>
        <p:txBody>
          <a:bodyPr anchorCtr="0" anchor="t" bIns="45700" lIns="91425" spcFirstLastPara="1" rIns="91425" wrap="square" tIns="45700">
            <a:noAutofit/>
          </a:bodyPr>
          <a:lstStyle/>
          <a:p>
            <a:pPr indent="0" lvl="0" marL="0" rtl="0" algn="l">
              <a:spcBef>
                <a:spcPts val="1100"/>
              </a:spcBef>
              <a:spcAft>
                <a:spcPts val="0"/>
              </a:spcAft>
              <a:buNone/>
            </a:pPr>
            <a:r>
              <a:rPr lang="fr-CA" sz="2300"/>
              <a:t>Cette ressource a été créée dans le cadre d’un atelier de développement professionnel sur la compétence interculturelle en connexion virtuelle entre des enseignant.es du français de l’Ontario au Canada et du Cameroun. Cet atelier a été proposé par Camerise en hiver 2023.</a:t>
            </a:r>
            <a:endParaRPr sz="2300"/>
          </a:p>
          <a:p>
            <a:pPr indent="0" lvl="0" marL="0" rtl="0" algn="l">
              <a:spcBef>
                <a:spcPts val="1100"/>
              </a:spcBef>
              <a:spcAft>
                <a:spcPts val="0"/>
              </a:spcAft>
              <a:buNone/>
            </a:pPr>
            <a:r>
              <a:t/>
            </a:r>
            <a:endParaRPr sz="300"/>
          </a:p>
          <a:p>
            <a:pPr indent="0" lvl="0" marL="0" rtl="0" algn="l">
              <a:spcBef>
                <a:spcPts val="1100"/>
              </a:spcBef>
              <a:spcAft>
                <a:spcPts val="0"/>
              </a:spcAft>
              <a:buNone/>
            </a:pPr>
            <a:r>
              <a:rPr lang="fr-CA" sz="2300"/>
              <a:t>Il s’agissait de collaborer avec ses collègues </a:t>
            </a:r>
            <a:r>
              <a:rPr b="1" lang="fr-CA" sz="2300"/>
              <a:t>de son propre pays </a:t>
            </a:r>
            <a:r>
              <a:rPr lang="fr-CA" sz="2300"/>
              <a:t>sur la création de Googles slides </a:t>
            </a:r>
            <a:r>
              <a:rPr b="1" lang="fr-CA" sz="2300"/>
              <a:t>à destination d’élèves de l’autre pays</a:t>
            </a:r>
            <a:r>
              <a:rPr lang="fr-CA" sz="2300"/>
              <a:t>  pour leur faire découvrir son propre contexte culturel.</a:t>
            </a:r>
            <a:endParaRPr sz="2300"/>
          </a:p>
          <a:p>
            <a:pPr indent="0" lvl="0" marL="0" rtl="0" algn="l">
              <a:spcBef>
                <a:spcPts val="1100"/>
              </a:spcBef>
              <a:spcAft>
                <a:spcPts val="0"/>
              </a:spcAft>
              <a:buNone/>
            </a:pPr>
            <a:r>
              <a:t/>
            </a:r>
            <a:endParaRPr sz="300"/>
          </a:p>
          <a:p>
            <a:pPr indent="0" lvl="0" marL="0" rtl="0" algn="l">
              <a:spcBef>
                <a:spcPts val="1100"/>
              </a:spcBef>
              <a:spcAft>
                <a:spcPts val="0"/>
              </a:spcAft>
              <a:buNone/>
            </a:pPr>
            <a:r>
              <a:rPr lang="fr-CA" sz="2300"/>
              <a:t>Tous les participant.es à l’atelier ont accepté de se prêter à l’exercice et de rendre par la suite leurs ressources disponibles à tout le monde en y apposant une licence ouverte permettant son utilisation et même sa modification.</a:t>
            </a:r>
            <a:endParaRPr sz="2300"/>
          </a:p>
          <a:p>
            <a:pPr indent="0" lvl="0" marL="0" rtl="0" algn="l">
              <a:spcBef>
                <a:spcPts val="1100"/>
              </a:spcBef>
              <a:spcAft>
                <a:spcPts val="0"/>
              </a:spcAft>
              <a:buNone/>
            </a:pPr>
            <a:r>
              <a:t/>
            </a:r>
            <a:endParaRPr sz="2300"/>
          </a:p>
        </p:txBody>
      </p:sp>
      <p:sp>
        <p:nvSpPr>
          <p:cNvPr id="272" name="Google Shape;272;g27cd883fcfe_0_132"/>
          <p:cNvSpPr txBox="1"/>
          <p:nvPr/>
        </p:nvSpPr>
        <p:spPr>
          <a:xfrm>
            <a:off x="903784" y="6351233"/>
            <a:ext cx="10257300" cy="49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CA" sz="1500">
                <a:solidFill>
                  <a:schemeClr val="dk1"/>
                </a:solidFill>
                <a:latin typeface="Asap"/>
                <a:ea typeface="Asap"/>
                <a:cs typeface="Asap"/>
                <a:sym typeface="Asap"/>
              </a:rPr>
              <a:t>“Introduction à cette ressource éducative libre” par Muriel Péguret. </a:t>
            </a:r>
            <a:br>
              <a:rPr lang="fr-CA" sz="1500">
                <a:solidFill>
                  <a:schemeClr val="dk1"/>
                </a:solidFill>
                <a:latin typeface="Asap"/>
                <a:ea typeface="Asap"/>
                <a:cs typeface="Asap"/>
                <a:sym typeface="Asap"/>
              </a:rPr>
            </a:br>
            <a:r>
              <a:rPr lang="fr-CA" sz="1500">
                <a:solidFill>
                  <a:schemeClr val="dk1"/>
                </a:solidFill>
                <a:latin typeface="Asap"/>
                <a:ea typeface="Asap"/>
                <a:cs typeface="Asap"/>
                <a:sym typeface="Asap"/>
              </a:rPr>
              <a:t>CC - BY-NC-SA 4.0, sauf mention contraire</a:t>
            </a:r>
            <a:endParaRPr sz="1500">
              <a:solidFill>
                <a:schemeClr val="dk1"/>
              </a:solidFill>
              <a:latin typeface="Asap"/>
              <a:ea typeface="Asap"/>
              <a:cs typeface="Asap"/>
              <a:sym typeface="Asap"/>
            </a:endParaRPr>
          </a:p>
          <a:p>
            <a:pPr indent="0" lvl="0" marL="0" rtl="0" algn="l">
              <a:spcBef>
                <a:spcPts val="0"/>
              </a:spcBef>
              <a:spcAft>
                <a:spcPts val="0"/>
              </a:spcAft>
              <a:buNone/>
            </a:pPr>
            <a:r>
              <a:t/>
            </a:r>
            <a:endParaRPr sz="1500">
              <a:solidFill>
                <a:schemeClr val="dk1"/>
              </a:solidFill>
              <a:latin typeface="Asap"/>
              <a:ea typeface="Asap"/>
              <a:cs typeface="Asap"/>
              <a:sym typeface="Asap"/>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g23edfd1ae45_0_221"/>
          <p:cNvSpPr txBox="1"/>
          <p:nvPr>
            <p:ph type="title"/>
          </p:nvPr>
        </p:nvSpPr>
        <p:spPr>
          <a:xfrm>
            <a:off x="838200" y="365125"/>
            <a:ext cx="10515600" cy="1325700"/>
          </a:xfrm>
          <a:prstGeom prst="rect">
            <a:avLst/>
          </a:prstGeom>
          <a:solidFill>
            <a:srgbClr val="5B2B6B">
              <a:alpha val="88630"/>
            </a:srgbClr>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100"/>
              <a:buNone/>
            </a:pPr>
            <a:r>
              <a:rPr lang="fr-CA"/>
              <a:t>Jeu de cailloux</a:t>
            </a:r>
            <a:endParaRPr/>
          </a:p>
        </p:txBody>
      </p:sp>
      <p:sp>
        <p:nvSpPr>
          <p:cNvPr id="464" name="Google Shape;464;g23edfd1ae45_0_221"/>
          <p:cNvSpPr txBox="1"/>
          <p:nvPr>
            <p:ph idx="12" type="sldNum"/>
          </p:nvPr>
        </p:nvSpPr>
        <p:spPr>
          <a:xfrm>
            <a:off x="11353800" y="6216465"/>
            <a:ext cx="641400" cy="641400"/>
          </a:xfrm>
          <a:prstGeom prst="rect">
            <a:avLst/>
          </a:prstGeom>
          <a:solidFill>
            <a:srgbClr val="6B407A"/>
          </a:solid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050"/>
              <a:buFont typeface="Arial"/>
              <a:buNone/>
            </a:pPr>
            <a:fld id="{00000000-1234-1234-1234-123412341234}" type="slidenum">
              <a:rPr lang="fr-CA"/>
              <a:t>‹#›</a:t>
            </a:fld>
            <a:endParaRPr/>
          </a:p>
        </p:txBody>
      </p:sp>
      <p:sp>
        <p:nvSpPr>
          <p:cNvPr id="465" name="Google Shape;465;g23edfd1ae45_0_221"/>
          <p:cNvSpPr txBox="1"/>
          <p:nvPr>
            <p:ph idx="1" type="body"/>
          </p:nvPr>
        </p:nvSpPr>
        <p:spPr>
          <a:xfrm>
            <a:off x="838200" y="1825625"/>
            <a:ext cx="10515600" cy="4390800"/>
          </a:xfrm>
          <a:prstGeom prst="rect">
            <a:avLst/>
          </a:prstGeom>
          <a:solidFill>
            <a:srgbClr val="F7F7F7">
              <a:alpha val="85490"/>
            </a:srgbClr>
          </a:solidFill>
          <a:ln cap="flat" cmpd="sng" w="9525">
            <a:solidFill>
              <a:srgbClr val="5B2B6B">
                <a:alpha val="8630"/>
              </a:srgbClr>
            </a:solidFill>
            <a:prstDash val="solid"/>
            <a:round/>
            <a:headEnd len="sm" w="sm" type="none"/>
            <a:tailEnd len="sm" w="sm" type="none"/>
          </a:ln>
        </p:spPr>
        <p:txBody>
          <a:bodyPr anchorCtr="0" anchor="t" bIns="45700" lIns="91425" spcFirstLastPara="1" rIns="91425" wrap="square" tIns="45700">
            <a:normAutofit lnSpcReduction="20000"/>
          </a:bodyPr>
          <a:lstStyle/>
          <a:p>
            <a:pPr indent="0" lvl="0" marL="0" rtl="0" algn="l">
              <a:lnSpc>
                <a:spcPct val="90000"/>
              </a:lnSpc>
              <a:spcBef>
                <a:spcPts val="1000"/>
              </a:spcBef>
              <a:spcAft>
                <a:spcPts val="0"/>
              </a:spcAft>
              <a:buSzPts val="1100"/>
              <a:buNone/>
            </a:pPr>
            <a:r>
              <a:rPr lang="fr-CA"/>
              <a:t>Il est un jeu de société pratiqué dans toutes les aires culturelles du Cameroun. Sa dénomination varie d’une aire culturelle à l’autre. En langue Yemba (une langue de l’aire culturelle Grassfields du Cameroun), il est appelé « Ndoung ».</a:t>
            </a:r>
            <a:endParaRPr/>
          </a:p>
          <a:p>
            <a:pPr indent="0" lvl="0" marL="0" rtl="0" algn="l">
              <a:lnSpc>
                <a:spcPct val="90000"/>
              </a:lnSpc>
              <a:spcBef>
                <a:spcPts val="1000"/>
              </a:spcBef>
              <a:spcAft>
                <a:spcPts val="0"/>
              </a:spcAft>
              <a:buSzPts val="1100"/>
              <a:buNone/>
            </a:pPr>
            <a:r>
              <a:rPr lang="fr-CA"/>
              <a:t>Le Ndoung se joue en position assise, les pieds écartés avec 07 pions qu’on jette au sol en essayant de les regrouper stratégiquement de tel enseigne qu’en ramassant un nombre de pions désiré, on ne heurte pas d’autres pions. Ses règles sont très simples et nécessitent très peu de matériels, d’énergie et de temps. En fait, il suffit d’avoir sept cailloux. C’est un jeu de réflexion qui nécessite beaucoup de stratégie et de vigilance.</a:t>
            </a:r>
            <a:endParaRPr/>
          </a:p>
        </p:txBody>
      </p:sp>
      <p:sp>
        <p:nvSpPr>
          <p:cNvPr id="466" name="Google Shape;466;g23edfd1ae45_0_221"/>
          <p:cNvSpPr txBox="1"/>
          <p:nvPr/>
        </p:nvSpPr>
        <p:spPr>
          <a:xfrm>
            <a:off x="903750" y="6091625"/>
            <a:ext cx="5091300" cy="75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CA">
                <a:solidFill>
                  <a:schemeClr val="dk1"/>
                </a:solidFill>
                <a:latin typeface="Asap"/>
                <a:ea typeface="Asap"/>
                <a:cs typeface="Asap"/>
                <a:sym typeface="Asap"/>
              </a:rPr>
              <a:t>Loisirs et sports au Cameroun</a:t>
            </a:r>
            <a:endParaRPr>
              <a:solidFill>
                <a:schemeClr val="dk1"/>
              </a:solidFill>
              <a:latin typeface="Asap"/>
              <a:ea typeface="Asap"/>
              <a:cs typeface="Asap"/>
              <a:sym typeface="Asap"/>
            </a:endParaRPr>
          </a:p>
          <a:p>
            <a:pPr indent="0" lvl="0" marL="0" rtl="0" algn="l">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MAMA NGAH Olive</a:t>
            </a:r>
            <a:endParaRPr>
              <a:solidFill>
                <a:schemeClr val="dk1"/>
              </a:solidFill>
              <a:latin typeface="Asap"/>
              <a:ea typeface="Asap"/>
              <a:cs typeface="Asap"/>
              <a:sym typeface="Asap"/>
            </a:endParaRPr>
          </a:p>
          <a:p>
            <a:pPr indent="0" lvl="0" marL="0" rtl="0" algn="l">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g23edfd1ae45_0_231"/>
          <p:cNvSpPr txBox="1"/>
          <p:nvPr>
            <p:ph type="title"/>
          </p:nvPr>
        </p:nvSpPr>
        <p:spPr>
          <a:xfrm>
            <a:off x="831850" y="1709738"/>
            <a:ext cx="10515600" cy="2852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fr-CA"/>
              <a:t>B</a:t>
            </a:r>
            <a:r>
              <a:rPr lang="fr-CA"/>
              <a:t>/</a:t>
            </a:r>
            <a:r>
              <a:rPr lang="fr-CA"/>
              <a:t> Loisirs en scène: une représentation des élèves </a:t>
            </a:r>
            <a:endParaRPr/>
          </a:p>
        </p:txBody>
      </p:sp>
      <p:sp>
        <p:nvSpPr>
          <p:cNvPr id="473" name="Google Shape;473;g23edfd1ae45_0_231"/>
          <p:cNvSpPr txBox="1"/>
          <p:nvPr>
            <p:ph idx="12" type="sldNum"/>
          </p:nvPr>
        </p:nvSpPr>
        <p:spPr>
          <a:xfrm>
            <a:off x="11353800" y="6216465"/>
            <a:ext cx="641400" cy="641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fr-CA"/>
              <a:t>‹#›</a:t>
            </a:fld>
            <a:endParaRPr/>
          </a:p>
        </p:txBody>
      </p:sp>
      <p:sp>
        <p:nvSpPr>
          <p:cNvPr id="474" name="Google Shape;474;g23edfd1ae45_0_231"/>
          <p:cNvSpPr txBox="1"/>
          <p:nvPr/>
        </p:nvSpPr>
        <p:spPr>
          <a:xfrm>
            <a:off x="903750" y="6091625"/>
            <a:ext cx="5091300" cy="75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CA">
                <a:solidFill>
                  <a:schemeClr val="dk1"/>
                </a:solidFill>
                <a:latin typeface="Asap"/>
                <a:ea typeface="Asap"/>
                <a:cs typeface="Asap"/>
                <a:sym typeface="Asap"/>
              </a:rPr>
              <a:t>Loisirs et sports au Cameroun</a:t>
            </a:r>
            <a:endParaRPr>
              <a:solidFill>
                <a:schemeClr val="dk1"/>
              </a:solidFill>
              <a:latin typeface="Asap"/>
              <a:ea typeface="Asap"/>
              <a:cs typeface="Asap"/>
              <a:sym typeface="Asap"/>
            </a:endParaRPr>
          </a:p>
          <a:p>
            <a:pPr indent="0" lvl="0" marL="0" rtl="0" algn="l">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MAMA NGAH Olive</a:t>
            </a:r>
            <a:endParaRPr>
              <a:solidFill>
                <a:schemeClr val="dk1"/>
              </a:solidFill>
              <a:latin typeface="Asap"/>
              <a:ea typeface="Asap"/>
              <a:cs typeface="Asap"/>
              <a:sym typeface="Asap"/>
            </a:endParaRPr>
          </a:p>
          <a:p>
            <a:pPr indent="0" lvl="0" marL="0" rtl="0" algn="l">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g23edfd1ae45_0_241"/>
          <p:cNvSpPr txBox="1"/>
          <p:nvPr>
            <p:ph type="title"/>
          </p:nvPr>
        </p:nvSpPr>
        <p:spPr>
          <a:xfrm>
            <a:off x="838200" y="365125"/>
            <a:ext cx="10515600" cy="1325700"/>
          </a:xfrm>
          <a:prstGeom prst="rect">
            <a:avLst/>
          </a:prstGeom>
          <a:solidFill>
            <a:srgbClr val="5B2B6B">
              <a:alpha val="88630"/>
            </a:srgbClr>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100"/>
              <a:buNone/>
            </a:pPr>
            <a:r>
              <a:rPr lang="fr-CA"/>
              <a:t>B/ Loisirs en scène: une représentation des élèves </a:t>
            </a:r>
            <a:endParaRPr/>
          </a:p>
        </p:txBody>
      </p:sp>
      <p:sp>
        <p:nvSpPr>
          <p:cNvPr id="481" name="Google Shape;481;g23edfd1ae45_0_241"/>
          <p:cNvSpPr txBox="1"/>
          <p:nvPr>
            <p:ph idx="12" type="sldNum"/>
          </p:nvPr>
        </p:nvSpPr>
        <p:spPr>
          <a:xfrm>
            <a:off x="11353800" y="6216465"/>
            <a:ext cx="641400" cy="641400"/>
          </a:xfrm>
          <a:prstGeom prst="rect">
            <a:avLst/>
          </a:prstGeom>
          <a:solidFill>
            <a:srgbClr val="6B407A"/>
          </a:solid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050"/>
              <a:buFont typeface="Arial"/>
              <a:buNone/>
            </a:pPr>
            <a:fld id="{00000000-1234-1234-1234-123412341234}" type="slidenum">
              <a:rPr lang="fr-CA"/>
              <a:t>‹#›</a:t>
            </a:fld>
            <a:endParaRPr/>
          </a:p>
        </p:txBody>
      </p:sp>
      <p:sp>
        <p:nvSpPr>
          <p:cNvPr id="482" name="Google Shape;482;g23edfd1ae45_0_241"/>
          <p:cNvSpPr txBox="1"/>
          <p:nvPr>
            <p:ph idx="1" type="body"/>
          </p:nvPr>
        </p:nvSpPr>
        <p:spPr>
          <a:xfrm>
            <a:off x="838200" y="1825625"/>
            <a:ext cx="10515600" cy="4390800"/>
          </a:xfrm>
          <a:prstGeom prst="rect">
            <a:avLst/>
          </a:prstGeom>
          <a:solidFill>
            <a:srgbClr val="F7F7F7">
              <a:alpha val="85490"/>
            </a:srgbClr>
          </a:solidFill>
          <a:ln cap="flat" cmpd="sng" w="9525">
            <a:solidFill>
              <a:srgbClr val="5B2B6B">
                <a:alpha val="8630"/>
              </a:srgbClr>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100"/>
              <a:buNone/>
            </a:pPr>
            <a:r>
              <a:rPr lang="fr-CA"/>
              <a:t>Ce point sera en particulier présenté par les élèves, qui nous feront vivre à travers leur partage leurs instants de détente et de découverte du patrimoine culturel camerounais vu sous le prisme des loisirs et des sports. </a:t>
            </a:r>
            <a:endParaRPr/>
          </a:p>
        </p:txBody>
      </p:sp>
      <p:sp>
        <p:nvSpPr>
          <p:cNvPr id="483" name="Google Shape;483;g23edfd1ae45_0_241"/>
          <p:cNvSpPr txBox="1"/>
          <p:nvPr/>
        </p:nvSpPr>
        <p:spPr>
          <a:xfrm>
            <a:off x="903750" y="6091625"/>
            <a:ext cx="5091300" cy="75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CA">
                <a:solidFill>
                  <a:schemeClr val="dk1"/>
                </a:solidFill>
                <a:latin typeface="Asap"/>
                <a:ea typeface="Asap"/>
                <a:cs typeface="Asap"/>
                <a:sym typeface="Asap"/>
              </a:rPr>
              <a:t>Loisirs et sports au Cameroun</a:t>
            </a:r>
            <a:endParaRPr>
              <a:solidFill>
                <a:schemeClr val="dk1"/>
              </a:solidFill>
              <a:latin typeface="Asap"/>
              <a:ea typeface="Asap"/>
              <a:cs typeface="Asap"/>
              <a:sym typeface="Asap"/>
            </a:endParaRPr>
          </a:p>
          <a:p>
            <a:pPr indent="0" lvl="0" marL="0" rtl="0" algn="l">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MAMA NGAH Olive</a:t>
            </a:r>
            <a:endParaRPr>
              <a:solidFill>
                <a:schemeClr val="dk1"/>
              </a:solidFill>
              <a:latin typeface="Asap"/>
              <a:ea typeface="Asap"/>
              <a:cs typeface="Asap"/>
              <a:sym typeface="Asap"/>
            </a:endParaRPr>
          </a:p>
          <a:p>
            <a:pPr indent="0" lvl="0" marL="0" rtl="0" algn="l">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g23edfd1ae45_0_260"/>
          <p:cNvSpPr txBox="1"/>
          <p:nvPr>
            <p:ph type="title"/>
          </p:nvPr>
        </p:nvSpPr>
        <p:spPr>
          <a:xfrm>
            <a:off x="838200" y="365125"/>
            <a:ext cx="10515600" cy="1325700"/>
          </a:xfrm>
          <a:prstGeom prst="rect">
            <a:avLst/>
          </a:prstGeom>
          <a:solidFill>
            <a:srgbClr val="5B2B6B">
              <a:alpha val="88630"/>
            </a:srgbClr>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100"/>
              <a:buNone/>
            </a:pPr>
            <a:r>
              <a:rPr lang="fr-CA"/>
              <a:t>B/ Loisirs en scène: une représentation des élèves </a:t>
            </a:r>
            <a:endParaRPr/>
          </a:p>
        </p:txBody>
      </p:sp>
      <p:sp>
        <p:nvSpPr>
          <p:cNvPr id="490" name="Google Shape;490;g23edfd1ae45_0_260"/>
          <p:cNvSpPr txBox="1"/>
          <p:nvPr>
            <p:ph idx="12" type="sldNum"/>
          </p:nvPr>
        </p:nvSpPr>
        <p:spPr>
          <a:xfrm>
            <a:off x="11353800" y="6216465"/>
            <a:ext cx="641400" cy="641400"/>
          </a:xfrm>
          <a:prstGeom prst="rect">
            <a:avLst/>
          </a:prstGeom>
          <a:solidFill>
            <a:srgbClr val="6B407A"/>
          </a:solid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050"/>
              <a:buFont typeface="Arial"/>
              <a:buNone/>
            </a:pPr>
            <a:fld id="{00000000-1234-1234-1234-123412341234}" type="slidenum">
              <a:rPr lang="fr-CA"/>
              <a:t>‹#›</a:t>
            </a:fld>
            <a:endParaRPr/>
          </a:p>
        </p:txBody>
      </p:sp>
      <p:sp>
        <p:nvSpPr>
          <p:cNvPr id="491" name="Google Shape;491;g23edfd1ae45_0_260"/>
          <p:cNvSpPr txBox="1"/>
          <p:nvPr>
            <p:ph idx="1" type="body"/>
          </p:nvPr>
        </p:nvSpPr>
        <p:spPr>
          <a:xfrm>
            <a:off x="838200" y="1825625"/>
            <a:ext cx="10515600" cy="4390800"/>
          </a:xfrm>
          <a:prstGeom prst="rect">
            <a:avLst/>
          </a:prstGeom>
          <a:solidFill>
            <a:srgbClr val="F7F7F7">
              <a:alpha val="85490"/>
            </a:srgbClr>
          </a:solidFill>
          <a:ln cap="flat" cmpd="sng" w="9525">
            <a:solidFill>
              <a:srgbClr val="5B2B6B">
                <a:alpha val="8630"/>
              </a:srgbClr>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100"/>
              <a:buNone/>
            </a:pPr>
            <a:r>
              <a:rPr lang="fr-CA"/>
              <a:t>Voici des pistes de représentation des élèves :</a:t>
            </a:r>
            <a:endParaRPr/>
          </a:p>
          <a:p>
            <a:pPr indent="0" lvl="0" marL="0" rtl="0" algn="l">
              <a:lnSpc>
                <a:spcPct val="90000"/>
              </a:lnSpc>
              <a:spcBef>
                <a:spcPts val="1000"/>
              </a:spcBef>
              <a:spcAft>
                <a:spcPts val="0"/>
              </a:spcAft>
              <a:buSzPts val="1100"/>
              <a:buNone/>
            </a:pPr>
            <a:r>
              <a:t/>
            </a:r>
            <a:endParaRPr/>
          </a:p>
          <a:p>
            <a:pPr indent="0" lvl="0" marL="0" rtl="0" algn="l">
              <a:lnSpc>
                <a:spcPct val="90000"/>
              </a:lnSpc>
              <a:spcBef>
                <a:spcPts val="1000"/>
              </a:spcBef>
              <a:spcAft>
                <a:spcPts val="0"/>
              </a:spcAft>
              <a:buSzPts val="1100"/>
              <a:buNone/>
            </a:pPr>
            <a:r>
              <a:rPr lang="fr-CA"/>
              <a:t>B-I Présentation d’un site touristique au Cameroun précisément, les chutes de Ndoungue dans le Mungo au littoral</a:t>
            </a:r>
            <a:endParaRPr/>
          </a:p>
          <a:p>
            <a:pPr indent="0" lvl="0" marL="0" rtl="0" algn="l">
              <a:lnSpc>
                <a:spcPct val="90000"/>
              </a:lnSpc>
              <a:spcBef>
                <a:spcPts val="1000"/>
              </a:spcBef>
              <a:spcAft>
                <a:spcPts val="0"/>
              </a:spcAft>
              <a:buSzPts val="1100"/>
              <a:buNone/>
            </a:pPr>
            <a:r>
              <a:t/>
            </a:r>
            <a:endParaRPr/>
          </a:p>
          <a:p>
            <a:pPr indent="0" lvl="0" marL="0" rtl="0" algn="l">
              <a:lnSpc>
                <a:spcPct val="90000"/>
              </a:lnSpc>
              <a:spcBef>
                <a:spcPts val="1000"/>
              </a:spcBef>
              <a:spcAft>
                <a:spcPts val="0"/>
              </a:spcAft>
              <a:buSzPts val="1100"/>
              <a:buNone/>
            </a:pPr>
            <a:r>
              <a:rPr lang="fr-CA"/>
              <a:t>B-II Présentation du jeu de pousse- pions </a:t>
            </a:r>
            <a:endParaRPr/>
          </a:p>
          <a:p>
            <a:pPr indent="0" lvl="0" marL="0" rtl="0" algn="l">
              <a:lnSpc>
                <a:spcPct val="90000"/>
              </a:lnSpc>
              <a:spcBef>
                <a:spcPts val="1000"/>
              </a:spcBef>
              <a:spcAft>
                <a:spcPts val="0"/>
              </a:spcAft>
              <a:buSzPts val="1100"/>
              <a:buNone/>
            </a:pPr>
            <a:r>
              <a:t/>
            </a:r>
            <a:endParaRPr/>
          </a:p>
          <a:p>
            <a:pPr indent="0" lvl="0" marL="0" rtl="0" algn="l">
              <a:lnSpc>
                <a:spcPct val="90000"/>
              </a:lnSpc>
              <a:spcBef>
                <a:spcPts val="1000"/>
              </a:spcBef>
              <a:spcAft>
                <a:spcPts val="0"/>
              </a:spcAft>
              <a:buSzPts val="1100"/>
              <a:buNone/>
            </a:pPr>
            <a:r>
              <a:rPr lang="fr-CA"/>
              <a:t>B-III Vidéo de présentation du saut à la corde</a:t>
            </a:r>
            <a:endParaRPr/>
          </a:p>
        </p:txBody>
      </p:sp>
      <p:sp>
        <p:nvSpPr>
          <p:cNvPr id="492" name="Google Shape;492;g23edfd1ae45_0_260"/>
          <p:cNvSpPr txBox="1"/>
          <p:nvPr/>
        </p:nvSpPr>
        <p:spPr>
          <a:xfrm>
            <a:off x="903750" y="6091625"/>
            <a:ext cx="5091300" cy="75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CA">
                <a:solidFill>
                  <a:schemeClr val="dk1"/>
                </a:solidFill>
                <a:latin typeface="Asap"/>
                <a:ea typeface="Asap"/>
                <a:cs typeface="Asap"/>
                <a:sym typeface="Asap"/>
              </a:rPr>
              <a:t>Loisirs et sports au Cameroun</a:t>
            </a:r>
            <a:endParaRPr>
              <a:solidFill>
                <a:schemeClr val="dk1"/>
              </a:solidFill>
              <a:latin typeface="Asap"/>
              <a:ea typeface="Asap"/>
              <a:cs typeface="Asap"/>
              <a:sym typeface="Asap"/>
            </a:endParaRPr>
          </a:p>
          <a:p>
            <a:pPr indent="0" lvl="0" marL="0" rtl="0" algn="l">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MAMA NGAH Olive</a:t>
            </a:r>
            <a:endParaRPr>
              <a:solidFill>
                <a:schemeClr val="dk1"/>
              </a:solidFill>
              <a:latin typeface="Asap"/>
              <a:ea typeface="Asap"/>
              <a:cs typeface="Asap"/>
              <a:sym typeface="Asap"/>
            </a:endParaRPr>
          </a:p>
          <a:p>
            <a:pPr indent="0" lvl="0" marL="0" rtl="0" algn="l">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g23edfd1ae45_0_269"/>
          <p:cNvSpPr txBox="1"/>
          <p:nvPr>
            <p:ph type="title"/>
          </p:nvPr>
        </p:nvSpPr>
        <p:spPr>
          <a:xfrm>
            <a:off x="831850" y="1709738"/>
            <a:ext cx="10515600" cy="2852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fr-CA"/>
              <a:t>C/ les sports au Cameroun</a:t>
            </a:r>
            <a:endParaRPr/>
          </a:p>
        </p:txBody>
      </p:sp>
      <p:sp>
        <p:nvSpPr>
          <p:cNvPr id="499" name="Google Shape;499;g23edfd1ae45_0_269"/>
          <p:cNvSpPr txBox="1"/>
          <p:nvPr>
            <p:ph idx="12" type="sldNum"/>
          </p:nvPr>
        </p:nvSpPr>
        <p:spPr>
          <a:xfrm>
            <a:off x="11353800" y="6216465"/>
            <a:ext cx="641400" cy="641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fr-CA"/>
              <a:t>‹#›</a:t>
            </a:fld>
            <a:endParaRPr/>
          </a:p>
        </p:txBody>
      </p:sp>
      <p:sp>
        <p:nvSpPr>
          <p:cNvPr id="500" name="Google Shape;500;g23edfd1ae45_0_269"/>
          <p:cNvSpPr txBox="1"/>
          <p:nvPr/>
        </p:nvSpPr>
        <p:spPr>
          <a:xfrm>
            <a:off x="903750" y="6091625"/>
            <a:ext cx="5091300" cy="75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CA">
                <a:solidFill>
                  <a:schemeClr val="dk1"/>
                </a:solidFill>
                <a:latin typeface="Asap"/>
                <a:ea typeface="Asap"/>
                <a:cs typeface="Asap"/>
                <a:sym typeface="Asap"/>
              </a:rPr>
              <a:t>Loisirs et sports au Cameroun</a:t>
            </a:r>
            <a:endParaRPr>
              <a:solidFill>
                <a:schemeClr val="dk1"/>
              </a:solidFill>
              <a:latin typeface="Asap"/>
              <a:ea typeface="Asap"/>
              <a:cs typeface="Asap"/>
              <a:sym typeface="Asap"/>
            </a:endParaRPr>
          </a:p>
          <a:p>
            <a:pPr indent="0" lvl="0" marL="0" rtl="0" algn="l">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MAMA NGAH Olive</a:t>
            </a:r>
            <a:endParaRPr>
              <a:solidFill>
                <a:schemeClr val="dk1"/>
              </a:solidFill>
              <a:latin typeface="Asap"/>
              <a:ea typeface="Asap"/>
              <a:cs typeface="Asap"/>
              <a:sym typeface="Asap"/>
            </a:endParaRPr>
          </a:p>
          <a:p>
            <a:pPr indent="0" lvl="0" marL="0" rtl="0" algn="l">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g23edfd1ae45_0_277"/>
          <p:cNvSpPr txBox="1"/>
          <p:nvPr>
            <p:ph type="title"/>
          </p:nvPr>
        </p:nvSpPr>
        <p:spPr>
          <a:xfrm>
            <a:off x="831850" y="1709738"/>
            <a:ext cx="10515600" cy="2852700"/>
          </a:xfrm>
          <a:prstGeom prst="rect">
            <a:avLst/>
          </a:prstGeom>
        </p:spPr>
        <p:txBody>
          <a:bodyPr anchorCtr="0" anchor="b" bIns="45700" lIns="91425" spcFirstLastPara="1" rIns="91425" wrap="square" tIns="45700">
            <a:normAutofit fontScale="90000"/>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fr-CA"/>
              <a:t>Quelles sont les disciplines sportives que l'on rencontre au Cameroun?</a:t>
            </a:r>
            <a:endParaRPr/>
          </a:p>
        </p:txBody>
      </p:sp>
      <p:sp>
        <p:nvSpPr>
          <p:cNvPr id="507" name="Google Shape;507;g23edfd1ae45_0_277"/>
          <p:cNvSpPr txBox="1"/>
          <p:nvPr>
            <p:ph idx="12" type="sldNum"/>
          </p:nvPr>
        </p:nvSpPr>
        <p:spPr>
          <a:xfrm>
            <a:off x="11353800" y="6216465"/>
            <a:ext cx="641400" cy="641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fr-CA"/>
              <a:t>‹#›</a:t>
            </a:fld>
            <a:endParaRPr/>
          </a:p>
        </p:txBody>
      </p:sp>
      <p:sp>
        <p:nvSpPr>
          <p:cNvPr id="508" name="Google Shape;508;g23edfd1ae45_0_277"/>
          <p:cNvSpPr txBox="1"/>
          <p:nvPr/>
        </p:nvSpPr>
        <p:spPr>
          <a:xfrm>
            <a:off x="903750" y="6091625"/>
            <a:ext cx="5091300" cy="751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Loisirs et Sports au Cameroun</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MAMA NGAH Olive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g23edfd1ae45_0_285"/>
          <p:cNvSpPr txBox="1"/>
          <p:nvPr>
            <p:ph type="title"/>
          </p:nvPr>
        </p:nvSpPr>
        <p:spPr>
          <a:xfrm>
            <a:off x="838200" y="365125"/>
            <a:ext cx="10515600" cy="1325700"/>
          </a:xfrm>
          <a:prstGeom prst="rect">
            <a:avLst/>
          </a:prstGeom>
          <a:solidFill>
            <a:srgbClr val="5B2B6B">
              <a:alpha val="88630"/>
            </a:srgbClr>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100"/>
              <a:buNone/>
            </a:pPr>
            <a:r>
              <a:rPr lang="fr-CA"/>
              <a:t>Les sports pratiqués au Cameroun</a:t>
            </a:r>
            <a:endParaRPr/>
          </a:p>
        </p:txBody>
      </p:sp>
      <p:sp>
        <p:nvSpPr>
          <p:cNvPr id="515" name="Google Shape;515;g23edfd1ae45_0_285"/>
          <p:cNvSpPr txBox="1"/>
          <p:nvPr>
            <p:ph idx="12" type="sldNum"/>
          </p:nvPr>
        </p:nvSpPr>
        <p:spPr>
          <a:xfrm>
            <a:off x="11353800" y="6216465"/>
            <a:ext cx="641400" cy="641400"/>
          </a:xfrm>
          <a:prstGeom prst="rect">
            <a:avLst/>
          </a:prstGeom>
          <a:solidFill>
            <a:srgbClr val="6B407A"/>
          </a:solid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050"/>
              <a:buFont typeface="Arial"/>
              <a:buNone/>
            </a:pPr>
            <a:fld id="{00000000-1234-1234-1234-123412341234}" type="slidenum">
              <a:rPr lang="fr-CA"/>
              <a:t>‹#›</a:t>
            </a:fld>
            <a:endParaRPr/>
          </a:p>
        </p:txBody>
      </p:sp>
      <p:sp>
        <p:nvSpPr>
          <p:cNvPr id="516" name="Google Shape;516;g23edfd1ae45_0_285"/>
          <p:cNvSpPr txBox="1"/>
          <p:nvPr>
            <p:ph idx="1" type="body"/>
          </p:nvPr>
        </p:nvSpPr>
        <p:spPr>
          <a:xfrm>
            <a:off x="838200" y="1825675"/>
            <a:ext cx="10515600" cy="4390800"/>
          </a:xfrm>
          <a:prstGeom prst="rect">
            <a:avLst/>
          </a:prstGeom>
          <a:solidFill>
            <a:srgbClr val="F7F7F7">
              <a:alpha val="85490"/>
            </a:srgbClr>
          </a:solidFill>
          <a:ln cap="flat" cmpd="sng" w="9525">
            <a:solidFill>
              <a:srgbClr val="5B2B6B">
                <a:alpha val="8630"/>
              </a:srgbClr>
            </a:solidFill>
            <a:prstDash val="solid"/>
            <a:round/>
            <a:headEnd len="sm" w="sm" type="none"/>
            <a:tailEnd len="sm" w="sm" type="none"/>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SzPts val="1800"/>
              <a:buChar char="●"/>
            </a:pPr>
            <a:r>
              <a:rPr lang="fr-CA"/>
              <a:t>Football</a:t>
            </a:r>
            <a:endParaRPr/>
          </a:p>
          <a:p>
            <a:pPr indent="-342900" lvl="0" marL="457200" rtl="0" algn="l">
              <a:lnSpc>
                <a:spcPct val="90000"/>
              </a:lnSpc>
              <a:spcBef>
                <a:spcPts val="0"/>
              </a:spcBef>
              <a:spcAft>
                <a:spcPts val="0"/>
              </a:spcAft>
              <a:buSzPts val="1800"/>
              <a:buChar char="●"/>
            </a:pPr>
            <a:r>
              <a:rPr lang="fr-CA"/>
              <a:t>athlétisme</a:t>
            </a:r>
            <a:endParaRPr/>
          </a:p>
          <a:p>
            <a:pPr indent="-342900" lvl="0" marL="457200" rtl="0" algn="l">
              <a:lnSpc>
                <a:spcPct val="90000"/>
              </a:lnSpc>
              <a:spcBef>
                <a:spcPts val="0"/>
              </a:spcBef>
              <a:spcAft>
                <a:spcPts val="0"/>
              </a:spcAft>
              <a:buSzPts val="1800"/>
              <a:buChar char="●"/>
            </a:pPr>
            <a:r>
              <a:rPr lang="fr-CA"/>
              <a:t>baseball et softball</a:t>
            </a:r>
            <a:endParaRPr/>
          </a:p>
          <a:p>
            <a:pPr indent="-342900" lvl="0" marL="457200" rtl="0" algn="l">
              <a:lnSpc>
                <a:spcPct val="90000"/>
              </a:lnSpc>
              <a:spcBef>
                <a:spcPts val="0"/>
              </a:spcBef>
              <a:spcAft>
                <a:spcPts val="0"/>
              </a:spcAft>
              <a:buSzPts val="1800"/>
              <a:buChar char="●"/>
            </a:pPr>
            <a:r>
              <a:rPr lang="fr-CA"/>
              <a:t>boxe, cyclisme</a:t>
            </a:r>
            <a:endParaRPr/>
          </a:p>
          <a:p>
            <a:pPr indent="-342900" lvl="0" marL="457200" rtl="0" algn="l">
              <a:lnSpc>
                <a:spcPct val="90000"/>
              </a:lnSpc>
              <a:spcBef>
                <a:spcPts val="0"/>
              </a:spcBef>
              <a:spcAft>
                <a:spcPts val="0"/>
              </a:spcAft>
              <a:buSzPts val="1800"/>
              <a:buChar char="●"/>
            </a:pPr>
            <a:r>
              <a:rPr lang="fr-CA"/>
              <a:t>Beachsoccer</a:t>
            </a:r>
            <a:endParaRPr/>
          </a:p>
          <a:p>
            <a:pPr indent="-342900" lvl="0" marL="457200" rtl="0" algn="l">
              <a:lnSpc>
                <a:spcPct val="90000"/>
              </a:lnSpc>
              <a:spcBef>
                <a:spcPts val="0"/>
              </a:spcBef>
              <a:spcAft>
                <a:spcPts val="0"/>
              </a:spcAft>
              <a:buSzPts val="1800"/>
              <a:buChar char="●"/>
            </a:pPr>
            <a:r>
              <a:rPr lang="fr-CA"/>
              <a:t>Golf</a:t>
            </a:r>
            <a:endParaRPr/>
          </a:p>
          <a:p>
            <a:pPr indent="-342900" lvl="0" marL="457200" rtl="0" algn="l">
              <a:lnSpc>
                <a:spcPct val="90000"/>
              </a:lnSpc>
              <a:spcBef>
                <a:spcPts val="0"/>
              </a:spcBef>
              <a:spcAft>
                <a:spcPts val="0"/>
              </a:spcAft>
              <a:buSzPts val="1800"/>
              <a:buChar char="●"/>
            </a:pPr>
            <a:r>
              <a:rPr lang="fr-CA"/>
              <a:t>handball</a:t>
            </a:r>
            <a:endParaRPr/>
          </a:p>
          <a:p>
            <a:pPr indent="-342900" lvl="0" marL="457200" rtl="0" algn="l">
              <a:lnSpc>
                <a:spcPct val="90000"/>
              </a:lnSpc>
              <a:spcBef>
                <a:spcPts val="0"/>
              </a:spcBef>
              <a:spcAft>
                <a:spcPts val="0"/>
              </a:spcAft>
              <a:buSzPts val="1800"/>
              <a:buChar char="●"/>
            </a:pPr>
            <a:r>
              <a:rPr lang="fr-CA"/>
              <a:t>lutte</a:t>
            </a:r>
            <a:endParaRPr/>
          </a:p>
          <a:p>
            <a:pPr indent="-342900" lvl="0" marL="457200" rtl="0" algn="l">
              <a:lnSpc>
                <a:spcPct val="90000"/>
              </a:lnSpc>
              <a:spcBef>
                <a:spcPts val="0"/>
              </a:spcBef>
              <a:spcAft>
                <a:spcPts val="0"/>
              </a:spcAft>
              <a:buSzPts val="1800"/>
              <a:buChar char="●"/>
            </a:pPr>
            <a:r>
              <a:rPr lang="fr-CA"/>
              <a:t>Rugby, </a:t>
            </a:r>
            <a:endParaRPr/>
          </a:p>
          <a:p>
            <a:pPr indent="-342900" lvl="0" marL="457200" rtl="0" algn="l">
              <a:lnSpc>
                <a:spcPct val="90000"/>
              </a:lnSpc>
              <a:spcBef>
                <a:spcPts val="0"/>
              </a:spcBef>
              <a:spcAft>
                <a:spcPts val="0"/>
              </a:spcAft>
              <a:buSzPts val="1800"/>
              <a:buChar char="●"/>
            </a:pPr>
            <a:r>
              <a:rPr lang="fr-CA"/>
              <a:t>volley ball</a:t>
            </a:r>
            <a:endParaRPr/>
          </a:p>
        </p:txBody>
      </p:sp>
      <p:sp>
        <p:nvSpPr>
          <p:cNvPr id="517" name="Google Shape;517;g23edfd1ae45_0_285"/>
          <p:cNvSpPr txBox="1"/>
          <p:nvPr/>
        </p:nvSpPr>
        <p:spPr>
          <a:xfrm>
            <a:off x="903750" y="6091625"/>
            <a:ext cx="5091300" cy="75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CA">
                <a:solidFill>
                  <a:schemeClr val="dk1"/>
                </a:solidFill>
                <a:latin typeface="Asap"/>
                <a:ea typeface="Asap"/>
                <a:cs typeface="Asap"/>
                <a:sym typeface="Asap"/>
              </a:rPr>
              <a:t>Loisirs et sports au Cameroun</a:t>
            </a:r>
            <a:endParaRPr>
              <a:solidFill>
                <a:schemeClr val="dk1"/>
              </a:solidFill>
              <a:latin typeface="Asap"/>
              <a:ea typeface="Asap"/>
              <a:cs typeface="Asap"/>
              <a:sym typeface="Asap"/>
            </a:endParaRPr>
          </a:p>
          <a:p>
            <a:pPr indent="0" lvl="0" marL="0" rtl="0" algn="l">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MAMA NGAH Olive</a:t>
            </a:r>
            <a:endParaRPr>
              <a:solidFill>
                <a:schemeClr val="dk1"/>
              </a:solidFill>
              <a:latin typeface="Asap"/>
              <a:ea typeface="Asap"/>
              <a:cs typeface="Asap"/>
              <a:sym typeface="Asap"/>
            </a:endParaRPr>
          </a:p>
          <a:p>
            <a:pPr indent="0" lvl="0" marL="0" rtl="0" algn="l">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g23edfd1ae45_0_295"/>
          <p:cNvSpPr txBox="1"/>
          <p:nvPr>
            <p:ph type="title"/>
          </p:nvPr>
        </p:nvSpPr>
        <p:spPr>
          <a:xfrm>
            <a:off x="831850" y="1709738"/>
            <a:ext cx="10515600" cy="2852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fr-CA"/>
              <a:t>Listez les 5 meilleurs sports appréciés par les camerounais.</a:t>
            </a:r>
            <a:endParaRPr/>
          </a:p>
        </p:txBody>
      </p:sp>
      <p:sp>
        <p:nvSpPr>
          <p:cNvPr id="524" name="Google Shape;524;g23edfd1ae45_0_295"/>
          <p:cNvSpPr txBox="1"/>
          <p:nvPr>
            <p:ph idx="12" type="sldNum"/>
          </p:nvPr>
        </p:nvSpPr>
        <p:spPr>
          <a:xfrm>
            <a:off x="11353800" y="6216465"/>
            <a:ext cx="641400" cy="641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fr-CA"/>
              <a:t>‹#›</a:t>
            </a:fld>
            <a:endParaRPr/>
          </a:p>
        </p:txBody>
      </p:sp>
      <p:sp>
        <p:nvSpPr>
          <p:cNvPr id="525" name="Google Shape;525;g23edfd1ae45_0_295"/>
          <p:cNvSpPr txBox="1"/>
          <p:nvPr/>
        </p:nvSpPr>
        <p:spPr>
          <a:xfrm>
            <a:off x="903750" y="6091625"/>
            <a:ext cx="5091300" cy="75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CA">
                <a:solidFill>
                  <a:schemeClr val="dk1"/>
                </a:solidFill>
                <a:latin typeface="Asap"/>
                <a:ea typeface="Asap"/>
                <a:cs typeface="Asap"/>
                <a:sym typeface="Asap"/>
              </a:rPr>
              <a:t>Loisirs et sports au Cameroun</a:t>
            </a:r>
            <a:endParaRPr>
              <a:solidFill>
                <a:schemeClr val="dk1"/>
              </a:solidFill>
              <a:latin typeface="Asap"/>
              <a:ea typeface="Asap"/>
              <a:cs typeface="Asap"/>
              <a:sym typeface="Asap"/>
            </a:endParaRPr>
          </a:p>
          <a:p>
            <a:pPr indent="0" lvl="0" marL="0" rtl="0" algn="l">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MAMA NGAH Olive</a:t>
            </a:r>
            <a:endParaRPr>
              <a:solidFill>
                <a:schemeClr val="dk1"/>
              </a:solidFill>
              <a:latin typeface="Asap"/>
              <a:ea typeface="Asap"/>
              <a:cs typeface="Asap"/>
              <a:sym typeface="Asap"/>
            </a:endParaRPr>
          </a:p>
          <a:p>
            <a:pPr indent="0" lvl="0" marL="0" rtl="0" algn="l">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g23edfd1ae45_0_313"/>
          <p:cNvSpPr txBox="1"/>
          <p:nvPr>
            <p:ph type="title"/>
          </p:nvPr>
        </p:nvSpPr>
        <p:spPr>
          <a:xfrm>
            <a:off x="831850" y="1709738"/>
            <a:ext cx="10515600" cy="2852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fr-CA"/>
              <a:t>Quel est le sport favori des Camerounais?</a:t>
            </a:r>
            <a:endParaRPr/>
          </a:p>
        </p:txBody>
      </p:sp>
      <p:sp>
        <p:nvSpPr>
          <p:cNvPr id="532" name="Google Shape;532;g23edfd1ae45_0_313"/>
          <p:cNvSpPr txBox="1"/>
          <p:nvPr>
            <p:ph idx="12" type="sldNum"/>
          </p:nvPr>
        </p:nvSpPr>
        <p:spPr>
          <a:xfrm>
            <a:off x="11353800" y="6216465"/>
            <a:ext cx="641400" cy="641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fr-CA"/>
              <a:t>‹#›</a:t>
            </a:fld>
            <a:endParaRPr/>
          </a:p>
        </p:txBody>
      </p:sp>
      <p:sp>
        <p:nvSpPr>
          <p:cNvPr id="533" name="Google Shape;533;g23edfd1ae45_0_313"/>
          <p:cNvSpPr txBox="1"/>
          <p:nvPr/>
        </p:nvSpPr>
        <p:spPr>
          <a:xfrm>
            <a:off x="903750" y="6091625"/>
            <a:ext cx="5091300" cy="75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CA">
                <a:solidFill>
                  <a:schemeClr val="dk1"/>
                </a:solidFill>
                <a:latin typeface="Asap"/>
                <a:ea typeface="Asap"/>
                <a:cs typeface="Asap"/>
                <a:sym typeface="Asap"/>
              </a:rPr>
              <a:t>Loisirs et sports au Cameroun</a:t>
            </a:r>
            <a:endParaRPr>
              <a:solidFill>
                <a:schemeClr val="dk1"/>
              </a:solidFill>
              <a:latin typeface="Asap"/>
              <a:ea typeface="Asap"/>
              <a:cs typeface="Asap"/>
              <a:sym typeface="Asap"/>
            </a:endParaRPr>
          </a:p>
          <a:p>
            <a:pPr indent="0" lvl="0" marL="0" rtl="0" algn="l">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MAMA NGAH Olive</a:t>
            </a:r>
            <a:endParaRPr>
              <a:solidFill>
                <a:schemeClr val="dk1"/>
              </a:solidFill>
              <a:latin typeface="Asap"/>
              <a:ea typeface="Asap"/>
              <a:cs typeface="Asap"/>
              <a:sym typeface="Asap"/>
            </a:endParaRPr>
          </a:p>
          <a:p>
            <a:pPr indent="0" lvl="0" marL="0" rtl="0" algn="l">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g23edfd1ae45_0_303"/>
          <p:cNvSpPr txBox="1"/>
          <p:nvPr>
            <p:ph type="title"/>
          </p:nvPr>
        </p:nvSpPr>
        <p:spPr>
          <a:xfrm>
            <a:off x="838200" y="365125"/>
            <a:ext cx="10515600" cy="1325700"/>
          </a:xfrm>
          <a:prstGeom prst="rect">
            <a:avLst/>
          </a:prstGeom>
          <a:solidFill>
            <a:srgbClr val="5B2B6B">
              <a:alpha val="88630"/>
            </a:srgbClr>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100"/>
              <a:buNone/>
            </a:pPr>
            <a:r>
              <a:rPr lang="fr-CA"/>
              <a:t>Les 5 meilleurs sports appréciés par les camerounais sont:</a:t>
            </a:r>
            <a:endParaRPr/>
          </a:p>
        </p:txBody>
      </p:sp>
      <p:sp>
        <p:nvSpPr>
          <p:cNvPr id="540" name="Google Shape;540;g23edfd1ae45_0_303"/>
          <p:cNvSpPr txBox="1"/>
          <p:nvPr>
            <p:ph idx="12" type="sldNum"/>
          </p:nvPr>
        </p:nvSpPr>
        <p:spPr>
          <a:xfrm>
            <a:off x="11353800" y="6216465"/>
            <a:ext cx="641400" cy="641400"/>
          </a:xfrm>
          <a:prstGeom prst="rect">
            <a:avLst/>
          </a:prstGeom>
          <a:solidFill>
            <a:srgbClr val="6B407A"/>
          </a:solid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050"/>
              <a:buFont typeface="Arial"/>
              <a:buNone/>
            </a:pPr>
            <a:fld id="{00000000-1234-1234-1234-123412341234}" type="slidenum">
              <a:rPr lang="fr-CA"/>
              <a:t>‹#›</a:t>
            </a:fld>
            <a:endParaRPr/>
          </a:p>
        </p:txBody>
      </p:sp>
      <p:sp>
        <p:nvSpPr>
          <p:cNvPr id="541" name="Google Shape;541;g23edfd1ae45_0_303"/>
          <p:cNvSpPr txBox="1"/>
          <p:nvPr>
            <p:ph idx="1" type="body"/>
          </p:nvPr>
        </p:nvSpPr>
        <p:spPr>
          <a:xfrm>
            <a:off x="838200" y="1825675"/>
            <a:ext cx="10515600" cy="4390800"/>
          </a:xfrm>
          <a:prstGeom prst="rect">
            <a:avLst/>
          </a:prstGeom>
          <a:solidFill>
            <a:srgbClr val="F7F7F7">
              <a:alpha val="85490"/>
            </a:srgbClr>
          </a:solidFill>
          <a:ln cap="flat" cmpd="sng" w="9525">
            <a:solidFill>
              <a:srgbClr val="5B2B6B">
                <a:alpha val="8630"/>
              </a:srgbClr>
            </a:solidFill>
            <a:prstDash val="solid"/>
            <a:round/>
            <a:headEnd len="sm" w="sm" type="none"/>
            <a:tailEnd len="sm" w="sm" type="none"/>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SzPts val="1800"/>
              <a:buChar char="●"/>
            </a:pPr>
            <a:r>
              <a:rPr lang="fr-CA"/>
              <a:t>Football</a:t>
            </a:r>
            <a:endParaRPr/>
          </a:p>
          <a:p>
            <a:pPr indent="-342900" lvl="0" marL="457200" rtl="0" algn="l">
              <a:lnSpc>
                <a:spcPct val="90000"/>
              </a:lnSpc>
              <a:spcBef>
                <a:spcPts val="0"/>
              </a:spcBef>
              <a:spcAft>
                <a:spcPts val="0"/>
              </a:spcAft>
              <a:buSzPts val="1800"/>
              <a:buChar char="●"/>
            </a:pPr>
            <a:r>
              <a:rPr lang="fr-CA"/>
              <a:t>Basket Ball</a:t>
            </a:r>
            <a:endParaRPr/>
          </a:p>
          <a:p>
            <a:pPr indent="-342900" lvl="0" marL="457200" rtl="0" algn="l">
              <a:lnSpc>
                <a:spcPct val="90000"/>
              </a:lnSpc>
              <a:spcBef>
                <a:spcPts val="0"/>
              </a:spcBef>
              <a:spcAft>
                <a:spcPts val="0"/>
              </a:spcAft>
              <a:buSzPts val="1800"/>
              <a:buChar char="●"/>
            </a:pPr>
            <a:r>
              <a:rPr lang="fr-CA"/>
              <a:t>Athlétisme</a:t>
            </a:r>
            <a:endParaRPr/>
          </a:p>
          <a:p>
            <a:pPr indent="-342900" lvl="0" marL="457200" rtl="0" algn="l">
              <a:lnSpc>
                <a:spcPct val="90000"/>
              </a:lnSpc>
              <a:spcBef>
                <a:spcPts val="0"/>
              </a:spcBef>
              <a:spcAft>
                <a:spcPts val="0"/>
              </a:spcAft>
              <a:buSzPts val="1800"/>
              <a:buChar char="●"/>
            </a:pPr>
            <a:r>
              <a:rPr lang="fr-CA"/>
              <a:t>Volley Ball</a:t>
            </a:r>
            <a:endParaRPr/>
          </a:p>
          <a:p>
            <a:pPr indent="-342900" lvl="0" marL="457200" rtl="0" algn="l">
              <a:lnSpc>
                <a:spcPct val="90000"/>
              </a:lnSpc>
              <a:spcBef>
                <a:spcPts val="0"/>
              </a:spcBef>
              <a:spcAft>
                <a:spcPts val="0"/>
              </a:spcAft>
              <a:buSzPts val="1800"/>
              <a:buChar char="●"/>
            </a:pPr>
            <a:r>
              <a:rPr lang="fr-CA"/>
              <a:t>Boxe</a:t>
            </a:r>
            <a:endParaRPr/>
          </a:p>
        </p:txBody>
      </p:sp>
      <p:sp>
        <p:nvSpPr>
          <p:cNvPr id="542" name="Google Shape;542;g23edfd1ae45_0_303"/>
          <p:cNvSpPr txBox="1"/>
          <p:nvPr/>
        </p:nvSpPr>
        <p:spPr>
          <a:xfrm>
            <a:off x="903750" y="6091625"/>
            <a:ext cx="5091300" cy="75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CA">
                <a:solidFill>
                  <a:schemeClr val="dk1"/>
                </a:solidFill>
                <a:latin typeface="Asap"/>
                <a:ea typeface="Asap"/>
                <a:cs typeface="Asap"/>
                <a:sym typeface="Asap"/>
              </a:rPr>
              <a:t>Loisirs et sports au Cameroun</a:t>
            </a:r>
            <a:endParaRPr>
              <a:solidFill>
                <a:schemeClr val="dk1"/>
              </a:solidFill>
              <a:latin typeface="Asap"/>
              <a:ea typeface="Asap"/>
              <a:cs typeface="Asap"/>
              <a:sym typeface="Asap"/>
            </a:endParaRPr>
          </a:p>
          <a:p>
            <a:pPr indent="0" lvl="0" marL="0" rtl="0" algn="l">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MAMA NGAH Olive</a:t>
            </a:r>
            <a:endParaRPr>
              <a:solidFill>
                <a:schemeClr val="dk1"/>
              </a:solidFill>
              <a:latin typeface="Asap"/>
              <a:ea typeface="Asap"/>
              <a:cs typeface="Asap"/>
              <a:sym typeface="Asap"/>
            </a:endParaRPr>
          </a:p>
          <a:p>
            <a:pPr indent="0" lvl="0" marL="0" rtl="0" algn="l">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g237aa6630f6_0_6"/>
          <p:cNvSpPr txBox="1"/>
          <p:nvPr>
            <p:ph type="title"/>
          </p:nvPr>
        </p:nvSpPr>
        <p:spPr>
          <a:xfrm>
            <a:off x="838200" y="365125"/>
            <a:ext cx="10515600" cy="1325700"/>
          </a:xfrm>
          <a:prstGeom prst="rect">
            <a:avLst/>
          </a:prstGeom>
          <a:solidFill>
            <a:srgbClr val="5B2B6B">
              <a:alpha val="88627"/>
            </a:srgbClr>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100"/>
              <a:buNone/>
            </a:pPr>
            <a:r>
              <a:rPr lang="fr-CA"/>
              <a:t>Introduction à l’atelier de loisirs et sports</a:t>
            </a:r>
            <a:endParaRPr/>
          </a:p>
        </p:txBody>
      </p:sp>
      <p:sp>
        <p:nvSpPr>
          <p:cNvPr id="279" name="Google Shape;279;g237aa6630f6_0_6"/>
          <p:cNvSpPr txBox="1"/>
          <p:nvPr>
            <p:ph idx="12" type="sldNum"/>
          </p:nvPr>
        </p:nvSpPr>
        <p:spPr>
          <a:xfrm>
            <a:off x="11353800" y="6216465"/>
            <a:ext cx="641400" cy="641400"/>
          </a:xfrm>
          <a:prstGeom prst="rect">
            <a:avLst/>
          </a:prstGeom>
          <a:solidFill>
            <a:srgbClr val="6B407A"/>
          </a:solid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050"/>
              <a:buFont typeface="Arial"/>
              <a:buNone/>
            </a:pPr>
            <a:fld id="{00000000-1234-1234-1234-123412341234}" type="slidenum">
              <a:rPr lang="fr-CA"/>
              <a:t>‹#›</a:t>
            </a:fld>
            <a:endParaRPr/>
          </a:p>
        </p:txBody>
      </p:sp>
      <p:sp>
        <p:nvSpPr>
          <p:cNvPr id="280" name="Google Shape;280;g237aa6630f6_0_6"/>
          <p:cNvSpPr txBox="1"/>
          <p:nvPr>
            <p:ph idx="1" type="body"/>
          </p:nvPr>
        </p:nvSpPr>
        <p:spPr>
          <a:xfrm>
            <a:off x="838200" y="1825625"/>
            <a:ext cx="6776400" cy="4390800"/>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fontScale="77500" lnSpcReduction="10000"/>
          </a:bodyPr>
          <a:lstStyle/>
          <a:p>
            <a:pPr indent="0" lvl="0" marL="0" rtl="0" algn="l">
              <a:lnSpc>
                <a:spcPct val="90000"/>
              </a:lnSpc>
              <a:spcBef>
                <a:spcPts val="1000"/>
              </a:spcBef>
              <a:spcAft>
                <a:spcPts val="0"/>
              </a:spcAft>
              <a:buSzPct val="39285"/>
              <a:buNone/>
            </a:pPr>
            <a:r>
              <a:rPr lang="fr-CA"/>
              <a:t>Le Cameroun compte 10 régions et plus de 200 ethnies qui vivent ensemble en harmonie depuis des décennies et  de générations en générations. Ses capitales Yaoundé et Douala sont les principales villes dans lesquelles arrivent non seulement de nombreux citoyens camerounais issus des différentes régions, mais aussi des étrangers à la recherche du travail et du bien être. </a:t>
            </a:r>
            <a:endParaRPr/>
          </a:p>
          <a:p>
            <a:pPr indent="0" lvl="0" marL="0" rtl="0" algn="l">
              <a:lnSpc>
                <a:spcPct val="90000"/>
              </a:lnSpc>
              <a:spcBef>
                <a:spcPts val="1000"/>
              </a:spcBef>
              <a:spcAft>
                <a:spcPts val="0"/>
              </a:spcAft>
              <a:buSzPct val="39285"/>
              <a:buNone/>
            </a:pPr>
            <a:r>
              <a:t/>
            </a:r>
            <a:endParaRPr>
              <a:latin typeface="Montserrat Medium"/>
              <a:ea typeface="Montserrat Medium"/>
              <a:cs typeface="Montserrat Medium"/>
              <a:sym typeface="Montserrat Medium"/>
            </a:endParaRPr>
          </a:p>
          <a:p>
            <a:pPr indent="0" lvl="0" marL="0" rtl="0" algn="l">
              <a:lnSpc>
                <a:spcPct val="90000"/>
              </a:lnSpc>
              <a:spcBef>
                <a:spcPts val="1000"/>
              </a:spcBef>
              <a:spcAft>
                <a:spcPts val="0"/>
              </a:spcAft>
              <a:buClr>
                <a:schemeClr val="dk1"/>
              </a:buClr>
              <a:buSzPct val="39285"/>
              <a:buFont typeface="Arial"/>
              <a:buNone/>
            </a:pPr>
            <a:r>
              <a:rPr lang="fr-CA">
                <a:latin typeface="Montserrat Medium"/>
                <a:ea typeface="Montserrat Medium"/>
                <a:cs typeface="Montserrat Medium"/>
                <a:sym typeface="Montserrat Medium"/>
              </a:rPr>
              <a:t>Le but du présent atelier est de partager les loisirs et sports du Cameroun. </a:t>
            </a:r>
            <a:endParaRPr>
              <a:latin typeface="Montserrat Medium"/>
              <a:ea typeface="Montserrat Medium"/>
              <a:cs typeface="Montserrat Medium"/>
              <a:sym typeface="Montserrat Medium"/>
            </a:endParaRPr>
          </a:p>
          <a:p>
            <a:pPr indent="0" lvl="0" marL="0" rtl="0" algn="l">
              <a:lnSpc>
                <a:spcPct val="90000"/>
              </a:lnSpc>
              <a:spcBef>
                <a:spcPts val="1000"/>
              </a:spcBef>
              <a:spcAft>
                <a:spcPts val="0"/>
              </a:spcAft>
              <a:buClr>
                <a:schemeClr val="dk1"/>
              </a:buClr>
              <a:buSzPct val="39285"/>
              <a:buFont typeface="Arial"/>
              <a:buNone/>
            </a:pPr>
            <a:r>
              <a:t/>
            </a:r>
            <a:endParaRPr/>
          </a:p>
          <a:p>
            <a:pPr indent="0" lvl="0" marL="0" rtl="0" algn="l">
              <a:lnSpc>
                <a:spcPct val="90000"/>
              </a:lnSpc>
              <a:spcBef>
                <a:spcPts val="1000"/>
              </a:spcBef>
              <a:spcAft>
                <a:spcPts val="0"/>
              </a:spcAft>
              <a:buSzPct val="69500"/>
              <a:buNone/>
            </a:pPr>
            <a:r>
              <a:t/>
            </a:r>
            <a:endParaRPr/>
          </a:p>
        </p:txBody>
      </p:sp>
      <p:sp>
        <p:nvSpPr>
          <p:cNvPr id="281" name="Google Shape;281;g237aa6630f6_0_6"/>
          <p:cNvSpPr txBox="1"/>
          <p:nvPr/>
        </p:nvSpPr>
        <p:spPr>
          <a:xfrm>
            <a:off x="903750" y="6091625"/>
            <a:ext cx="5091300" cy="751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Loisirs et sports au Cameroun</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MAMA NGAH Olive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p:txBody>
      </p:sp>
      <p:pic>
        <p:nvPicPr>
          <p:cNvPr id="282" name="Google Shape;282;g237aa6630f6_0_6"/>
          <p:cNvPicPr preferRelativeResize="0"/>
          <p:nvPr/>
        </p:nvPicPr>
        <p:blipFill>
          <a:blip r:embed="rId3">
            <a:alphaModFix/>
          </a:blip>
          <a:stretch>
            <a:fillRect/>
          </a:stretch>
        </p:blipFill>
        <p:spPr>
          <a:xfrm>
            <a:off x="7767000" y="1843225"/>
            <a:ext cx="3949217" cy="4248400"/>
          </a:xfrm>
          <a:prstGeom prst="rect">
            <a:avLst/>
          </a:prstGeom>
          <a:noFill/>
          <a:ln>
            <a:noFill/>
          </a:ln>
        </p:spPr>
      </p:pic>
      <p:sp>
        <p:nvSpPr>
          <p:cNvPr id="283" name="Google Shape;283;g237aa6630f6_0_6"/>
          <p:cNvSpPr txBox="1"/>
          <p:nvPr/>
        </p:nvSpPr>
        <p:spPr>
          <a:xfrm>
            <a:off x="7767000" y="6091625"/>
            <a:ext cx="3000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900" u="sng">
                <a:solidFill>
                  <a:schemeClr val="hlink"/>
                </a:solidFill>
                <a:hlinkClick r:id="rId4"/>
              </a:rPr>
              <a:t>Carte du Cameroun</a:t>
            </a:r>
            <a:r>
              <a:rPr lang="fr-CA" sz="900"/>
              <a:t>, domaine public.</a:t>
            </a:r>
            <a:endParaRPr sz="9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g23edfd1ae45_0_321"/>
          <p:cNvSpPr txBox="1"/>
          <p:nvPr>
            <p:ph type="title"/>
          </p:nvPr>
        </p:nvSpPr>
        <p:spPr>
          <a:xfrm>
            <a:off x="838200" y="365125"/>
            <a:ext cx="10515600" cy="1325700"/>
          </a:xfrm>
          <a:prstGeom prst="rect">
            <a:avLst/>
          </a:prstGeom>
          <a:solidFill>
            <a:srgbClr val="5B2B6B">
              <a:alpha val="88630"/>
            </a:srgbClr>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100"/>
              <a:buNone/>
            </a:pPr>
            <a:r>
              <a:rPr lang="fr-CA"/>
              <a:t>Quel est le sport favori des Camerounais?</a:t>
            </a:r>
            <a:endParaRPr/>
          </a:p>
        </p:txBody>
      </p:sp>
      <p:sp>
        <p:nvSpPr>
          <p:cNvPr id="549" name="Google Shape;549;g23edfd1ae45_0_321"/>
          <p:cNvSpPr txBox="1"/>
          <p:nvPr>
            <p:ph idx="12" type="sldNum"/>
          </p:nvPr>
        </p:nvSpPr>
        <p:spPr>
          <a:xfrm>
            <a:off x="11353800" y="6216465"/>
            <a:ext cx="641400" cy="641400"/>
          </a:xfrm>
          <a:prstGeom prst="rect">
            <a:avLst/>
          </a:prstGeom>
          <a:solidFill>
            <a:srgbClr val="6B407A"/>
          </a:solid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050"/>
              <a:buFont typeface="Arial"/>
              <a:buNone/>
            </a:pPr>
            <a:fld id="{00000000-1234-1234-1234-123412341234}" type="slidenum">
              <a:rPr lang="fr-CA"/>
              <a:t>‹#›</a:t>
            </a:fld>
            <a:endParaRPr/>
          </a:p>
        </p:txBody>
      </p:sp>
      <p:sp>
        <p:nvSpPr>
          <p:cNvPr id="550" name="Google Shape;550;g23edfd1ae45_0_321"/>
          <p:cNvSpPr txBox="1"/>
          <p:nvPr>
            <p:ph idx="1" type="body"/>
          </p:nvPr>
        </p:nvSpPr>
        <p:spPr>
          <a:xfrm>
            <a:off x="838200" y="1825675"/>
            <a:ext cx="10515600" cy="4390800"/>
          </a:xfrm>
          <a:prstGeom prst="rect">
            <a:avLst/>
          </a:prstGeom>
          <a:solidFill>
            <a:srgbClr val="F7F7F7">
              <a:alpha val="85490"/>
            </a:srgbClr>
          </a:solidFill>
          <a:ln cap="flat" cmpd="sng" w="9525">
            <a:solidFill>
              <a:srgbClr val="5B2B6B">
                <a:alpha val="8630"/>
              </a:srgbClr>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1000"/>
              </a:spcBef>
              <a:spcAft>
                <a:spcPts val="0"/>
              </a:spcAft>
              <a:buNone/>
            </a:pPr>
            <a:r>
              <a:rPr b="1" lang="fr-CA"/>
              <a:t>Le Football</a:t>
            </a:r>
            <a:endParaRPr b="1"/>
          </a:p>
        </p:txBody>
      </p:sp>
      <p:sp>
        <p:nvSpPr>
          <p:cNvPr id="551" name="Google Shape;551;g23edfd1ae45_0_321"/>
          <p:cNvSpPr txBox="1"/>
          <p:nvPr/>
        </p:nvSpPr>
        <p:spPr>
          <a:xfrm>
            <a:off x="903750" y="6091625"/>
            <a:ext cx="5091300" cy="75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CA">
                <a:solidFill>
                  <a:schemeClr val="dk1"/>
                </a:solidFill>
                <a:latin typeface="Asap"/>
                <a:ea typeface="Asap"/>
                <a:cs typeface="Asap"/>
                <a:sym typeface="Asap"/>
              </a:rPr>
              <a:t>Loisirs et sports au Cameroun</a:t>
            </a:r>
            <a:endParaRPr>
              <a:solidFill>
                <a:schemeClr val="dk1"/>
              </a:solidFill>
              <a:latin typeface="Asap"/>
              <a:ea typeface="Asap"/>
              <a:cs typeface="Asap"/>
              <a:sym typeface="Asap"/>
            </a:endParaRPr>
          </a:p>
          <a:p>
            <a:pPr indent="0" lvl="0" marL="0" rtl="0" algn="l">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MAMA NGAH Olive</a:t>
            </a:r>
            <a:endParaRPr>
              <a:solidFill>
                <a:schemeClr val="dk1"/>
              </a:solidFill>
              <a:latin typeface="Asap"/>
              <a:ea typeface="Asap"/>
              <a:cs typeface="Asap"/>
              <a:sym typeface="Asap"/>
            </a:endParaRPr>
          </a:p>
          <a:p>
            <a:pPr indent="0" lvl="0" marL="0" rtl="0" algn="l">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g23edfd1ae45_0_331"/>
          <p:cNvSpPr txBox="1"/>
          <p:nvPr>
            <p:ph type="title"/>
          </p:nvPr>
        </p:nvSpPr>
        <p:spPr>
          <a:xfrm>
            <a:off x="831850" y="1709738"/>
            <a:ext cx="10515600" cy="2852700"/>
          </a:xfrm>
          <a:prstGeom prst="rect">
            <a:avLst/>
          </a:prstGeom>
        </p:spPr>
        <p:txBody>
          <a:bodyPr anchorCtr="0" anchor="b" bIns="45700" lIns="91425" spcFirstLastPara="1" rIns="91425" wrap="square" tIns="45700">
            <a:normAutofit fontScale="90000"/>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fr-CA"/>
              <a:t>Citez quelques stars sportives de nationalité camerounaise que vous connaissez.</a:t>
            </a:r>
            <a:endParaRPr/>
          </a:p>
        </p:txBody>
      </p:sp>
      <p:sp>
        <p:nvSpPr>
          <p:cNvPr id="558" name="Google Shape;558;g23edfd1ae45_0_331"/>
          <p:cNvSpPr txBox="1"/>
          <p:nvPr>
            <p:ph idx="12" type="sldNum"/>
          </p:nvPr>
        </p:nvSpPr>
        <p:spPr>
          <a:xfrm>
            <a:off x="11353800" y="6216465"/>
            <a:ext cx="641400" cy="641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fr-CA"/>
              <a:t>‹#›</a:t>
            </a:fld>
            <a:endParaRPr/>
          </a:p>
        </p:txBody>
      </p:sp>
      <p:sp>
        <p:nvSpPr>
          <p:cNvPr id="559" name="Google Shape;559;g23edfd1ae45_0_331"/>
          <p:cNvSpPr txBox="1"/>
          <p:nvPr/>
        </p:nvSpPr>
        <p:spPr>
          <a:xfrm>
            <a:off x="903750" y="6091625"/>
            <a:ext cx="5091300" cy="75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CA">
                <a:solidFill>
                  <a:schemeClr val="dk1"/>
                </a:solidFill>
                <a:latin typeface="Asap"/>
                <a:ea typeface="Asap"/>
                <a:cs typeface="Asap"/>
                <a:sym typeface="Asap"/>
              </a:rPr>
              <a:t>Loisirs et sports au Cameroun</a:t>
            </a:r>
            <a:endParaRPr>
              <a:solidFill>
                <a:schemeClr val="dk1"/>
              </a:solidFill>
              <a:latin typeface="Asap"/>
              <a:ea typeface="Asap"/>
              <a:cs typeface="Asap"/>
              <a:sym typeface="Asap"/>
            </a:endParaRPr>
          </a:p>
          <a:p>
            <a:pPr indent="0" lvl="0" marL="0" rtl="0" algn="l">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MAMA NGAH Olive</a:t>
            </a:r>
            <a:endParaRPr>
              <a:solidFill>
                <a:schemeClr val="dk1"/>
              </a:solidFill>
              <a:latin typeface="Asap"/>
              <a:ea typeface="Asap"/>
              <a:cs typeface="Asap"/>
              <a:sym typeface="Asap"/>
            </a:endParaRPr>
          </a:p>
          <a:p>
            <a:pPr indent="0" lvl="0" marL="0" rtl="0" algn="l">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g23edfd1ae45_0_347"/>
          <p:cNvSpPr txBox="1"/>
          <p:nvPr>
            <p:ph type="title"/>
          </p:nvPr>
        </p:nvSpPr>
        <p:spPr>
          <a:xfrm>
            <a:off x="838200" y="365125"/>
            <a:ext cx="10515600" cy="1325700"/>
          </a:xfrm>
          <a:prstGeom prst="rect">
            <a:avLst/>
          </a:prstGeom>
          <a:solidFill>
            <a:srgbClr val="5B2B6B">
              <a:alpha val="88630"/>
            </a:srgbClr>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100"/>
              <a:buNone/>
            </a:pPr>
            <a:r>
              <a:rPr lang="fr-CA"/>
              <a:t>Les stars sportives Camerounaises</a:t>
            </a:r>
            <a:endParaRPr/>
          </a:p>
        </p:txBody>
      </p:sp>
      <p:sp>
        <p:nvSpPr>
          <p:cNvPr id="566" name="Google Shape;566;g23edfd1ae45_0_347"/>
          <p:cNvSpPr txBox="1"/>
          <p:nvPr>
            <p:ph idx="12" type="sldNum"/>
          </p:nvPr>
        </p:nvSpPr>
        <p:spPr>
          <a:xfrm>
            <a:off x="11353800" y="6216465"/>
            <a:ext cx="641400" cy="641400"/>
          </a:xfrm>
          <a:prstGeom prst="rect">
            <a:avLst/>
          </a:prstGeom>
          <a:solidFill>
            <a:srgbClr val="6B407A"/>
          </a:solid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050"/>
              <a:buFont typeface="Arial"/>
              <a:buNone/>
            </a:pPr>
            <a:fld id="{00000000-1234-1234-1234-123412341234}" type="slidenum">
              <a:rPr lang="fr-CA"/>
              <a:t>‹#›</a:t>
            </a:fld>
            <a:endParaRPr/>
          </a:p>
        </p:txBody>
      </p:sp>
      <p:sp>
        <p:nvSpPr>
          <p:cNvPr id="567" name="Google Shape;567;g23edfd1ae45_0_347"/>
          <p:cNvSpPr txBox="1"/>
          <p:nvPr>
            <p:ph idx="1" type="body"/>
          </p:nvPr>
        </p:nvSpPr>
        <p:spPr>
          <a:xfrm>
            <a:off x="838200" y="1825675"/>
            <a:ext cx="10515600" cy="4390800"/>
          </a:xfrm>
          <a:prstGeom prst="rect">
            <a:avLst/>
          </a:prstGeom>
          <a:solidFill>
            <a:srgbClr val="F7F7F7">
              <a:alpha val="85490"/>
            </a:srgbClr>
          </a:solidFill>
          <a:ln cap="flat" cmpd="sng" w="9525">
            <a:solidFill>
              <a:srgbClr val="5B2B6B">
                <a:alpha val="8630"/>
              </a:srgbClr>
            </a:solidFill>
            <a:prstDash val="solid"/>
            <a:round/>
            <a:headEnd len="sm" w="sm" type="none"/>
            <a:tailEnd len="sm" w="sm" type="none"/>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SzPts val="1800"/>
              <a:buChar char="●"/>
            </a:pPr>
            <a:r>
              <a:rPr lang="fr-CA"/>
              <a:t>Roger Milla</a:t>
            </a:r>
            <a:endParaRPr/>
          </a:p>
          <a:p>
            <a:pPr indent="-342900" lvl="0" marL="457200" rtl="0" algn="l">
              <a:lnSpc>
                <a:spcPct val="90000"/>
              </a:lnSpc>
              <a:spcBef>
                <a:spcPts val="0"/>
              </a:spcBef>
              <a:spcAft>
                <a:spcPts val="0"/>
              </a:spcAft>
              <a:buSzPts val="1800"/>
              <a:buChar char="●"/>
            </a:pPr>
            <a:r>
              <a:rPr lang="fr-CA"/>
              <a:t>Françoise Mbango</a:t>
            </a:r>
            <a:endParaRPr/>
          </a:p>
          <a:p>
            <a:pPr indent="-342900" lvl="0" marL="457200" rtl="0" algn="l">
              <a:lnSpc>
                <a:spcPct val="90000"/>
              </a:lnSpc>
              <a:spcBef>
                <a:spcPts val="0"/>
              </a:spcBef>
              <a:spcAft>
                <a:spcPts val="0"/>
              </a:spcAft>
              <a:buSzPts val="1800"/>
              <a:buChar char="●"/>
            </a:pPr>
            <a:r>
              <a:rPr lang="fr-CA"/>
              <a:t>Samuel Eto'o</a:t>
            </a:r>
            <a:endParaRPr/>
          </a:p>
          <a:p>
            <a:pPr indent="-342900" lvl="0" marL="457200" rtl="0" algn="l">
              <a:lnSpc>
                <a:spcPct val="90000"/>
              </a:lnSpc>
              <a:spcBef>
                <a:spcPts val="0"/>
              </a:spcBef>
              <a:spcAft>
                <a:spcPts val="0"/>
              </a:spcAft>
              <a:buSzPts val="1800"/>
              <a:buChar char="●"/>
            </a:pPr>
            <a:r>
              <a:rPr lang="fr-CA"/>
              <a:t>Francis Nganou</a:t>
            </a:r>
            <a:endParaRPr/>
          </a:p>
          <a:p>
            <a:pPr indent="-342900" lvl="0" marL="457200" rtl="0" algn="l">
              <a:lnSpc>
                <a:spcPct val="90000"/>
              </a:lnSpc>
              <a:spcBef>
                <a:spcPts val="0"/>
              </a:spcBef>
              <a:spcAft>
                <a:spcPts val="0"/>
              </a:spcAft>
              <a:buSzPts val="1800"/>
              <a:buChar char="●"/>
            </a:pPr>
            <a:r>
              <a:rPr lang="fr-CA"/>
              <a:t>Carlos Takam</a:t>
            </a:r>
            <a:endParaRPr/>
          </a:p>
          <a:p>
            <a:pPr indent="-342900" lvl="0" marL="457200" rtl="0" algn="l">
              <a:lnSpc>
                <a:spcPct val="90000"/>
              </a:lnSpc>
              <a:spcBef>
                <a:spcPts val="0"/>
              </a:spcBef>
              <a:spcAft>
                <a:spcPts val="0"/>
              </a:spcAft>
              <a:buSzPts val="1800"/>
              <a:buChar char="●"/>
            </a:pPr>
            <a:r>
              <a:rPr lang="fr-CA"/>
              <a:t>Yannick NOAH</a:t>
            </a:r>
            <a:endParaRPr/>
          </a:p>
          <a:p>
            <a:pPr indent="-342900" lvl="0" marL="457200" rtl="0" algn="l">
              <a:lnSpc>
                <a:spcPct val="90000"/>
              </a:lnSpc>
              <a:spcBef>
                <a:spcPts val="0"/>
              </a:spcBef>
              <a:spcAft>
                <a:spcPts val="0"/>
              </a:spcAft>
              <a:buSzPts val="1800"/>
              <a:buChar char="●"/>
            </a:pPr>
            <a:r>
              <a:rPr lang="fr-CA"/>
              <a:t>Dany Bill …</a:t>
            </a:r>
            <a:endParaRPr/>
          </a:p>
        </p:txBody>
      </p:sp>
      <p:sp>
        <p:nvSpPr>
          <p:cNvPr id="568" name="Google Shape;568;g23edfd1ae45_0_347"/>
          <p:cNvSpPr txBox="1"/>
          <p:nvPr/>
        </p:nvSpPr>
        <p:spPr>
          <a:xfrm>
            <a:off x="903750" y="6091625"/>
            <a:ext cx="5091300" cy="75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CA">
                <a:solidFill>
                  <a:schemeClr val="dk1"/>
                </a:solidFill>
                <a:latin typeface="Asap"/>
                <a:ea typeface="Asap"/>
                <a:cs typeface="Asap"/>
                <a:sym typeface="Asap"/>
              </a:rPr>
              <a:t>Loisirs et sports au Cameroun</a:t>
            </a:r>
            <a:endParaRPr>
              <a:solidFill>
                <a:schemeClr val="dk1"/>
              </a:solidFill>
              <a:latin typeface="Asap"/>
              <a:ea typeface="Asap"/>
              <a:cs typeface="Asap"/>
              <a:sym typeface="Asap"/>
            </a:endParaRPr>
          </a:p>
          <a:p>
            <a:pPr indent="0" lvl="0" marL="0" rtl="0" algn="l">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MAMA NGAH Olive</a:t>
            </a:r>
            <a:endParaRPr>
              <a:solidFill>
                <a:schemeClr val="dk1"/>
              </a:solidFill>
              <a:latin typeface="Asap"/>
              <a:ea typeface="Asap"/>
              <a:cs typeface="Asap"/>
              <a:sym typeface="Asap"/>
            </a:endParaRPr>
          </a:p>
          <a:p>
            <a:pPr indent="0" lvl="0" marL="0" rtl="0" algn="l">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3"/>
          <p:cNvSpPr txBox="1"/>
          <p:nvPr/>
        </p:nvSpPr>
        <p:spPr>
          <a:xfrm>
            <a:off x="903750" y="6071975"/>
            <a:ext cx="5091300" cy="77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CA">
                <a:solidFill>
                  <a:schemeClr val="dk1"/>
                </a:solidFill>
                <a:latin typeface="Asap"/>
                <a:ea typeface="Asap"/>
                <a:cs typeface="Asap"/>
                <a:sym typeface="Asap"/>
              </a:rPr>
              <a:t>Loisirs et sports au Cameroun</a:t>
            </a:r>
            <a:endParaRPr>
              <a:solidFill>
                <a:schemeClr val="dk1"/>
              </a:solidFill>
              <a:latin typeface="Asap"/>
              <a:ea typeface="Asap"/>
              <a:cs typeface="Asap"/>
              <a:sym typeface="Asap"/>
            </a:endParaRPr>
          </a:p>
          <a:p>
            <a:pPr indent="0" lvl="0" marL="0" rtl="0" algn="l">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MAMA NGAH Olive</a:t>
            </a:r>
            <a:endParaRPr>
              <a:solidFill>
                <a:schemeClr val="dk1"/>
              </a:solidFill>
              <a:latin typeface="Asap"/>
              <a:ea typeface="Asap"/>
              <a:cs typeface="Asap"/>
              <a:sym typeface="Asap"/>
            </a:endParaRPr>
          </a:p>
          <a:p>
            <a:pPr indent="0" lvl="0" marL="0" rtl="0" algn="l">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g23edfd1ae45_0_8"/>
          <p:cNvSpPr txBox="1"/>
          <p:nvPr>
            <p:ph type="title"/>
          </p:nvPr>
        </p:nvSpPr>
        <p:spPr>
          <a:xfrm>
            <a:off x="838200" y="365125"/>
            <a:ext cx="10515600" cy="1325700"/>
          </a:xfrm>
          <a:prstGeom prst="rect">
            <a:avLst/>
          </a:prstGeom>
          <a:solidFill>
            <a:srgbClr val="5B2B6B">
              <a:alpha val="88630"/>
            </a:srgbClr>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100"/>
              <a:buNone/>
            </a:pPr>
            <a:r>
              <a:rPr lang="fr-CA"/>
              <a:t>Plan de l’atelier</a:t>
            </a:r>
            <a:endParaRPr/>
          </a:p>
        </p:txBody>
      </p:sp>
      <p:sp>
        <p:nvSpPr>
          <p:cNvPr id="290" name="Google Shape;290;g23edfd1ae45_0_8"/>
          <p:cNvSpPr txBox="1"/>
          <p:nvPr>
            <p:ph idx="12" type="sldNum"/>
          </p:nvPr>
        </p:nvSpPr>
        <p:spPr>
          <a:xfrm>
            <a:off x="11353800" y="6216465"/>
            <a:ext cx="641400" cy="641400"/>
          </a:xfrm>
          <a:prstGeom prst="rect">
            <a:avLst/>
          </a:prstGeom>
          <a:solidFill>
            <a:srgbClr val="6B407A"/>
          </a:solid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050"/>
              <a:buFont typeface="Arial"/>
              <a:buNone/>
            </a:pPr>
            <a:fld id="{00000000-1234-1234-1234-123412341234}" type="slidenum">
              <a:rPr lang="fr-CA"/>
              <a:t>‹#›</a:t>
            </a:fld>
            <a:endParaRPr/>
          </a:p>
        </p:txBody>
      </p:sp>
      <p:sp>
        <p:nvSpPr>
          <p:cNvPr id="291" name="Google Shape;291;g23edfd1ae45_0_8"/>
          <p:cNvSpPr txBox="1"/>
          <p:nvPr>
            <p:ph idx="1" type="body"/>
          </p:nvPr>
        </p:nvSpPr>
        <p:spPr>
          <a:xfrm>
            <a:off x="838200" y="1825625"/>
            <a:ext cx="10515600" cy="4390800"/>
          </a:xfrm>
          <a:prstGeom prst="rect">
            <a:avLst/>
          </a:prstGeom>
          <a:solidFill>
            <a:srgbClr val="F7F7F7">
              <a:alpha val="85490"/>
            </a:srgbClr>
          </a:solidFill>
          <a:ln cap="flat" cmpd="sng" w="9525">
            <a:solidFill>
              <a:srgbClr val="5B2B6B">
                <a:alpha val="8630"/>
              </a:srgbClr>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1000"/>
              </a:spcBef>
              <a:spcAft>
                <a:spcPts val="0"/>
              </a:spcAft>
              <a:buClr>
                <a:schemeClr val="dk1"/>
              </a:buClr>
              <a:buSzPts val="1100"/>
              <a:buFont typeface="Arial"/>
              <a:buNone/>
            </a:pPr>
            <a:r>
              <a:rPr lang="fr-CA">
                <a:latin typeface="Montserrat SemiBold"/>
                <a:ea typeface="Montserrat SemiBold"/>
                <a:cs typeface="Montserrat SemiBold"/>
                <a:sym typeface="Montserrat SemiBold"/>
              </a:rPr>
              <a:t>A-Les loisirs et jeux au Cameroun</a:t>
            </a:r>
            <a:endParaRPr>
              <a:latin typeface="Montserrat SemiBold"/>
              <a:ea typeface="Montserrat SemiBold"/>
              <a:cs typeface="Montserrat SemiBold"/>
              <a:sym typeface="Montserrat SemiBold"/>
            </a:endParaRPr>
          </a:p>
          <a:p>
            <a:pPr indent="0" lvl="0" marL="0" rtl="0" algn="l">
              <a:lnSpc>
                <a:spcPct val="90000"/>
              </a:lnSpc>
              <a:spcBef>
                <a:spcPts val="1000"/>
              </a:spcBef>
              <a:spcAft>
                <a:spcPts val="0"/>
              </a:spcAft>
              <a:buClr>
                <a:schemeClr val="dk1"/>
              </a:buClr>
              <a:buSzPts val="1100"/>
              <a:buFont typeface="Arial"/>
              <a:buNone/>
            </a:pPr>
            <a:r>
              <a:rPr lang="fr-CA"/>
              <a:t>1-Les loisirs </a:t>
            </a:r>
            <a:endParaRPr/>
          </a:p>
          <a:p>
            <a:pPr indent="0" lvl="0" marL="0" rtl="0" algn="l">
              <a:lnSpc>
                <a:spcPct val="90000"/>
              </a:lnSpc>
              <a:spcBef>
                <a:spcPts val="1000"/>
              </a:spcBef>
              <a:spcAft>
                <a:spcPts val="0"/>
              </a:spcAft>
              <a:buSzPts val="1100"/>
              <a:buNone/>
            </a:pPr>
            <a:r>
              <a:rPr lang="fr-CA"/>
              <a:t>2-Les jeux</a:t>
            </a:r>
            <a:endParaRPr/>
          </a:p>
        </p:txBody>
      </p:sp>
      <p:sp>
        <p:nvSpPr>
          <p:cNvPr id="292" name="Google Shape;292;g23edfd1ae45_0_8"/>
          <p:cNvSpPr txBox="1"/>
          <p:nvPr/>
        </p:nvSpPr>
        <p:spPr>
          <a:xfrm>
            <a:off x="903750" y="6091625"/>
            <a:ext cx="5091300" cy="751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Loisirs et sports au Cameroun</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MAMA NGAH Olive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g23edfd1ae45_0_19"/>
          <p:cNvSpPr txBox="1"/>
          <p:nvPr>
            <p:ph type="title"/>
          </p:nvPr>
        </p:nvSpPr>
        <p:spPr>
          <a:xfrm>
            <a:off x="838200" y="365125"/>
            <a:ext cx="10515600" cy="1325700"/>
          </a:xfrm>
          <a:prstGeom prst="rect">
            <a:avLst/>
          </a:prstGeom>
          <a:solidFill>
            <a:srgbClr val="5B2B6B">
              <a:alpha val="88630"/>
            </a:srgbClr>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100"/>
              <a:buNone/>
            </a:pPr>
            <a:r>
              <a:rPr lang="fr-CA"/>
              <a:t>Plan de l’atelier</a:t>
            </a:r>
            <a:endParaRPr/>
          </a:p>
        </p:txBody>
      </p:sp>
      <p:sp>
        <p:nvSpPr>
          <p:cNvPr id="299" name="Google Shape;299;g23edfd1ae45_0_19"/>
          <p:cNvSpPr txBox="1"/>
          <p:nvPr>
            <p:ph idx="12" type="sldNum"/>
          </p:nvPr>
        </p:nvSpPr>
        <p:spPr>
          <a:xfrm>
            <a:off x="11353800" y="6216465"/>
            <a:ext cx="641400" cy="641400"/>
          </a:xfrm>
          <a:prstGeom prst="rect">
            <a:avLst/>
          </a:prstGeom>
          <a:solidFill>
            <a:srgbClr val="6B407A"/>
          </a:solid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050"/>
              <a:buFont typeface="Arial"/>
              <a:buNone/>
            </a:pPr>
            <a:fld id="{00000000-1234-1234-1234-123412341234}" type="slidenum">
              <a:rPr lang="fr-CA"/>
              <a:t>‹#›</a:t>
            </a:fld>
            <a:endParaRPr/>
          </a:p>
        </p:txBody>
      </p:sp>
      <p:sp>
        <p:nvSpPr>
          <p:cNvPr id="300" name="Google Shape;300;g23edfd1ae45_0_19"/>
          <p:cNvSpPr txBox="1"/>
          <p:nvPr>
            <p:ph idx="1" type="body"/>
          </p:nvPr>
        </p:nvSpPr>
        <p:spPr>
          <a:xfrm>
            <a:off x="838200" y="1825625"/>
            <a:ext cx="10515600" cy="4390800"/>
          </a:xfrm>
          <a:prstGeom prst="rect">
            <a:avLst/>
          </a:prstGeom>
          <a:solidFill>
            <a:srgbClr val="F7F7F7">
              <a:alpha val="85490"/>
            </a:srgbClr>
          </a:solidFill>
          <a:ln cap="flat" cmpd="sng" w="9525">
            <a:solidFill>
              <a:srgbClr val="5B2B6B">
                <a:alpha val="8630"/>
              </a:srgbClr>
            </a:solidFill>
            <a:prstDash val="solid"/>
            <a:round/>
            <a:headEnd len="sm" w="sm" type="none"/>
            <a:tailEnd len="sm" w="sm" type="none"/>
          </a:ln>
        </p:spPr>
        <p:txBody>
          <a:bodyPr anchorCtr="0" anchor="t" bIns="45700" lIns="91425" spcFirstLastPara="1" rIns="91425" wrap="square" tIns="45700">
            <a:normAutofit lnSpcReduction="20000"/>
          </a:bodyPr>
          <a:lstStyle/>
          <a:p>
            <a:pPr indent="0" lvl="0" marL="0" rtl="0" algn="l">
              <a:lnSpc>
                <a:spcPct val="90000"/>
              </a:lnSpc>
              <a:spcBef>
                <a:spcPts val="1000"/>
              </a:spcBef>
              <a:spcAft>
                <a:spcPts val="0"/>
              </a:spcAft>
              <a:buSzPts val="1100"/>
              <a:buNone/>
            </a:pPr>
            <a:r>
              <a:rPr lang="fr-CA">
                <a:latin typeface="Montserrat SemiBold"/>
                <a:ea typeface="Montserrat SemiBold"/>
                <a:cs typeface="Montserrat SemiBold"/>
                <a:sym typeface="Montserrat SemiBold"/>
              </a:rPr>
              <a:t>A-Les loisirs et jeux au Cameroun</a:t>
            </a:r>
            <a:endParaRPr>
              <a:latin typeface="Montserrat SemiBold"/>
              <a:ea typeface="Montserrat SemiBold"/>
              <a:cs typeface="Montserrat SemiBold"/>
              <a:sym typeface="Montserrat SemiBold"/>
            </a:endParaRPr>
          </a:p>
          <a:p>
            <a:pPr indent="0" lvl="0" marL="0" rtl="0" algn="l">
              <a:lnSpc>
                <a:spcPct val="90000"/>
              </a:lnSpc>
              <a:spcBef>
                <a:spcPts val="1000"/>
              </a:spcBef>
              <a:spcAft>
                <a:spcPts val="0"/>
              </a:spcAft>
              <a:buSzPts val="1100"/>
              <a:buNone/>
            </a:pPr>
            <a:r>
              <a:rPr lang="fr-CA"/>
              <a:t>1-Les loisirs </a:t>
            </a:r>
            <a:endParaRPr/>
          </a:p>
          <a:p>
            <a:pPr indent="0" lvl="0" marL="0" rtl="0" algn="l">
              <a:lnSpc>
                <a:spcPct val="90000"/>
              </a:lnSpc>
              <a:spcBef>
                <a:spcPts val="1000"/>
              </a:spcBef>
              <a:spcAft>
                <a:spcPts val="0"/>
              </a:spcAft>
              <a:buSzPts val="1100"/>
              <a:buNone/>
            </a:pPr>
            <a:r>
              <a:rPr lang="fr-CA"/>
              <a:t>2-Les jeux</a:t>
            </a:r>
            <a:endParaRPr/>
          </a:p>
          <a:p>
            <a:pPr indent="0" lvl="0" marL="0" rtl="0" algn="l">
              <a:lnSpc>
                <a:spcPct val="90000"/>
              </a:lnSpc>
              <a:spcBef>
                <a:spcPts val="1000"/>
              </a:spcBef>
              <a:spcAft>
                <a:spcPts val="0"/>
              </a:spcAft>
              <a:buSzPts val="1100"/>
              <a:buNone/>
            </a:pPr>
            <a:r>
              <a:t/>
            </a:r>
            <a:endParaRPr/>
          </a:p>
          <a:p>
            <a:pPr indent="0" lvl="0" marL="0" rtl="0" algn="l">
              <a:lnSpc>
                <a:spcPct val="90000"/>
              </a:lnSpc>
              <a:spcBef>
                <a:spcPts val="1000"/>
              </a:spcBef>
              <a:spcAft>
                <a:spcPts val="0"/>
              </a:spcAft>
              <a:buSzPts val="1100"/>
              <a:buNone/>
            </a:pPr>
            <a:r>
              <a:rPr lang="fr-CA">
                <a:latin typeface="Montserrat SemiBold"/>
                <a:ea typeface="Montserrat SemiBold"/>
                <a:cs typeface="Montserrat SemiBold"/>
                <a:sym typeface="Montserrat SemiBold"/>
              </a:rPr>
              <a:t>B- Loisirs et sports en scène.</a:t>
            </a:r>
            <a:endParaRPr>
              <a:latin typeface="Montserrat SemiBold"/>
              <a:ea typeface="Montserrat SemiBold"/>
              <a:cs typeface="Montserrat SemiBold"/>
              <a:sym typeface="Montserrat SemiBold"/>
            </a:endParaRPr>
          </a:p>
          <a:p>
            <a:pPr indent="0" lvl="0" marL="0" rtl="0" algn="l">
              <a:lnSpc>
                <a:spcPct val="90000"/>
              </a:lnSpc>
              <a:spcBef>
                <a:spcPts val="1000"/>
              </a:spcBef>
              <a:spcAft>
                <a:spcPts val="0"/>
              </a:spcAft>
              <a:buSzPts val="1100"/>
              <a:buNone/>
            </a:pPr>
            <a:r>
              <a:rPr lang="fr-CA"/>
              <a:t>1- Présentation d’un site touristique</a:t>
            </a:r>
            <a:endParaRPr/>
          </a:p>
          <a:p>
            <a:pPr indent="0" lvl="0" marL="0" rtl="0" algn="l">
              <a:lnSpc>
                <a:spcPct val="90000"/>
              </a:lnSpc>
              <a:spcBef>
                <a:spcPts val="1000"/>
              </a:spcBef>
              <a:spcAft>
                <a:spcPts val="0"/>
              </a:spcAft>
              <a:buSzPts val="1100"/>
              <a:buNone/>
            </a:pPr>
            <a:r>
              <a:rPr lang="fr-CA"/>
              <a:t>2- Présentation des jeux au Cameroun</a:t>
            </a:r>
            <a:endParaRPr/>
          </a:p>
          <a:p>
            <a:pPr indent="0" lvl="0" marL="0" rtl="0" algn="l">
              <a:lnSpc>
                <a:spcPct val="90000"/>
              </a:lnSpc>
              <a:spcBef>
                <a:spcPts val="1000"/>
              </a:spcBef>
              <a:spcAft>
                <a:spcPts val="0"/>
              </a:spcAft>
              <a:buSzPts val="1100"/>
              <a:buNone/>
            </a:pPr>
            <a:r>
              <a:rPr lang="fr-CA"/>
              <a:t>3- Loisirs en scène: une présentation des élèves.</a:t>
            </a:r>
            <a:endParaRPr/>
          </a:p>
          <a:p>
            <a:pPr indent="0" lvl="0" marL="0" rtl="0" algn="l">
              <a:lnSpc>
                <a:spcPct val="90000"/>
              </a:lnSpc>
              <a:spcBef>
                <a:spcPts val="1000"/>
              </a:spcBef>
              <a:spcAft>
                <a:spcPts val="0"/>
              </a:spcAft>
              <a:buSzPts val="1100"/>
              <a:buNone/>
            </a:pPr>
            <a:r>
              <a:t/>
            </a:r>
            <a:endParaRPr/>
          </a:p>
          <a:p>
            <a:pPr indent="0" lvl="0" marL="0" rtl="0" algn="l">
              <a:lnSpc>
                <a:spcPct val="90000"/>
              </a:lnSpc>
              <a:spcBef>
                <a:spcPts val="1000"/>
              </a:spcBef>
              <a:spcAft>
                <a:spcPts val="0"/>
              </a:spcAft>
              <a:buClr>
                <a:schemeClr val="dk1"/>
              </a:buClr>
              <a:buSzPts val="1100"/>
              <a:buFont typeface="Arial"/>
              <a:buNone/>
            </a:pPr>
            <a:r>
              <a:rPr lang="fr-CA">
                <a:latin typeface="Montserrat SemiBold"/>
                <a:ea typeface="Montserrat SemiBold"/>
                <a:cs typeface="Montserrat SemiBold"/>
                <a:sym typeface="Montserrat SemiBold"/>
              </a:rPr>
              <a:t>C-le sport au Cameroun</a:t>
            </a:r>
            <a:endParaRPr>
              <a:latin typeface="Montserrat SemiBold"/>
              <a:ea typeface="Montserrat SemiBold"/>
              <a:cs typeface="Montserrat SemiBold"/>
              <a:sym typeface="Montserrat SemiBold"/>
            </a:endParaRPr>
          </a:p>
        </p:txBody>
      </p:sp>
      <p:sp>
        <p:nvSpPr>
          <p:cNvPr id="301" name="Google Shape;301;g23edfd1ae45_0_19"/>
          <p:cNvSpPr txBox="1"/>
          <p:nvPr/>
        </p:nvSpPr>
        <p:spPr>
          <a:xfrm>
            <a:off x="903750" y="6091625"/>
            <a:ext cx="5091300" cy="75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CA">
                <a:solidFill>
                  <a:schemeClr val="dk1"/>
                </a:solidFill>
                <a:latin typeface="Asap"/>
                <a:ea typeface="Asap"/>
                <a:cs typeface="Asap"/>
                <a:sym typeface="Asap"/>
              </a:rPr>
              <a:t>Loisirs et sports au Cameroun</a:t>
            </a:r>
            <a:endParaRPr>
              <a:solidFill>
                <a:schemeClr val="dk1"/>
              </a:solidFill>
              <a:latin typeface="Asap"/>
              <a:ea typeface="Asap"/>
              <a:cs typeface="Asap"/>
              <a:sym typeface="Asap"/>
            </a:endParaRPr>
          </a:p>
          <a:p>
            <a:pPr indent="0" lvl="0" marL="0" rtl="0" algn="l">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MAMA NGAH Olive</a:t>
            </a:r>
            <a:endParaRPr>
              <a:solidFill>
                <a:schemeClr val="dk1"/>
              </a:solidFill>
              <a:latin typeface="Asap"/>
              <a:ea typeface="Asap"/>
              <a:cs typeface="Asap"/>
              <a:sym typeface="Asap"/>
            </a:endParaRPr>
          </a:p>
          <a:p>
            <a:pPr indent="0" lvl="0" marL="0" rtl="0" algn="l">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g23edfd1ae45_0_30"/>
          <p:cNvSpPr txBox="1"/>
          <p:nvPr>
            <p:ph type="title"/>
          </p:nvPr>
        </p:nvSpPr>
        <p:spPr>
          <a:xfrm>
            <a:off x="831850" y="1709738"/>
            <a:ext cx="10515600" cy="2852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fr-CA"/>
              <a:t>A- Les loisirs et jeux au Cameroun</a:t>
            </a:r>
            <a:endParaRPr/>
          </a:p>
        </p:txBody>
      </p:sp>
      <p:sp>
        <p:nvSpPr>
          <p:cNvPr id="308" name="Google Shape;308;g23edfd1ae45_0_30"/>
          <p:cNvSpPr txBox="1"/>
          <p:nvPr>
            <p:ph idx="12" type="sldNum"/>
          </p:nvPr>
        </p:nvSpPr>
        <p:spPr>
          <a:xfrm>
            <a:off x="11353800" y="6216465"/>
            <a:ext cx="641400" cy="641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050"/>
              <a:buFont typeface="Arial"/>
              <a:buNone/>
            </a:pPr>
            <a:fld id="{00000000-1234-1234-1234-123412341234}" type="slidenum">
              <a:rPr lang="fr-CA"/>
              <a:t>‹#›</a:t>
            </a:fld>
            <a:endParaRPr/>
          </a:p>
        </p:txBody>
      </p:sp>
      <p:sp>
        <p:nvSpPr>
          <p:cNvPr id="309" name="Google Shape;309;g23edfd1ae45_0_30"/>
          <p:cNvSpPr txBox="1"/>
          <p:nvPr/>
        </p:nvSpPr>
        <p:spPr>
          <a:xfrm>
            <a:off x="903750" y="6091625"/>
            <a:ext cx="5091300" cy="751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Loisirs et sports au Cameroun</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MAMA NGAH Olive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g23edfd1ae45_0_39"/>
          <p:cNvSpPr txBox="1"/>
          <p:nvPr>
            <p:ph type="title"/>
          </p:nvPr>
        </p:nvSpPr>
        <p:spPr>
          <a:xfrm>
            <a:off x="838200" y="365125"/>
            <a:ext cx="10515600" cy="1325700"/>
          </a:xfrm>
          <a:prstGeom prst="rect">
            <a:avLst/>
          </a:prstGeom>
          <a:solidFill>
            <a:srgbClr val="5B2B6B">
              <a:alpha val="88630"/>
            </a:srgbClr>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100"/>
              <a:buNone/>
            </a:pPr>
            <a:r>
              <a:rPr lang="fr-CA"/>
              <a:t>A- Les loisirs et jeux au Cameroun</a:t>
            </a:r>
            <a:endParaRPr/>
          </a:p>
        </p:txBody>
      </p:sp>
      <p:sp>
        <p:nvSpPr>
          <p:cNvPr id="316" name="Google Shape;316;g23edfd1ae45_0_39"/>
          <p:cNvSpPr txBox="1"/>
          <p:nvPr>
            <p:ph idx="12" type="sldNum"/>
          </p:nvPr>
        </p:nvSpPr>
        <p:spPr>
          <a:xfrm>
            <a:off x="11353800" y="6216465"/>
            <a:ext cx="641400" cy="641400"/>
          </a:xfrm>
          <a:prstGeom prst="rect">
            <a:avLst/>
          </a:prstGeom>
          <a:solidFill>
            <a:srgbClr val="6B407A"/>
          </a:solid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050"/>
              <a:buFont typeface="Arial"/>
              <a:buNone/>
            </a:pPr>
            <a:fld id="{00000000-1234-1234-1234-123412341234}" type="slidenum">
              <a:rPr lang="fr-CA"/>
              <a:t>‹#›</a:t>
            </a:fld>
            <a:endParaRPr/>
          </a:p>
        </p:txBody>
      </p:sp>
      <p:sp>
        <p:nvSpPr>
          <p:cNvPr id="317" name="Google Shape;317;g23edfd1ae45_0_39"/>
          <p:cNvSpPr txBox="1"/>
          <p:nvPr>
            <p:ph idx="1" type="body"/>
          </p:nvPr>
        </p:nvSpPr>
        <p:spPr>
          <a:xfrm>
            <a:off x="838200" y="1825625"/>
            <a:ext cx="10515600" cy="4390800"/>
          </a:xfrm>
          <a:prstGeom prst="rect">
            <a:avLst/>
          </a:prstGeom>
          <a:solidFill>
            <a:srgbClr val="F7F7F7">
              <a:alpha val="85490"/>
            </a:srgbClr>
          </a:solidFill>
          <a:ln cap="flat" cmpd="sng" w="9525">
            <a:solidFill>
              <a:srgbClr val="5B2B6B">
                <a:alpha val="8630"/>
              </a:srgbClr>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100"/>
              <a:buNone/>
            </a:pPr>
            <a:r>
              <a:rPr lang="fr-CA"/>
              <a:t>Le Cameroun tout comme les autres pays a des moments de loisirs et des sports. Dans cette articulation notre atelier fait une présentation globale des divertissements et des lieux attractifs pouvant amener les touristes étrangers et nationaux à s’intéresser et s’épanouir par le biais du patrimoine culturel camerounais.   </a:t>
            </a:r>
            <a:endParaRPr/>
          </a:p>
          <a:p>
            <a:pPr indent="0" lvl="0" marL="0" rtl="0" algn="l">
              <a:lnSpc>
                <a:spcPct val="90000"/>
              </a:lnSpc>
              <a:spcBef>
                <a:spcPts val="1000"/>
              </a:spcBef>
              <a:spcAft>
                <a:spcPts val="0"/>
              </a:spcAft>
              <a:buSzPts val="1100"/>
              <a:buNone/>
            </a:pPr>
            <a:r>
              <a:t/>
            </a:r>
            <a:endParaRPr/>
          </a:p>
          <a:p>
            <a:pPr indent="0" lvl="0" marL="0" rtl="0" algn="l">
              <a:lnSpc>
                <a:spcPct val="90000"/>
              </a:lnSpc>
              <a:spcBef>
                <a:spcPts val="1000"/>
              </a:spcBef>
              <a:spcAft>
                <a:spcPts val="0"/>
              </a:spcAft>
              <a:buSzPts val="1100"/>
              <a:buNone/>
            </a:pPr>
            <a:r>
              <a:t/>
            </a:r>
            <a:endParaRPr/>
          </a:p>
        </p:txBody>
      </p:sp>
      <p:sp>
        <p:nvSpPr>
          <p:cNvPr id="318" name="Google Shape;318;g23edfd1ae45_0_39"/>
          <p:cNvSpPr txBox="1"/>
          <p:nvPr/>
        </p:nvSpPr>
        <p:spPr>
          <a:xfrm>
            <a:off x="903750" y="6091625"/>
            <a:ext cx="5091300" cy="751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Loisirs et sports au Cameroun</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MAMA NGAH Olive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g23edfd1ae45_0_49"/>
          <p:cNvSpPr txBox="1"/>
          <p:nvPr>
            <p:ph type="title"/>
          </p:nvPr>
        </p:nvSpPr>
        <p:spPr>
          <a:xfrm>
            <a:off x="831850" y="1709738"/>
            <a:ext cx="10515600" cy="2852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fr-CA"/>
              <a:t>A-II) Des jeux pratiqués au Cameroun </a:t>
            </a:r>
            <a:endParaRPr/>
          </a:p>
        </p:txBody>
      </p:sp>
      <p:sp>
        <p:nvSpPr>
          <p:cNvPr id="325" name="Google Shape;325;g23edfd1ae45_0_49"/>
          <p:cNvSpPr txBox="1"/>
          <p:nvPr>
            <p:ph idx="12" type="sldNum"/>
          </p:nvPr>
        </p:nvSpPr>
        <p:spPr>
          <a:xfrm>
            <a:off x="11353800" y="6216465"/>
            <a:ext cx="641400" cy="641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fr-CA"/>
              <a:t>‹#›</a:t>
            </a:fld>
            <a:endParaRPr/>
          </a:p>
        </p:txBody>
      </p:sp>
      <p:sp>
        <p:nvSpPr>
          <p:cNvPr id="326" name="Google Shape;326;g23edfd1ae45_0_49"/>
          <p:cNvSpPr txBox="1"/>
          <p:nvPr/>
        </p:nvSpPr>
        <p:spPr>
          <a:xfrm>
            <a:off x="903750" y="6091625"/>
            <a:ext cx="5091300" cy="751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Loisirs et sports au Cameroun</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MAMA NGAH Olive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g23edfd1ae45_0_57"/>
          <p:cNvSpPr txBox="1"/>
          <p:nvPr>
            <p:ph type="title"/>
          </p:nvPr>
        </p:nvSpPr>
        <p:spPr>
          <a:xfrm>
            <a:off x="838200" y="365125"/>
            <a:ext cx="10515600" cy="1325700"/>
          </a:xfrm>
          <a:prstGeom prst="rect">
            <a:avLst/>
          </a:prstGeom>
          <a:solidFill>
            <a:srgbClr val="5B2B6B">
              <a:alpha val="88630"/>
            </a:srgbClr>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100"/>
              <a:buNone/>
            </a:pPr>
            <a:r>
              <a:rPr lang="fr-CA"/>
              <a:t>A-I) À la découverte de quelques lieux de loisirs au Cameroun.</a:t>
            </a:r>
            <a:endParaRPr/>
          </a:p>
        </p:txBody>
      </p:sp>
      <p:sp>
        <p:nvSpPr>
          <p:cNvPr id="333" name="Google Shape;333;g23edfd1ae45_0_57"/>
          <p:cNvSpPr txBox="1"/>
          <p:nvPr>
            <p:ph idx="12" type="sldNum"/>
          </p:nvPr>
        </p:nvSpPr>
        <p:spPr>
          <a:xfrm>
            <a:off x="11353800" y="6216465"/>
            <a:ext cx="641400" cy="641400"/>
          </a:xfrm>
          <a:prstGeom prst="rect">
            <a:avLst/>
          </a:prstGeom>
          <a:solidFill>
            <a:srgbClr val="6B407A"/>
          </a:solid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050"/>
              <a:buFont typeface="Arial"/>
              <a:buNone/>
            </a:pPr>
            <a:fld id="{00000000-1234-1234-1234-123412341234}" type="slidenum">
              <a:rPr lang="fr-CA"/>
              <a:t>‹#›</a:t>
            </a:fld>
            <a:endParaRPr/>
          </a:p>
        </p:txBody>
      </p:sp>
      <p:sp>
        <p:nvSpPr>
          <p:cNvPr id="334" name="Google Shape;334;g23edfd1ae45_0_57"/>
          <p:cNvSpPr txBox="1"/>
          <p:nvPr>
            <p:ph idx="1" type="body"/>
          </p:nvPr>
        </p:nvSpPr>
        <p:spPr>
          <a:xfrm>
            <a:off x="838200" y="1825625"/>
            <a:ext cx="10515600" cy="4390800"/>
          </a:xfrm>
          <a:prstGeom prst="rect">
            <a:avLst/>
          </a:prstGeom>
          <a:solidFill>
            <a:srgbClr val="F7F7F7">
              <a:alpha val="85490"/>
            </a:srgbClr>
          </a:solidFill>
          <a:ln cap="flat" cmpd="sng" w="9525">
            <a:solidFill>
              <a:srgbClr val="5B2B6B">
                <a:alpha val="8630"/>
              </a:srgbClr>
            </a:solidFill>
            <a:prstDash val="solid"/>
            <a:round/>
            <a:headEnd len="sm" w="sm" type="none"/>
            <a:tailEnd len="sm" w="sm" type="none"/>
          </a:ln>
        </p:spPr>
        <p:txBody>
          <a:bodyPr anchorCtr="0" anchor="t" bIns="45700" lIns="91425" spcFirstLastPara="1" rIns="91425" wrap="square" tIns="45700">
            <a:normAutofit lnSpcReduction="20000"/>
          </a:bodyPr>
          <a:lstStyle/>
          <a:p>
            <a:pPr indent="0" lvl="0" marL="0" rtl="0" algn="l">
              <a:lnSpc>
                <a:spcPct val="115000"/>
              </a:lnSpc>
              <a:spcBef>
                <a:spcPts val="1000"/>
              </a:spcBef>
              <a:spcAft>
                <a:spcPts val="0"/>
              </a:spcAft>
              <a:buSzPts val="935"/>
              <a:buNone/>
            </a:pPr>
            <a:r>
              <a:rPr lang="fr-CA" sz="2180"/>
              <a:t>Si nous voulons apprendre ce qui identifie les Camerounais et les épanouit, on est appelé à découvrir les centres culturels camerounais,l’institut culturel français, et le British Council. Ce sont des milieux au sein desquels s’apprennent la culture camerounaise, la culture française et anglaise respectivement. Vous l’aurez donc compris, l'identité culturelle du citoyen camerounais est plurielle et se tisse sur toile de fond des cultures internes et externes. Ces centres culturels cités plus hauts sont également le lieu de rencontres littéraires, artistiques, lieux d’apprentissage des langues, de la projection cinématographique des œuvres variées  et  d’exposition des objets d’arts. Nos étudiants ont d’ailleurs eu le  plaisir de faire une visite au centre culturel français question de se délecter d’une œuvre littéraire au programme scolaire au Cameroun.</a:t>
            </a:r>
            <a:endParaRPr sz="2180"/>
          </a:p>
        </p:txBody>
      </p:sp>
      <p:sp>
        <p:nvSpPr>
          <p:cNvPr id="335" name="Google Shape;335;g23edfd1ae45_0_57"/>
          <p:cNvSpPr txBox="1"/>
          <p:nvPr/>
        </p:nvSpPr>
        <p:spPr>
          <a:xfrm>
            <a:off x="903750" y="6091625"/>
            <a:ext cx="5091300" cy="751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Loisirs et sports au Cameroun</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MAMA NGAH Olive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p:txBody>
      </p:sp>
    </p:spTree>
  </p:cSld>
  <p:clrMapOvr>
    <a:masterClrMapping/>
  </p:clrMapOvr>
</p:sld>
</file>

<file path=ppt/theme/theme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Cameris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hème Cameris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2022-07-18T16:50:23Z</dcterms:created>
  <dc:creator>Compte Microsoft</dc:creator>
</cp:coreProperties>
</file>