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Lexend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exend-bold.fntdata"/><Relationship Id="rId10" Type="http://schemas.openxmlformats.org/officeDocument/2006/relationships/font" Target="fonts/Lexend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8d7aba3e6d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8d7aba3e6d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8d7aba3e6d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8d7aba3e6d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8d7aba3e6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8d7aba3e6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Vivre en bonne santé</a:t>
            </a:r>
            <a:r>
              <a:rPr lang="en"/>
              <a:t>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Problèmes et solutions</a:t>
            </a:r>
            <a:endParaRPr b="1"/>
          </a:p>
        </p:txBody>
      </p:sp>
      <p:sp>
        <p:nvSpPr>
          <p:cNvPr id="56" name="Google Shape;56;p13"/>
          <p:cNvSpPr txBox="1"/>
          <p:nvPr/>
        </p:nvSpPr>
        <p:spPr>
          <a:xfrm>
            <a:off x="6144000" y="48048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Images from NounPro purchased license.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150" y="4616050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0" y="0"/>
            <a:ext cx="27534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Problème</a:t>
            </a:r>
            <a:endParaRPr b="1"/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3927875" y="0"/>
            <a:ext cx="5216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Solution</a:t>
            </a:r>
            <a:endParaRPr b="1"/>
          </a:p>
        </p:txBody>
      </p:sp>
      <p:sp>
        <p:nvSpPr>
          <p:cNvPr id="64" name="Google Shape;64;p14"/>
          <p:cNvSpPr txBox="1"/>
          <p:nvPr/>
        </p:nvSpPr>
        <p:spPr>
          <a:xfrm>
            <a:off x="387300" y="1818675"/>
            <a:ext cx="1962000" cy="17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0000"/>
                </a:solidFill>
                <a:latin typeface="Lexend"/>
                <a:ea typeface="Lexend"/>
                <a:cs typeface="Lexend"/>
                <a:sym typeface="Lexend"/>
              </a:rPr>
              <a:t>?</a:t>
            </a:r>
            <a:endParaRPr sz="9600">
              <a:solidFill>
                <a:srgbClr val="FF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25400" y="945000"/>
            <a:ext cx="4966201" cy="330778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6144000" y="48048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Images from NounPro purchased license.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8400" y="4600350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846175" y="0"/>
            <a:ext cx="27534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Problème</a:t>
            </a:r>
            <a:endParaRPr b="1"/>
          </a:p>
        </p:txBody>
      </p:sp>
      <p:sp>
        <p:nvSpPr>
          <p:cNvPr id="73" name="Google Shape;73;p15"/>
          <p:cNvSpPr txBox="1"/>
          <p:nvPr>
            <p:ph idx="1" type="subTitle"/>
          </p:nvPr>
        </p:nvSpPr>
        <p:spPr>
          <a:xfrm>
            <a:off x="3927875" y="0"/>
            <a:ext cx="5216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Solution</a:t>
            </a:r>
            <a:endParaRPr b="1"/>
          </a:p>
        </p:txBody>
      </p:sp>
      <p:sp>
        <p:nvSpPr>
          <p:cNvPr id="74" name="Google Shape;74;p15"/>
          <p:cNvSpPr txBox="1"/>
          <p:nvPr/>
        </p:nvSpPr>
        <p:spPr>
          <a:xfrm>
            <a:off x="5554925" y="1831300"/>
            <a:ext cx="1962000" cy="17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0000"/>
                </a:solidFill>
                <a:latin typeface="Lexend"/>
                <a:ea typeface="Lexend"/>
                <a:cs typeface="Lexend"/>
                <a:sym typeface="Lexend"/>
              </a:rPr>
              <a:t>?</a:t>
            </a:r>
            <a:endParaRPr sz="9600">
              <a:solidFill>
                <a:srgbClr val="FF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525" y="1119260"/>
            <a:ext cx="4361450" cy="29049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6144000" y="48048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Images from NounPro purchased license.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525" y="4631660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idx="1" type="subTitle"/>
          </p:nvPr>
        </p:nvSpPr>
        <p:spPr>
          <a:xfrm>
            <a:off x="0" y="0"/>
            <a:ext cx="27534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Problème</a:t>
            </a:r>
            <a:endParaRPr b="1"/>
          </a:p>
        </p:txBody>
      </p:sp>
      <p:sp>
        <p:nvSpPr>
          <p:cNvPr id="83" name="Google Shape;83;p16"/>
          <p:cNvSpPr txBox="1"/>
          <p:nvPr>
            <p:ph idx="1" type="subTitle"/>
          </p:nvPr>
        </p:nvSpPr>
        <p:spPr>
          <a:xfrm>
            <a:off x="3927875" y="0"/>
            <a:ext cx="5216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Solution</a:t>
            </a:r>
            <a:endParaRPr b="1"/>
          </a:p>
        </p:txBody>
      </p:sp>
      <p:sp>
        <p:nvSpPr>
          <p:cNvPr id="84" name="Google Shape;84;p16"/>
          <p:cNvSpPr txBox="1"/>
          <p:nvPr/>
        </p:nvSpPr>
        <p:spPr>
          <a:xfrm>
            <a:off x="387300" y="1818675"/>
            <a:ext cx="1962000" cy="17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0000"/>
                </a:solidFill>
                <a:latin typeface="Lexend"/>
                <a:ea typeface="Lexend"/>
                <a:cs typeface="Lexend"/>
                <a:sym typeface="Lexend"/>
              </a:rPr>
              <a:t>?</a:t>
            </a:r>
            <a:endParaRPr sz="9600">
              <a:solidFill>
                <a:srgbClr val="FF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2900" y="792600"/>
            <a:ext cx="2697400" cy="40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6144000" y="48048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Images from NounPro purchased license.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7" name="Google Shape;8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1525" y="4600350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