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3AAF2-C014-4D0A-8499-0D5421B1C130}" v="28" dt="2026-05-13T22:13:1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3T22:14:07.884" v="492" actId="2696"/>
      <pc:docMkLst>
        <pc:docMk/>
      </pc:docMkLst>
      <pc:sldChg chg="addSp delSp modSp mod setBg">
        <pc:chgData name="Cecile Robertson" userId="60d9e854ded97a0d" providerId="LiveId" clId="{65D81530-A6A4-40A2-9A62-26A0E2A241CD}" dt="2026-05-13T19:58:47.673" v="57" actId="14100"/>
        <pc:sldMkLst>
          <pc:docMk/>
          <pc:sldMk cId="202343312" sldId="256"/>
        </pc:sldMkLst>
        <pc:spChg chg="mod">
          <ac:chgData name="Cecile Robertson" userId="60d9e854ded97a0d" providerId="LiveId" clId="{65D81530-A6A4-40A2-9A62-26A0E2A241CD}" dt="2026-05-13T19:58:15.691" v="51" actId="115"/>
          <ac:spMkLst>
            <pc:docMk/>
            <pc:sldMk cId="202343312" sldId="256"/>
            <ac:spMk id="2" creationId="{85B2F68D-0A5E-C3C4-12EA-2990AD18FA0B}"/>
          </ac:spMkLst>
        </pc:spChg>
        <pc:spChg chg="mod ord">
          <ac:chgData name="Cecile Robertson" userId="60d9e854ded97a0d" providerId="LiveId" clId="{65D81530-A6A4-40A2-9A62-26A0E2A241CD}" dt="2026-05-13T19:58:47.673" v="57" actId="14100"/>
          <ac:spMkLst>
            <pc:docMk/>
            <pc:sldMk cId="202343312" sldId="256"/>
            <ac:spMk id="3" creationId="{F6F2BAAC-3D5D-E745-FE20-2ED75C163BF6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1" creationId="{7A203437-703A-4E00-A8C0-91D328D6C7C7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3" creationId="{CD84038B-4A56-439B-A184-79B2D4506692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5" creationId="{4F96EE13-2C4D-4262-812E-DDE5FC35F0AD}"/>
          </ac:spMkLst>
        </pc:spChg>
        <pc:spChg chg="add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20" creationId="{CA4BD6EE-7B51-447C-AAB3-028B7A3E515D}"/>
          </ac:spMkLst>
        </pc:spChg>
        <pc:spChg chg="add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22" creationId="{6B5FF7CD-712E-4187-BFF5-B192FFB33A49}"/>
          </ac:spMkLst>
        </pc:spChg>
        <pc:picChg chg="add mod">
          <ac:chgData name="Cecile Robertson" userId="60d9e854ded97a0d" providerId="LiveId" clId="{65D81530-A6A4-40A2-9A62-26A0E2A241CD}" dt="2026-05-13T19:58:04.263" v="50" actId="1076"/>
          <ac:picMkLst>
            <pc:docMk/>
            <pc:sldMk cId="202343312" sldId="256"/>
            <ac:picMk id="4" creationId="{AB2F60D0-1B45-98F3-658C-70A619EF610C}"/>
          </ac:picMkLst>
        </pc:picChg>
        <pc:picChg chg="add mod">
          <ac:chgData name="Cecile Robertson" userId="60d9e854ded97a0d" providerId="LiveId" clId="{65D81530-A6A4-40A2-9A62-26A0E2A241CD}" dt="2026-05-13T19:56:42.550" v="44" actId="1076"/>
          <ac:picMkLst>
            <pc:docMk/>
            <pc:sldMk cId="202343312" sldId="256"/>
            <ac:picMk id="6" creationId="{8C240731-F587-21C5-577E-CDF2055B2302}"/>
          </ac:picMkLst>
        </pc:picChg>
        <pc:picChg chg="add mod">
          <ac:chgData name="Cecile Robertson" userId="60d9e854ded97a0d" providerId="LiveId" clId="{65D81530-A6A4-40A2-9A62-26A0E2A241CD}" dt="2026-05-13T19:56:24.611" v="35" actId="14100"/>
          <ac:picMkLst>
            <pc:docMk/>
            <pc:sldMk cId="202343312" sldId="256"/>
            <ac:picMk id="8" creationId="{CDECEE81-E47D-09DD-C1B1-00066809A400}"/>
          </ac:picMkLst>
        </pc:picChg>
      </pc:sldChg>
      <pc:sldChg chg="addSp delSp modSp new mod setBg">
        <pc:chgData name="Cecile Robertson" userId="60d9e854ded97a0d" providerId="LiveId" clId="{65D81530-A6A4-40A2-9A62-26A0E2A241CD}" dt="2026-05-13T21:57:24.561" v="334" actId="26606"/>
        <pc:sldMkLst>
          <pc:docMk/>
          <pc:sldMk cId="542688910" sldId="257"/>
        </pc:sldMkLst>
        <pc:spChg chg="mo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" creationId="{5CF40757-756D-8D88-16F5-F689ABD1DEAB}"/>
          </ac:spMkLst>
        </pc:spChg>
        <pc:spChg chg="del">
          <ac:chgData name="Cecile Robertson" userId="60d9e854ded97a0d" providerId="LiveId" clId="{65D81530-A6A4-40A2-9A62-26A0E2A241CD}" dt="2026-05-13T19:59:54.630" v="75"/>
          <ac:spMkLst>
            <pc:docMk/>
            <pc:sldMk cId="542688910" sldId="257"/>
            <ac:spMk id="3" creationId="{DE45A27E-5ADA-A600-3290-5A84187B6AB3}"/>
          </ac:spMkLst>
        </pc:spChg>
        <pc:spChg chg="add del mod">
          <ac:chgData name="Cecile Robertson" userId="60d9e854ded97a0d" providerId="LiveId" clId="{65D81530-A6A4-40A2-9A62-26A0E2A241CD}" dt="2026-05-13T20:00:05.944" v="76" actId="26606"/>
          <ac:spMkLst>
            <pc:docMk/>
            <pc:sldMk cId="542688910" sldId="257"/>
            <ac:spMk id="4" creationId="{7F180652-0C54-EDC5-4F96-FD008160F976}"/>
          </ac:spMkLst>
        </pc:spChg>
        <pc:spChg chg="add del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0" creationId="{2E442304-DDBD-4F7B-8017-36BCC863FB40}"/>
          </ac:spMkLst>
        </pc:spChg>
        <pc:spChg chg="add del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2" creationId="{5E107275-3853-46FD-A241-DE4355A42675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7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9" creationId="{F68B3F68-107C-434F-AA38-110D5EA91B85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1" creationId="{AAD0DBB9-1A4B-4391-81D4-CB19F9AB918A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3" creationId="{063BBA22-50EA-4C4D-BE05-F1CE4E63AA56}"/>
          </ac:spMkLst>
        </pc:spChg>
        <pc:graphicFrameChg chg="add mod modGraphic">
          <ac:chgData name="Cecile Robertson" userId="60d9e854ded97a0d" providerId="LiveId" clId="{65D81530-A6A4-40A2-9A62-26A0E2A241CD}" dt="2026-05-13T21:57:24.561" v="334" actId="26606"/>
          <ac:graphicFrameMkLst>
            <pc:docMk/>
            <pc:sldMk cId="542688910" sldId="257"/>
            <ac:graphicFrameMk id="6" creationId="{FDD14675-A255-BF05-CD5E-8E634034DF54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3T20:03:27.708" v="138" actId="14100"/>
        <pc:sldMkLst>
          <pc:docMk/>
          <pc:sldMk cId="2156155718" sldId="258"/>
        </pc:sldMkLst>
        <pc:spChg chg="mo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" creationId="{987D4F02-1E3F-181B-706E-53308A57EA03}"/>
          </ac:spMkLst>
        </pc:spChg>
        <pc:spChg chg="del">
          <ac:chgData name="Cecile Robertson" userId="60d9e854ded97a0d" providerId="LiveId" clId="{65D81530-A6A4-40A2-9A62-26A0E2A241CD}" dt="2026-05-13T20:01:25.110" v="98"/>
          <ac:spMkLst>
            <pc:docMk/>
            <pc:sldMk cId="2156155718" sldId="258"/>
            <ac:spMk id="3" creationId="{795A017F-6B86-AF13-6110-356C8FD3FEDF}"/>
          </ac:spMkLst>
        </pc:spChg>
        <pc:spChg chg="add del mod">
          <ac:chgData name="Cecile Robertson" userId="60d9e854ded97a0d" providerId="LiveId" clId="{65D81530-A6A4-40A2-9A62-26A0E2A241CD}" dt="2026-05-13T20:02:27.133" v="131" actId="26606"/>
          <ac:spMkLst>
            <pc:docMk/>
            <pc:sldMk cId="2156155718" sldId="258"/>
            <ac:spMk id="4" creationId="{409467AB-11BF-E1F5-9113-4FA48F03A2E2}"/>
          </ac:spMkLst>
        </pc:spChg>
        <pc:spChg chg="add del">
          <ac:chgData name="Cecile Robertson" userId="60d9e854ded97a0d" providerId="LiveId" clId="{65D81530-A6A4-40A2-9A62-26A0E2A241CD}" dt="2026-05-13T20:02:27.114" v="130" actId="26606"/>
          <ac:spMkLst>
            <pc:docMk/>
            <pc:sldMk cId="2156155718" sldId="258"/>
            <ac:spMk id="10" creationId="{35DB3719-6FDC-4E5D-891D-FF40B7300F64}"/>
          </ac:spMkLst>
        </pc:spChg>
        <pc:spChg chg="add del">
          <ac:chgData name="Cecile Robertson" userId="60d9e854ded97a0d" providerId="LiveId" clId="{65D81530-A6A4-40A2-9A62-26A0E2A241CD}" dt="2026-05-13T20:02:27.114" v="130" actId="26606"/>
          <ac:spMkLst>
            <pc:docMk/>
            <pc:sldMk cId="2156155718" sldId="258"/>
            <ac:spMk id="12" creationId="{E0CBAC23-2E3F-4A90-BA59-F8299F6A5439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4" creationId="{D2C0AE1C-0118-41AE-8A10-7CDCBF10E96F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5" creationId="{7517A47C-B2E5-4B79-8061-D74B1311AF6E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6" creationId="{463EEC44-1BA3-44ED-81FC-A644B04B2A44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7" creationId="{C505E780-2083-4CB5-A42A-5E0E2908ECC3}"/>
          </ac:spMkLst>
        </pc:spChg>
        <pc:spChg chg="ad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3" creationId="{362810D9-2C5A-477D-949C-C191895477F3}"/>
          </ac:spMkLst>
        </pc:spChg>
        <pc:spChg chg="ad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5" creationId="{081E4A58-353D-44AE-B2FC-2A74E2E400F7}"/>
          </ac:spMkLst>
        </pc:spChg>
        <pc:graphicFrameChg chg="add del">
          <ac:chgData name="Cecile Robertson" userId="60d9e854ded97a0d" providerId="LiveId" clId="{65D81530-A6A4-40A2-9A62-26A0E2A241CD}" dt="2026-05-13T20:02:27.114" v="130" actId="26606"/>
          <ac:graphicFrameMkLst>
            <pc:docMk/>
            <pc:sldMk cId="2156155718" sldId="258"/>
            <ac:graphicFrameMk id="6" creationId="{250D3C83-951B-318C-758B-4EFDC5939044}"/>
          </ac:graphicFrameMkLst>
        </pc:graphicFrameChg>
        <pc:graphicFrameChg chg="add mod modGraphic">
          <ac:chgData name="Cecile Robertson" userId="60d9e854ded97a0d" providerId="LiveId" clId="{65D81530-A6A4-40A2-9A62-26A0E2A241CD}" dt="2026-05-13T20:03:27.708" v="138" actId="14100"/>
          <ac:graphicFrameMkLst>
            <pc:docMk/>
            <pc:sldMk cId="2156155718" sldId="258"/>
            <ac:graphicFrameMk id="18" creationId="{9CD86D3F-47FC-590E-1543-E2DDC6F882CA}"/>
          </ac:graphicFrameMkLst>
        </pc:graphicFrameChg>
        <pc:picChg chg="add mod ord">
          <ac:chgData name="Cecile Robertson" userId="60d9e854ded97a0d" providerId="LiveId" clId="{65D81530-A6A4-40A2-9A62-26A0E2A241CD}" dt="2026-05-13T20:03:20.601" v="135" actId="26606"/>
          <ac:picMkLst>
            <pc:docMk/>
            <pc:sldMk cId="2156155718" sldId="258"/>
            <ac:picMk id="7" creationId="{E2539FB1-527B-E561-3694-7399CDE21B28}"/>
          </ac:picMkLst>
        </pc:picChg>
      </pc:sldChg>
      <pc:sldChg chg="addSp modSp new mod setBg">
        <pc:chgData name="Cecile Robertson" userId="60d9e854ded97a0d" providerId="LiveId" clId="{65D81530-A6A4-40A2-9A62-26A0E2A241CD}" dt="2026-05-13T21:31:59.837" v="241" actId="14100"/>
        <pc:sldMkLst>
          <pc:docMk/>
          <pc:sldMk cId="4185617693" sldId="259"/>
        </pc:sldMkLst>
        <pc:spChg chg="mod">
          <ac:chgData name="Cecile Robertson" userId="60d9e854ded97a0d" providerId="LiveId" clId="{65D81530-A6A4-40A2-9A62-26A0E2A241CD}" dt="2026-05-13T21:31:54.491" v="238" actId="14100"/>
          <ac:spMkLst>
            <pc:docMk/>
            <pc:sldMk cId="4185617693" sldId="259"/>
            <ac:spMk id="2" creationId="{CA2191B2-EC45-81D4-DA9D-6B1C6AA8BD58}"/>
          </ac:spMkLst>
        </pc:spChg>
        <pc:spChg chg="mod">
          <ac:chgData name="Cecile Robertson" userId="60d9e854ded97a0d" providerId="LiveId" clId="{65D81530-A6A4-40A2-9A62-26A0E2A241CD}" dt="2026-05-13T21:31:59.837" v="241" actId="14100"/>
          <ac:spMkLst>
            <pc:docMk/>
            <pc:sldMk cId="4185617693" sldId="259"/>
            <ac:spMk id="3" creationId="{C0726AB6-55A6-8591-26B4-9893C7057BE1}"/>
          </ac:spMkLst>
        </pc:spChg>
        <pc:spChg chg="add">
          <ac:chgData name="Cecile Robertson" userId="60d9e854ded97a0d" providerId="LiveId" clId="{65D81530-A6A4-40A2-9A62-26A0E2A241CD}" dt="2026-05-13T21:26:32.378" v="190" actId="26606"/>
          <ac:spMkLst>
            <pc:docMk/>
            <pc:sldMk cId="4185617693" sldId="259"/>
            <ac:spMk id="12" creationId="{A0FD1A8D-9883-4F29-9F47-188D4563C833}"/>
          </ac:spMkLst>
        </pc:spChg>
        <pc:spChg chg="add">
          <ac:chgData name="Cecile Robertson" userId="60d9e854ded97a0d" providerId="LiveId" clId="{65D81530-A6A4-40A2-9A62-26A0E2A241CD}" dt="2026-05-13T21:26:32.378" v="190" actId="26606"/>
          <ac:spMkLst>
            <pc:docMk/>
            <pc:sldMk cId="4185617693" sldId="259"/>
            <ac:spMk id="14" creationId="{BF28A56E-4878-4600-B943-6EE54E2E6AF8}"/>
          </ac:spMkLst>
        </pc:spChg>
        <pc:picChg chg="add mod ord">
          <ac:chgData name="Cecile Robertson" userId="60d9e854ded97a0d" providerId="LiveId" clId="{65D81530-A6A4-40A2-9A62-26A0E2A241CD}" dt="2026-05-13T21:28:49.829" v="212" actId="1076"/>
          <ac:picMkLst>
            <pc:docMk/>
            <pc:sldMk cId="4185617693" sldId="259"/>
            <ac:picMk id="5" creationId="{3F839C0E-13F0-869E-FA3F-957756973727}"/>
          </ac:picMkLst>
        </pc:picChg>
        <pc:picChg chg="add mod">
          <ac:chgData name="Cecile Robertson" userId="60d9e854ded97a0d" providerId="LiveId" clId="{65D81530-A6A4-40A2-9A62-26A0E2A241CD}" dt="2026-05-13T21:27:06.535" v="199" actId="14100"/>
          <ac:picMkLst>
            <pc:docMk/>
            <pc:sldMk cId="4185617693" sldId="259"/>
            <ac:picMk id="7" creationId="{779558DD-F09B-FBF6-0117-A069BE1860B7}"/>
          </ac:picMkLst>
        </pc:picChg>
      </pc:sldChg>
      <pc:sldChg chg="addSp delSp modSp new mod setBg">
        <pc:chgData name="Cecile Robertson" userId="60d9e854ded97a0d" providerId="LiveId" clId="{65D81530-A6A4-40A2-9A62-26A0E2A241CD}" dt="2026-05-13T21:51:21.453" v="246" actId="26606"/>
        <pc:sldMkLst>
          <pc:docMk/>
          <pc:sldMk cId="1781921147" sldId="260"/>
        </pc:sldMkLst>
        <pc:spChg chg="mo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2" creationId="{E514D66F-52D0-087B-08F5-0D84EBC14110}"/>
          </ac:spMkLst>
        </pc:spChg>
        <pc:spChg chg="del mod">
          <ac:chgData name="Cecile Robertson" userId="60d9e854ded97a0d" providerId="LiveId" clId="{65D81530-A6A4-40A2-9A62-26A0E2A241CD}" dt="2026-05-13T21:51:11.412" v="245"/>
          <ac:spMkLst>
            <pc:docMk/>
            <pc:sldMk cId="1781921147" sldId="260"/>
            <ac:spMk id="3" creationId="{758B9590-929F-CE97-4B5E-1B4D21CD01B7}"/>
          </ac:spMkLst>
        </pc:spChg>
        <pc:spChg chg="add del mo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4" creationId="{9845B8D8-3099-CF0E-1DB0-09A1FACD4B98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5-13T21:51:21.453" v="246" actId="26606"/>
          <ac:graphicFrameMkLst>
            <pc:docMk/>
            <pc:sldMk cId="1781921147" sldId="260"/>
            <ac:graphicFrameMk id="6" creationId="{7CCBA6BC-EBA6-FC97-BA5E-F92908561213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3T21:55:04.983" v="302" actId="1076"/>
        <pc:sldMkLst>
          <pc:docMk/>
          <pc:sldMk cId="2527500427" sldId="261"/>
        </pc:sldMkLst>
        <pc:spChg chg="mod">
          <ac:chgData name="Cecile Robertson" userId="60d9e854ded97a0d" providerId="LiveId" clId="{65D81530-A6A4-40A2-9A62-26A0E2A241CD}" dt="2026-05-13T21:54:54.507" v="299" actId="122"/>
          <ac:spMkLst>
            <pc:docMk/>
            <pc:sldMk cId="2527500427" sldId="261"/>
            <ac:spMk id="2" creationId="{7474D7A0-13E6-28DA-18B5-B21053333DA4}"/>
          </ac:spMkLst>
        </pc:spChg>
        <pc:spChg chg="add del mod ord">
          <ac:chgData name="Cecile Robertson" userId="60d9e854ded97a0d" providerId="LiveId" clId="{65D81530-A6A4-40A2-9A62-26A0E2A241CD}" dt="2026-05-13T21:55:02.069" v="301" actId="255"/>
          <ac:spMkLst>
            <pc:docMk/>
            <pc:sldMk cId="2527500427" sldId="261"/>
            <ac:spMk id="3" creationId="{F6CC17B4-9338-8930-DF88-8D0581FD83F6}"/>
          </ac:spMkLst>
        </pc:spChg>
        <pc:spChg chg="add">
          <ac:chgData name="Cecile Robertson" userId="60d9e854ded97a0d" providerId="LiveId" clId="{65D81530-A6A4-40A2-9A62-26A0E2A241CD}" dt="2026-05-13T21:53:40.896" v="283" actId="26606"/>
          <ac:spMkLst>
            <pc:docMk/>
            <pc:sldMk cId="2527500427" sldId="261"/>
            <ac:spMk id="8" creationId="{79BB35BC-D5C2-4C8B-A22A-A71E6191913B}"/>
          </ac:spMkLst>
        </pc:spChg>
        <pc:spChg chg="add del">
          <ac:chgData name="Cecile Robertson" userId="60d9e854ded97a0d" providerId="LiveId" clId="{65D81530-A6A4-40A2-9A62-26A0E2A241CD}" dt="2026-05-13T21:53:17.134" v="281" actId="26606"/>
          <ac:spMkLst>
            <pc:docMk/>
            <pc:sldMk cId="2527500427" sldId="261"/>
            <ac:spMk id="9" creationId="{CB49665F-0298-4449-8D2D-209989CB9EE3}"/>
          </ac:spMkLst>
        </pc:spChg>
        <pc:spChg chg="add del">
          <ac:chgData name="Cecile Robertson" userId="60d9e854ded97a0d" providerId="LiveId" clId="{65D81530-A6A4-40A2-9A62-26A0E2A241CD}" dt="2026-05-13T21:53:17.134" v="281" actId="26606"/>
          <ac:spMkLst>
            <pc:docMk/>
            <pc:sldMk cId="2527500427" sldId="261"/>
            <ac:spMk id="11" creationId="{A71EEC14-174A-46FA-B046-474750457130}"/>
          </ac:spMkLst>
        </pc:spChg>
        <pc:grpChg chg="add del">
          <ac:chgData name="Cecile Robertson" userId="60d9e854ded97a0d" providerId="LiveId" clId="{65D81530-A6A4-40A2-9A62-26A0E2A241CD}" dt="2026-05-13T21:53:17.134" v="281" actId="26606"/>
          <ac:grpSpMkLst>
            <pc:docMk/>
            <pc:sldMk cId="2527500427" sldId="261"/>
            <ac:grpSpMk id="13" creationId="{EEB6CB95-E653-4C6C-AE51-62FD848E8D5B}"/>
          </ac:grpSpMkLst>
        </pc:grpChg>
        <pc:grpChg chg="add del">
          <ac:chgData name="Cecile Robertson" userId="60d9e854ded97a0d" providerId="LiveId" clId="{65D81530-A6A4-40A2-9A62-26A0E2A241CD}" dt="2026-05-13T21:53:17.134" v="281" actId="26606"/>
          <ac:grpSpMkLst>
            <pc:docMk/>
            <pc:sldMk cId="2527500427" sldId="261"/>
            <ac:grpSpMk id="17" creationId="{43F5E015-E085-4624-B431-B42414448684}"/>
          </ac:grpSpMkLst>
        </pc:grpChg>
        <pc:graphicFrameChg chg="add del mod">
          <ac:chgData name="Cecile Robertson" userId="60d9e854ded97a0d" providerId="LiveId" clId="{65D81530-A6A4-40A2-9A62-26A0E2A241CD}" dt="2026-05-13T21:53:17.134" v="281" actId="26606"/>
          <ac:graphicFrameMkLst>
            <pc:docMk/>
            <pc:sldMk cId="2527500427" sldId="261"/>
            <ac:graphicFrameMk id="5" creationId="{0A99EC83-5B96-0696-68F2-88D249EC3D34}"/>
          </ac:graphicFrameMkLst>
        </pc:graphicFrameChg>
        <pc:picChg chg="add mod">
          <ac:chgData name="Cecile Robertson" userId="60d9e854ded97a0d" providerId="LiveId" clId="{65D81530-A6A4-40A2-9A62-26A0E2A241CD}" dt="2026-05-13T21:55:04.983" v="302" actId="1076"/>
          <ac:picMkLst>
            <pc:docMk/>
            <pc:sldMk cId="2527500427" sldId="261"/>
            <ac:picMk id="6" creationId="{CF018A90-CB54-2B27-4B97-6AB5BD1FA475}"/>
          </ac:picMkLst>
        </pc:picChg>
      </pc:sldChg>
      <pc:sldChg chg="addSp modSp new mod setBg">
        <pc:chgData name="Cecile Robertson" userId="60d9e854ded97a0d" providerId="LiveId" clId="{65D81530-A6A4-40A2-9A62-26A0E2A241CD}" dt="2026-05-13T21:58:42.021" v="350" actId="20577"/>
        <pc:sldMkLst>
          <pc:docMk/>
          <pc:sldMk cId="2193166257" sldId="262"/>
        </pc:sldMkLst>
        <pc:spChg chg="mod">
          <ac:chgData name="Cecile Robertson" userId="60d9e854ded97a0d" providerId="LiveId" clId="{65D81530-A6A4-40A2-9A62-26A0E2A241CD}" dt="2026-05-13T21:58:23.408" v="345" actId="14100"/>
          <ac:spMkLst>
            <pc:docMk/>
            <pc:sldMk cId="2193166257" sldId="262"/>
            <ac:spMk id="2" creationId="{EC3D05E4-C389-025B-80F7-7E49B1D32C38}"/>
          </ac:spMkLst>
        </pc:spChg>
        <pc:spChg chg="mod">
          <ac:chgData name="Cecile Robertson" userId="60d9e854ded97a0d" providerId="LiveId" clId="{65D81530-A6A4-40A2-9A62-26A0E2A241CD}" dt="2026-05-13T21:58:42.021" v="350" actId="20577"/>
          <ac:spMkLst>
            <pc:docMk/>
            <pc:sldMk cId="2193166257" sldId="262"/>
            <ac:spMk id="3" creationId="{3C33A144-0516-0AD7-C2FB-71B854F01CE9}"/>
          </ac:spMkLst>
        </pc:spChg>
        <pc:spChg chg="add">
          <ac:chgData name="Cecile Robertson" userId="60d9e854ded97a0d" providerId="LiveId" clId="{65D81530-A6A4-40A2-9A62-26A0E2A241CD}" dt="2026-05-13T21:56:05.403" v="326" actId="26606"/>
          <ac:spMkLst>
            <pc:docMk/>
            <pc:sldMk cId="2193166257" sldId="262"/>
            <ac:spMk id="10" creationId="{245A9F99-D9B1-4094-A2E2-B90AC1DB7B9C}"/>
          </ac:spMkLst>
        </pc:spChg>
        <pc:spChg chg="add">
          <ac:chgData name="Cecile Robertson" userId="60d9e854ded97a0d" providerId="LiveId" clId="{65D81530-A6A4-40A2-9A62-26A0E2A241CD}" dt="2026-05-13T21:56:05.403" v="326" actId="26606"/>
          <ac:spMkLst>
            <pc:docMk/>
            <pc:sldMk cId="2193166257" sldId="262"/>
            <ac:spMk id="12" creationId="{B7FAF607-473A-4A43-A23D-BBFF5C4117BB}"/>
          </ac:spMkLst>
        </pc:spChg>
        <pc:grpChg chg="add">
          <ac:chgData name="Cecile Robertson" userId="60d9e854ded97a0d" providerId="LiveId" clId="{65D81530-A6A4-40A2-9A62-26A0E2A241CD}" dt="2026-05-13T21:56:05.403" v="326" actId="26606"/>
          <ac:grpSpMkLst>
            <pc:docMk/>
            <pc:sldMk cId="2193166257" sldId="262"/>
            <ac:grpSpMk id="14" creationId="{C5F6476F-D303-44D3-B30F-1BA348F0F64A}"/>
          </ac:grpSpMkLst>
        </pc:grpChg>
        <pc:picChg chg="add">
          <ac:chgData name="Cecile Robertson" userId="60d9e854ded97a0d" providerId="LiveId" clId="{65D81530-A6A4-40A2-9A62-26A0E2A241CD}" dt="2026-05-13T21:56:05.403" v="326" actId="26606"/>
          <ac:picMkLst>
            <pc:docMk/>
            <pc:sldMk cId="2193166257" sldId="262"/>
            <ac:picMk id="7" creationId="{4C81AB5F-2535-D026-76FF-1C0A56E4177D}"/>
          </ac:picMkLst>
        </pc:picChg>
      </pc:sldChg>
      <pc:sldChg chg="addSp modSp new mod setBg">
        <pc:chgData name="Cecile Robertson" userId="60d9e854ded97a0d" providerId="LiveId" clId="{65D81530-A6A4-40A2-9A62-26A0E2A241CD}" dt="2026-05-13T22:11:32.067" v="406" actId="14100"/>
        <pc:sldMkLst>
          <pc:docMk/>
          <pc:sldMk cId="2775432110" sldId="263"/>
        </pc:sldMkLst>
        <pc:spChg chg="mo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2" creationId="{59108BE7-3903-C314-4331-4B892AA3C0C5}"/>
          </ac:spMkLst>
        </pc:spChg>
        <pc:spChg chg="mod">
          <ac:chgData name="Cecile Robertson" userId="60d9e854ded97a0d" providerId="LiveId" clId="{65D81530-A6A4-40A2-9A62-26A0E2A241CD}" dt="2026-05-13T22:11:32.067" v="406" actId="14100"/>
          <ac:spMkLst>
            <pc:docMk/>
            <pc:sldMk cId="2775432110" sldId="263"/>
            <ac:spMk id="3" creationId="{D3C05089-3ECA-8025-D723-35AA85661AC1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3T22:12:36.328" v="466" actId="26606"/>
        <pc:sldMkLst>
          <pc:docMk/>
          <pc:sldMk cId="3959046333" sldId="264"/>
        </pc:sldMkLst>
        <pc:spChg chg="mo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2" creationId="{44CED923-C62D-CC4D-77BE-04460160C3A7}"/>
          </ac:spMkLst>
        </pc:spChg>
        <pc:spChg chg="add del mo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3" creationId="{F8B5F91B-6A52-9EA9-E95A-9B43467B8425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5-13T22:12:36.321" v="465" actId="26606"/>
          <ac:spMkLst>
            <pc:docMk/>
            <pc:sldMk cId="3959046333" sldId="264"/>
            <ac:spMk id="10" creationId="{B50AB553-2A96-4A92-96F2-93548E096954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3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4" creationId="{F8B5F91B-6A52-9EA9-E95A-9B43467B8425}"/>
          </ac:spMkLst>
        </pc:spChg>
        <pc:graphicFrameChg chg="add del">
          <ac:chgData name="Cecile Robertson" userId="60d9e854ded97a0d" providerId="LiveId" clId="{65D81530-A6A4-40A2-9A62-26A0E2A241CD}" dt="2026-05-13T22:12:36.321" v="465" actId="26606"/>
          <ac:graphicFrameMkLst>
            <pc:docMk/>
            <pc:sldMk cId="3959046333" sldId="264"/>
            <ac:graphicFrameMk id="5" creationId="{FF688BC3-3920-3262-E118-D78E3F153ADD}"/>
          </ac:graphicFrameMkLst>
        </pc:graphicFrameChg>
        <pc:picChg chg="add del">
          <ac:chgData name="Cecile Robertson" userId="60d9e854ded97a0d" providerId="LiveId" clId="{65D81530-A6A4-40A2-9A62-26A0E2A241CD}" dt="2026-05-13T22:12:36.321" v="465" actId="26606"/>
          <ac:picMkLst>
            <pc:docMk/>
            <pc:sldMk cId="3959046333" sldId="264"/>
            <ac:picMk id="6" creationId="{A018E2D8-F725-63D6-9429-B097CF82EEB5}"/>
          </ac:picMkLst>
        </pc:picChg>
      </pc:sldChg>
      <pc:sldChg chg="addSp modSp new mod setBg">
        <pc:chgData name="Cecile Robertson" userId="60d9e854ded97a0d" providerId="LiveId" clId="{65D81530-A6A4-40A2-9A62-26A0E2A241CD}" dt="2026-05-13T22:13:48.127" v="490" actId="26606"/>
        <pc:sldMkLst>
          <pc:docMk/>
          <pc:sldMk cId="1313770388" sldId="265"/>
        </pc:sldMkLst>
        <pc:spChg chg="mo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2" creationId="{E0DDC3B9-B0B3-4BE7-518B-7B04D8305ECC}"/>
          </ac:spMkLst>
        </pc:spChg>
        <pc:spChg chg="mo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3" creationId="{14AD64EB-4F28-5DD5-4DF4-14BD9CA77FB2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12" creationId="{081E4A58-353D-44AE-B2FC-2A74E2E400F7}"/>
          </ac:spMkLst>
        </pc:spChg>
      </pc:sldChg>
      <pc:sldChg chg="new del">
        <pc:chgData name="Cecile Robertson" userId="60d9e854ded97a0d" providerId="LiveId" clId="{65D81530-A6A4-40A2-9A62-26A0E2A241CD}" dt="2026-05-13T22:14:07.884" v="492" actId="2696"/>
        <pc:sldMkLst>
          <pc:docMk/>
          <pc:sldMk cId="986274576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4D8CA-F282-49A0-BBCD-9625D7A3B2C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9AFCF9-B5CA-4C32-BA9B-046B8C7119FB}">
      <dgm:prSet/>
      <dgm:spPr/>
      <dgm:t>
        <a:bodyPr/>
        <a:lstStyle/>
        <a:p>
          <a:r>
            <a:rPr lang="en-US" b="1" i="0" baseline="0" dirty="0" err="1"/>
            <a:t>Compréhension</a:t>
          </a:r>
          <a:r>
            <a:rPr lang="en-US" b="1" i="0" baseline="0" dirty="0"/>
            <a:t> </a:t>
          </a:r>
          <a:r>
            <a:rPr lang="en-US" b="1" i="0" baseline="0" dirty="0" err="1"/>
            <a:t>orale</a:t>
          </a:r>
          <a:r>
            <a:rPr lang="en-US" b="0" i="0" baseline="0" dirty="0"/>
            <a:t> : 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comprennent</a:t>
          </a:r>
          <a:r>
            <a:rPr lang="en-US" b="0" i="0" baseline="0" dirty="0"/>
            <a:t> des expressions </a:t>
          </a:r>
          <a:r>
            <a:rPr lang="en-US" b="0" i="0" baseline="0" dirty="0" err="1"/>
            <a:t>familières</a:t>
          </a:r>
          <a:r>
            <a:rPr lang="en-US" b="0" i="0" baseline="0" dirty="0"/>
            <a:t> </a:t>
          </a:r>
          <a:r>
            <a:rPr lang="en-US" b="0" i="0" baseline="0" dirty="0" err="1"/>
            <a:t>liées</a:t>
          </a:r>
          <a:r>
            <a:rPr lang="en-US" b="0" i="0" baseline="0" dirty="0"/>
            <a:t> aux </a:t>
          </a:r>
          <a:r>
            <a:rPr lang="en-US" b="0" i="0" baseline="0" dirty="0" err="1"/>
            <a:t>activités</a:t>
          </a:r>
          <a:r>
            <a:rPr lang="en-US" b="0" i="0" baseline="0" dirty="0"/>
            <a:t> à la plage.</a:t>
          </a:r>
          <a:endParaRPr lang="en-US" dirty="0"/>
        </a:p>
      </dgm:t>
    </dgm:pt>
    <dgm:pt modelId="{2779D6D8-ACA0-415D-8C71-991AFC0D5649}" type="parTrans" cxnId="{8286FE7D-2B52-400A-8D54-92BCC9568429}">
      <dgm:prSet/>
      <dgm:spPr/>
      <dgm:t>
        <a:bodyPr/>
        <a:lstStyle/>
        <a:p>
          <a:endParaRPr lang="en-US"/>
        </a:p>
      </dgm:t>
    </dgm:pt>
    <dgm:pt modelId="{40CFCE0F-3FBF-41AE-9B25-EE670BEDF2BB}" type="sibTrans" cxnId="{8286FE7D-2B52-400A-8D54-92BCC9568429}">
      <dgm:prSet/>
      <dgm:spPr/>
      <dgm:t>
        <a:bodyPr/>
        <a:lstStyle/>
        <a:p>
          <a:endParaRPr lang="en-US"/>
        </a:p>
      </dgm:t>
    </dgm:pt>
    <dgm:pt modelId="{E5C55821-9538-477C-9471-7CED8DCBDF48}">
      <dgm:prSet/>
      <dgm:spPr/>
      <dgm:t>
        <a:bodyPr/>
        <a:lstStyle/>
        <a:p>
          <a:r>
            <a:rPr lang="en-US" b="1" i="0" baseline="0" dirty="0"/>
            <a:t>Production </a:t>
          </a:r>
          <a:r>
            <a:rPr lang="en-US" b="1" i="0" baseline="0" dirty="0" err="1"/>
            <a:t>orale</a:t>
          </a:r>
          <a:r>
            <a:rPr lang="en-US" b="0" i="0" baseline="0" dirty="0"/>
            <a:t> :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posent</a:t>
          </a:r>
          <a:r>
            <a:rPr lang="en-US" b="0" i="0" baseline="0" dirty="0"/>
            <a:t> et </a:t>
          </a:r>
          <a:r>
            <a:rPr lang="en-US" b="0" i="0" baseline="0" dirty="0" err="1"/>
            <a:t>répondent</a:t>
          </a:r>
          <a:r>
            <a:rPr lang="en-US" b="0" i="0" baseline="0" dirty="0"/>
            <a:t> à des questions simples pour </a:t>
          </a:r>
          <a:r>
            <a:rPr lang="en-US" b="0" i="0" baseline="0" dirty="0" err="1"/>
            <a:t>planifier</a:t>
          </a:r>
          <a:r>
            <a:rPr lang="en-US" b="0" i="0" baseline="0" dirty="0"/>
            <a:t>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0" i="0" baseline="0" dirty="0" err="1"/>
            <a:t>journée</a:t>
          </a:r>
          <a:r>
            <a:rPr lang="en-US" b="0" i="0" baseline="0" dirty="0"/>
            <a:t> à la plage.</a:t>
          </a:r>
          <a:endParaRPr lang="en-US" dirty="0"/>
        </a:p>
      </dgm:t>
    </dgm:pt>
    <dgm:pt modelId="{6B29C004-82D0-4A27-A3A1-5E4344B68758}" type="parTrans" cxnId="{6B77C0D7-4141-428D-A7D7-489D94E89ED8}">
      <dgm:prSet/>
      <dgm:spPr/>
      <dgm:t>
        <a:bodyPr/>
        <a:lstStyle/>
        <a:p>
          <a:endParaRPr lang="en-US"/>
        </a:p>
      </dgm:t>
    </dgm:pt>
    <dgm:pt modelId="{8E00436E-FCF2-4777-A641-82A5E83A0011}" type="sibTrans" cxnId="{6B77C0D7-4141-428D-A7D7-489D94E89ED8}">
      <dgm:prSet/>
      <dgm:spPr/>
      <dgm:t>
        <a:bodyPr/>
        <a:lstStyle/>
        <a:p>
          <a:endParaRPr lang="en-US"/>
        </a:p>
      </dgm:t>
    </dgm:pt>
    <dgm:pt modelId="{B2F1E10B-A535-42CE-B117-0EC19C0A02C4}">
      <dgm:prSet/>
      <dgm:spPr/>
      <dgm:t>
        <a:bodyPr/>
        <a:lstStyle/>
        <a:p>
          <a:r>
            <a:rPr lang="en-US" b="1" i="0" baseline="0" dirty="0"/>
            <a:t>Interaction </a:t>
          </a:r>
          <a:r>
            <a:rPr lang="en-US" b="1" i="0" baseline="0" dirty="0" err="1"/>
            <a:t>orale</a:t>
          </a:r>
          <a:r>
            <a:rPr lang="en-US" b="1" i="0" baseline="0" dirty="0"/>
            <a:t> : </a:t>
          </a:r>
          <a:r>
            <a:rPr lang="en-US" b="0" i="0" baseline="0" dirty="0"/>
            <a:t>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participent</a:t>
          </a:r>
          <a:r>
            <a:rPr lang="en-US" b="0" i="0" baseline="0" dirty="0"/>
            <a:t> à de </a:t>
          </a:r>
          <a:r>
            <a:rPr lang="en-US" b="0" i="0" baseline="0" dirty="0" err="1"/>
            <a:t>courtes</a:t>
          </a:r>
          <a:r>
            <a:rPr lang="en-US" b="0" i="0" baseline="0" dirty="0"/>
            <a:t> conversations </a:t>
          </a:r>
          <a:r>
            <a:rPr lang="en-US" b="0" i="0" baseline="0" dirty="0" err="1"/>
            <a:t>guidées</a:t>
          </a:r>
          <a:r>
            <a:rPr lang="en-US" b="0" i="0" baseline="0" dirty="0"/>
            <a:t>.</a:t>
          </a:r>
          <a:endParaRPr lang="en-US" dirty="0"/>
        </a:p>
      </dgm:t>
    </dgm:pt>
    <dgm:pt modelId="{06198889-0AFB-46BA-B62A-2E649DF4B51E}" type="parTrans" cxnId="{E9D0D87B-E4B4-4BC8-8ADA-5318B7302F82}">
      <dgm:prSet/>
      <dgm:spPr/>
      <dgm:t>
        <a:bodyPr/>
        <a:lstStyle/>
        <a:p>
          <a:endParaRPr lang="en-US"/>
        </a:p>
      </dgm:t>
    </dgm:pt>
    <dgm:pt modelId="{165312F5-6CA3-452B-A061-1C4B37AB28D6}" type="sibTrans" cxnId="{E9D0D87B-E4B4-4BC8-8ADA-5318B7302F82}">
      <dgm:prSet/>
      <dgm:spPr/>
      <dgm:t>
        <a:bodyPr/>
        <a:lstStyle/>
        <a:p>
          <a:endParaRPr lang="en-US"/>
        </a:p>
      </dgm:t>
    </dgm:pt>
    <dgm:pt modelId="{8092CC90-455A-4634-A3E9-9114BBDD4B4B}">
      <dgm:prSet/>
      <dgm:spPr/>
      <dgm:t>
        <a:bodyPr/>
        <a:lstStyle/>
        <a:p>
          <a:r>
            <a:rPr lang="en-US" b="1" i="0" baseline="0" dirty="0" err="1"/>
            <a:t>Vocabulaire</a:t>
          </a:r>
          <a:r>
            <a:rPr lang="en-US" b="1" i="0" baseline="0" dirty="0"/>
            <a:t> </a:t>
          </a:r>
          <a:r>
            <a:rPr lang="en-US" b="1" i="0" baseline="0" dirty="0" err="1"/>
            <a:t>thématique</a:t>
          </a:r>
          <a:r>
            <a:rPr lang="en-US" b="0" i="0" baseline="0" dirty="0"/>
            <a:t>  :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utilisent</a:t>
          </a:r>
          <a:r>
            <a:rPr lang="en-US" b="0" i="0" baseline="0" dirty="0"/>
            <a:t> un </a:t>
          </a:r>
          <a:r>
            <a:rPr lang="en-US" b="0" i="0" baseline="0" dirty="0" err="1"/>
            <a:t>lexique</a:t>
          </a:r>
          <a:r>
            <a:rPr lang="en-US" b="0" i="0" baseline="0" dirty="0"/>
            <a:t> </a:t>
          </a:r>
          <a:r>
            <a:rPr lang="en-US" b="0" i="0" baseline="0" dirty="0" err="1"/>
            <a:t>lié</a:t>
          </a:r>
          <a:r>
            <a:rPr lang="en-US" b="0" i="0" baseline="0" dirty="0"/>
            <a:t> aux </a:t>
          </a:r>
          <a:r>
            <a:rPr lang="en-US" b="0" i="0" baseline="0" dirty="0" err="1"/>
            <a:t>activités</a:t>
          </a:r>
          <a:r>
            <a:rPr lang="en-US" b="0" i="0" baseline="0" dirty="0"/>
            <a:t>, </a:t>
          </a:r>
          <a:r>
            <a:rPr lang="en-US" b="0" i="0" baseline="0" dirty="0" err="1"/>
            <a:t>objets</a:t>
          </a:r>
          <a:r>
            <a:rPr lang="en-US" b="0" i="0" baseline="0" dirty="0"/>
            <a:t> et conditions </a:t>
          </a:r>
          <a:r>
            <a:rPr lang="en-US" b="0" i="0" baseline="0" dirty="0" err="1"/>
            <a:t>météorologiques</a:t>
          </a:r>
          <a:r>
            <a:rPr lang="en-US" b="0" i="0" baseline="0" dirty="0"/>
            <a:t>.</a:t>
          </a:r>
          <a:endParaRPr lang="en-US" dirty="0"/>
        </a:p>
      </dgm:t>
    </dgm:pt>
    <dgm:pt modelId="{42FE308A-CA2C-42C9-956C-12AB2093BF23}" type="parTrans" cxnId="{D90229F8-4437-437A-B502-88F69526A85D}">
      <dgm:prSet/>
      <dgm:spPr/>
      <dgm:t>
        <a:bodyPr/>
        <a:lstStyle/>
        <a:p>
          <a:endParaRPr lang="en-US"/>
        </a:p>
      </dgm:t>
    </dgm:pt>
    <dgm:pt modelId="{BA52CE0F-5896-4D23-B8D5-6D21C8D5AA13}" type="sibTrans" cxnId="{D90229F8-4437-437A-B502-88F69526A85D}">
      <dgm:prSet/>
      <dgm:spPr/>
      <dgm:t>
        <a:bodyPr/>
        <a:lstStyle/>
        <a:p>
          <a:endParaRPr lang="en-US"/>
        </a:p>
      </dgm:t>
    </dgm:pt>
    <dgm:pt modelId="{9606C822-CA98-4675-9804-DD502AA3D650}" type="pres">
      <dgm:prSet presAssocID="{B364D8CA-F282-49A0-BBCD-9625D7A3B2C4}" presName="diagram" presStyleCnt="0">
        <dgm:presLayoutVars>
          <dgm:dir/>
          <dgm:resizeHandles val="exact"/>
        </dgm:presLayoutVars>
      </dgm:prSet>
      <dgm:spPr/>
    </dgm:pt>
    <dgm:pt modelId="{E2049692-0BF2-4B9F-9D98-95686C3A4533}" type="pres">
      <dgm:prSet presAssocID="{8E9AFCF9-B5CA-4C32-BA9B-046B8C7119FB}" presName="node" presStyleLbl="node1" presStyleIdx="0" presStyleCnt="4">
        <dgm:presLayoutVars>
          <dgm:bulletEnabled val="1"/>
        </dgm:presLayoutVars>
      </dgm:prSet>
      <dgm:spPr/>
    </dgm:pt>
    <dgm:pt modelId="{105503EA-B499-48FE-BE19-AA26BD0B1E27}" type="pres">
      <dgm:prSet presAssocID="{40CFCE0F-3FBF-41AE-9B25-EE670BEDF2BB}" presName="sibTrans" presStyleCnt="0"/>
      <dgm:spPr/>
    </dgm:pt>
    <dgm:pt modelId="{BD8719CE-ACD4-4B5F-A131-73FC2E5B6BEF}" type="pres">
      <dgm:prSet presAssocID="{E5C55821-9538-477C-9471-7CED8DCBDF48}" presName="node" presStyleLbl="node1" presStyleIdx="1" presStyleCnt="4">
        <dgm:presLayoutVars>
          <dgm:bulletEnabled val="1"/>
        </dgm:presLayoutVars>
      </dgm:prSet>
      <dgm:spPr/>
    </dgm:pt>
    <dgm:pt modelId="{3C11236E-C2AD-49A9-932A-873AFD7E0252}" type="pres">
      <dgm:prSet presAssocID="{8E00436E-FCF2-4777-A641-82A5E83A0011}" presName="sibTrans" presStyleCnt="0"/>
      <dgm:spPr/>
    </dgm:pt>
    <dgm:pt modelId="{3D987749-93FB-43C1-95F4-23B9153F23E7}" type="pres">
      <dgm:prSet presAssocID="{B2F1E10B-A535-42CE-B117-0EC19C0A02C4}" presName="node" presStyleLbl="node1" presStyleIdx="2" presStyleCnt="4">
        <dgm:presLayoutVars>
          <dgm:bulletEnabled val="1"/>
        </dgm:presLayoutVars>
      </dgm:prSet>
      <dgm:spPr/>
    </dgm:pt>
    <dgm:pt modelId="{3E544A73-F70D-4DDF-AB3A-9CD16DE61F0D}" type="pres">
      <dgm:prSet presAssocID="{165312F5-6CA3-452B-A061-1C4B37AB28D6}" presName="sibTrans" presStyleCnt="0"/>
      <dgm:spPr/>
    </dgm:pt>
    <dgm:pt modelId="{D9844054-62E9-47BE-851D-A6EFA03B2937}" type="pres">
      <dgm:prSet presAssocID="{8092CC90-455A-4634-A3E9-9114BBDD4B4B}" presName="node" presStyleLbl="node1" presStyleIdx="3" presStyleCnt="4">
        <dgm:presLayoutVars>
          <dgm:bulletEnabled val="1"/>
        </dgm:presLayoutVars>
      </dgm:prSet>
      <dgm:spPr/>
    </dgm:pt>
  </dgm:ptLst>
  <dgm:cxnLst>
    <dgm:cxn modelId="{16E9AF21-DBF5-423E-8F10-9FA38C5C0D3A}" type="presOf" srcId="{8092CC90-455A-4634-A3E9-9114BBDD4B4B}" destId="{D9844054-62E9-47BE-851D-A6EFA03B2937}" srcOrd="0" destOrd="0" presId="urn:microsoft.com/office/officeart/2005/8/layout/default"/>
    <dgm:cxn modelId="{7C5B3627-5AF3-48AD-AAD4-D5946D97C863}" type="presOf" srcId="{8E9AFCF9-B5CA-4C32-BA9B-046B8C7119FB}" destId="{E2049692-0BF2-4B9F-9D98-95686C3A4533}" srcOrd="0" destOrd="0" presId="urn:microsoft.com/office/officeart/2005/8/layout/default"/>
    <dgm:cxn modelId="{6E79355D-F49B-400B-A016-6FB44611C218}" type="presOf" srcId="{B364D8CA-F282-49A0-BBCD-9625D7A3B2C4}" destId="{9606C822-CA98-4675-9804-DD502AA3D650}" srcOrd="0" destOrd="0" presId="urn:microsoft.com/office/officeart/2005/8/layout/default"/>
    <dgm:cxn modelId="{5DA5BB65-5502-4153-94D5-153F09C0931F}" type="presOf" srcId="{E5C55821-9538-477C-9471-7CED8DCBDF48}" destId="{BD8719CE-ACD4-4B5F-A131-73FC2E5B6BEF}" srcOrd="0" destOrd="0" presId="urn:microsoft.com/office/officeart/2005/8/layout/default"/>
    <dgm:cxn modelId="{E9D0D87B-E4B4-4BC8-8ADA-5318B7302F82}" srcId="{B364D8CA-F282-49A0-BBCD-9625D7A3B2C4}" destId="{B2F1E10B-A535-42CE-B117-0EC19C0A02C4}" srcOrd="2" destOrd="0" parTransId="{06198889-0AFB-46BA-B62A-2E649DF4B51E}" sibTransId="{165312F5-6CA3-452B-A061-1C4B37AB28D6}"/>
    <dgm:cxn modelId="{8286FE7D-2B52-400A-8D54-92BCC9568429}" srcId="{B364D8CA-F282-49A0-BBCD-9625D7A3B2C4}" destId="{8E9AFCF9-B5CA-4C32-BA9B-046B8C7119FB}" srcOrd="0" destOrd="0" parTransId="{2779D6D8-ACA0-415D-8C71-991AFC0D5649}" sibTransId="{40CFCE0F-3FBF-41AE-9B25-EE670BEDF2BB}"/>
    <dgm:cxn modelId="{6B77C0D7-4141-428D-A7D7-489D94E89ED8}" srcId="{B364D8CA-F282-49A0-BBCD-9625D7A3B2C4}" destId="{E5C55821-9538-477C-9471-7CED8DCBDF48}" srcOrd="1" destOrd="0" parTransId="{6B29C004-82D0-4A27-A3A1-5E4344B68758}" sibTransId="{8E00436E-FCF2-4777-A641-82A5E83A0011}"/>
    <dgm:cxn modelId="{7F2402E7-2C40-439A-AD1E-5CC312279F95}" type="presOf" srcId="{B2F1E10B-A535-42CE-B117-0EC19C0A02C4}" destId="{3D987749-93FB-43C1-95F4-23B9153F23E7}" srcOrd="0" destOrd="0" presId="urn:microsoft.com/office/officeart/2005/8/layout/default"/>
    <dgm:cxn modelId="{D90229F8-4437-437A-B502-88F69526A85D}" srcId="{B364D8CA-F282-49A0-BBCD-9625D7A3B2C4}" destId="{8092CC90-455A-4634-A3E9-9114BBDD4B4B}" srcOrd="3" destOrd="0" parTransId="{42FE308A-CA2C-42C9-956C-12AB2093BF23}" sibTransId="{BA52CE0F-5896-4D23-B8D5-6D21C8D5AA13}"/>
    <dgm:cxn modelId="{171BABAE-1C3D-4253-A580-1190FAAFE420}" type="presParOf" srcId="{9606C822-CA98-4675-9804-DD502AA3D650}" destId="{E2049692-0BF2-4B9F-9D98-95686C3A4533}" srcOrd="0" destOrd="0" presId="urn:microsoft.com/office/officeart/2005/8/layout/default"/>
    <dgm:cxn modelId="{6D8B2798-E5DE-4090-8273-725B07D352C1}" type="presParOf" srcId="{9606C822-CA98-4675-9804-DD502AA3D650}" destId="{105503EA-B499-48FE-BE19-AA26BD0B1E27}" srcOrd="1" destOrd="0" presId="urn:microsoft.com/office/officeart/2005/8/layout/default"/>
    <dgm:cxn modelId="{574D1D34-F9BE-4252-834C-4B1A8C9E99E5}" type="presParOf" srcId="{9606C822-CA98-4675-9804-DD502AA3D650}" destId="{BD8719CE-ACD4-4B5F-A131-73FC2E5B6BEF}" srcOrd="2" destOrd="0" presId="urn:microsoft.com/office/officeart/2005/8/layout/default"/>
    <dgm:cxn modelId="{9FD42520-A7F7-4D27-93B3-C57E463E7DC2}" type="presParOf" srcId="{9606C822-CA98-4675-9804-DD502AA3D650}" destId="{3C11236E-C2AD-49A9-932A-873AFD7E0252}" srcOrd="3" destOrd="0" presId="urn:microsoft.com/office/officeart/2005/8/layout/default"/>
    <dgm:cxn modelId="{37B82927-515D-4754-840B-F575E729CA17}" type="presParOf" srcId="{9606C822-CA98-4675-9804-DD502AA3D650}" destId="{3D987749-93FB-43C1-95F4-23B9153F23E7}" srcOrd="4" destOrd="0" presId="urn:microsoft.com/office/officeart/2005/8/layout/default"/>
    <dgm:cxn modelId="{A2E0DDEF-F60D-437D-8D26-1A0E5BD5EC00}" type="presParOf" srcId="{9606C822-CA98-4675-9804-DD502AA3D650}" destId="{3E544A73-F70D-4DDF-AB3A-9CD16DE61F0D}" srcOrd="5" destOrd="0" presId="urn:microsoft.com/office/officeart/2005/8/layout/default"/>
    <dgm:cxn modelId="{946B49DE-80B8-4E99-99ED-D62DF36D912D}" type="presParOf" srcId="{9606C822-CA98-4675-9804-DD502AA3D650}" destId="{D9844054-62E9-47BE-851D-A6EFA03B29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0D10D-6417-4094-94D1-316BDD641BBD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2534131-D687-4C3C-ABA7-DD959A11D85B}">
      <dgm:prSet/>
      <dgm:spPr/>
      <dgm:t>
        <a:bodyPr/>
        <a:lstStyle/>
        <a:p>
          <a:r>
            <a:rPr lang="en-US" b="1" i="0" baseline="0"/>
            <a:t>La plage</a:t>
          </a:r>
          <a:r>
            <a:rPr lang="en-US" b="0" i="0" baseline="0"/>
            <a:t> : le sable, les vagues, la mer, le soleil</a:t>
          </a:r>
          <a:endParaRPr lang="en-US"/>
        </a:p>
      </dgm:t>
    </dgm:pt>
    <dgm:pt modelId="{DBD913BE-B87C-4474-A37E-AC4B9B117AF9}" type="parTrans" cxnId="{B0544930-8C4F-4A79-9E98-F86273AD5FEA}">
      <dgm:prSet/>
      <dgm:spPr/>
      <dgm:t>
        <a:bodyPr/>
        <a:lstStyle/>
        <a:p>
          <a:endParaRPr lang="en-US"/>
        </a:p>
      </dgm:t>
    </dgm:pt>
    <dgm:pt modelId="{BF57A0C5-E500-4A3B-AE02-AF8C64FFF57B}" type="sibTrans" cxnId="{B0544930-8C4F-4A79-9E98-F86273AD5FEA}">
      <dgm:prSet/>
      <dgm:spPr/>
      <dgm:t>
        <a:bodyPr/>
        <a:lstStyle/>
        <a:p>
          <a:endParaRPr lang="en-US"/>
        </a:p>
      </dgm:t>
    </dgm:pt>
    <dgm:pt modelId="{3FD7604C-8945-4A3B-A53B-F69DF38F145C}">
      <dgm:prSet/>
      <dgm:spPr/>
      <dgm:t>
        <a:bodyPr/>
        <a:lstStyle/>
        <a:p>
          <a:r>
            <a:rPr lang="en-US" b="1" i="0" baseline="0" dirty="0"/>
            <a:t>Les </a:t>
          </a:r>
          <a:r>
            <a:rPr lang="en-US" b="1" i="0" baseline="0" dirty="0" err="1"/>
            <a:t>objets</a:t>
          </a:r>
          <a:r>
            <a:rPr lang="en-US" b="0" i="0" baseline="0" dirty="0"/>
            <a:t> : un parasol, </a:t>
          </a:r>
          <a:r>
            <a:rPr lang="en-US" b="0" i="0" baseline="0" dirty="0" err="1"/>
            <a:t>une</a:t>
          </a:r>
          <a:r>
            <a:rPr lang="en-US" b="0" i="0" baseline="0" dirty="0"/>
            <a:t> serviette, de la crème </a:t>
          </a:r>
          <a:r>
            <a:rPr lang="en-US" b="0" i="0" baseline="0" dirty="0" err="1"/>
            <a:t>solaire</a:t>
          </a:r>
          <a:r>
            <a:rPr lang="en-US" b="0" i="0" baseline="0" dirty="0"/>
            <a:t>, un seau,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0" i="0" baseline="0" dirty="0" err="1"/>
            <a:t>pelle</a:t>
          </a:r>
          <a:r>
            <a:rPr lang="en-US" b="0" i="0" baseline="0" dirty="0"/>
            <a:t>, un ballon</a:t>
          </a:r>
          <a:endParaRPr lang="en-US" dirty="0"/>
        </a:p>
      </dgm:t>
    </dgm:pt>
    <dgm:pt modelId="{3553C2D3-6A86-42EC-8A7A-E17369F45A61}" type="parTrans" cxnId="{B42113EA-2BB7-4CD3-9D35-C1F8C49FCD12}">
      <dgm:prSet/>
      <dgm:spPr/>
      <dgm:t>
        <a:bodyPr/>
        <a:lstStyle/>
        <a:p>
          <a:endParaRPr lang="en-US"/>
        </a:p>
      </dgm:t>
    </dgm:pt>
    <dgm:pt modelId="{84CEC23A-841F-4498-A5D9-5E74BCF724A4}" type="sibTrans" cxnId="{B42113EA-2BB7-4CD3-9D35-C1F8C49FCD12}">
      <dgm:prSet/>
      <dgm:spPr/>
      <dgm:t>
        <a:bodyPr/>
        <a:lstStyle/>
        <a:p>
          <a:endParaRPr lang="en-US"/>
        </a:p>
      </dgm:t>
    </dgm:pt>
    <dgm:pt modelId="{D65BE5A9-FFB4-4B76-892B-D68E829D4809}">
      <dgm:prSet/>
      <dgm:spPr/>
      <dgm:t>
        <a:bodyPr/>
        <a:lstStyle/>
        <a:p>
          <a:r>
            <a:rPr lang="en-US" b="1" i="0" baseline="0" dirty="0"/>
            <a:t>Les </a:t>
          </a:r>
          <a:r>
            <a:rPr lang="en-US" b="1" i="0" baseline="0" dirty="0" err="1"/>
            <a:t>vêtements</a:t>
          </a:r>
          <a:r>
            <a:rPr lang="en-US" b="1" i="0" baseline="0" dirty="0"/>
            <a:t> </a:t>
          </a:r>
          <a:r>
            <a:rPr lang="en-US" dirty="0"/>
            <a:t>: </a:t>
          </a:r>
          <a:r>
            <a:rPr lang="en-US" b="0" i="0" baseline="0" dirty="0"/>
            <a:t>un maillot de </a:t>
          </a:r>
          <a:r>
            <a:rPr lang="en-US" b="0" i="0" baseline="0" dirty="0" err="1"/>
            <a:t>bain</a:t>
          </a:r>
          <a:r>
            <a:rPr lang="en-US" b="0" i="0" baseline="0" dirty="0"/>
            <a:t>, des lunettes de soleil, un chapeau, des </a:t>
          </a:r>
          <a:r>
            <a:rPr lang="en-US" b="0" i="0" baseline="0" dirty="0" err="1"/>
            <a:t>sandales</a:t>
          </a:r>
          <a:endParaRPr lang="en-US" dirty="0"/>
        </a:p>
      </dgm:t>
    </dgm:pt>
    <dgm:pt modelId="{C47C421A-2E67-4CE0-A68E-BD940B76BE12}" type="parTrans" cxnId="{4D52F99A-89AF-4155-9A0B-2AE47682B296}">
      <dgm:prSet/>
      <dgm:spPr/>
      <dgm:t>
        <a:bodyPr/>
        <a:lstStyle/>
        <a:p>
          <a:endParaRPr lang="en-US"/>
        </a:p>
      </dgm:t>
    </dgm:pt>
    <dgm:pt modelId="{23DFD8C9-0278-4D3A-8630-7E8E501BA17A}" type="sibTrans" cxnId="{4D52F99A-89AF-4155-9A0B-2AE47682B296}">
      <dgm:prSet/>
      <dgm:spPr/>
      <dgm:t>
        <a:bodyPr/>
        <a:lstStyle/>
        <a:p>
          <a:endParaRPr lang="en-US"/>
        </a:p>
      </dgm:t>
    </dgm:pt>
    <dgm:pt modelId="{614E66B4-9FE1-4D8D-B082-8FC17A40C2F1}">
      <dgm:prSet/>
      <dgm:spPr/>
      <dgm:t>
        <a:bodyPr/>
        <a:lstStyle/>
        <a:p>
          <a:r>
            <a:rPr lang="en-US" b="1" i="0" baseline="0"/>
            <a:t>Les activités</a:t>
          </a:r>
          <a:r>
            <a:rPr lang="en-US" b="0" i="0" baseline="0"/>
            <a:t> : nager, bronzer, jouer au frisbee, construire un château de sable, ramasser des coquillages</a:t>
          </a:r>
          <a:endParaRPr lang="en-US"/>
        </a:p>
      </dgm:t>
    </dgm:pt>
    <dgm:pt modelId="{F020A289-9781-4498-B696-2C16A94411E4}" type="parTrans" cxnId="{7363C07A-4070-4BFE-A5F5-FE4E6196731D}">
      <dgm:prSet/>
      <dgm:spPr/>
      <dgm:t>
        <a:bodyPr/>
        <a:lstStyle/>
        <a:p>
          <a:endParaRPr lang="en-US"/>
        </a:p>
      </dgm:t>
    </dgm:pt>
    <dgm:pt modelId="{F9C2F477-93D2-4BF6-896F-CFB4071C4591}" type="sibTrans" cxnId="{7363C07A-4070-4BFE-A5F5-FE4E6196731D}">
      <dgm:prSet/>
      <dgm:spPr/>
      <dgm:t>
        <a:bodyPr/>
        <a:lstStyle/>
        <a:p>
          <a:endParaRPr lang="en-US"/>
        </a:p>
      </dgm:t>
    </dgm:pt>
    <dgm:pt modelId="{A4C6555A-3F13-42B3-B92B-3C1F265063A7}">
      <dgm:prSet/>
      <dgm:spPr/>
      <dgm:t>
        <a:bodyPr/>
        <a:lstStyle/>
        <a:p>
          <a:r>
            <a:rPr lang="en-US" b="1" i="0" baseline="0"/>
            <a:t>La météo :</a:t>
          </a:r>
          <a:r>
            <a:rPr lang="en-US" b="0" i="0" baseline="0"/>
            <a:t> il fait chaud, il fait soleil, il y a du vent, il y a des nuages</a:t>
          </a:r>
          <a:endParaRPr lang="en-US"/>
        </a:p>
      </dgm:t>
    </dgm:pt>
    <dgm:pt modelId="{9589B3A0-D54C-498C-A439-4BF8C17581E1}" type="parTrans" cxnId="{E66C1267-6911-41EA-A008-88F153407791}">
      <dgm:prSet/>
      <dgm:spPr/>
      <dgm:t>
        <a:bodyPr/>
        <a:lstStyle/>
        <a:p>
          <a:endParaRPr lang="en-US"/>
        </a:p>
      </dgm:t>
    </dgm:pt>
    <dgm:pt modelId="{6A7642B6-555D-4B4F-BF8B-0102003FD044}" type="sibTrans" cxnId="{E66C1267-6911-41EA-A008-88F153407791}">
      <dgm:prSet/>
      <dgm:spPr/>
      <dgm:t>
        <a:bodyPr/>
        <a:lstStyle/>
        <a:p>
          <a:endParaRPr lang="en-US"/>
        </a:p>
      </dgm:t>
    </dgm:pt>
    <dgm:pt modelId="{30A13E6F-724C-4006-85C7-EF36CA6DED52}" type="pres">
      <dgm:prSet presAssocID="{E0B0D10D-6417-4094-94D1-316BDD641BBD}" presName="linear" presStyleCnt="0">
        <dgm:presLayoutVars>
          <dgm:animLvl val="lvl"/>
          <dgm:resizeHandles val="exact"/>
        </dgm:presLayoutVars>
      </dgm:prSet>
      <dgm:spPr/>
    </dgm:pt>
    <dgm:pt modelId="{2C96B978-836E-4851-B405-D55BEFF198D1}" type="pres">
      <dgm:prSet presAssocID="{32534131-D687-4C3C-ABA7-DD959A11D8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E21869-3AF1-49F2-9973-310E704C0F3B}" type="pres">
      <dgm:prSet presAssocID="{BF57A0C5-E500-4A3B-AE02-AF8C64FFF57B}" presName="spacer" presStyleCnt="0"/>
      <dgm:spPr/>
    </dgm:pt>
    <dgm:pt modelId="{BBFF399A-0850-4585-A00F-1956AE09809F}" type="pres">
      <dgm:prSet presAssocID="{3FD7604C-8945-4A3B-A53B-F69DF38F14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440432-6D7C-4F7D-9118-D1ED0E1DCB12}" type="pres">
      <dgm:prSet presAssocID="{84CEC23A-841F-4498-A5D9-5E74BCF724A4}" presName="spacer" presStyleCnt="0"/>
      <dgm:spPr/>
    </dgm:pt>
    <dgm:pt modelId="{5FEC0C37-91EA-4A23-9B10-A6FB19BAD5E1}" type="pres">
      <dgm:prSet presAssocID="{D65BE5A9-FFB4-4B76-892B-D68E829D48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480060-6AF2-4CAE-A076-E24784BCB3BA}" type="pres">
      <dgm:prSet presAssocID="{23DFD8C9-0278-4D3A-8630-7E8E501BA17A}" presName="spacer" presStyleCnt="0"/>
      <dgm:spPr/>
    </dgm:pt>
    <dgm:pt modelId="{0B5C8A8B-A562-4169-BF5F-D36392536274}" type="pres">
      <dgm:prSet presAssocID="{614E66B4-9FE1-4D8D-B082-8FC17A40C2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D4580E-B9C7-4F0E-95D5-0ABE4F4EEE42}" type="pres">
      <dgm:prSet presAssocID="{F9C2F477-93D2-4BF6-896F-CFB4071C4591}" presName="spacer" presStyleCnt="0"/>
      <dgm:spPr/>
    </dgm:pt>
    <dgm:pt modelId="{76B7570A-2C61-401F-94A6-897A1541627F}" type="pres">
      <dgm:prSet presAssocID="{A4C6555A-3F13-42B3-B92B-3C1F265063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544930-8C4F-4A79-9E98-F86273AD5FEA}" srcId="{E0B0D10D-6417-4094-94D1-316BDD641BBD}" destId="{32534131-D687-4C3C-ABA7-DD959A11D85B}" srcOrd="0" destOrd="0" parTransId="{DBD913BE-B87C-4474-A37E-AC4B9B117AF9}" sibTransId="{BF57A0C5-E500-4A3B-AE02-AF8C64FFF57B}"/>
    <dgm:cxn modelId="{E66C1267-6911-41EA-A008-88F153407791}" srcId="{E0B0D10D-6417-4094-94D1-316BDD641BBD}" destId="{A4C6555A-3F13-42B3-B92B-3C1F265063A7}" srcOrd="4" destOrd="0" parTransId="{9589B3A0-D54C-498C-A439-4BF8C17581E1}" sibTransId="{6A7642B6-555D-4B4F-BF8B-0102003FD044}"/>
    <dgm:cxn modelId="{7363C07A-4070-4BFE-A5F5-FE4E6196731D}" srcId="{E0B0D10D-6417-4094-94D1-316BDD641BBD}" destId="{614E66B4-9FE1-4D8D-B082-8FC17A40C2F1}" srcOrd="3" destOrd="0" parTransId="{F020A289-9781-4498-B696-2C16A94411E4}" sibTransId="{F9C2F477-93D2-4BF6-896F-CFB4071C4591}"/>
    <dgm:cxn modelId="{E45A1088-858F-4F00-A552-B48C81502838}" type="presOf" srcId="{3FD7604C-8945-4A3B-A53B-F69DF38F145C}" destId="{BBFF399A-0850-4585-A00F-1956AE09809F}" srcOrd="0" destOrd="0" presId="urn:microsoft.com/office/officeart/2005/8/layout/vList2"/>
    <dgm:cxn modelId="{F43E3890-A767-4B2E-BD78-D8580EA007E1}" type="presOf" srcId="{D65BE5A9-FFB4-4B76-892B-D68E829D4809}" destId="{5FEC0C37-91EA-4A23-9B10-A6FB19BAD5E1}" srcOrd="0" destOrd="0" presId="urn:microsoft.com/office/officeart/2005/8/layout/vList2"/>
    <dgm:cxn modelId="{E2556795-5569-4284-86A7-5DD5A57A53B9}" type="presOf" srcId="{32534131-D687-4C3C-ABA7-DD959A11D85B}" destId="{2C96B978-836E-4851-B405-D55BEFF198D1}" srcOrd="0" destOrd="0" presId="urn:microsoft.com/office/officeart/2005/8/layout/vList2"/>
    <dgm:cxn modelId="{4D52F99A-89AF-4155-9A0B-2AE47682B296}" srcId="{E0B0D10D-6417-4094-94D1-316BDD641BBD}" destId="{D65BE5A9-FFB4-4B76-892B-D68E829D4809}" srcOrd="2" destOrd="0" parTransId="{C47C421A-2E67-4CE0-A68E-BD940B76BE12}" sibTransId="{23DFD8C9-0278-4D3A-8630-7E8E501BA17A}"/>
    <dgm:cxn modelId="{81ABEAD6-AA87-4A03-B836-F94A173680C6}" type="presOf" srcId="{E0B0D10D-6417-4094-94D1-316BDD641BBD}" destId="{30A13E6F-724C-4006-85C7-EF36CA6DED52}" srcOrd="0" destOrd="0" presId="urn:microsoft.com/office/officeart/2005/8/layout/vList2"/>
    <dgm:cxn modelId="{278DF3E3-52B3-479E-BED0-E1EB882A4768}" type="presOf" srcId="{614E66B4-9FE1-4D8D-B082-8FC17A40C2F1}" destId="{0B5C8A8B-A562-4169-BF5F-D36392536274}" srcOrd="0" destOrd="0" presId="urn:microsoft.com/office/officeart/2005/8/layout/vList2"/>
    <dgm:cxn modelId="{848822E6-5EC5-40B8-8D1C-B1C4FCC9EE23}" type="presOf" srcId="{A4C6555A-3F13-42B3-B92B-3C1F265063A7}" destId="{76B7570A-2C61-401F-94A6-897A1541627F}" srcOrd="0" destOrd="0" presId="urn:microsoft.com/office/officeart/2005/8/layout/vList2"/>
    <dgm:cxn modelId="{B42113EA-2BB7-4CD3-9D35-C1F8C49FCD12}" srcId="{E0B0D10D-6417-4094-94D1-316BDD641BBD}" destId="{3FD7604C-8945-4A3B-A53B-F69DF38F145C}" srcOrd="1" destOrd="0" parTransId="{3553C2D3-6A86-42EC-8A7A-E17369F45A61}" sibTransId="{84CEC23A-841F-4498-A5D9-5E74BCF724A4}"/>
    <dgm:cxn modelId="{FAE5417B-3E3D-40B7-8E0F-9C4C78B4578D}" type="presParOf" srcId="{30A13E6F-724C-4006-85C7-EF36CA6DED52}" destId="{2C96B978-836E-4851-B405-D55BEFF198D1}" srcOrd="0" destOrd="0" presId="urn:microsoft.com/office/officeart/2005/8/layout/vList2"/>
    <dgm:cxn modelId="{3EEC5A17-C164-4A1B-A25F-958DCE9460E5}" type="presParOf" srcId="{30A13E6F-724C-4006-85C7-EF36CA6DED52}" destId="{ECE21869-3AF1-49F2-9973-310E704C0F3B}" srcOrd="1" destOrd="0" presId="urn:microsoft.com/office/officeart/2005/8/layout/vList2"/>
    <dgm:cxn modelId="{ACF14625-CD1B-4528-B033-DC4A15ADF9B0}" type="presParOf" srcId="{30A13E6F-724C-4006-85C7-EF36CA6DED52}" destId="{BBFF399A-0850-4585-A00F-1956AE09809F}" srcOrd="2" destOrd="0" presId="urn:microsoft.com/office/officeart/2005/8/layout/vList2"/>
    <dgm:cxn modelId="{1B491766-C048-4D39-97FA-CD0119F15DD0}" type="presParOf" srcId="{30A13E6F-724C-4006-85C7-EF36CA6DED52}" destId="{64440432-6D7C-4F7D-9118-D1ED0E1DCB12}" srcOrd="3" destOrd="0" presId="urn:microsoft.com/office/officeart/2005/8/layout/vList2"/>
    <dgm:cxn modelId="{2ECDD447-722E-46EC-9473-6481CE6E4597}" type="presParOf" srcId="{30A13E6F-724C-4006-85C7-EF36CA6DED52}" destId="{5FEC0C37-91EA-4A23-9B10-A6FB19BAD5E1}" srcOrd="4" destOrd="0" presId="urn:microsoft.com/office/officeart/2005/8/layout/vList2"/>
    <dgm:cxn modelId="{E2A0EE7D-85F7-4C00-A083-41137937F919}" type="presParOf" srcId="{30A13E6F-724C-4006-85C7-EF36CA6DED52}" destId="{25480060-6AF2-4CAE-A076-E24784BCB3BA}" srcOrd="5" destOrd="0" presId="urn:microsoft.com/office/officeart/2005/8/layout/vList2"/>
    <dgm:cxn modelId="{B583A307-FDD6-4B73-AAC5-56A5CAA4D944}" type="presParOf" srcId="{30A13E6F-724C-4006-85C7-EF36CA6DED52}" destId="{0B5C8A8B-A562-4169-BF5F-D36392536274}" srcOrd="6" destOrd="0" presId="urn:microsoft.com/office/officeart/2005/8/layout/vList2"/>
    <dgm:cxn modelId="{5427892E-7569-4BD0-AC39-3D79F2DBB926}" type="presParOf" srcId="{30A13E6F-724C-4006-85C7-EF36CA6DED52}" destId="{39D4580E-B9C7-4F0E-95D5-0ABE4F4EEE42}" srcOrd="7" destOrd="0" presId="urn:microsoft.com/office/officeart/2005/8/layout/vList2"/>
    <dgm:cxn modelId="{F043C33B-8F14-4F9E-BCBD-8BA984CB221C}" type="presParOf" srcId="{30A13E6F-724C-4006-85C7-EF36CA6DED52}" destId="{76B7570A-2C61-401F-94A6-897A154162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161A4-995A-4DEB-BF79-DBBD88BC54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7558E3-51CB-4789-A0A6-D1B3378F4F57}">
      <dgm:prSet/>
      <dgm:spPr/>
      <dgm:t>
        <a:bodyPr/>
        <a:lstStyle/>
        <a:p>
          <a:r>
            <a:rPr lang="en-US" b="0" i="0" baseline="0"/>
            <a:t>Affichez ou projetez des images d’objets utiles pour une journée à la plage (serviette, crème solaire, parasol, bouteille d’eau, maillot de bain, etc.).</a:t>
          </a:r>
          <a:endParaRPr lang="en-US"/>
        </a:p>
      </dgm:t>
    </dgm:pt>
    <dgm:pt modelId="{B2BE96A2-FAF4-42DD-9C79-DC284D8778C5}" type="parTrans" cxnId="{9C6A3349-9410-44A5-BAC3-36BFE6C436B3}">
      <dgm:prSet/>
      <dgm:spPr/>
      <dgm:t>
        <a:bodyPr/>
        <a:lstStyle/>
        <a:p>
          <a:endParaRPr lang="en-US"/>
        </a:p>
      </dgm:t>
    </dgm:pt>
    <dgm:pt modelId="{80A23D11-B21E-48C3-8E30-B7D8558B515A}" type="sibTrans" cxnId="{9C6A3349-9410-44A5-BAC3-36BFE6C436B3}">
      <dgm:prSet/>
      <dgm:spPr/>
      <dgm:t>
        <a:bodyPr/>
        <a:lstStyle/>
        <a:p>
          <a:endParaRPr lang="en-US"/>
        </a:p>
      </dgm:t>
    </dgm:pt>
    <dgm:pt modelId="{B63F2B5C-10E4-473C-B932-504DAC8AC0AA}">
      <dgm:prSet/>
      <dgm:spPr/>
      <dgm:t>
        <a:bodyPr/>
        <a:lstStyle/>
        <a:p>
          <a:r>
            <a:rPr lang="en-US" b="0" i="0" baseline="0"/>
            <a:t>Révisez brièvement le vocabulaire essentiel avec la classe.</a:t>
          </a:r>
          <a:endParaRPr lang="en-US"/>
        </a:p>
      </dgm:t>
    </dgm:pt>
    <dgm:pt modelId="{868CE61D-4421-4E23-8D32-36CC76EE1BE5}" type="parTrans" cxnId="{F1EF04CC-A3D8-49A3-9474-C949CCF78508}">
      <dgm:prSet/>
      <dgm:spPr/>
      <dgm:t>
        <a:bodyPr/>
        <a:lstStyle/>
        <a:p>
          <a:endParaRPr lang="en-US"/>
        </a:p>
      </dgm:t>
    </dgm:pt>
    <dgm:pt modelId="{DE515040-1936-4FA3-BB8D-D67D06921D32}" type="sibTrans" cxnId="{F1EF04CC-A3D8-49A3-9474-C949CCF78508}">
      <dgm:prSet/>
      <dgm:spPr/>
      <dgm:t>
        <a:bodyPr/>
        <a:lstStyle/>
        <a:p>
          <a:endParaRPr lang="en-US"/>
        </a:p>
      </dgm:t>
    </dgm:pt>
    <dgm:pt modelId="{0796219C-1329-4D7A-AB40-0D29C2E3C783}" type="pres">
      <dgm:prSet presAssocID="{BA9161A4-995A-4DEB-BF79-DBBD88BC542A}" presName="linear" presStyleCnt="0">
        <dgm:presLayoutVars>
          <dgm:animLvl val="lvl"/>
          <dgm:resizeHandles val="exact"/>
        </dgm:presLayoutVars>
      </dgm:prSet>
      <dgm:spPr/>
    </dgm:pt>
    <dgm:pt modelId="{F8DC96A6-1CA5-4B0E-A13A-A12581771651}" type="pres">
      <dgm:prSet presAssocID="{817558E3-51CB-4789-A0A6-D1B3378F4F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AFBFA2-2E0E-45B9-86D1-EF8E564F35BB}" type="pres">
      <dgm:prSet presAssocID="{80A23D11-B21E-48C3-8E30-B7D8558B515A}" presName="spacer" presStyleCnt="0"/>
      <dgm:spPr/>
    </dgm:pt>
    <dgm:pt modelId="{7062D1D1-DC81-4EF3-952D-F5BD362BF900}" type="pres">
      <dgm:prSet presAssocID="{B63F2B5C-10E4-473C-B932-504DAC8AC0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C6A3349-9410-44A5-BAC3-36BFE6C436B3}" srcId="{BA9161A4-995A-4DEB-BF79-DBBD88BC542A}" destId="{817558E3-51CB-4789-A0A6-D1B3378F4F57}" srcOrd="0" destOrd="0" parTransId="{B2BE96A2-FAF4-42DD-9C79-DC284D8778C5}" sibTransId="{80A23D11-B21E-48C3-8E30-B7D8558B515A}"/>
    <dgm:cxn modelId="{D092524B-F9DF-49A0-8CA3-EC4D6DBA14CA}" type="presOf" srcId="{817558E3-51CB-4789-A0A6-D1B3378F4F57}" destId="{F8DC96A6-1CA5-4B0E-A13A-A12581771651}" srcOrd="0" destOrd="0" presId="urn:microsoft.com/office/officeart/2005/8/layout/vList2"/>
    <dgm:cxn modelId="{5C1D3F78-D7DE-4761-857B-441F68601795}" type="presOf" srcId="{BA9161A4-995A-4DEB-BF79-DBBD88BC542A}" destId="{0796219C-1329-4D7A-AB40-0D29C2E3C783}" srcOrd="0" destOrd="0" presId="urn:microsoft.com/office/officeart/2005/8/layout/vList2"/>
    <dgm:cxn modelId="{F1EF04CC-A3D8-49A3-9474-C949CCF78508}" srcId="{BA9161A4-995A-4DEB-BF79-DBBD88BC542A}" destId="{B63F2B5C-10E4-473C-B932-504DAC8AC0AA}" srcOrd="1" destOrd="0" parTransId="{868CE61D-4421-4E23-8D32-36CC76EE1BE5}" sibTransId="{DE515040-1936-4FA3-BB8D-D67D06921D32}"/>
    <dgm:cxn modelId="{3A15D6D6-7D61-42F3-99B4-238D7D3A6B30}" type="presOf" srcId="{B63F2B5C-10E4-473C-B932-504DAC8AC0AA}" destId="{7062D1D1-DC81-4EF3-952D-F5BD362BF900}" srcOrd="0" destOrd="0" presId="urn:microsoft.com/office/officeart/2005/8/layout/vList2"/>
    <dgm:cxn modelId="{31E3A508-6D13-4C39-8BD1-6DFBED154DFD}" type="presParOf" srcId="{0796219C-1329-4D7A-AB40-0D29C2E3C783}" destId="{F8DC96A6-1CA5-4B0E-A13A-A12581771651}" srcOrd="0" destOrd="0" presId="urn:microsoft.com/office/officeart/2005/8/layout/vList2"/>
    <dgm:cxn modelId="{B28378F6-DBCA-43C8-9D7E-F8D92122F599}" type="presParOf" srcId="{0796219C-1329-4D7A-AB40-0D29C2E3C783}" destId="{2FAFBFA2-2E0E-45B9-86D1-EF8E564F35BB}" srcOrd="1" destOrd="0" presId="urn:microsoft.com/office/officeart/2005/8/layout/vList2"/>
    <dgm:cxn modelId="{409CC955-A7FF-4AED-80CB-EF2D93C6CF08}" type="presParOf" srcId="{0796219C-1329-4D7A-AB40-0D29C2E3C783}" destId="{7062D1D1-DC81-4EF3-952D-F5BD362BF9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9692-0BF2-4B9F-9D98-95686C3A4533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 err="1"/>
            <a:t>Compréhension</a:t>
          </a:r>
          <a:r>
            <a:rPr lang="en-US" sz="2100" b="1" i="0" kern="1200" baseline="0" dirty="0"/>
            <a:t> </a:t>
          </a:r>
          <a:r>
            <a:rPr lang="en-US" sz="2100" b="1" i="0" kern="1200" baseline="0" dirty="0" err="1"/>
            <a:t>orale</a:t>
          </a:r>
          <a:r>
            <a:rPr lang="en-US" sz="2100" b="0" i="0" kern="1200" baseline="0" dirty="0"/>
            <a:t> : 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comprennent</a:t>
          </a:r>
          <a:r>
            <a:rPr lang="en-US" sz="2100" b="0" i="0" kern="1200" baseline="0" dirty="0"/>
            <a:t> des expressions </a:t>
          </a:r>
          <a:r>
            <a:rPr lang="en-US" sz="2100" b="0" i="0" kern="1200" baseline="0" dirty="0" err="1"/>
            <a:t>familières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liées</a:t>
          </a:r>
          <a:r>
            <a:rPr lang="en-US" sz="2100" b="0" i="0" kern="1200" baseline="0" dirty="0"/>
            <a:t> aux </a:t>
          </a:r>
          <a:r>
            <a:rPr lang="en-US" sz="2100" b="0" i="0" kern="1200" baseline="0" dirty="0" err="1"/>
            <a:t>activités</a:t>
          </a:r>
          <a:r>
            <a:rPr lang="en-US" sz="2100" b="0" i="0" kern="1200" baseline="0" dirty="0"/>
            <a:t> à la plage.</a:t>
          </a:r>
          <a:endParaRPr lang="en-US" sz="2100" kern="1200" dirty="0"/>
        </a:p>
      </dsp:txBody>
      <dsp:txXfrm>
        <a:off x="307345" y="1546"/>
        <a:ext cx="3222855" cy="1933713"/>
      </dsp:txXfrm>
    </dsp:sp>
    <dsp:sp modelId="{BD8719CE-ACD4-4B5F-A131-73FC2E5B6BEF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Production </a:t>
          </a:r>
          <a:r>
            <a:rPr lang="en-US" sz="2100" b="1" i="0" kern="1200" baseline="0" dirty="0" err="1"/>
            <a:t>orale</a:t>
          </a:r>
          <a:r>
            <a:rPr lang="en-US" sz="2100" b="0" i="0" kern="1200" baseline="0" dirty="0"/>
            <a:t> :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posent</a:t>
          </a:r>
          <a:r>
            <a:rPr lang="en-US" sz="2100" b="0" i="0" kern="1200" baseline="0" dirty="0"/>
            <a:t> et </a:t>
          </a:r>
          <a:r>
            <a:rPr lang="en-US" sz="2100" b="0" i="0" kern="1200" baseline="0" dirty="0" err="1"/>
            <a:t>répondent</a:t>
          </a:r>
          <a:r>
            <a:rPr lang="en-US" sz="2100" b="0" i="0" kern="1200" baseline="0" dirty="0"/>
            <a:t> à des questions simples pour </a:t>
          </a:r>
          <a:r>
            <a:rPr lang="en-US" sz="2100" b="0" i="0" kern="1200" baseline="0" dirty="0" err="1"/>
            <a:t>planifier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une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journée</a:t>
          </a:r>
          <a:r>
            <a:rPr lang="en-US" sz="2100" b="0" i="0" kern="1200" baseline="0" dirty="0"/>
            <a:t> à la plage.</a:t>
          </a:r>
          <a:endParaRPr lang="en-US" sz="2100" kern="1200" dirty="0"/>
        </a:p>
      </dsp:txBody>
      <dsp:txXfrm>
        <a:off x="3852486" y="1546"/>
        <a:ext cx="3222855" cy="1933713"/>
      </dsp:txXfrm>
    </dsp:sp>
    <dsp:sp modelId="{3D987749-93FB-43C1-95F4-23B9153F23E7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Interaction </a:t>
          </a:r>
          <a:r>
            <a:rPr lang="en-US" sz="2100" b="1" i="0" kern="1200" baseline="0" dirty="0" err="1"/>
            <a:t>orale</a:t>
          </a:r>
          <a:r>
            <a:rPr lang="en-US" sz="2100" b="1" i="0" kern="1200" baseline="0" dirty="0"/>
            <a:t> : </a:t>
          </a:r>
          <a:r>
            <a:rPr lang="en-US" sz="2100" b="0" i="0" kern="1200" baseline="0" dirty="0"/>
            <a:t>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participent</a:t>
          </a:r>
          <a:r>
            <a:rPr lang="en-US" sz="2100" b="0" i="0" kern="1200" baseline="0" dirty="0"/>
            <a:t> à de </a:t>
          </a:r>
          <a:r>
            <a:rPr lang="en-US" sz="2100" b="0" i="0" kern="1200" baseline="0" dirty="0" err="1"/>
            <a:t>courtes</a:t>
          </a:r>
          <a:r>
            <a:rPr lang="en-US" sz="2100" b="0" i="0" kern="1200" baseline="0" dirty="0"/>
            <a:t> conversations </a:t>
          </a:r>
          <a:r>
            <a:rPr lang="en-US" sz="2100" b="0" i="0" kern="1200" baseline="0" dirty="0" err="1"/>
            <a:t>guidées</a:t>
          </a:r>
          <a:r>
            <a:rPr lang="en-US" sz="2100" b="0" i="0" kern="1200" baseline="0" dirty="0"/>
            <a:t>.</a:t>
          </a:r>
          <a:endParaRPr lang="en-US" sz="2100" kern="1200" dirty="0"/>
        </a:p>
      </dsp:txBody>
      <dsp:txXfrm>
        <a:off x="7397627" y="1546"/>
        <a:ext cx="3222855" cy="1933713"/>
      </dsp:txXfrm>
    </dsp:sp>
    <dsp:sp modelId="{D9844054-62E9-47BE-851D-A6EFA03B2937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 err="1"/>
            <a:t>Vocabulaire</a:t>
          </a:r>
          <a:r>
            <a:rPr lang="en-US" sz="2100" b="1" i="0" kern="1200" baseline="0" dirty="0"/>
            <a:t> </a:t>
          </a:r>
          <a:r>
            <a:rPr lang="en-US" sz="2100" b="1" i="0" kern="1200" baseline="0" dirty="0" err="1"/>
            <a:t>thématique</a:t>
          </a:r>
          <a:r>
            <a:rPr lang="en-US" sz="2100" b="0" i="0" kern="1200" baseline="0" dirty="0"/>
            <a:t>  :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utilisent</a:t>
          </a:r>
          <a:r>
            <a:rPr lang="en-US" sz="2100" b="0" i="0" kern="1200" baseline="0" dirty="0"/>
            <a:t> un </a:t>
          </a:r>
          <a:r>
            <a:rPr lang="en-US" sz="2100" b="0" i="0" kern="1200" baseline="0" dirty="0" err="1"/>
            <a:t>lexique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lié</a:t>
          </a:r>
          <a:r>
            <a:rPr lang="en-US" sz="2100" b="0" i="0" kern="1200" baseline="0" dirty="0"/>
            <a:t> aux </a:t>
          </a:r>
          <a:r>
            <a:rPr lang="en-US" sz="2100" b="0" i="0" kern="1200" baseline="0" dirty="0" err="1"/>
            <a:t>activités</a:t>
          </a:r>
          <a:r>
            <a:rPr lang="en-US" sz="2100" b="0" i="0" kern="1200" baseline="0" dirty="0"/>
            <a:t>, </a:t>
          </a:r>
          <a:r>
            <a:rPr lang="en-US" sz="2100" b="0" i="0" kern="1200" baseline="0" dirty="0" err="1"/>
            <a:t>objets</a:t>
          </a:r>
          <a:r>
            <a:rPr lang="en-US" sz="2100" b="0" i="0" kern="1200" baseline="0" dirty="0"/>
            <a:t> et conditions </a:t>
          </a:r>
          <a:r>
            <a:rPr lang="en-US" sz="2100" b="0" i="0" kern="1200" baseline="0" dirty="0" err="1"/>
            <a:t>météorologiques</a:t>
          </a:r>
          <a:r>
            <a:rPr lang="en-US" sz="2100" b="0" i="0" kern="1200" baseline="0" dirty="0"/>
            <a:t>.</a:t>
          </a:r>
          <a:endParaRPr lang="en-US" sz="2100" kern="1200" dirty="0"/>
        </a:p>
      </dsp:txBody>
      <dsp:txXfrm>
        <a:off x="3852486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B978-836E-4851-B405-D55BEFF198D1}">
      <dsp:nvSpPr>
        <dsp:cNvPr id="0" name=""/>
        <dsp:cNvSpPr/>
      </dsp:nvSpPr>
      <dsp:spPr>
        <a:xfrm>
          <a:off x="0" y="768733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La plage</a:t>
          </a:r>
          <a:r>
            <a:rPr lang="en-US" sz="2300" b="0" i="0" kern="1200" baseline="0"/>
            <a:t> : le sable, les vagues, la mer, le soleil</a:t>
          </a:r>
          <a:endParaRPr lang="en-US" sz="2300" kern="1200"/>
        </a:p>
      </dsp:txBody>
      <dsp:txXfrm>
        <a:off x="44828" y="813561"/>
        <a:ext cx="7448568" cy="828647"/>
      </dsp:txXfrm>
    </dsp:sp>
    <dsp:sp modelId="{BBFF399A-0850-4585-A00F-1956AE09809F}">
      <dsp:nvSpPr>
        <dsp:cNvPr id="0" name=""/>
        <dsp:cNvSpPr/>
      </dsp:nvSpPr>
      <dsp:spPr>
        <a:xfrm>
          <a:off x="0" y="1753277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 </a:t>
          </a:r>
          <a:r>
            <a:rPr lang="en-US" sz="2300" b="1" i="0" kern="1200" baseline="0" dirty="0" err="1"/>
            <a:t>objets</a:t>
          </a:r>
          <a:r>
            <a:rPr lang="en-US" sz="2300" b="0" i="0" kern="1200" baseline="0" dirty="0"/>
            <a:t> : un parasol, </a:t>
          </a:r>
          <a:r>
            <a:rPr lang="en-US" sz="2300" b="0" i="0" kern="1200" baseline="0" dirty="0" err="1"/>
            <a:t>une</a:t>
          </a:r>
          <a:r>
            <a:rPr lang="en-US" sz="2300" b="0" i="0" kern="1200" baseline="0" dirty="0"/>
            <a:t> serviette, de la crème </a:t>
          </a:r>
          <a:r>
            <a:rPr lang="en-US" sz="2300" b="0" i="0" kern="1200" baseline="0" dirty="0" err="1"/>
            <a:t>solaire</a:t>
          </a:r>
          <a:r>
            <a:rPr lang="en-US" sz="2300" b="0" i="0" kern="1200" baseline="0" dirty="0"/>
            <a:t>, un seau, </a:t>
          </a:r>
          <a:r>
            <a:rPr lang="en-US" sz="2300" b="0" i="0" kern="1200" baseline="0" dirty="0" err="1"/>
            <a:t>une</a:t>
          </a:r>
          <a:r>
            <a:rPr lang="en-US" sz="2300" b="0" i="0" kern="1200" baseline="0" dirty="0"/>
            <a:t> </a:t>
          </a:r>
          <a:r>
            <a:rPr lang="en-US" sz="2300" b="0" i="0" kern="1200" baseline="0" dirty="0" err="1"/>
            <a:t>pelle</a:t>
          </a:r>
          <a:r>
            <a:rPr lang="en-US" sz="2300" b="0" i="0" kern="1200" baseline="0" dirty="0"/>
            <a:t>, un ballon</a:t>
          </a:r>
          <a:endParaRPr lang="en-US" sz="2300" kern="1200" dirty="0"/>
        </a:p>
      </dsp:txBody>
      <dsp:txXfrm>
        <a:off x="44828" y="1798105"/>
        <a:ext cx="7448568" cy="828647"/>
      </dsp:txXfrm>
    </dsp:sp>
    <dsp:sp modelId="{5FEC0C37-91EA-4A23-9B10-A6FB19BAD5E1}">
      <dsp:nvSpPr>
        <dsp:cNvPr id="0" name=""/>
        <dsp:cNvSpPr/>
      </dsp:nvSpPr>
      <dsp:spPr>
        <a:xfrm>
          <a:off x="0" y="2737821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 </a:t>
          </a:r>
          <a:r>
            <a:rPr lang="en-US" sz="2300" b="1" i="0" kern="1200" baseline="0" dirty="0" err="1"/>
            <a:t>vêtements</a:t>
          </a:r>
          <a:r>
            <a:rPr lang="en-US" sz="2300" b="1" i="0" kern="1200" baseline="0" dirty="0"/>
            <a:t> </a:t>
          </a:r>
          <a:r>
            <a:rPr lang="en-US" sz="2300" kern="1200" dirty="0"/>
            <a:t>: </a:t>
          </a:r>
          <a:r>
            <a:rPr lang="en-US" sz="2300" b="0" i="0" kern="1200" baseline="0" dirty="0"/>
            <a:t>un maillot de </a:t>
          </a:r>
          <a:r>
            <a:rPr lang="en-US" sz="2300" b="0" i="0" kern="1200" baseline="0" dirty="0" err="1"/>
            <a:t>bain</a:t>
          </a:r>
          <a:r>
            <a:rPr lang="en-US" sz="2300" b="0" i="0" kern="1200" baseline="0" dirty="0"/>
            <a:t>, des lunettes de soleil, un chapeau, des </a:t>
          </a:r>
          <a:r>
            <a:rPr lang="en-US" sz="2300" b="0" i="0" kern="1200" baseline="0" dirty="0" err="1"/>
            <a:t>sandales</a:t>
          </a:r>
          <a:endParaRPr lang="en-US" sz="2300" kern="1200" dirty="0"/>
        </a:p>
      </dsp:txBody>
      <dsp:txXfrm>
        <a:off x="44828" y="2782649"/>
        <a:ext cx="7448568" cy="828647"/>
      </dsp:txXfrm>
    </dsp:sp>
    <dsp:sp modelId="{0B5C8A8B-A562-4169-BF5F-D36392536274}">
      <dsp:nvSpPr>
        <dsp:cNvPr id="0" name=""/>
        <dsp:cNvSpPr/>
      </dsp:nvSpPr>
      <dsp:spPr>
        <a:xfrm>
          <a:off x="0" y="3722364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Les activités</a:t>
          </a:r>
          <a:r>
            <a:rPr lang="en-US" sz="2300" b="0" i="0" kern="1200" baseline="0"/>
            <a:t> : nager, bronzer, jouer au frisbee, construire un château de sable, ramasser des coquillages</a:t>
          </a:r>
          <a:endParaRPr lang="en-US" sz="2300" kern="1200"/>
        </a:p>
      </dsp:txBody>
      <dsp:txXfrm>
        <a:off x="44828" y="3767192"/>
        <a:ext cx="7448568" cy="828647"/>
      </dsp:txXfrm>
    </dsp:sp>
    <dsp:sp modelId="{76B7570A-2C61-401F-94A6-897A1541627F}">
      <dsp:nvSpPr>
        <dsp:cNvPr id="0" name=""/>
        <dsp:cNvSpPr/>
      </dsp:nvSpPr>
      <dsp:spPr>
        <a:xfrm>
          <a:off x="0" y="4706908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La météo :</a:t>
          </a:r>
          <a:r>
            <a:rPr lang="en-US" sz="2300" b="0" i="0" kern="1200" baseline="0"/>
            <a:t> il fait chaud, il fait soleil, il y a du vent, il y a des nuages</a:t>
          </a:r>
          <a:endParaRPr lang="en-US" sz="2300" kern="1200"/>
        </a:p>
      </dsp:txBody>
      <dsp:txXfrm>
        <a:off x="44828" y="4751736"/>
        <a:ext cx="7448568" cy="828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C96A6-1CA5-4B0E-A13A-A12581771651}">
      <dsp:nvSpPr>
        <dsp:cNvPr id="0" name=""/>
        <dsp:cNvSpPr/>
      </dsp:nvSpPr>
      <dsp:spPr>
        <a:xfrm>
          <a:off x="0" y="86359"/>
          <a:ext cx="6666833" cy="259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Affichez ou projetez des images d’objets utiles pour une journée à la plage (serviette, crème solaire, parasol, bouteille d’eau, maillot de bain, etc.).</a:t>
          </a:r>
          <a:endParaRPr lang="en-US" sz="3000" kern="1200"/>
        </a:p>
      </dsp:txBody>
      <dsp:txXfrm>
        <a:off x="126795" y="213154"/>
        <a:ext cx="6413243" cy="2343810"/>
      </dsp:txXfrm>
    </dsp:sp>
    <dsp:sp modelId="{7062D1D1-DC81-4EF3-952D-F5BD362BF900}">
      <dsp:nvSpPr>
        <dsp:cNvPr id="0" name=""/>
        <dsp:cNvSpPr/>
      </dsp:nvSpPr>
      <dsp:spPr>
        <a:xfrm>
          <a:off x="0" y="2770160"/>
          <a:ext cx="6666833" cy="2597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Révisez brièvement le vocabulaire essentiel avec la classe.</a:t>
          </a:r>
          <a:endParaRPr lang="en-US" sz="3000" kern="1200"/>
        </a:p>
      </dsp:txBody>
      <dsp:txXfrm>
        <a:off x="126795" y="2896955"/>
        <a:ext cx="6413243" cy="234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1C12-A840-C49F-708F-B8EADBCE8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0937E-7E3F-5B45-61A4-F217C262F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5D09-0F8D-B681-8F7F-0BBA89B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AD6C-F5BE-665C-F1A0-F60E10B9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E471-CB11-7F35-DCD8-526F345E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41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9DF0-1A3F-29BD-802F-FCC458D9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6F010-D279-438F-AD79-81D94AAC7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A870-E3BB-1D58-212D-D02A5C5D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95494-0DCC-BA05-FC8A-446E8256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6424-9B3C-C71F-5351-30FBB6DB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88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C67E7-A59D-E456-07C7-27B8ABD42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F5F1B-9390-9917-94FC-5831A002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02A29-2CA5-57B6-A97A-FF0EE96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9AD8-EB4C-FDBE-E878-9BE1C289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314D-1248-6756-56FC-5BA3F430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42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3FA2-EC57-CF0E-8FF5-E14D1664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AC81-B8D3-B373-9E22-93155BEF7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F592-7A59-6C84-F0C2-1D78B40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617B-0EE7-DC3E-E218-54C3DB56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8FA0-632B-7DF8-3EA4-202587F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3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E3D5-83FE-84AE-CB3E-25507D82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4A333-73FF-5759-8C4C-FE704A6BB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AABDE-CE93-13E2-B972-D8E91C21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C0AF-B777-A360-CEDA-5D591F67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4E19-109D-80B2-34FC-C45A1673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6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5DDA-5D76-03D1-6FAE-94D4086E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6217-056D-9EDD-B17B-8847410B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25BFD-73DD-2203-6E1C-45D29B0F9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F2A5-5874-CB9C-265F-2078C12A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37EC-828A-DB08-644B-CB972143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ACC9-2A26-F8D5-F3E3-28A7D39C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58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CDD-E68D-EAEC-1DAA-DDB50B23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3972-B138-2BF7-419C-933D90F9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D3A6C-E695-A182-85C2-54E1128C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A9F03-57A4-207B-A557-31FA7BB4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C2D6E-A54C-CC1F-1EFD-7302D6A35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1631F-D945-D4D5-0C45-765C5C5F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76945-08AC-6F7E-C8BE-E593DD0C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F1116-A3CA-0CFE-AA04-85A5A8DA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1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F23A-A2A8-8578-42FB-6336D312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80D1F-1997-9092-10B5-6119A5C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08BBC-B2E9-3C2F-3E0B-3A116DF3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D8D80-B9FD-7A18-F54B-C1E4BEE5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6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9013-A1BE-095D-0E9E-6882C593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E0BB-169E-36A9-02E6-756455BC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C2D2-C259-7C90-31EE-D3288CFE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3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2492-EAC8-53A4-139A-37D1A461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FF03-3EF0-C0BC-91A5-3556F878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D4CCD-68BF-D531-7F6B-F7122B8D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6D0F-E514-BFC9-46DE-B2639E76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9733C-788B-E1C8-A854-58422123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400F-CFEB-2B28-6B5E-D6B08A36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41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2365-380A-D6CC-BADE-49FDB0D4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C1B82-2045-0A31-F06A-3813F2625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0ADBD-3DE3-6BC5-9D66-EED288EB1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A7D5-3174-8CB9-1D02-B44DD969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72FF1-53CE-F5A2-0CF5-F9D898CC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9B2A8-CABA-F4E2-21E3-0DA9125F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0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79D35-68E9-948E-E0A1-50560E25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FA04-EC36-8594-344E-B3A884B6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FE46-42BF-AD16-4935-131CB7E52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FA5E7-9150-4D22-AE2A-13D6983ECC01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C225-32D6-1E4B-8635-EB16E2A55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E37F-DA5C-E843-833A-CB772E135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5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_HbBogtm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2F68D-0A5E-C3C4-12EA-2990AD18F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2835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 b="1" u="sng" kern="1200" dirty="0">
                <a:latin typeface="+mj-lt"/>
                <a:ea typeface="+mj-ea"/>
                <a:cs typeface="+mj-cs"/>
              </a:rPr>
              <a:t>Une </a:t>
            </a:r>
            <a:r>
              <a:rPr lang="en-US" sz="6600" b="1" u="sng" kern="1200" dirty="0" err="1">
                <a:latin typeface="+mj-lt"/>
                <a:ea typeface="+mj-ea"/>
                <a:cs typeface="+mj-cs"/>
              </a:rPr>
              <a:t>journée</a:t>
            </a:r>
            <a:r>
              <a:rPr lang="en-US" sz="6600" b="1" u="sng" kern="1200" dirty="0">
                <a:latin typeface="+mj-lt"/>
                <a:ea typeface="+mj-ea"/>
                <a:cs typeface="+mj-cs"/>
              </a:rPr>
              <a:t> à la plage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2BAAC-3D5D-E745-FE20-2ED75C16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20" y="4229433"/>
            <a:ext cx="6254748" cy="25210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Un plan de </a:t>
            </a:r>
            <a:r>
              <a:rPr lang="en-US" sz="2000" b="1" dirty="0" err="1"/>
              <a:t>leçon</a:t>
            </a:r>
            <a:r>
              <a:rPr lang="en-US" sz="2000" b="1" dirty="0"/>
              <a:t>: 5</a:t>
            </a:r>
            <a:r>
              <a:rPr lang="en-US" sz="2000" b="1" baseline="30000" dirty="0"/>
              <a:t>ième</a:t>
            </a:r>
            <a:r>
              <a:rPr lang="en-US" sz="2000" b="1" dirty="0"/>
              <a:t> </a:t>
            </a:r>
            <a:r>
              <a:rPr lang="en-US" sz="2000" b="1" dirty="0" err="1"/>
              <a:t>année</a:t>
            </a:r>
            <a:r>
              <a:rPr lang="en-US" sz="2000" b="1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Français Cadre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All images used in this lesson plan are sourced from the Microsoft PowerPoint image library and are used in accordance with Microsoft’s content usage terms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4280" y="1425925"/>
            <a:ext cx="4226492" cy="781456"/>
          </a:xfrm>
          <a:prstGeom prst="rect">
            <a:avLst/>
          </a:prstGeom>
          <a:noFill/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r cluster in the night sky">
            <a:extLst>
              <a:ext uri="{FF2B5EF4-FFF2-40B4-BE49-F238E27FC236}">
                <a16:creationId xmlns:a16="http://schemas.microsoft.com/office/drawing/2014/main" id="{8C240731-F587-21C5-577E-CDF2055B2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6873824" y="2516118"/>
            <a:ext cx="2903468" cy="2045667"/>
          </a:xfrm>
          <a:prstGeom prst="rect">
            <a:avLst/>
          </a:prstGeom>
        </p:spPr>
      </p:pic>
      <p:pic>
        <p:nvPicPr>
          <p:cNvPr id="8" name="Picture 7" descr="Colorful beach balls">
            <a:extLst>
              <a:ext uri="{FF2B5EF4-FFF2-40B4-BE49-F238E27FC236}">
                <a16:creationId xmlns:a16="http://schemas.microsoft.com/office/drawing/2014/main" id="{CDECEE81-E47D-09DD-C1B1-00066809A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96" y="4740861"/>
            <a:ext cx="2903467" cy="1938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EB8FF-12E0-03B3-5FAB-EA64E7B6A9E1}"/>
              </a:ext>
            </a:extLst>
          </p:cNvPr>
          <p:cNvSpPr txBox="1"/>
          <p:nvPr/>
        </p:nvSpPr>
        <p:spPr>
          <a:xfrm>
            <a:off x="7772356" y="874722"/>
            <a:ext cx="422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234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DC3B9-B0B3-4BE7-518B-7B04D830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</a:rPr>
              <a:t>Après le visionnement 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64EB-4F28-5DD5-4DF4-14BD9CA7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Demandez aux élèves d’identifier en français </a:t>
            </a:r>
            <a:r>
              <a:rPr lang="fr-FR" b="1" dirty="0">
                <a:effectLst/>
              </a:rPr>
              <a:t>au moins cinq choses</a:t>
            </a:r>
            <a:r>
              <a:rPr lang="fr-FR" dirty="0">
                <a:effectLst/>
              </a:rPr>
              <a:t> qu’ils ont reconnues dans la vidéo.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Proposez des questions simples :</a:t>
            </a:r>
            <a:endParaRPr lang="fr-FR" dirty="0"/>
          </a:p>
          <a:p>
            <a:r>
              <a:rPr lang="fr-FR" i="1" dirty="0">
                <a:effectLst/>
              </a:rPr>
              <a:t>« Qu’est‑ce que tu as vu sur les plages »</a:t>
            </a:r>
            <a:endParaRPr lang="fr-FR" dirty="0"/>
          </a:p>
          <a:p>
            <a:r>
              <a:rPr lang="fr-FR" i="1" dirty="0">
                <a:effectLst/>
              </a:rPr>
              <a:t>« Quels objets as‑tu reconnus »</a:t>
            </a:r>
            <a:endParaRPr lang="fr-FR" dirty="0"/>
          </a:p>
          <a:p>
            <a:r>
              <a:rPr lang="fr-FR" i="1" dirty="0">
                <a:effectLst/>
              </a:rPr>
              <a:t>« Quelles activités as‑tu vues »</a:t>
            </a:r>
            <a:endParaRPr lang="fr-FR" dirty="0"/>
          </a:p>
          <a:p>
            <a:r>
              <a:rPr lang="fr-FR" i="1" dirty="0">
                <a:effectLst/>
              </a:rPr>
              <a:t>« Quelle plage as‑tu trouvée la plus belle »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7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40757-756D-8D88-16F5-F689ABD1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Objectifs d’apprentissage ( Français cadre, 5e année)</a:t>
            </a:r>
            <a:endParaRPr lang="en-CA" sz="34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DD14675-A255-BF05-CD5E-8E634034D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165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68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ea foam on beach">
            <a:extLst>
              <a:ext uri="{FF2B5EF4-FFF2-40B4-BE49-F238E27FC236}">
                <a16:creationId xmlns:a16="http://schemas.microsoft.com/office/drawing/2014/main" id="{E2539FB1-527B-E561-3694-7399CDE2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D4F02-1E3F-181B-706E-53308A5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Vocabulaire thématique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Rectangle 1">
            <a:extLst>
              <a:ext uri="{FF2B5EF4-FFF2-40B4-BE49-F238E27FC236}">
                <a16:creationId xmlns:a16="http://schemas.microsoft.com/office/drawing/2014/main" id="{9CD86D3F-47FC-590E-1543-E2DDC6F88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96311"/>
              </p:ext>
            </p:extLst>
          </p:nvPr>
        </p:nvGraphicFramePr>
        <p:xfrm>
          <a:off x="4237464" y="144966"/>
          <a:ext cx="7538224" cy="639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15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0FD1A8D-9883-4F29-9F47-188D4563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8A56E-4878-4600-B943-6EE54E2E6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1094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191B2-EC45-81D4-DA9D-6B1C6AA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1"/>
            <a:ext cx="7237141" cy="1260088"/>
          </a:xfrm>
        </p:spPr>
        <p:txBody>
          <a:bodyPr anchor="b">
            <a:normAutofit/>
          </a:bodyPr>
          <a:lstStyle/>
          <a:p>
            <a:pPr algn="ctr"/>
            <a:r>
              <a:rPr lang="fr-FR" sz="3200" b="1" u="sng" dirty="0">
                <a:solidFill>
                  <a:srgbClr val="595959"/>
                </a:solidFill>
              </a:rPr>
              <a:t>Conversations modèles (simples et interactives)</a:t>
            </a:r>
            <a:endParaRPr lang="en-CA" sz="3200" b="1" u="sng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6AB6-55A6-8591-26B4-9893C705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752"/>
            <a:ext cx="8104131" cy="531913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Planifier la journée</a:t>
            </a:r>
          </a:p>
          <a:p>
            <a:pPr marL="514350" indent="-514350">
              <a:buAutoNum type="arabicPeriod"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Qu’est‑ce que tu veux faire à la plage aujourd’hui </a:t>
            </a:r>
            <a:r>
              <a:rPr lang="fr-FR" sz="2000" dirty="0">
                <a:solidFill>
                  <a:srgbClr val="595959"/>
                </a:solidFill>
              </a:rPr>
              <a:t>? </a:t>
            </a:r>
            <a:endParaRPr lang="fr-FR" sz="2000" dirty="0">
              <a:solidFill>
                <a:srgbClr val="595959"/>
              </a:solidFill>
              <a:effectLst/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Je veux nager et construire un château de sable. Et toi ? 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Moi, je veux jouer au frisbee.</a:t>
            </a:r>
            <a:endParaRPr lang="fr-F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Parler des objets </a:t>
            </a:r>
          </a:p>
          <a:p>
            <a:pPr marL="0" indent="0">
              <a:buNone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As‑tu apporté ta crème solaire ?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Oui, j’ai ma crème solaire et mes lunettes de soleil.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Super, j’ai un parasol si tu veux de l’ombre.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Décrire la météo </a:t>
            </a:r>
          </a:p>
          <a:p>
            <a:pPr marL="0" indent="0">
              <a:buNone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Il fait très chaud aujourd’hui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Oui, et il y a beaucoup de soleil. On doit mettre de la crème solaire.</a:t>
            </a:r>
            <a:endParaRPr lang="fr-FR" sz="2000" dirty="0">
              <a:solidFill>
                <a:srgbClr val="595959"/>
              </a:solidFill>
            </a:endParaRPr>
          </a:p>
          <a:p>
            <a:endParaRPr lang="en-CA" sz="1400" dirty="0">
              <a:solidFill>
                <a:srgbClr val="595959"/>
              </a:solidFill>
            </a:endParaRPr>
          </a:p>
        </p:txBody>
      </p:sp>
      <p:pic>
        <p:nvPicPr>
          <p:cNvPr id="7" name="Graphic 6" descr="Shell outline">
            <a:extLst>
              <a:ext uri="{FF2B5EF4-FFF2-40B4-BE49-F238E27FC236}">
                <a16:creationId xmlns:a16="http://schemas.microsoft.com/office/drawing/2014/main" id="{779558DD-F09B-FBF6-0117-A069BE1860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16681" y="685798"/>
            <a:ext cx="2662769" cy="1834377"/>
          </a:xfrm>
          <a:prstGeom prst="rect">
            <a:avLst/>
          </a:prstGeom>
        </p:spPr>
      </p:pic>
      <p:pic>
        <p:nvPicPr>
          <p:cNvPr id="5" name="Graphic 4" descr="Beach umbrella with solid fill">
            <a:extLst>
              <a:ext uri="{FF2B5EF4-FFF2-40B4-BE49-F238E27FC236}">
                <a16:creationId xmlns:a16="http://schemas.microsoft.com/office/drawing/2014/main" id="{3F839C0E-13F0-869E-FA3F-9577569737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2821" y="3688709"/>
            <a:ext cx="2176557" cy="2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4D66F-52D0-087B-08F5-0D84EBC1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100">
                <a:solidFill>
                  <a:srgbClr val="FFFFFF"/>
                </a:solidFill>
              </a:rPr>
              <a:t>Comment planifier et préparer une journée à la plage </a:t>
            </a:r>
            <a:endParaRPr lang="en-CA" sz="31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CCBA6BC-EBA6-FC97-BA5E-F92908561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274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9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4D7A0-13E6-28DA-18B5-B2105333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90" y="365126"/>
            <a:ext cx="7328208" cy="883812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Mise </a:t>
            </a:r>
            <a:r>
              <a:rPr lang="en-CA" b="1" dirty="0" err="1"/>
              <a:t>en</a:t>
            </a:r>
            <a:r>
              <a:rPr lang="en-CA" b="1" dirty="0"/>
              <a:t> situation </a:t>
            </a:r>
          </a:p>
        </p:txBody>
      </p:sp>
      <p:pic>
        <p:nvPicPr>
          <p:cNvPr id="6" name="Picture 5" descr="Beach chairs on the sand">
            <a:extLst>
              <a:ext uri="{FF2B5EF4-FFF2-40B4-BE49-F238E27FC236}">
                <a16:creationId xmlns:a16="http://schemas.microsoft.com/office/drawing/2014/main" id="{CF018A90-CB54-2B27-4B97-6AB5BD1F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0"/>
          <a:stretch>
            <a:fillRect/>
          </a:stretch>
        </p:blipFill>
        <p:spPr>
          <a:xfrm>
            <a:off x="0" y="0"/>
            <a:ext cx="3058279" cy="34290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17B4-9338-8930-DF88-8D0581FD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538" y="1359462"/>
            <a:ext cx="8775023" cy="53758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</a:rPr>
              <a:t>Annoncez aux élèves :</a:t>
            </a:r>
            <a:endParaRPr lang="fr-FR" b="1" dirty="0"/>
          </a:p>
          <a:p>
            <a:r>
              <a:rPr lang="fr-FR" b="1" dirty="0">
                <a:effectLst/>
              </a:rPr>
              <a:t>« Aujourd’hui, vous allez planifier et préparer une journée à la plage avec un partenaire. Vous devrez décider quoi apporter, ce que vous voulez faire et comment vous organiser. » </a:t>
            </a:r>
          </a:p>
          <a:p>
            <a:r>
              <a:rPr lang="fr-FR" b="1" dirty="0">
                <a:effectLst/>
              </a:rPr>
              <a:t>Faites une courte démonstration avec un élève volontaire :</a:t>
            </a:r>
            <a:endParaRPr lang="fr-FR" b="1" dirty="0"/>
          </a:p>
          <a:p>
            <a:r>
              <a:rPr lang="fr-FR" b="1" i="1" dirty="0">
                <a:effectLst/>
              </a:rPr>
              <a:t>« Qu’est‑ce que tu veux apporter à la plage »</a:t>
            </a:r>
            <a:endParaRPr lang="fr-FR" b="1" dirty="0"/>
          </a:p>
          <a:p>
            <a:r>
              <a:rPr lang="fr-FR" b="1" i="1" dirty="0">
                <a:effectLst/>
              </a:rPr>
              <a:t>« Moi, j’apporte… »</a:t>
            </a:r>
            <a:endParaRPr lang="fr-FR" b="1" dirty="0"/>
          </a:p>
          <a:p>
            <a:r>
              <a:rPr lang="fr-FR" b="1" i="1" dirty="0">
                <a:effectLst/>
              </a:rPr>
              <a:t>« Qu’est‑ce que tu veux faire à la plage »</a:t>
            </a:r>
            <a:endParaRPr lang="fr-FR" b="1" dirty="0"/>
          </a:p>
          <a:p>
            <a:r>
              <a:rPr lang="fr-FR" b="1" i="1" dirty="0">
                <a:effectLst/>
              </a:rPr>
              <a:t>« Je veux… »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252750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D05E4-C389-025B-80F7-7E49B1D3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339796"/>
            <a:ext cx="4977976" cy="819932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solidFill>
                  <a:schemeClr val="tx2"/>
                </a:solidFill>
              </a:rPr>
              <a:t>Travail </a:t>
            </a:r>
            <a:r>
              <a:rPr lang="en-CA" sz="3600" dirty="0" err="1">
                <a:solidFill>
                  <a:schemeClr val="tx2"/>
                </a:solidFill>
              </a:rPr>
              <a:t>en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dirty="0" err="1">
                <a:solidFill>
                  <a:schemeClr val="tx2"/>
                </a:solidFill>
              </a:rPr>
              <a:t>dyades</a:t>
            </a:r>
            <a:endParaRPr lang="en-CA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Subtitles">
            <a:extLst>
              <a:ext uri="{FF2B5EF4-FFF2-40B4-BE49-F238E27FC236}">
                <a16:creationId xmlns:a16="http://schemas.microsoft.com/office/drawing/2014/main" id="{4C81AB5F-2535-D026-76FF-1C0A56E417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A144-0516-0AD7-C2FB-71B854F0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537" y="1402560"/>
            <a:ext cx="6083512" cy="51156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  <a:effectLst/>
              </a:rPr>
              <a:t>Les élèves doivent discuter et décider ensemble : </a:t>
            </a:r>
          </a:p>
          <a:p>
            <a:pPr marL="0" indent="0">
              <a:buNone/>
            </a:pP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Les objets à apporter</a:t>
            </a:r>
            <a:r>
              <a:rPr lang="fr-FR" sz="2400" dirty="0">
                <a:solidFill>
                  <a:schemeClr val="tx2"/>
                </a:solidFill>
                <a:effectLst/>
              </a:rPr>
              <a:t> 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Nous avons besoin de…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Les activités à faire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Je veux… et toi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La météo et la sécurité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Il fait soleil, alors…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L’organisation du départ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À quelle heure partons‑nous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Les élèves doivent produire </a:t>
            </a:r>
            <a:r>
              <a:rPr lang="fr-FR" sz="2400" b="1" dirty="0">
                <a:solidFill>
                  <a:schemeClr val="tx2"/>
                </a:solidFill>
                <a:effectLst/>
              </a:rPr>
              <a:t>un mini‑plan oral</a:t>
            </a:r>
            <a:r>
              <a:rPr lang="fr-FR" sz="2400" dirty="0">
                <a:solidFill>
                  <a:schemeClr val="tx2"/>
                </a:solidFill>
                <a:effectLst/>
              </a:rPr>
              <a:t> de 2-3 minutes.</a:t>
            </a:r>
            <a:endParaRPr lang="fr-F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7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31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8BE7-3903-C314-4331-4B892AA3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Vidéo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5089-3ECA-8025-D723-35AA8566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731079" cy="6081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/>
              <a:t>Les élèves vont regarder une </a:t>
            </a:r>
            <a:r>
              <a:rPr lang="fr-FR" sz="2000" b="1" dirty="0"/>
              <a:t>courte vidéo</a:t>
            </a:r>
            <a:r>
              <a:rPr lang="fr-FR" sz="2000" dirty="0"/>
              <a:t> qui présente quelques‑unes des plus belles plages du monde.</a:t>
            </a:r>
          </a:p>
          <a:p>
            <a:pPr marL="0" indent="0">
              <a:buNone/>
            </a:pPr>
            <a:r>
              <a:rPr lang="fr-FR" sz="2000" dirty="0"/>
              <a:t>Cette vidéo servira de point de départ pour enrichir le vocabulaire lié à la plage et pour encourager les élèves à </a:t>
            </a:r>
            <a:r>
              <a:rPr lang="fr-FR" sz="2000" b="1" dirty="0"/>
              <a:t>identifier des objets, des lieux et des éléments naturels</a:t>
            </a:r>
            <a:r>
              <a:rPr lang="fr-FR" sz="2000" dirty="0"/>
              <a:t> en français.</a:t>
            </a:r>
          </a:p>
          <a:p>
            <a:pPr marL="0" indent="0">
              <a:buNone/>
            </a:pPr>
            <a:r>
              <a:rPr lang="fr-FR" sz="2000" dirty="0"/>
              <a:t>Voici le lien: </a:t>
            </a:r>
            <a:r>
              <a:rPr lang="fr-FR" sz="2000" dirty="0">
                <a:hlinkClick r:id="rId2"/>
              </a:rPr>
              <a:t>TOP 10 des plus belle plage du monde – YouTube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ffectLst/>
              </a:rPr>
              <a:t>Expliquez aux élèves :</a:t>
            </a:r>
            <a:endParaRPr lang="fr-FR" sz="2000" b="1" dirty="0"/>
          </a:p>
          <a:p>
            <a:r>
              <a:rPr lang="fr-FR" sz="2000" dirty="0">
                <a:effectLst/>
              </a:rPr>
              <a:t>« Vous allez regarder une vidéo qui montre différentes plages dans le monde. Pendant le visionnement, essayez d’identifier des choses que vous reconnaissez : des objets, des animaux, des activités, des éléments de la nature. »</a:t>
            </a:r>
            <a:endParaRPr lang="fr-FR" sz="2000" dirty="0"/>
          </a:p>
          <a:p>
            <a:r>
              <a:rPr lang="fr-FR" sz="2000" dirty="0">
                <a:effectLst/>
              </a:rPr>
              <a:t>Révisez rapidement quelques mots clés :</a:t>
            </a:r>
            <a:endParaRPr lang="fr-FR" sz="2000" dirty="0"/>
          </a:p>
          <a:p>
            <a:r>
              <a:rPr lang="fr-FR" sz="2000" i="1" dirty="0">
                <a:effectLst/>
              </a:rPr>
              <a:t>le sable, les vagues, la mer, un parasol, une serviette, un palmier, un bateau, des rochers, des coquillages…</a:t>
            </a:r>
            <a:endParaRPr lang="fr-FR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7543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ED923-C62D-CC4D-77BE-04460160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</a:rPr>
              <a:t>Pendant le visionnement de la vidéo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B5F91B-6A52-9EA9-E95A-9B43467B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>
                <a:effectLst/>
              </a:rPr>
              <a:t>Vous pouvez </a:t>
            </a:r>
            <a:r>
              <a:rPr lang="fr-FR" sz="2600" b="1">
                <a:effectLst/>
              </a:rPr>
              <a:t>arrêter la vidéo à tout moment</a:t>
            </a:r>
            <a:r>
              <a:rPr lang="fr-FR" sz="2600">
                <a:effectLst/>
              </a:rPr>
              <a:t> pour :</a:t>
            </a:r>
            <a:endParaRPr lang="fr-FR" sz="2600"/>
          </a:p>
          <a:p>
            <a:r>
              <a:rPr lang="fr-FR" sz="2600">
                <a:effectLst/>
              </a:rPr>
              <a:t>expliquer un mot ou une image,</a:t>
            </a:r>
            <a:endParaRPr lang="fr-FR" sz="2600"/>
          </a:p>
          <a:p>
            <a:r>
              <a:rPr lang="fr-FR" sz="2600">
                <a:effectLst/>
              </a:rPr>
              <a:t>demander aux élèves ce qu’ils voient,</a:t>
            </a:r>
            <a:endParaRPr lang="fr-FR" sz="2600"/>
          </a:p>
          <a:p>
            <a:r>
              <a:rPr lang="fr-FR" sz="2600">
                <a:effectLst/>
              </a:rPr>
              <a:t>faire répéter un mot important,</a:t>
            </a:r>
            <a:endParaRPr lang="fr-FR" sz="2600"/>
          </a:p>
          <a:p>
            <a:r>
              <a:rPr lang="fr-FR" sz="2600">
                <a:effectLst/>
              </a:rPr>
              <a:t>vérifier la compréhension. </a:t>
            </a:r>
          </a:p>
          <a:p>
            <a:endParaRPr lang="fr-FR" sz="2600"/>
          </a:p>
          <a:p>
            <a:pPr marL="0" indent="0">
              <a:buNone/>
            </a:pPr>
            <a:r>
              <a:rPr lang="fr-FR" sz="2600">
                <a:effectLst/>
              </a:rPr>
              <a:t>Encouragez les élèves à dire spontanément :</a:t>
            </a:r>
            <a:endParaRPr lang="fr-FR" sz="2600"/>
          </a:p>
          <a:p>
            <a:r>
              <a:rPr lang="fr-FR" sz="2600" i="1">
                <a:effectLst/>
              </a:rPr>
              <a:t>« Je vois… »</a:t>
            </a:r>
            <a:endParaRPr lang="fr-FR" sz="2600"/>
          </a:p>
          <a:p>
            <a:r>
              <a:rPr lang="fr-FR" sz="2600" i="1">
                <a:effectLst/>
              </a:rPr>
              <a:t>« Je reconnais… »</a:t>
            </a:r>
            <a:endParaRPr lang="fr-FR" sz="2600"/>
          </a:p>
          <a:p>
            <a:r>
              <a:rPr lang="fr-FR" sz="2600" i="1">
                <a:effectLst/>
              </a:rPr>
              <a:t>« C’est… »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95904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816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Une journée à la plage</vt:lpstr>
      <vt:lpstr>Objectifs d’apprentissage ( Français cadre, 5e année)</vt:lpstr>
      <vt:lpstr>Vocabulaire thématique</vt:lpstr>
      <vt:lpstr>Conversations modèles (simples et interactives)</vt:lpstr>
      <vt:lpstr>Comment planifier et préparer une journée à la plage </vt:lpstr>
      <vt:lpstr>Mise en situation </vt:lpstr>
      <vt:lpstr>Travail en dyades</vt:lpstr>
      <vt:lpstr>Vidéo</vt:lpstr>
      <vt:lpstr>Pendant le visionnement de la vidéo</vt:lpstr>
      <vt:lpstr>Après le visionnement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2026-05-13T19:52:36Z</dcterms:created>
  <dcterms:modified xsi:type="dcterms:W3CDTF">2026-06-30T14:41:55Z</dcterms:modified>
</cp:coreProperties>
</file>