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460F3-2063-4D88-81C4-1CC24F64B26F}" v="36" dt="2026-03-18T20:07:51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modSld">
      <pc:chgData name="Cecile Robertson" userId="60d9e854ded97a0d" providerId="LiveId" clId="{65D81530-A6A4-40A2-9A62-26A0E2A241CD}" dt="2026-03-18T20:08:36.686" v="930" actId="26606"/>
      <pc:docMkLst>
        <pc:docMk/>
      </pc:docMkLst>
      <pc:sldChg chg="addSp delSp modSp mod setBg">
        <pc:chgData name="Cecile Robertson" userId="60d9e854ded97a0d" providerId="LiveId" clId="{65D81530-A6A4-40A2-9A62-26A0E2A241CD}" dt="2026-03-18T19:45:35.617" v="31" actId="20577"/>
        <pc:sldMkLst>
          <pc:docMk/>
          <pc:sldMk cId="1797013389" sldId="256"/>
        </pc:sldMkLst>
        <pc:spChg chg="mod">
          <ac:chgData name="Cecile Robertson" userId="60d9e854ded97a0d" providerId="LiveId" clId="{65D81530-A6A4-40A2-9A62-26A0E2A241CD}" dt="2026-03-18T19:45:07.387" v="20" actId="122"/>
          <ac:spMkLst>
            <pc:docMk/>
            <pc:sldMk cId="1797013389" sldId="256"/>
            <ac:spMk id="2" creationId="{78DCEE3E-91EF-27A9-8A37-70EC59C5944C}"/>
          </ac:spMkLst>
        </pc:spChg>
        <pc:spChg chg="mod">
          <ac:chgData name="Cecile Robertson" userId="60d9e854ded97a0d" providerId="LiveId" clId="{65D81530-A6A4-40A2-9A62-26A0E2A241CD}" dt="2026-03-18T19:45:35.617" v="31" actId="20577"/>
          <ac:spMkLst>
            <pc:docMk/>
            <pc:sldMk cId="1797013389" sldId="256"/>
            <ac:spMk id="3" creationId="{356C2922-26CD-8A52-94EF-7A37144B1A08}"/>
          </ac:spMkLst>
        </pc:spChg>
        <pc:spChg chg="add del">
          <ac:chgData name="Cecile Robertson" userId="60d9e854ded97a0d" providerId="LiveId" clId="{65D81530-A6A4-40A2-9A62-26A0E2A241CD}" dt="2026-03-18T19:44:44.041" v="15" actId="26606"/>
          <ac:spMkLst>
            <pc:docMk/>
            <pc:sldMk cId="1797013389" sldId="256"/>
            <ac:spMk id="11" creationId="{352BEC0E-22F8-46D0-9632-375DB541B06C}"/>
          </ac:spMkLst>
        </pc:spChg>
        <pc:spChg chg="add del">
          <ac:chgData name="Cecile Robertson" userId="60d9e854ded97a0d" providerId="LiveId" clId="{65D81530-A6A4-40A2-9A62-26A0E2A241CD}" dt="2026-03-18T19:44:44.041" v="15" actId="26606"/>
          <ac:spMkLst>
            <pc:docMk/>
            <pc:sldMk cId="1797013389" sldId="256"/>
            <ac:spMk id="13" creationId="{3FCFB1DE-0B7E-48CC-BA90-B2AB0889F9D6}"/>
          </ac:spMkLst>
        </pc:spChg>
        <pc:spChg chg="add">
          <ac:chgData name="Cecile Robertson" userId="60d9e854ded97a0d" providerId="LiveId" clId="{65D81530-A6A4-40A2-9A62-26A0E2A241CD}" dt="2026-03-18T19:44:44.041" v="15" actId="26606"/>
          <ac:spMkLst>
            <pc:docMk/>
            <pc:sldMk cId="1797013389" sldId="256"/>
            <ac:spMk id="18" creationId="{B5DAA40F-4F28-4316-934E-C55D7C3AA018}"/>
          </ac:spMkLst>
        </pc:spChg>
        <pc:spChg chg="add">
          <ac:chgData name="Cecile Robertson" userId="60d9e854ded97a0d" providerId="LiveId" clId="{65D81530-A6A4-40A2-9A62-26A0E2A241CD}" dt="2026-03-18T19:44:44.041" v="15" actId="26606"/>
          <ac:spMkLst>
            <pc:docMk/>
            <pc:sldMk cId="1797013389" sldId="256"/>
            <ac:spMk id="20" creationId="{F6D467C8-A8E0-468B-B88D-9CEEE37BFC59}"/>
          </ac:spMkLst>
        </pc:spChg>
        <pc:spChg chg="add">
          <ac:chgData name="Cecile Robertson" userId="60d9e854ded97a0d" providerId="LiveId" clId="{65D81530-A6A4-40A2-9A62-26A0E2A241CD}" dt="2026-03-18T19:44:44.041" v="15" actId="26606"/>
          <ac:spMkLst>
            <pc:docMk/>
            <pc:sldMk cId="1797013389" sldId="256"/>
            <ac:spMk id="22" creationId="{62677C27-4325-4BE2-B2C9-B721DA9E3CD4}"/>
          </ac:spMkLst>
        </pc:spChg>
        <pc:picChg chg="mod ord">
          <ac:chgData name="Cecile Robertson" userId="60d9e854ded97a0d" providerId="LiveId" clId="{65D81530-A6A4-40A2-9A62-26A0E2A241CD}" dt="2026-03-18T19:44:44.041" v="15" actId="26606"/>
          <ac:picMkLst>
            <pc:docMk/>
            <pc:sldMk cId="1797013389" sldId="256"/>
            <ac:picMk id="4" creationId="{2061F40B-600B-9D51-6791-04D8A5BC69E7}"/>
          </ac:picMkLst>
        </pc:picChg>
        <pc:picChg chg="add mod">
          <ac:chgData name="Cecile Robertson" userId="60d9e854ded97a0d" providerId="LiveId" clId="{65D81530-A6A4-40A2-9A62-26A0E2A241CD}" dt="2026-03-18T19:44:44.041" v="15" actId="26606"/>
          <ac:picMkLst>
            <pc:docMk/>
            <pc:sldMk cId="1797013389" sldId="256"/>
            <ac:picMk id="6" creationId="{39B94D0B-9B84-A88B-F21C-529A1C8A60B9}"/>
          </ac:picMkLst>
        </pc:picChg>
      </pc:sldChg>
      <pc:sldChg chg="addSp delSp modSp new mod setBg">
        <pc:chgData name="Cecile Robertson" userId="60d9e854ded97a0d" providerId="LiveId" clId="{65D81530-A6A4-40A2-9A62-26A0E2A241CD}" dt="2026-03-18T19:47:20.920" v="56" actId="255"/>
        <pc:sldMkLst>
          <pc:docMk/>
          <pc:sldMk cId="2875194826" sldId="257"/>
        </pc:sldMkLst>
        <pc:spChg chg="mod">
          <ac:chgData name="Cecile Robertson" userId="60d9e854ded97a0d" providerId="LiveId" clId="{65D81530-A6A4-40A2-9A62-26A0E2A241CD}" dt="2026-03-18T19:46:50.630" v="48" actId="26606"/>
          <ac:spMkLst>
            <pc:docMk/>
            <pc:sldMk cId="2875194826" sldId="257"/>
            <ac:spMk id="2" creationId="{C889E668-5657-12CC-8E45-E0E9554BFE8E}"/>
          </ac:spMkLst>
        </pc:spChg>
        <pc:spChg chg="mod ord">
          <ac:chgData name="Cecile Robertson" userId="60d9e854ded97a0d" providerId="LiveId" clId="{65D81530-A6A4-40A2-9A62-26A0E2A241CD}" dt="2026-03-18T19:47:20.920" v="56" actId="255"/>
          <ac:spMkLst>
            <pc:docMk/>
            <pc:sldMk cId="2875194826" sldId="257"/>
            <ac:spMk id="3" creationId="{263C8803-35BB-A66E-25E7-8F7746D59E2A}"/>
          </ac:spMkLst>
        </pc:spChg>
        <pc:spChg chg="add del">
          <ac:chgData name="Cecile Robertson" userId="60d9e854ded97a0d" providerId="LiveId" clId="{65D81530-A6A4-40A2-9A62-26A0E2A241CD}" dt="2026-03-18T19:46:50.614" v="47" actId="26606"/>
          <ac:spMkLst>
            <pc:docMk/>
            <pc:sldMk cId="2875194826" sldId="257"/>
            <ac:spMk id="12" creationId="{5AC1364A-3E3D-4F0D-8776-78AF3A270DD6}"/>
          </ac:spMkLst>
        </pc:spChg>
        <pc:spChg chg="add del">
          <ac:chgData name="Cecile Robertson" userId="60d9e854ded97a0d" providerId="LiveId" clId="{65D81530-A6A4-40A2-9A62-26A0E2A241CD}" dt="2026-03-18T19:46:50.614" v="47" actId="26606"/>
          <ac:spMkLst>
            <pc:docMk/>
            <pc:sldMk cId="2875194826" sldId="257"/>
            <ac:spMk id="14" creationId="{3FCFB1DE-0B7E-48CC-BA90-B2AB0889F9D6}"/>
          </ac:spMkLst>
        </pc:spChg>
        <pc:spChg chg="add">
          <ac:chgData name="Cecile Robertson" userId="60d9e854ded97a0d" providerId="LiveId" clId="{65D81530-A6A4-40A2-9A62-26A0E2A241CD}" dt="2026-03-18T19:46:50.630" v="48" actId="26606"/>
          <ac:spMkLst>
            <pc:docMk/>
            <pc:sldMk cId="2875194826" sldId="257"/>
            <ac:spMk id="16" creationId="{0B936867-6407-43FB-9DE6-1B0879D0CB31}"/>
          </ac:spMkLst>
        </pc:spChg>
        <pc:spChg chg="add">
          <ac:chgData name="Cecile Robertson" userId="60d9e854ded97a0d" providerId="LiveId" clId="{65D81530-A6A4-40A2-9A62-26A0E2A241CD}" dt="2026-03-18T19:46:50.630" v="48" actId="26606"/>
          <ac:spMkLst>
            <pc:docMk/>
            <pc:sldMk cId="2875194826" sldId="257"/>
            <ac:spMk id="17" creationId="{B712E947-0734-45F9-9C4F-41114EC3A33E}"/>
          </ac:spMkLst>
        </pc:spChg>
        <pc:spChg chg="add">
          <ac:chgData name="Cecile Robertson" userId="60d9e854ded97a0d" providerId="LiveId" clId="{65D81530-A6A4-40A2-9A62-26A0E2A241CD}" dt="2026-03-18T19:46:50.630" v="48" actId="26606"/>
          <ac:spMkLst>
            <pc:docMk/>
            <pc:sldMk cId="2875194826" sldId="257"/>
            <ac:spMk id="18" creationId="{ACD0B258-678B-4A8C-894F-848AF24A1922}"/>
          </ac:spMkLst>
        </pc:spChg>
        <pc:spChg chg="add">
          <ac:chgData name="Cecile Robertson" userId="60d9e854ded97a0d" providerId="LiveId" clId="{65D81530-A6A4-40A2-9A62-26A0E2A241CD}" dt="2026-03-18T19:46:50.630" v="48" actId="26606"/>
          <ac:spMkLst>
            <pc:docMk/>
            <pc:sldMk cId="2875194826" sldId="257"/>
            <ac:spMk id="19" creationId="{4C6B5652-C661-4C58-B937-F0F490F7FCB2}"/>
          </ac:spMkLst>
        </pc:spChg>
        <pc:spChg chg="add">
          <ac:chgData name="Cecile Robertson" userId="60d9e854ded97a0d" providerId="LiveId" clId="{65D81530-A6A4-40A2-9A62-26A0E2A241CD}" dt="2026-03-18T19:46:50.630" v="48" actId="26606"/>
          <ac:spMkLst>
            <pc:docMk/>
            <pc:sldMk cId="2875194826" sldId="257"/>
            <ac:spMk id="20" creationId="{C8D58395-74AF-401A-AF2F-76B6FCF71DFE}"/>
          </ac:spMkLst>
        </pc:spChg>
        <pc:spChg chg="add">
          <ac:chgData name="Cecile Robertson" userId="60d9e854ded97a0d" providerId="LiveId" clId="{65D81530-A6A4-40A2-9A62-26A0E2A241CD}" dt="2026-03-18T19:46:50.630" v="48" actId="26606"/>
          <ac:spMkLst>
            <pc:docMk/>
            <pc:sldMk cId="2875194826" sldId="257"/>
            <ac:spMk id="22" creationId="{2F003F3F-F118-41D2-AA3F-74DB0D1970BB}"/>
          </ac:spMkLst>
        </pc:spChg>
        <pc:picChg chg="add mod ord">
          <ac:chgData name="Cecile Robertson" userId="60d9e854ded97a0d" providerId="LiveId" clId="{65D81530-A6A4-40A2-9A62-26A0E2A241CD}" dt="2026-03-18T19:47:10.515" v="54" actId="1076"/>
          <ac:picMkLst>
            <pc:docMk/>
            <pc:sldMk cId="2875194826" sldId="257"/>
            <ac:picMk id="5" creationId="{546F1CAE-E77E-0E2D-E593-0A44CB4A51D7}"/>
          </ac:picMkLst>
        </pc:picChg>
        <pc:picChg chg="add mod">
          <ac:chgData name="Cecile Robertson" userId="60d9e854ded97a0d" providerId="LiveId" clId="{65D81530-A6A4-40A2-9A62-26A0E2A241CD}" dt="2026-03-18T19:47:00.188" v="51" actId="1076"/>
          <ac:picMkLst>
            <pc:docMk/>
            <pc:sldMk cId="2875194826" sldId="257"/>
            <ac:picMk id="7" creationId="{200F0951-0D27-25EA-FB1F-3C759883143C}"/>
          </ac:picMkLst>
        </pc:picChg>
      </pc:sldChg>
      <pc:sldChg chg="addSp delSp modSp new mod setBg">
        <pc:chgData name="Cecile Robertson" userId="60d9e854ded97a0d" providerId="LiveId" clId="{65D81530-A6A4-40A2-9A62-26A0E2A241CD}" dt="2026-03-18T19:49:00.320" v="126" actId="114"/>
        <pc:sldMkLst>
          <pc:docMk/>
          <pc:sldMk cId="1597949421" sldId="258"/>
        </pc:sldMkLst>
        <pc:spChg chg="mod">
          <ac:chgData name="Cecile Robertson" userId="60d9e854ded97a0d" providerId="LiveId" clId="{65D81530-A6A4-40A2-9A62-26A0E2A241CD}" dt="2026-03-18T19:48:44.923" v="125" actId="20577"/>
          <ac:spMkLst>
            <pc:docMk/>
            <pc:sldMk cId="1597949421" sldId="258"/>
            <ac:spMk id="2" creationId="{82FA651E-A467-69BB-FEA6-B5FB30EA2852}"/>
          </ac:spMkLst>
        </pc:spChg>
        <pc:spChg chg="del">
          <ac:chgData name="Cecile Robertson" userId="60d9e854ded97a0d" providerId="LiveId" clId="{65D81530-A6A4-40A2-9A62-26A0E2A241CD}" dt="2026-03-18T19:48:05.171" v="59"/>
          <ac:spMkLst>
            <pc:docMk/>
            <pc:sldMk cId="1597949421" sldId="258"/>
            <ac:spMk id="3" creationId="{6A5ACCAD-25F9-11FB-FDEC-AA68B67B1EC4}"/>
          </ac:spMkLst>
        </pc:spChg>
        <pc:spChg chg="add del mod">
          <ac:chgData name="Cecile Robertson" userId="60d9e854ded97a0d" providerId="LiveId" clId="{65D81530-A6A4-40A2-9A62-26A0E2A241CD}" dt="2026-03-18T19:48:42.629" v="124" actId="26606"/>
          <ac:spMkLst>
            <pc:docMk/>
            <pc:sldMk cId="1597949421" sldId="258"/>
            <ac:spMk id="4" creationId="{19C6A2DE-5864-A2A4-EF3A-C8161B6C4A47}"/>
          </ac:spMkLst>
        </pc:spChg>
        <pc:spChg chg="add">
          <ac:chgData name="Cecile Robertson" userId="60d9e854ded97a0d" providerId="LiveId" clId="{65D81530-A6A4-40A2-9A62-26A0E2A241CD}" dt="2026-03-18T19:48:42.629" v="124" actId="26606"/>
          <ac:spMkLst>
            <pc:docMk/>
            <pc:sldMk cId="1597949421" sldId="258"/>
            <ac:spMk id="10" creationId="{2E442304-DDBD-4F7B-8017-36BCC863FB40}"/>
          </ac:spMkLst>
        </pc:spChg>
        <pc:spChg chg="add">
          <ac:chgData name="Cecile Robertson" userId="60d9e854ded97a0d" providerId="LiveId" clId="{65D81530-A6A4-40A2-9A62-26A0E2A241CD}" dt="2026-03-18T19:48:42.629" v="124" actId="26606"/>
          <ac:spMkLst>
            <pc:docMk/>
            <pc:sldMk cId="1597949421" sldId="258"/>
            <ac:spMk id="12" creationId="{5E107275-3853-46FD-A241-DE4355A42675}"/>
          </ac:spMkLst>
        </pc:spChg>
        <pc:graphicFrameChg chg="add mod">
          <ac:chgData name="Cecile Robertson" userId="60d9e854ded97a0d" providerId="LiveId" clId="{65D81530-A6A4-40A2-9A62-26A0E2A241CD}" dt="2026-03-18T19:49:00.320" v="126" actId="114"/>
          <ac:graphicFrameMkLst>
            <pc:docMk/>
            <pc:sldMk cId="1597949421" sldId="258"/>
            <ac:graphicFrameMk id="6" creationId="{6A59DFCD-4730-E18C-8D92-291D80ADCAF2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18T19:52:50.729" v="607" actId="26606"/>
        <pc:sldMkLst>
          <pc:docMk/>
          <pc:sldMk cId="1556747230" sldId="259"/>
        </pc:sldMkLst>
        <pc:spChg chg="mod">
          <ac:chgData name="Cecile Robertson" userId="60d9e854ded97a0d" providerId="LiveId" clId="{65D81530-A6A4-40A2-9A62-26A0E2A241CD}" dt="2026-03-18T19:52:50.729" v="607" actId="26606"/>
          <ac:spMkLst>
            <pc:docMk/>
            <pc:sldMk cId="1556747230" sldId="259"/>
            <ac:spMk id="2" creationId="{6E43E427-FA89-7A53-C863-E8F5CB4C9D66}"/>
          </ac:spMkLst>
        </pc:spChg>
        <pc:spChg chg="mod">
          <ac:chgData name="Cecile Robertson" userId="60d9e854ded97a0d" providerId="LiveId" clId="{65D81530-A6A4-40A2-9A62-26A0E2A241CD}" dt="2026-03-18T19:52:50.729" v="607" actId="26606"/>
          <ac:spMkLst>
            <pc:docMk/>
            <pc:sldMk cId="1556747230" sldId="259"/>
            <ac:spMk id="3" creationId="{CEA2F10E-3140-34FE-DEE1-1D6F1F80C17C}"/>
          </ac:spMkLst>
        </pc:spChg>
        <pc:spChg chg="add del mod">
          <ac:chgData name="Cecile Robertson" userId="60d9e854ded97a0d" providerId="LiveId" clId="{65D81530-A6A4-40A2-9A62-26A0E2A241CD}" dt="2026-03-18T19:52:01.424" v="601" actId="21"/>
          <ac:spMkLst>
            <pc:docMk/>
            <pc:sldMk cId="1556747230" sldId="259"/>
            <ac:spMk id="4" creationId="{3188CAF6-6910-D6F6-E213-33AE578A130C}"/>
          </ac:spMkLst>
        </pc:spChg>
        <pc:spChg chg="add">
          <ac:chgData name="Cecile Robertson" userId="60d9e854ded97a0d" providerId="LiveId" clId="{65D81530-A6A4-40A2-9A62-26A0E2A241CD}" dt="2026-03-18T19:52:50.729" v="607" actId="26606"/>
          <ac:spMkLst>
            <pc:docMk/>
            <pc:sldMk cId="1556747230" sldId="259"/>
            <ac:spMk id="11" creationId="{45D37F4E-DDB4-456B-97E0-9937730A039F}"/>
          </ac:spMkLst>
        </pc:spChg>
        <pc:spChg chg="add">
          <ac:chgData name="Cecile Robertson" userId="60d9e854ded97a0d" providerId="LiveId" clId="{65D81530-A6A4-40A2-9A62-26A0E2A241CD}" dt="2026-03-18T19:52:50.729" v="607" actId="26606"/>
          <ac:spMkLst>
            <pc:docMk/>
            <pc:sldMk cId="1556747230" sldId="259"/>
            <ac:spMk id="13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18T19:52:50.729" v="607" actId="26606"/>
          <ac:picMkLst>
            <pc:docMk/>
            <pc:sldMk cId="1556747230" sldId="259"/>
            <ac:picMk id="6" creationId="{4C3B92F8-2ABD-2408-8402-ACC7213EBFFB}"/>
          </ac:picMkLst>
        </pc:picChg>
      </pc:sldChg>
      <pc:sldChg chg="addSp modSp new mod setBg">
        <pc:chgData name="Cecile Robertson" userId="60d9e854ded97a0d" providerId="LiveId" clId="{65D81530-A6A4-40A2-9A62-26A0E2A241CD}" dt="2026-03-18T19:57:53.888" v="684" actId="20577"/>
        <pc:sldMkLst>
          <pc:docMk/>
          <pc:sldMk cId="804926630" sldId="260"/>
        </pc:sldMkLst>
        <pc:spChg chg="mod">
          <ac:chgData name="Cecile Robertson" userId="60d9e854ded97a0d" providerId="LiveId" clId="{65D81530-A6A4-40A2-9A62-26A0E2A241CD}" dt="2026-03-18T19:57:06.318" v="669" actId="26606"/>
          <ac:spMkLst>
            <pc:docMk/>
            <pc:sldMk cId="804926630" sldId="260"/>
            <ac:spMk id="2" creationId="{C93A03C1-D8EA-18C6-04F6-3BC72A59C165}"/>
          </ac:spMkLst>
        </pc:spChg>
        <pc:spChg chg="mod">
          <ac:chgData name="Cecile Robertson" userId="60d9e854ded97a0d" providerId="LiveId" clId="{65D81530-A6A4-40A2-9A62-26A0E2A241CD}" dt="2026-03-18T19:57:53.888" v="684" actId="20577"/>
          <ac:spMkLst>
            <pc:docMk/>
            <pc:sldMk cId="804926630" sldId="260"/>
            <ac:spMk id="3" creationId="{7191062A-0307-773B-1D5D-E76C7D5297E3}"/>
          </ac:spMkLst>
        </pc:spChg>
        <pc:spChg chg="add">
          <ac:chgData name="Cecile Robertson" userId="60d9e854ded97a0d" providerId="LiveId" clId="{65D81530-A6A4-40A2-9A62-26A0E2A241CD}" dt="2026-03-18T19:57:06.318" v="669" actId="26606"/>
          <ac:spMkLst>
            <pc:docMk/>
            <pc:sldMk cId="804926630" sldId="260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19:57:06.318" v="669" actId="26606"/>
          <ac:spMkLst>
            <pc:docMk/>
            <pc:sldMk cId="804926630" sldId="260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19:57:06.318" v="669" actId="26606"/>
          <ac:spMkLst>
            <pc:docMk/>
            <pc:sldMk cId="804926630" sldId="260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19:57:09.822" v="670" actId="26606"/>
        <pc:sldMkLst>
          <pc:docMk/>
          <pc:sldMk cId="3049931656" sldId="261"/>
        </pc:sldMkLst>
        <pc:spChg chg="mod">
          <ac:chgData name="Cecile Robertson" userId="60d9e854ded97a0d" providerId="LiveId" clId="{65D81530-A6A4-40A2-9A62-26A0E2A241CD}" dt="2026-03-18T19:57:09.822" v="670" actId="26606"/>
          <ac:spMkLst>
            <pc:docMk/>
            <pc:sldMk cId="3049931656" sldId="261"/>
            <ac:spMk id="2" creationId="{106DC7FB-E211-85A8-94FB-EAD55850EE07}"/>
          </ac:spMkLst>
        </pc:spChg>
        <pc:spChg chg="mod">
          <ac:chgData name="Cecile Robertson" userId="60d9e854ded97a0d" providerId="LiveId" clId="{65D81530-A6A4-40A2-9A62-26A0E2A241CD}" dt="2026-03-18T19:57:09.822" v="670" actId="26606"/>
          <ac:spMkLst>
            <pc:docMk/>
            <pc:sldMk cId="3049931656" sldId="261"/>
            <ac:spMk id="3" creationId="{0436169B-2E98-90D4-7485-55D0C6913764}"/>
          </ac:spMkLst>
        </pc:spChg>
        <pc:spChg chg="add">
          <ac:chgData name="Cecile Robertson" userId="60d9e854ded97a0d" providerId="LiveId" clId="{65D81530-A6A4-40A2-9A62-26A0E2A241CD}" dt="2026-03-18T19:57:09.822" v="670" actId="26606"/>
          <ac:spMkLst>
            <pc:docMk/>
            <pc:sldMk cId="3049931656" sldId="261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3-18T19:57:09.822" v="670" actId="26606"/>
          <ac:spMkLst>
            <pc:docMk/>
            <pc:sldMk cId="3049931656" sldId="261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3-18T19:57:09.822" v="670" actId="26606"/>
          <ac:spMkLst>
            <pc:docMk/>
            <pc:sldMk cId="3049931656" sldId="261"/>
            <ac:spMk id="12" creationId="{5B7778FC-632E-4DCA-A7CB-0D7731CCF970}"/>
          </ac:spMkLst>
        </pc:spChg>
        <pc:spChg chg="add">
          <ac:chgData name="Cecile Robertson" userId="60d9e854ded97a0d" providerId="LiveId" clId="{65D81530-A6A4-40A2-9A62-26A0E2A241CD}" dt="2026-03-18T19:57:09.822" v="670" actId="26606"/>
          <ac:spMkLst>
            <pc:docMk/>
            <pc:sldMk cId="3049931656" sldId="261"/>
            <ac:spMk id="14" creationId="{FA23A907-97FB-4A8F-880A-DD77401C4296}"/>
          </ac:spMkLst>
        </pc:spChg>
      </pc:sldChg>
      <pc:sldChg chg="addSp modSp new mod setBg">
        <pc:chgData name="Cecile Robertson" userId="60d9e854ded97a0d" providerId="LiveId" clId="{65D81530-A6A4-40A2-9A62-26A0E2A241CD}" dt="2026-03-18T19:57:14.652" v="671" actId="26606"/>
        <pc:sldMkLst>
          <pc:docMk/>
          <pc:sldMk cId="2336237093" sldId="262"/>
        </pc:sldMkLst>
        <pc:spChg chg="mo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2" creationId="{CB3C3A7B-C960-0DC9-EBBE-A1F6579EA72D}"/>
          </ac:spMkLst>
        </pc:spChg>
        <pc:spChg chg="mo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3" creationId="{834BC425-6AF3-2ED2-84AE-B0748CF7724C}"/>
          </ac:spMkLst>
        </pc:spChg>
        <pc:spChg chg="ad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8" creationId="{E92FEB64-6EEA-4759-B4A4-BD2C1E660BA8}"/>
          </ac:spMkLst>
        </pc:spChg>
        <pc:spChg chg="ad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12" creationId="{14847E93-7DC1-4D4B-8829-B19AA7137C50}"/>
          </ac:spMkLst>
        </pc:spChg>
        <pc:spChg chg="ad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14" creationId="{5566D6E1-03A1-4D73-A4E0-35D74D568A04}"/>
          </ac:spMkLst>
        </pc:spChg>
        <pc:spChg chg="ad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16" creationId="{9F835A99-04AC-494A-A572-AFE8413CC938}"/>
          </ac:spMkLst>
        </pc:spChg>
        <pc:spChg chg="ad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18" creationId="{7B786209-1B0B-4CA9-9BDD-F7327066A84D}"/>
          </ac:spMkLst>
        </pc:spChg>
        <pc:spChg chg="ad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20" creationId="{2D2964BB-484D-45AE-AD66-D407D0629652}"/>
          </ac:spMkLst>
        </pc:spChg>
        <pc:spChg chg="add">
          <ac:chgData name="Cecile Robertson" userId="60d9e854ded97a0d" providerId="LiveId" clId="{65D81530-A6A4-40A2-9A62-26A0E2A241CD}" dt="2026-03-18T19:57:14.652" v="671" actId="26606"/>
          <ac:spMkLst>
            <pc:docMk/>
            <pc:sldMk cId="2336237093" sldId="262"/>
            <ac:spMk id="22" creationId="{6691AC69-A76E-4DAB-B565-468B6B87ACF3}"/>
          </ac:spMkLst>
        </pc:spChg>
      </pc:sldChg>
      <pc:sldChg chg="addSp modSp new mod setBg">
        <pc:chgData name="Cecile Robertson" userId="60d9e854ded97a0d" providerId="LiveId" clId="{65D81530-A6A4-40A2-9A62-26A0E2A241CD}" dt="2026-03-18T19:58:43.243" v="718" actId="26606"/>
        <pc:sldMkLst>
          <pc:docMk/>
          <pc:sldMk cId="1901740809" sldId="263"/>
        </pc:sldMkLst>
        <pc:spChg chg="mo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2" creationId="{B6E31540-6DE4-60E3-D97C-068608E299DF}"/>
          </ac:spMkLst>
        </pc:spChg>
        <pc:spChg chg="mo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3" creationId="{EC38EA91-92F5-1E3B-83B5-11D9DAEF69F5}"/>
          </ac:spMkLst>
        </pc:spChg>
        <pc:spChg chg="ad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8" creationId="{E92FEB64-6EEA-4759-B4A4-BD2C1E660BA8}"/>
          </ac:spMkLst>
        </pc:spChg>
        <pc:spChg chg="ad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12" creationId="{14847E93-7DC1-4D4B-8829-B19AA7137C50}"/>
          </ac:spMkLst>
        </pc:spChg>
        <pc:spChg chg="ad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14" creationId="{5566D6E1-03A1-4D73-A4E0-35D74D568A04}"/>
          </ac:spMkLst>
        </pc:spChg>
        <pc:spChg chg="ad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16" creationId="{9F835A99-04AC-494A-A572-AFE8413CC938}"/>
          </ac:spMkLst>
        </pc:spChg>
        <pc:spChg chg="ad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18" creationId="{7B786209-1B0B-4CA9-9BDD-F7327066A84D}"/>
          </ac:spMkLst>
        </pc:spChg>
        <pc:spChg chg="ad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20" creationId="{2D2964BB-484D-45AE-AD66-D407D0629652}"/>
          </ac:spMkLst>
        </pc:spChg>
        <pc:spChg chg="add">
          <ac:chgData name="Cecile Robertson" userId="60d9e854ded97a0d" providerId="LiveId" clId="{65D81530-A6A4-40A2-9A62-26A0E2A241CD}" dt="2026-03-18T19:58:43.243" v="718" actId="26606"/>
          <ac:spMkLst>
            <pc:docMk/>
            <pc:sldMk cId="1901740809" sldId="263"/>
            <ac:spMk id="22" creationId="{6691AC69-A76E-4DAB-B565-468B6B87ACF3}"/>
          </ac:spMkLst>
        </pc:spChg>
      </pc:sldChg>
      <pc:sldChg chg="addSp modSp new mod setBg">
        <pc:chgData name="Cecile Robertson" userId="60d9e854ded97a0d" providerId="LiveId" clId="{65D81530-A6A4-40A2-9A62-26A0E2A241CD}" dt="2026-03-18T19:59:51.663" v="723" actId="26606"/>
        <pc:sldMkLst>
          <pc:docMk/>
          <pc:sldMk cId="315453163" sldId="264"/>
        </pc:sldMkLst>
        <pc:spChg chg="mod">
          <ac:chgData name="Cecile Robertson" userId="60d9e854ded97a0d" providerId="LiveId" clId="{65D81530-A6A4-40A2-9A62-26A0E2A241CD}" dt="2026-03-18T19:59:51.663" v="723" actId="26606"/>
          <ac:spMkLst>
            <pc:docMk/>
            <pc:sldMk cId="315453163" sldId="264"/>
            <ac:spMk id="2" creationId="{146940CF-D71F-B87C-C527-D9BB52EC476A}"/>
          </ac:spMkLst>
        </pc:spChg>
        <pc:spChg chg="mod">
          <ac:chgData name="Cecile Robertson" userId="60d9e854ded97a0d" providerId="LiveId" clId="{65D81530-A6A4-40A2-9A62-26A0E2A241CD}" dt="2026-03-18T19:59:51.663" v="723" actId="26606"/>
          <ac:spMkLst>
            <pc:docMk/>
            <pc:sldMk cId="315453163" sldId="264"/>
            <ac:spMk id="3" creationId="{3D44FC14-DF92-CBFF-73D1-50C1BF70718F}"/>
          </ac:spMkLst>
        </pc:spChg>
        <pc:spChg chg="add">
          <ac:chgData name="Cecile Robertson" userId="60d9e854ded97a0d" providerId="LiveId" clId="{65D81530-A6A4-40A2-9A62-26A0E2A241CD}" dt="2026-03-18T19:59:51.663" v="723" actId="26606"/>
          <ac:spMkLst>
            <pc:docMk/>
            <pc:sldMk cId="315453163" sldId="264"/>
            <ac:spMk id="10" creationId="{4F7EBAE4-9945-4473-9E34-B2C66EA0F03D}"/>
          </ac:spMkLst>
        </pc:spChg>
        <pc:spChg chg="add">
          <ac:chgData name="Cecile Robertson" userId="60d9e854ded97a0d" providerId="LiveId" clId="{65D81530-A6A4-40A2-9A62-26A0E2A241CD}" dt="2026-03-18T19:59:51.663" v="723" actId="26606"/>
          <ac:spMkLst>
            <pc:docMk/>
            <pc:sldMk cId="315453163" sldId="264"/>
            <ac:spMk id="12" creationId="{70BEB1E7-2F88-40BC-B73D-42E5B6F80BFC}"/>
          </ac:spMkLst>
        </pc:spChg>
        <pc:spChg chg="add">
          <ac:chgData name="Cecile Robertson" userId="60d9e854ded97a0d" providerId="LiveId" clId="{65D81530-A6A4-40A2-9A62-26A0E2A241CD}" dt="2026-03-18T19:59:51.663" v="723" actId="26606"/>
          <ac:spMkLst>
            <pc:docMk/>
            <pc:sldMk cId="315453163" sldId="264"/>
            <ac:spMk id="14" creationId="{A7B99495-F43F-4D80-A44F-2CB4764EB90B}"/>
          </ac:spMkLst>
        </pc:spChg>
        <pc:picChg chg="add mod">
          <ac:chgData name="Cecile Robertson" userId="60d9e854ded97a0d" providerId="LiveId" clId="{65D81530-A6A4-40A2-9A62-26A0E2A241CD}" dt="2026-03-18T19:59:51.663" v="723" actId="26606"/>
          <ac:picMkLst>
            <pc:docMk/>
            <pc:sldMk cId="315453163" sldId="264"/>
            <ac:picMk id="5" creationId="{7A41B314-09BF-CF98-D4AA-FF778E4976B7}"/>
          </ac:picMkLst>
        </pc:picChg>
      </pc:sldChg>
      <pc:sldChg chg="addSp modSp new mod setBg">
        <pc:chgData name="Cecile Robertson" userId="60d9e854ded97a0d" providerId="LiveId" clId="{65D81530-A6A4-40A2-9A62-26A0E2A241CD}" dt="2026-03-18T20:00:47.962" v="729" actId="26606"/>
        <pc:sldMkLst>
          <pc:docMk/>
          <pc:sldMk cId="1056769194" sldId="265"/>
        </pc:sldMkLst>
        <pc:spChg chg="mod">
          <ac:chgData name="Cecile Robertson" userId="60d9e854ded97a0d" providerId="LiveId" clId="{65D81530-A6A4-40A2-9A62-26A0E2A241CD}" dt="2026-03-18T20:00:47.962" v="729" actId="26606"/>
          <ac:spMkLst>
            <pc:docMk/>
            <pc:sldMk cId="1056769194" sldId="265"/>
            <ac:spMk id="2" creationId="{02DC790F-BD2B-DFBA-DAD8-91796A7891DA}"/>
          </ac:spMkLst>
        </pc:spChg>
        <pc:spChg chg="mod">
          <ac:chgData name="Cecile Robertson" userId="60d9e854ded97a0d" providerId="LiveId" clId="{65D81530-A6A4-40A2-9A62-26A0E2A241CD}" dt="2026-03-18T20:00:47.962" v="729" actId="26606"/>
          <ac:spMkLst>
            <pc:docMk/>
            <pc:sldMk cId="1056769194" sldId="265"/>
            <ac:spMk id="3" creationId="{72C0FB54-CF93-5B65-EA8B-0FBD53E0C3DD}"/>
          </ac:spMkLst>
        </pc:spChg>
        <pc:spChg chg="add">
          <ac:chgData name="Cecile Robertson" userId="60d9e854ded97a0d" providerId="LiveId" clId="{65D81530-A6A4-40A2-9A62-26A0E2A241CD}" dt="2026-03-18T20:00:47.962" v="729" actId="26606"/>
          <ac:spMkLst>
            <pc:docMk/>
            <pc:sldMk cId="1056769194" sldId="265"/>
            <ac:spMk id="14" creationId="{1135A26D-9D47-467E-91F1-31149BF0D213}"/>
          </ac:spMkLst>
        </pc:spChg>
        <pc:spChg chg="add">
          <ac:chgData name="Cecile Robertson" userId="60d9e854ded97a0d" providerId="LiveId" clId="{65D81530-A6A4-40A2-9A62-26A0E2A241CD}" dt="2026-03-18T20:00:47.962" v="729" actId="26606"/>
          <ac:spMkLst>
            <pc:docMk/>
            <pc:sldMk cId="1056769194" sldId="265"/>
            <ac:spMk id="16" creationId="{CB147A70-DC29-4DDF-A34C-2B82C6E2295E}"/>
          </ac:spMkLst>
        </pc:spChg>
        <pc:spChg chg="add">
          <ac:chgData name="Cecile Robertson" userId="60d9e854ded97a0d" providerId="LiveId" clId="{65D81530-A6A4-40A2-9A62-26A0E2A241CD}" dt="2026-03-18T20:00:47.962" v="729" actId="26606"/>
          <ac:spMkLst>
            <pc:docMk/>
            <pc:sldMk cId="1056769194" sldId="265"/>
            <ac:spMk id="18" creationId="{3B438362-1E1E-4C62-A99E-4134CB16366C}"/>
          </ac:spMkLst>
        </pc:spChg>
        <pc:spChg chg="add">
          <ac:chgData name="Cecile Robertson" userId="60d9e854ded97a0d" providerId="LiveId" clId="{65D81530-A6A4-40A2-9A62-26A0E2A241CD}" dt="2026-03-18T20:00:47.962" v="729" actId="26606"/>
          <ac:spMkLst>
            <pc:docMk/>
            <pc:sldMk cId="1056769194" sldId="265"/>
            <ac:spMk id="20" creationId="{6C077334-5571-4B83-A83E-4CCCFA7B5E8A}"/>
          </ac:spMkLst>
        </pc:spChg>
        <pc:spChg chg="add">
          <ac:chgData name="Cecile Robertson" userId="60d9e854ded97a0d" providerId="LiveId" clId="{65D81530-A6A4-40A2-9A62-26A0E2A241CD}" dt="2026-03-18T20:00:47.962" v="729" actId="26606"/>
          <ac:spMkLst>
            <pc:docMk/>
            <pc:sldMk cId="1056769194" sldId="265"/>
            <ac:spMk id="22" creationId="{4D3DC50D-CA0F-48F9-B17E-20D8669AA4E0}"/>
          </ac:spMkLst>
        </pc:spChg>
        <pc:spChg chg="add">
          <ac:chgData name="Cecile Robertson" userId="60d9e854ded97a0d" providerId="LiveId" clId="{65D81530-A6A4-40A2-9A62-26A0E2A241CD}" dt="2026-03-18T20:00:47.962" v="729" actId="26606"/>
          <ac:spMkLst>
            <pc:docMk/>
            <pc:sldMk cId="1056769194" sldId="265"/>
            <ac:spMk id="24" creationId="{D1B80E9C-CF8A-440B-B8F5-54BF121BF458}"/>
          </ac:spMkLst>
        </pc:spChg>
        <pc:picChg chg="add mod">
          <ac:chgData name="Cecile Robertson" userId="60d9e854ded97a0d" providerId="LiveId" clId="{65D81530-A6A4-40A2-9A62-26A0E2A241CD}" dt="2026-03-18T20:00:47.962" v="729" actId="26606"/>
          <ac:picMkLst>
            <pc:docMk/>
            <pc:sldMk cId="1056769194" sldId="265"/>
            <ac:picMk id="5" creationId="{5A3DE568-90D7-9BA0-1A04-1AA9CB87F774}"/>
          </ac:picMkLst>
        </pc:picChg>
        <pc:picChg chg="add mod">
          <ac:chgData name="Cecile Robertson" userId="60d9e854ded97a0d" providerId="LiveId" clId="{65D81530-A6A4-40A2-9A62-26A0E2A241CD}" dt="2026-03-18T20:00:47.962" v="729" actId="26606"/>
          <ac:picMkLst>
            <pc:docMk/>
            <pc:sldMk cId="1056769194" sldId="265"/>
            <ac:picMk id="7" creationId="{55AC2CAC-E79A-B4FE-1F09-80E5737307F6}"/>
          </ac:picMkLst>
        </pc:picChg>
        <pc:picChg chg="add mod">
          <ac:chgData name="Cecile Robertson" userId="60d9e854ded97a0d" providerId="LiveId" clId="{65D81530-A6A4-40A2-9A62-26A0E2A241CD}" dt="2026-03-18T20:00:45.563" v="728" actId="931"/>
          <ac:picMkLst>
            <pc:docMk/>
            <pc:sldMk cId="1056769194" sldId="265"/>
            <ac:picMk id="9" creationId="{3BE8A47F-1BDF-998B-2F32-D8965B9BCD48}"/>
          </ac:picMkLst>
        </pc:picChg>
      </pc:sldChg>
      <pc:sldChg chg="addSp delSp modSp new mod setBg">
        <pc:chgData name="Cecile Robertson" userId="60d9e854ded97a0d" providerId="LiveId" clId="{65D81530-A6A4-40A2-9A62-26A0E2A241CD}" dt="2026-03-18T20:02:53.634" v="770" actId="26606"/>
        <pc:sldMkLst>
          <pc:docMk/>
          <pc:sldMk cId="1079990848" sldId="266"/>
        </pc:sldMkLst>
        <pc:spChg chg="mod">
          <ac:chgData name="Cecile Robertson" userId="60d9e854ded97a0d" providerId="LiveId" clId="{65D81530-A6A4-40A2-9A62-26A0E2A241CD}" dt="2026-03-18T20:02:53.634" v="770" actId="26606"/>
          <ac:spMkLst>
            <pc:docMk/>
            <pc:sldMk cId="1079990848" sldId="266"/>
            <ac:spMk id="2" creationId="{F1E935C6-21B7-8315-D8E0-5264EAE66F2F}"/>
          </ac:spMkLst>
        </pc:spChg>
        <pc:spChg chg="del mod">
          <ac:chgData name="Cecile Robertson" userId="60d9e854ded97a0d" providerId="LiveId" clId="{65D81530-A6A4-40A2-9A62-26A0E2A241CD}" dt="2026-03-18T20:02:53.634" v="770" actId="26606"/>
          <ac:spMkLst>
            <pc:docMk/>
            <pc:sldMk cId="1079990848" sldId="266"/>
            <ac:spMk id="3" creationId="{E60AA8F8-84E0-BA3E-7446-09B63E4E56B8}"/>
          </ac:spMkLst>
        </pc:spChg>
        <pc:spChg chg="add">
          <ac:chgData name="Cecile Robertson" userId="60d9e854ded97a0d" providerId="LiveId" clId="{65D81530-A6A4-40A2-9A62-26A0E2A241CD}" dt="2026-03-18T20:02:53.634" v="770" actId="26606"/>
          <ac:spMkLst>
            <pc:docMk/>
            <pc:sldMk cId="1079990848" sldId="266"/>
            <ac:spMk id="9" creationId="{BACC6370-2D7E-4714-9D71-7542949D7D5D}"/>
          </ac:spMkLst>
        </pc:spChg>
        <pc:spChg chg="add">
          <ac:chgData name="Cecile Robertson" userId="60d9e854ded97a0d" providerId="LiveId" clId="{65D81530-A6A4-40A2-9A62-26A0E2A241CD}" dt="2026-03-18T20:02:53.634" v="770" actId="26606"/>
          <ac:spMkLst>
            <pc:docMk/>
            <pc:sldMk cId="1079990848" sldId="266"/>
            <ac:spMk id="11" creationId="{256B2C21-A230-48C0-8DF1-C46611373C44}"/>
          </ac:spMkLst>
        </pc:spChg>
        <pc:spChg chg="add">
          <ac:chgData name="Cecile Robertson" userId="60d9e854ded97a0d" providerId="LiveId" clId="{65D81530-A6A4-40A2-9A62-26A0E2A241CD}" dt="2026-03-18T20:02:53.634" v="770" actId="26606"/>
          <ac:spMkLst>
            <pc:docMk/>
            <pc:sldMk cId="1079990848" sldId="266"/>
            <ac:spMk id="13" creationId="{3847E18C-932D-4C95-AABA-FEC7C9499AD7}"/>
          </ac:spMkLst>
        </pc:spChg>
        <pc:spChg chg="add">
          <ac:chgData name="Cecile Robertson" userId="60d9e854ded97a0d" providerId="LiveId" clId="{65D81530-A6A4-40A2-9A62-26A0E2A241CD}" dt="2026-03-18T20:02:53.634" v="770" actId="26606"/>
          <ac:spMkLst>
            <pc:docMk/>
            <pc:sldMk cId="1079990848" sldId="266"/>
            <ac:spMk id="15" creationId="{3150CB11-0C61-439E-910F-5787759E72A0}"/>
          </ac:spMkLst>
        </pc:spChg>
        <pc:spChg chg="add">
          <ac:chgData name="Cecile Robertson" userId="60d9e854ded97a0d" providerId="LiveId" clId="{65D81530-A6A4-40A2-9A62-26A0E2A241CD}" dt="2026-03-18T20:02:53.634" v="770" actId="26606"/>
          <ac:spMkLst>
            <pc:docMk/>
            <pc:sldMk cId="1079990848" sldId="266"/>
            <ac:spMk id="17" creationId="{43F8A58B-5155-44CE-A5FF-7647B47D0A7A}"/>
          </ac:spMkLst>
        </pc:spChg>
        <pc:spChg chg="add">
          <ac:chgData name="Cecile Robertson" userId="60d9e854ded97a0d" providerId="LiveId" clId="{65D81530-A6A4-40A2-9A62-26A0E2A241CD}" dt="2026-03-18T20:02:53.634" v="770" actId="26606"/>
          <ac:spMkLst>
            <pc:docMk/>
            <pc:sldMk cId="1079990848" sldId="266"/>
            <ac:spMk id="19" creationId="{443F2ACA-E6D6-4028-82DD-F03C262D5DE6}"/>
          </ac:spMkLst>
        </pc:spChg>
        <pc:graphicFrameChg chg="add">
          <ac:chgData name="Cecile Robertson" userId="60d9e854ded97a0d" providerId="LiveId" clId="{65D81530-A6A4-40A2-9A62-26A0E2A241CD}" dt="2026-03-18T20:02:53.634" v="770" actId="26606"/>
          <ac:graphicFrameMkLst>
            <pc:docMk/>
            <pc:sldMk cId="1079990848" sldId="266"/>
            <ac:graphicFrameMk id="5" creationId="{0183DF62-4214-083B-F73F-D1D60B93E16D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3-18T20:08:36.686" v="930" actId="26606"/>
        <pc:sldMkLst>
          <pc:docMk/>
          <pc:sldMk cId="3904080841" sldId="267"/>
        </pc:sldMkLst>
        <pc:spChg chg="mod or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2" creationId="{901E3D4C-00BD-7415-1E03-BD6335A60EFA}"/>
          </ac:spMkLst>
        </pc:spChg>
        <pc:spChg chg="mo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3" creationId="{FE0CE92C-9C16-0C3A-4E86-44BEC1620C22}"/>
          </ac:spMkLst>
        </pc:spChg>
        <pc:spChg chg="add del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12" creationId="{5D7F64A8-D625-4F61-A290-B499BB62ACFF}"/>
          </ac:spMkLst>
        </pc:spChg>
        <pc:spChg chg="add del">
          <ac:chgData name="Cecile Robertson" userId="60d9e854ded97a0d" providerId="LiveId" clId="{65D81530-A6A4-40A2-9A62-26A0E2A241CD}" dt="2026-03-18T20:08:36.671" v="929" actId="26606"/>
          <ac:spMkLst>
            <pc:docMk/>
            <pc:sldMk cId="3904080841" sldId="267"/>
            <ac:spMk id="17" creationId="{7B831B6F-405A-4B47-B9BB-5CA88F285844}"/>
          </ac:spMkLst>
        </pc:spChg>
        <pc:spChg chg="add del">
          <ac:chgData name="Cecile Robertson" userId="60d9e854ded97a0d" providerId="LiveId" clId="{65D81530-A6A4-40A2-9A62-26A0E2A241CD}" dt="2026-03-18T20:08:36.671" v="929" actId="26606"/>
          <ac:spMkLst>
            <pc:docMk/>
            <pc:sldMk cId="3904080841" sldId="267"/>
            <ac:spMk id="19" creationId="{15109354-9C5D-4F8C-B0E6-D1043C7BF20A}"/>
          </ac:spMkLst>
        </pc:spChg>
        <pc:spChg chg="add del">
          <ac:chgData name="Cecile Robertson" userId="60d9e854ded97a0d" providerId="LiveId" clId="{65D81530-A6A4-40A2-9A62-26A0E2A241CD}" dt="2026-03-18T20:08:36.671" v="929" actId="26606"/>
          <ac:spMkLst>
            <pc:docMk/>
            <pc:sldMk cId="3904080841" sldId="267"/>
            <ac:spMk id="21" creationId="{49B530FE-A87D-41A0-A920-ADC6539EAA44}"/>
          </ac:spMkLst>
        </pc:spChg>
        <pc:spChg chg="ad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23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24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26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27" creationId="{B91ECDA9-56DC-4270-8F33-01C5637B8CEB}"/>
          </ac:spMkLst>
        </pc:spChg>
        <pc:spChg chg="ad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28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29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8T20:08:36.686" v="930" actId="26606"/>
          <ac:spMkLst>
            <pc:docMk/>
            <pc:sldMk cId="3904080841" sldId="267"/>
            <ac:spMk id="31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18T20:08:36.671" v="929" actId="26606"/>
          <ac:picMkLst>
            <pc:docMk/>
            <pc:sldMk cId="3904080841" sldId="267"/>
            <ac:picMk id="7" creationId="{6B450FF6-2306-1F3E-594E-B05DAD3371D1}"/>
          </ac:picMkLst>
        </pc:picChg>
        <pc:picChg chg="add del">
          <ac:chgData name="Cecile Robertson" userId="60d9e854ded97a0d" providerId="LiveId" clId="{65D81530-A6A4-40A2-9A62-26A0E2A241CD}" dt="2026-03-18T20:08:36.671" v="929" actId="26606"/>
          <ac:picMkLst>
            <pc:docMk/>
            <pc:sldMk cId="3904080841" sldId="267"/>
            <ac:picMk id="9" creationId="{D119998E-893E-47A4-A4DA-9F6A9AE625CC}"/>
          </ac:picMkLst>
        </pc:picChg>
      </pc:sldChg>
      <pc:sldChg chg="addSp modSp new mod setBg">
        <pc:chgData name="Cecile Robertson" userId="60d9e854ded97a0d" providerId="LiveId" clId="{65D81530-A6A4-40A2-9A62-26A0E2A241CD}" dt="2026-03-18T20:05:09.998" v="908" actId="255"/>
        <pc:sldMkLst>
          <pc:docMk/>
          <pc:sldMk cId="1785841661" sldId="268"/>
        </pc:sldMkLst>
        <pc:spChg chg="mod">
          <ac:chgData name="Cecile Robertson" userId="60d9e854ded97a0d" providerId="LiveId" clId="{65D81530-A6A4-40A2-9A62-26A0E2A241CD}" dt="2026-03-18T20:05:00.256" v="905" actId="122"/>
          <ac:spMkLst>
            <pc:docMk/>
            <pc:sldMk cId="1785841661" sldId="268"/>
            <ac:spMk id="2" creationId="{896B8E51-44C7-F2D6-C6B0-DEB8E80BE5A9}"/>
          </ac:spMkLst>
        </pc:spChg>
        <pc:spChg chg="mod">
          <ac:chgData name="Cecile Robertson" userId="60d9e854ded97a0d" providerId="LiveId" clId="{65D81530-A6A4-40A2-9A62-26A0E2A241CD}" dt="2026-03-18T20:05:09.998" v="908" actId="255"/>
          <ac:spMkLst>
            <pc:docMk/>
            <pc:sldMk cId="1785841661" sldId="268"/>
            <ac:spMk id="3" creationId="{2C602EBE-49BF-3D77-AD3E-3BAE400F1B9E}"/>
          </ac:spMkLst>
        </pc:spChg>
        <pc:spChg chg="add">
          <ac:chgData name="Cecile Robertson" userId="60d9e854ded97a0d" providerId="LiveId" clId="{65D81530-A6A4-40A2-9A62-26A0E2A241CD}" dt="2026-03-18T20:04:55.859" v="904" actId="26606"/>
          <ac:spMkLst>
            <pc:docMk/>
            <pc:sldMk cId="1785841661" sldId="268"/>
            <ac:spMk id="10" creationId="{EDDBB197-D710-4A4F-A9CA-FD2177498BE8}"/>
          </ac:spMkLst>
        </pc:spChg>
        <pc:spChg chg="add">
          <ac:chgData name="Cecile Robertson" userId="60d9e854ded97a0d" providerId="LiveId" clId="{65D81530-A6A4-40A2-9A62-26A0E2A241CD}" dt="2026-03-18T20:04:55.859" v="904" actId="26606"/>
          <ac:spMkLst>
            <pc:docMk/>
            <pc:sldMk cId="1785841661" sldId="268"/>
            <ac:spMk id="12" creationId="{975D1CFA-2CDB-4B64-BD9F-85744E8DA12F}"/>
          </ac:spMkLst>
        </pc:spChg>
        <pc:grpChg chg="add">
          <ac:chgData name="Cecile Robertson" userId="60d9e854ded97a0d" providerId="LiveId" clId="{65D81530-A6A4-40A2-9A62-26A0E2A241CD}" dt="2026-03-18T20:04:55.859" v="904" actId="26606"/>
          <ac:grpSpMkLst>
            <pc:docMk/>
            <pc:sldMk cId="1785841661" sldId="268"/>
            <ac:grpSpMk id="14" creationId="{25EE5136-01F1-466C-962D-BA9B4C6757AA}"/>
          </ac:grpSpMkLst>
        </pc:grpChg>
        <pc:picChg chg="add">
          <ac:chgData name="Cecile Robertson" userId="60d9e854ded97a0d" providerId="LiveId" clId="{65D81530-A6A4-40A2-9A62-26A0E2A241CD}" dt="2026-03-18T20:04:55.859" v="904" actId="26606"/>
          <ac:picMkLst>
            <pc:docMk/>
            <pc:sldMk cId="1785841661" sldId="268"/>
            <ac:picMk id="7" creationId="{888B37F4-0CB0-B671-7E25-A29A04501C4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1F807-2299-4A4F-8244-AB172F7DBF0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428748F-FA1E-47A0-930E-3FC2E3B283D4}">
      <dgm:prSet/>
      <dgm:spPr/>
      <dgm:t>
        <a:bodyPr/>
        <a:lstStyle/>
        <a:p>
          <a:r>
            <a:rPr lang="en-US" b="0" i="1" baseline="0"/>
            <a:t>« Si tu pouvais voyager n’importe où dans le monde, où irais‑tu et pourquoi ? »</a:t>
          </a:r>
          <a:endParaRPr lang="en-US"/>
        </a:p>
      </dgm:t>
    </dgm:pt>
    <dgm:pt modelId="{A77ED5B4-6E7B-4AB7-83EE-504A9BB22687}" type="parTrans" cxnId="{8788CC9E-C786-493F-A5BF-FDB744725DC8}">
      <dgm:prSet/>
      <dgm:spPr/>
      <dgm:t>
        <a:bodyPr/>
        <a:lstStyle/>
        <a:p>
          <a:endParaRPr lang="en-US"/>
        </a:p>
      </dgm:t>
    </dgm:pt>
    <dgm:pt modelId="{B9FE62D5-520B-444B-8572-B2EFBCE29CC0}" type="sibTrans" cxnId="{8788CC9E-C786-493F-A5BF-FDB744725DC8}">
      <dgm:prSet/>
      <dgm:spPr/>
      <dgm:t>
        <a:bodyPr/>
        <a:lstStyle/>
        <a:p>
          <a:endParaRPr lang="en-US"/>
        </a:p>
      </dgm:t>
    </dgm:pt>
    <dgm:pt modelId="{194BAFF6-DF8B-4701-966A-3D52ABF83449}">
      <dgm:prSet/>
      <dgm:spPr/>
      <dgm:t>
        <a:bodyPr/>
        <a:lstStyle/>
        <a:p>
          <a:r>
            <a:rPr lang="en-US" b="0" i="1" baseline="0"/>
            <a:t>« Qu’est‑ce que tu voudrais voir, manger ou découvrir ? » </a:t>
          </a:r>
          <a:endParaRPr lang="en-US"/>
        </a:p>
      </dgm:t>
    </dgm:pt>
    <dgm:pt modelId="{BBBA4889-C62C-45E0-A136-FF11AB421B4A}" type="parTrans" cxnId="{E9624303-572A-41EF-BB1E-A1A76AB76476}">
      <dgm:prSet/>
      <dgm:spPr/>
      <dgm:t>
        <a:bodyPr/>
        <a:lstStyle/>
        <a:p>
          <a:endParaRPr lang="en-US"/>
        </a:p>
      </dgm:t>
    </dgm:pt>
    <dgm:pt modelId="{119A741A-31FD-4607-86A4-584D7A74B2AF}" type="sibTrans" cxnId="{E9624303-572A-41EF-BB1E-A1A76AB76476}">
      <dgm:prSet/>
      <dgm:spPr/>
      <dgm:t>
        <a:bodyPr/>
        <a:lstStyle/>
        <a:p>
          <a:endParaRPr lang="en-US"/>
        </a:p>
      </dgm:t>
    </dgm:pt>
    <dgm:pt modelId="{78203ABA-7D57-4B49-9B37-1AF2B3CE574A}">
      <dgm:prSet/>
      <dgm:spPr/>
      <dgm:t>
        <a:bodyPr/>
        <a:lstStyle/>
        <a:p>
          <a:r>
            <a:rPr lang="en-US" i="0" dirty="0"/>
            <a:t>Les </a:t>
          </a:r>
          <a:r>
            <a:rPr lang="en-US" i="0" dirty="0" err="1"/>
            <a:t>éléves</a:t>
          </a:r>
          <a:r>
            <a:rPr lang="en-US" i="0" dirty="0"/>
            <a:t> </a:t>
          </a:r>
          <a:r>
            <a:rPr lang="en-US" i="0" dirty="0" err="1"/>
            <a:t>partagent</a:t>
          </a:r>
          <a:r>
            <a:rPr lang="en-US" i="0" dirty="0"/>
            <a:t> </a:t>
          </a:r>
          <a:r>
            <a:rPr lang="en-US" i="0" dirty="0" err="1"/>
            <a:t>leurs</a:t>
          </a:r>
          <a:r>
            <a:rPr lang="en-US" i="0" dirty="0"/>
            <a:t> </a:t>
          </a:r>
          <a:r>
            <a:rPr lang="en-US" i="0" dirty="0" err="1"/>
            <a:t>réponses</a:t>
          </a:r>
          <a:r>
            <a:rPr lang="en-US" i="0" dirty="0"/>
            <a:t> </a:t>
          </a:r>
          <a:r>
            <a:rPr lang="en-US" i="0" dirty="0" err="1"/>
            <a:t>en</a:t>
          </a:r>
          <a:r>
            <a:rPr lang="en-US" i="0" dirty="0"/>
            <a:t> petits </a:t>
          </a:r>
          <a:r>
            <a:rPr lang="en-US" i="0" dirty="0" err="1"/>
            <a:t>groupes</a:t>
          </a:r>
          <a:r>
            <a:rPr lang="en-US" i="0" dirty="0"/>
            <a:t> . </a:t>
          </a:r>
        </a:p>
      </dgm:t>
    </dgm:pt>
    <dgm:pt modelId="{232D33D0-C641-4DAB-AD6B-1736253D59D4}" type="parTrans" cxnId="{57768B0A-F063-4716-BB82-F41D4AD91D35}">
      <dgm:prSet/>
      <dgm:spPr/>
      <dgm:t>
        <a:bodyPr/>
        <a:lstStyle/>
        <a:p>
          <a:endParaRPr lang="en-US"/>
        </a:p>
      </dgm:t>
    </dgm:pt>
    <dgm:pt modelId="{DF591ECB-A522-4792-90F3-99B22FB76F5A}" type="sibTrans" cxnId="{57768B0A-F063-4716-BB82-F41D4AD91D35}">
      <dgm:prSet/>
      <dgm:spPr/>
      <dgm:t>
        <a:bodyPr/>
        <a:lstStyle/>
        <a:p>
          <a:endParaRPr lang="en-US"/>
        </a:p>
      </dgm:t>
    </dgm:pt>
    <dgm:pt modelId="{C66953A2-BFE1-4156-A9DB-7D46AA25431F}" type="pres">
      <dgm:prSet presAssocID="{6591F807-2299-4A4F-8244-AB172F7DBF06}" presName="linear" presStyleCnt="0">
        <dgm:presLayoutVars>
          <dgm:animLvl val="lvl"/>
          <dgm:resizeHandles val="exact"/>
        </dgm:presLayoutVars>
      </dgm:prSet>
      <dgm:spPr/>
    </dgm:pt>
    <dgm:pt modelId="{2CB438C7-16A7-4919-A9AC-60E2CEBB6100}" type="pres">
      <dgm:prSet presAssocID="{E428748F-FA1E-47A0-930E-3FC2E3B283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D0C3ADC-8ABA-4B4E-B4B5-C3AF93DF2697}" type="pres">
      <dgm:prSet presAssocID="{B9FE62D5-520B-444B-8572-B2EFBCE29CC0}" presName="spacer" presStyleCnt="0"/>
      <dgm:spPr/>
    </dgm:pt>
    <dgm:pt modelId="{B45B59BF-3647-47CF-8D6C-91B03EB37C2E}" type="pres">
      <dgm:prSet presAssocID="{194BAFF6-DF8B-4701-966A-3D52ABF834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FA10951-D602-42E2-A5EA-E88E1E972DF8}" type="pres">
      <dgm:prSet presAssocID="{119A741A-31FD-4607-86A4-584D7A74B2AF}" presName="spacer" presStyleCnt="0"/>
      <dgm:spPr/>
    </dgm:pt>
    <dgm:pt modelId="{99E5E8D4-42CB-44CD-BE81-52AC59E05168}" type="pres">
      <dgm:prSet presAssocID="{78203ABA-7D57-4B49-9B37-1AF2B3CE57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9624303-572A-41EF-BB1E-A1A76AB76476}" srcId="{6591F807-2299-4A4F-8244-AB172F7DBF06}" destId="{194BAFF6-DF8B-4701-966A-3D52ABF83449}" srcOrd="1" destOrd="0" parTransId="{BBBA4889-C62C-45E0-A136-FF11AB421B4A}" sibTransId="{119A741A-31FD-4607-86A4-584D7A74B2AF}"/>
    <dgm:cxn modelId="{57768B0A-F063-4716-BB82-F41D4AD91D35}" srcId="{6591F807-2299-4A4F-8244-AB172F7DBF06}" destId="{78203ABA-7D57-4B49-9B37-1AF2B3CE574A}" srcOrd="2" destOrd="0" parTransId="{232D33D0-C641-4DAB-AD6B-1736253D59D4}" sibTransId="{DF591ECB-A522-4792-90F3-99B22FB76F5A}"/>
    <dgm:cxn modelId="{D0E64721-2D95-4DEC-9471-BDB5F9343F4C}" type="presOf" srcId="{78203ABA-7D57-4B49-9B37-1AF2B3CE574A}" destId="{99E5E8D4-42CB-44CD-BE81-52AC59E05168}" srcOrd="0" destOrd="0" presId="urn:microsoft.com/office/officeart/2005/8/layout/vList2"/>
    <dgm:cxn modelId="{46657030-C9CC-42D9-9ED8-3AD3A7C9F4ED}" type="presOf" srcId="{6591F807-2299-4A4F-8244-AB172F7DBF06}" destId="{C66953A2-BFE1-4156-A9DB-7D46AA25431F}" srcOrd="0" destOrd="0" presId="urn:microsoft.com/office/officeart/2005/8/layout/vList2"/>
    <dgm:cxn modelId="{A824F65E-CDDD-478E-BE93-AA7C6749C084}" type="presOf" srcId="{194BAFF6-DF8B-4701-966A-3D52ABF83449}" destId="{B45B59BF-3647-47CF-8D6C-91B03EB37C2E}" srcOrd="0" destOrd="0" presId="urn:microsoft.com/office/officeart/2005/8/layout/vList2"/>
    <dgm:cxn modelId="{E7EEBA88-9C5D-4DD4-AD3A-1326194B36DB}" type="presOf" srcId="{E428748F-FA1E-47A0-930E-3FC2E3B283D4}" destId="{2CB438C7-16A7-4919-A9AC-60E2CEBB6100}" srcOrd="0" destOrd="0" presId="urn:microsoft.com/office/officeart/2005/8/layout/vList2"/>
    <dgm:cxn modelId="{8788CC9E-C786-493F-A5BF-FDB744725DC8}" srcId="{6591F807-2299-4A4F-8244-AB172F7DBF06}" destId="{E428748F-FA1E-47A0-930E-3FC2E3B283D4}" srcOrd="0" destOrd="0" parTransId="{A77ED5B4-6E7B-4AB7-83EE-504A9BB22687}" sibTransId="{B9FE62D5-520B-444B-8572-B2EFBCE29CC0}"/>
    <dgm:cxn modelId="{DBCF9A2B-6645-4CB7-8AD5-FA99D85F39E5}" type="presParOf" srcId="{C66953A2-BFE1-4156-A9DB-7D46AA25431F}" destId="{2CB438C7-16A7-4919-A9AC-60E2CEBB6100}" srcOrd="0" destOrd="0" presId="urn:microsoft.com/office/officeart/2005/8/layout/vList2"/>
    <dgm:cxn modelId="{C1D81937-BC6A-4CC0-9DE1-84AC61115CCF}" type="presParOf" srcId="{C66953A2-BFE1-4156-A9DB-7D46AA25431F}" destId="{4D0C3ADC-8ABA-4B4E-B4B5-C3AF93DF2697}" srcOrd="1" destOrd="0" presId="urn:microsoft.com/office/officeart/2005/8/layout/vList2"/>
    <dgm:cxn modelId="{C124B578-792E-42BC-B36E-0F2B333AF3D1}" type="presParOf" srcId="{C66953A2-BFE1-4156-A9DB-7D46AA25431F}" destId="{B45B59BF-3647-47CF-8D6C-91B03EB37C2E}" srcOrd="2" destOrd="0" presId="urn:microsoft.com/office/officeart/2005/8/layout/vList2"/>
    <dgm:cxn modelId="{6914638C-B00E-4120-AEB0-1E480190C935}" type="presParOf" srcId="{C66953A2-BFE1-4156-A9DB-7D46AA25431F}" destId="{8FA10951-D602-42E2-A5EA-E88E1E972DF8}" srcOrd="3" destOrd="0" presId="urn:microsoft.com/office/officeart/2005/8/layout/vList2"/>
    <dgm:cxn modelId="{AC3A1BF9-38E6-4D01-A38A-3B19AE01C8E3}" type="presParOf" srcId="{C66953A2-BFE1-4156-A9DB-7D46AA25431F}" destId="{99E5E8D4-42CB-44CD-BE81-52AC59E051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35C24-89F3-4EA4-ADC0-92E685E1FAA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BCAD7B-7303-4BE6-9DB8-AF67B7F5520D}">
      <dgm:prSet/>
      <dgm:spPr/>
      <dgm:t>
        <a:bodyPr/>
        <a:lstStyle/>
        <a:p>
          <a:r>
            <a:rPr lang="fr-FR"/>
            <a:t>Modèle de phrases :</a:t>
          </a:r>
          <a:endParaRPr lang="en-US"/>
        </a:p>
      </dgm:t>
    </dgm:pt>
    <dgm:pt modelId="{8703B7E9-175B-48BB-B5AD-6F8AE593B2DE}" type="parTrans" cxnId="{810A3E20-21A7-433C-9445-8466530BF7E7}">
      <dgm:prSet/>
      <dgm:spPr/>
      <dgm:t>
        <a:bodyPr/>
        <a:lstStyle/>
        <a:p>
          <a:endParaRPr lang="en-US"/>
        </a:p>
      </dgm:t>
    </dgm:pt>
    <dgm:pt modelId="{D7499CB3-3B6B-4895-B723-0F79091242B0}" type="sibTrans" cxnId="{810A3E20-21A7-433C-9445-8466530BF7E7}">
      <dgm:prSet/>
      <dgm:spPr/>
      <dgm:t>
        <a:bodyPr/>
        <a:lstStyle/>
        <a:p>
          <a:endParaRPr lang="en-US"/>
        </a:p>
      </dgm:t>
    </dgm:pt>
    <dgm:pt modelId="{1A58C89D-5D9C-4CE3-AB66-A461EAF4AE91}">
      <dgm:prSet/>
      <dgm:spPr/>
      <dgm:t>
        <a:bodyPr/>
        <a:lstStyle/>
        <a:p>
          <a:r>
            <a:rPr lang="fr-FR" i="1"/>
            <a:t>« Je veux visiter… parce que… »</a:t>
          </a:r>
          <a:endParaRPr lang="en-US"/>
        </a:p>
      </dgm:t>
    </dgm:pt>
    <dgm:pt modelId="{41A44448-AAAF-4BE8-977E-C3F40F6A0749}" type="parTrans" cxnId="{5E39A0CE-4FA1-4903-857A-F439DEF21C51}">
      <dgm:prSet/>
      <dgm:spPr/>
      <dgm:t>
        <a:bodyPr/>
        <a:lstStyle/>
        <a:p>
          <a:endParaRPr lang="en-US"/>
        </a:p>
      </dgm:t>
    </dgm:pt>
    <dgm:pt modelId="{2D95878A-4036-45A1-B55A-878AA7611819}" type="sibTrans" cxnId="{5E39A0CE-4FA1-4903-857A-F439DEF21C51}">
      <dgm:prSet/>
      <dgm:spPr/>
      <dgm:t>
        <a:bodyPr/>
        <a:lstStyle/>
        <a:p>
          <a:endParaRPr lang="en-US"/>
        </a:p>
      </dgm:t>
    </dgm:pt>
    <dgm:pt modelId="{5E73C56F-F0CB-4DA0-A25E-4BF169022826}">
      <dgm:prSet/>
      <dgm:spPr/>
      <dgm:t>
        <a:bodyPr/>
        <a:lstStyle/>
        <a:p>
          <a:r>
            <a:rPr lang="fr-FR" i="1"/>
            <a:t>« Je vais faire… »</a:t>
          </a:r>
          <a:endParaRPr lang="en-US"/>
        </a:p>
      </dgm:t>
    </dgm:pt>
    <dgm:pt modelId="{A86A7FA3-8B94-41F4-BA6E-F1CB54FDA8FC}" type="parTrans" cxnId="{9779C173-AC35-451A-8C7B-AD6EC0C84D35}">
      <dgm:prSet/>
      <dgm:spPr/>
      <dgm:t>
        <a:bodyPr/>
        <a:lstStyle/>
        <a:p>
          <a:endParaRPr lang="en-US"/>
        </a:p>
      </dgm:t>
    </dgm:pt>
    <dgm:pt modelId="{894B1407-5FC7-435E-BAF6-3E8F4D5619A1}" type="sibTrans" cxnId="{9779C173-AC35-451A-8C7B-AD6EC0C84D35}">
      <dgm:prSet/>
      <dgm:spPr/>
      <dgm:t>
        <a:bodyPr/>
        <a:lstStyle/>
        <a:p>
          <a:endParaRPr lang="en-US"/>
        </a:p>
      </dgm:t>
    </dgm:pt>
    <dgm:pt modelId="{D1B27F8D-10BA-4592-A8E8-850C95E65D3F}">
      <dgm:prSet/>
      <dgm:spPr/>
      <dgm:t>
        <a:bodyPr/>
        <a:lstStyle/>
        <a:p>
          <a:r>
            <a:rPr lang="fr-FR" i="1"/>
            <a:t>« Mon budget total est… »</a:t>
          </a:r>
          <a:endParaRPr lang="en-US"/>
        </a:p>
      </dgm:t>
    </dgm:pt>
    <dgm:pt modelId="{F99CD596-A67D-4EB8-B63E-630FD6D9FE22}" type="parTrans" cxnId="{2A494F9B-798C-4CF2-BFAD-8879B6F7DF47}">
      <dgm:prSet/>
      <dgm:spPr/>
      <dgm:t>
        <a:bodyPr/>
        <a:lstStyle/>
        <a:p>
          <a:endParaRPr lang="en-US"/>
        </a:p>
      </dgm:t>
    </dgm:pt>
    <dgm:pt modelId="{7F4CFC07-08F2-4785-85C2-2D8D29E41393}" type="sibTrans" cxnId="{2A494F9B-798C-4CF2-BFAD-8879B6F7DF47}">
      <dgm:prSet/>
      <dgm:spPr/>
      <dgm:t>
        <a:bodyPr/>
        <a:lstStyle/>
        <a:p>
          <a:endParaRPr lang="en-US"/>
        </a:p>
      </dgm:t>
    </dgm:pt>
    <dgm:pt modelId="{C689FF6F-4871-423F-A26B-F20CE5D1BE59}" type="pres">
      <dgm:prSet presAssocID="{E2435C24-89F3-4EA4-ADC0-92E685E1FAA2}" presName="linear" presStyleCnt="0">
        <dgm:presLayoutVars>
          <dgm:animLvl val="lvl"/>
          <dgm:resizeHandles val="exact"/>
        </dgm:presLayoutVars>
      </dgm:prSet>
      <dgm:spPr/>
    </dgm:pt>
    <dgm:pt modelId="{BD30AC85-C97C-4AEE-AD3E-BE9AA1DBCB62}" type="pres">
      <dgm:prSet presAssocID="{88BCAD7B-7303-4BE6-9DB8-AF67B7F5520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FD8D4C8-338F-4DF7-BAAB-6C337A0128AE}" type="pres">
      <dgm:prSet presAssocID="{D7499CB3-3B6B-4895-B723-0F79091242B0}" presName="spacer" presStyleCnt="0"/>
      <dgm:spPr/>
    </dgm:pt>
    <dgm:pt modelId="{79BB59F9-E7ED-4DE8-BA3E-F6804BC17849}" type="pres">
      <dgm:prSet presAssocID="{1A58C89D-5D9C-4CE3-AB66-A461EAF4AE9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2E2A5E2-B99E-4B2C-BE97-FCEB3599DF90}" type="pres">
      <dgm:prSet presAssocID="{2D95878A-4036-45A1-B55A-878AA7611819}" presName="spacer" presStyleCnt="0"/>
      <dgm:spPr/>
    </dgm:pt>
    <dgm:pt modelId="{B96C6B3F-3ED0-4D02-84A3-9A3E9DF99C03}" type="pres">
      <dgm:prSet presAssocID="{5E73C56F-F0CB-4DA0-A25E-4BF16902282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BB3F3DD-9878-402C-9A13-26980A016C6F}" type="pres">
      <dgm:prSet presAssocID="{894B1407-5FC7-435E-BAF6-3E8F4D5619A1}" presName="spacer" presStyleCnt="0"/>
      <dgm:spPr/>
    </dgm:pt>
    <dgm:pt modelId="{2DC87188-1D46-4B3B-8143-B1DB3C714A6C}" type="pres">
      <dgm:prSet presAssocID="{D1B27F8D-10BA-4592-A8E8-850C95E65D3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10A3E20-21A7-433C-9445-8466530BF7E7}" srcId="{E2435C24-89F3-4EA4-ADC0-92E685E1FAA2}" destId="{88BCAD7B-7303-4BE6-9DB8-AF67B7F5520D}" srcOrd="0" destOrd="0" parTransId="{8703B7E9-175B-48BB-B5AD-6F8AE593B2DE}" sibTransId="{D7499CB3-3B6B-4895-B723-0F79091242B0}"/>
    <dgm:cxn modelId="{894E6761-BEA7-48B9-8B23-9A560DFBD272}" type="presOf" srcId="{1A58C89D-5D9C-4CE3-AB66-A461EAF4AE91}" destId="{79BB59F9-E7ED-4DE8-BA3E-F6804BC17849}" srcOrd="0" destOrd="0" presId="urn:microsoft.com/office/officeart/2005/8/layout/vList2"/>
    <dgm:cxn modelId="{1C43FC71-3F38-44F4-8108-15C29249634F}" type="presOf" srcId="{5E73C56F-F0CB-4DA0-A25E-4BF169022826}" destId="{B96C6B3F-3ED0-4D02-84A3-9A3E9DF99C03}" srcOrd="0" destOrd="0" presId="urn:microsoft.com/office/officeart/2005/8/layout/vList2"/>
    <dgm:cxn modelId="{9779C173-AC35-451A-8C7B-AD6EC0C84D35}" srcId="{E2435C24-89F3-4EA4-ADC0-92E685E1FAA2}" destId="{5E73C56F-F0CB-4DA0-A25E-4BF169022826}" srcOrd="2" destOrd="0" parTransId="{A86A7FA3-8B94-41F4-BA6E-F1CB54FDA8FC}" sibTransId="{894B1407-5FC7-435E-BAF6-3E8F4D5619A1}"/>
    <dgm:cxn modelId="{689BDB84-3C83-42E1-B714-E3B42E7EA65E}" type="presOf" srcId="{88BCAD7B-7303-4BE6-9DB8-AF67B7F5520D}" destId="{BD30AC85-C97C-4AEE-AD3E-BE9AA1DBCB62}" srcOrd="0" destOrd="0" presId="urn:microsoft.com/office/officeart/2005/8/layout/vList2"/>
    <dgm:cxn modelId="{22CDC986-FC04-4555-8533-BD2A5F803FCD}" type="presOf" srcId="{D1B27F8D-10BA-4592-A8E8-850C95E65D3F}" destId="{2DC87188-1D46-4B3B-8143-B1DB3C714A6C}" srcOrd="0" destOrd="0" presId="urn:microsoft.com/office/officeart/2005/8/layout/vList2"/>
    <dgm:cxn modelId="{2A494F9B-798C-4CF2-BFAD-8879B6F7DF47}" srcId="{E2435C24-89F3-4EA4-ADC0-92E685E1FAA2}" destId="{D1B27F8D-10BA-4592-A8E8-850C95E65D3F}" srcOrd="3" destOrd="0" parTransId="{F99CD596-A67D-4EB8-B63E-630FD6D9FE22}" sibTransId="{7F4CFC07-08F2-4785-85C2-2D8D29E41393}"/>
    <dgm:cxn modelId="{2EF219B5-3F19-447B-80F0-5E8EBD9F7ADA}" type="presOf" srcId="{E2435C24-89F3-4EA4-ADC0-92E685E1FAA2}" destId="{C689FF6F-4871-423F-A26B-F20CE5D1BE59}" srcOrd="0" destOrd="0" presId="urn:microsoft.com/office/officeart/2005/8/layout/vList2"/>
    <dgm:cxn modelId="{5E39A0CE-4FA1-4903-857A-F439DEF21C51}" srcId="{E2435C24-89F3-4EA4-ADC0-92E685E1FAA2}" destId="{1A58C89D-5D9C-4CE3-AB66-A461EAF4AE91}" srcOrd="1" destOrd="0" parTransId="{41A44448-AAAF-4BE8-977E-C3F40F6A0749}" sibTransId="{2D95878A-4036-45A1-B55A-878AA7611819}"/>
    <dgm:cxn modelId="{214434B0-C61E-4232-B972-6BC49511EE24}" type="presParOf" srcId="{C689FF6F-4871-423F-A26B-F20CE5D1BE59}" destId="{BD30AC85-C97C-4AEE-AD3E-BE9AA1DBCB62}" srcOrd="0" destOrd="0" presId="urn:microsoft.com/office/officeart/2005/8/layout/vList2"/>
    <dgm:cxn modelId="{CA39BFCA-FBFD-40C3-9FAC-753DB346229A}" type="presParOf" srcId="{C689FF6F-4871-423F-A26B-F20CE5D1BE59}" destId="{6FD8D4C8-338F-4DF7-BAAB-6C337A0128AE}" srcOrd="1" destOrd="0" presId="urn:microsoft.com/office/officeart/2005/8/layout/vList2"/>
    <dgm:cxn modelId="{C51358A4-5C66-462C-AA72-E9D6B9EDF050}" type="presParOf" srcId="{C689FF6F-4871-423F-A26B-F20CE5D1BE59}" destId="{79BB59F9-E7ED-4DE8-BA3E-F6804BC17849}" srcOrd="2" destOrd="0" presId="urn:microsoft.com/office/officeart/2005/8/layout/vList2"/>
    <dgm:cxn modelId="{75E7367B-E34C-46A6-BB54-E4F5BDA45E87}" type="presParOf" srcId="{C689FF6F-4871-423F-A26B-F20CE5D1BE59}" destId="{62E2A5E2-B99E-4B2C-BE97-FCEB3599DF90}" srcOrd="3" destOrd="0" presId="urn:microsoft.com/office/officeart/2005/8/layout/vList2"/>
    <dgm:cxn modelId="{DD943137-3E3C-424B-B459-2AEC7ADD6A77}" type="presParOf" srcId="{C689FF6F-4871-423F-A26B-F20CE5D1BE59}" destId="{B96C6B3F-3ED0-4D02-84A3-9A3E9DF99C03}" srcOrd="4" destOrd="0" presId="urn:microsoft.com/office/officeart/2005/8/layout/vList2"/>
    <dgm:cxn modelId="{FAE55380-6094-493F-825F-1B1F02FE9BBE}" type="presParOf" srcId="{C689FF6F-4871-423F-A26B-F20CE5D1BE59}" destId="{6BB3F3DD-9878-402C-9A13-26980A016C6F}" srcOrd="5" destOrd="0" presId="urn:microsoft.com/office/officeart/2005/8/layout/vList2"/>
    <dgm:cxn modelId="{5EE08D9F-49C4-4B8F-A084-32101B436C41}" type="presParOf" srcId="{C689FF6F-4871-423F-A26B-F20CE5D1BE59}" destId="{2DC87188-1D46-4B3B-8143-B1DB3C714A6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438C7-16A7-4919-A9AC-60E2CEBB6100}">
      <dsp:nvSpPr>
        <dsp:cNvPr id="0" name=""/>
        <dsp:cNvSpPr/>
      </dsp:nvSpPr>
      <dsp:spPr>
        <a:xfrm>
          <a:off x="0" y="36390"/>
          <a:ext cx="6900512" cy="1759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« Si tu pouvais voyager n’importe où dans le monde, où irais‑tu et pourquoi ? »</a:t>
          </a:r>
          <a:endParaRPr lang="en-US" sz="3200" kern="1200"/>
        </a:p>
      </dsp:txBody>
      <dsp:txXfrm>
        <a:off x="85900" y="122290"/>
        <a:ext cx="6728712" cy="1587880"/>
      </dsp:txXfrm>
    </dsp:sp>
    <dsp:sp modelId="{B45B59BF-3647-47CF-8D6C-91B03EB37C2E}">
      <dsp:nvSpPr>
        <dsp:cNvPr id="0" name=""/>
        <dsp:cNvSpPr/>
      </dsp:nvSpPr>
      <dsp:spPr>
        <a:xfrm>
          <a:off x="0" y="1888230"/>
          <a:ext cx="6900512" cy="175968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1" kern="1200" baseline="0"/>
            <a:t>« Qu’est‑ce que tu voudrais voir, manger ou découvrir ? » </a:t>
          </a:r>
          <a:endParaRPr lang="en-US" sz="3200" kern="1200"/>
        </a:p>
      </dsp:txBody>
      <dsp:txXfrm>
        <a:off x="85900" y="1974130"/>
        <a:ext cx="6728712" cy="1587880"/>
      </dsp:txXfrm>
    </dsp:sp>
    <dsp:sp modelId="{99E5E8D4-42CB-44CD-BE81-52AC59E05168}">
      <dsp:nvSpPr>
        <dsp:cNvPr id="0" name=""/>
        <dsp:cNvSpPr/>
      </dsp:nvSpPr>
      <dsp:spPr>
        <a:xfrm>
          <a:off x="0" y="3740070"/>
          <a:ext cx="6900512" cy="175968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0" kern="1200" dirty="0"/>
            <a:t>Les </a:t>
          </a:r>
          <a:r>
            <a:rPr lang="en-US" sz="3200" i="0" kern="1200" dirty="0" err="1"/>
            <a:t>éléves</a:t>
          </a:r>
          <a:r>
            <a:rPr lang="en-US" sz="3200" i="0" kern="1200" dirty="0"/>
            <a:t> </a:t>
          </a:r>
          <a:r>
            <a:rPr lang="en-US" sz="3200" i="0" kern="1200" dirty="0" err="1"/>
            <a:t>partagent</a:t>
          </a:r>
          <a:r>
            <a:rPr lang="en-US" sz="3200" i="0" kern="1200" dirty="0"/>
            <a:t> </a:t>
          </a:r>
          <a:r>
            <a:rPr lang="en-US" sz="3200" i="0" kern="1200" dirty="0" err="1"/>
            <a:t>leurs</a:t>
          </a:r>
          <a:r>
            <a:rPr lang="en-US" sz="3200" i="0" kern="1200" dirty="0"/>
            <a:t> </a:t>
          </a:r>
          <a:r>
            <a:rPr lang="en-US" sz="3200" i="0" kern="1200" dirty="0" err="1"/>
            <a:t>réponses</a:t>
          </a:r>
          <a:r>
            <a:rPr lang="en-US" sz="3200" i="0" kern="1200" dirty="0"/>
            <a:t> </a:t>
          </a:r>
          <a:r>
            <a:rPr lang="en-US" sz="3200" i="0" kern="1200" dirty="0" err="1"/>
            <a:t>en</a:t>
          </a:r>
          <a:r>
            <a:rPr lang="en-US" sz="3200" i="0" kern="1200" dirty="0"/>
            <a:t> petits </a:t>
          </a:r>
          <a:r>
            <a:rPr lang="en-US" sz="3200" i="0" kern="1200" dirty="0" err="1"/>
            <a:t>groupes</a:t>
          </a:r>
          <a:r>
            <a:rPr lang="en-US" sz="3200" i="0" kern="1200" dirty="0"/>
            <a:t> . </a:t>
          </a:r>
        </a:p>
      </dsp:txBody>
      <dsp:txXfrm>
        <a:off x="85900" y="3825970"/>
        <a:ext cx="6728712" cy="1587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0AC85-C97C-4AEE-AD3E-BE9AA1DBCB62}">
      <dsp:nvSpPr>
        <dsp:cNvPr id="0" name=""/>
        <dsp:cNvSpPr/>
      </dsp:nvSpPr>
      <dsp:spPr>
        <a:xfrm>
          <a:off x="0" y="748939"/>
          <a:ext cx="6666833" cy="9090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Modèle de phrases :</a:t>
          </a:r>
          <a:endParaRPr lang="en-US" sz="3700" kern="1200"/>
        </a:p>
      </dsp:txBody>
      <dsp:txXfrm>
        <a:off x="44378" y="793317"/>
        <a:ext cx="6578077" cy="820334"/>
      </dsp:txXfrm>
    </dsp:sp>
    <dsp:sp modelId="{79BB59F9-E7ED-4DE8-BA3E-F6804BC17849}">
      <dsp:nvSpPr>
        <dsp:cNvPr id="0" name=""/>
        <dsp:cNvSpPr/>
      </dsp:nvSpPr>
      <dsp:spPr>
        <a:xfrm>
          <a:off x="0" y="1764589"/>
          <a:ext cx="6666833" cy="90909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i="1" kern="1200"/>
            <a:t>« Je veux visiter… parce que… »</a:t>
          </a:r>
          <a:endParaRPr lang="en-US" sz="3700" kern="1200"/>
        </a:p>
      </dsp:txBody>
      <dsp:txXfrm>
        <a:off x="44378" y="1808967"/>
        <a:ext cx="6578077" cy="820334"/>
      </dsp:txXfrm>
    </dsp:sp>
    <dsp:sp modelId="{B96C6B3F-3ED0-4D02-84A3-9A3E9DF99C03}">
      <dsp:nvSpPr>
        <dsp:cNvPr id="0" name=""/>
        <dsp:cNvSpPr/>
      </dsp:nvSpPr>
      <dsp:spPr>
        <a:xfrm>
          <a:off x="0" y="2780240"/>
          <a:ext cx="6666833" cy="90909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i="1" kern="1200"/>
            <a:t>« Je vais faire… »</a:t>
          </a:r>
          <a:endParaRPr lang="en-US" sz="3700" kern="1200"/>
        </a:p>
      </dsp:txBody>
      <dsp:txXfrm>
        <a:off x="44378" y="2824618"/>
        <a:ext cx="6578077" cy="820334"/>
      </dsp:txXfrm>
    </dsp:sp>
    <dsp:sp modelId="{2DC87188-1D46-4B3B-8143-B1DB3C714A6C}">
      <dsp:nvSpPr>
        <dsp:cNvPr id="0" name=""/>
        <dsp:cNvSpPr/>
      </dsp:nvSpPr>
      <dsp:spPr>
        <a:xfrm>
          <a:off x="0" y="3795890"/>
          <a:ext cx="6666833" cy="90909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i="1" kern="1200"/>
            <a:t>« Mon budget total est… »</a:t>
          </a:r>
          <a:endParaRPr lang="en-US" sz="3700" kern="1200"/>
        </a:p>
      </dsp:txBody>
      <dsp:txXfrm>
        <a:off x="44378" y="3840268"/>
        <a:ext cx="6578077" cy="820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16C2-8F55-847A-8C67-522CD2455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D0A5C-D463-A21A-7F64-22F6A8893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2513-90B9-E148-8F8E-46F58114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59153-1EC7-E9E9-7693-7D8CEFF5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FFDE4-05AE-FFEB-5941-E232F1A0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184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F9708-34D9-504D-93F9-83DE0588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2CBFC-573B-D3BC-A3CD-13A57BAEB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345ED-E5FD-D6E3-D735-530930004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F63DB-C1CB-B40F-61D9-BC409CEC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BC7E3-54E3-ADF9-E0DA-EA8CADBC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851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89401-A1FF-4E24-927E-173189695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4BB34-F0D7-506C-2932-A72C4E07A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D5ECA-87E1-417B-EACA-173FA2A5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13720-BD8A-AC02-952C-5CDCC5D5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A1A1-E2D4-965E-B477-1C4D0464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549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55286-7675-679A-BDB4-0397A6A8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26E62-67C0-F885-3FA3-F50E79686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BDB31-7F91-37EB-FDDD-CAC2A8FD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575F0-60BB-77F5-34F6-9074F095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9DF56-C933-BF85-84F4-4EB43AB2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360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1511-9FE9-EF94-55A5-061AB95D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2650D-3AD8-37CB-601A-36DAA503B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E6D46-3A43-3A8A-3332-85620A95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B420E-FD2B-C3CC-D973-E0E1E694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389D-E4CB-B73D-6D6D-371E150F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505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E811-C585-3597-8BCC-DFBD16DA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DDB60-1E44-3CAD-FFCF-1E5F939CF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241A7-77F1-BA91-83F7-B02AE6721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EE7F1-CAA4-FEAF-A397-D7856BCC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B32F3-876B-40DC-781E-B82F1A58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80DF6-8357-B7F5-B03D-21C33B84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430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C9C3-3E11-1CF1-A38B-EB18FF392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C549C-E854-A163-A9C8-01F8A5442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7565B-2382-22D5-51B1-ED9F2D524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74418-9948-EB83-1036-028C017A3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DBE39E-B75A-A695-D6AB-74A0813B7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A9B048-65DF-E052-30AD-34742E5F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0C7C7-7A5C-7121-0153-9784C4A8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6C8185-C627-664D-9368-8D0FA176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64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0CF0-24B1-7747-E955-688342D7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76CEC-190F-F71C-62DD-0EEC8443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1C6F5-5759-89EE-8B4A-6525D95B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01043-2F53-0822-62F0-34DD0B40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4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48161-2687-D7AD-EA51-6A64AAB9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DEA4C-3784-4A23-7A10-1D137FC2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67406-7BD5-15E5-AD96-A2EA9E4C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158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FE50-C37B-BAE6-860A-BD3E5CAD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A071-7893-8157-CBB0-6E8228C5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8ECB2-E399-27B3-4F06-68090AFA8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A813A-B710-E749-427F-223DF510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FCB5F-35D1-9243-E8D7-5A1AC9B1A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42E58-ECC1-F3A1-9A4B-150E1D9E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741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49DE4-7FA5-2848-D80E-E64B1E5E9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519D93-E263-3118-7D75-3FC8BB1C7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0FE22-A0DF-0BC5-3D8F-C3BDD7C44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E53FE-A76A-8DD4-D2E4-ECBC2E6A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E5C-D5DB-4E32-BE36-9F9B331AFE8B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5A8EF-B5E7-3595-9067-DDB68B58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01ECD-9573-A9AA-3CD7-379D6814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16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19872-F98D-3634-DC2E-00621C53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8C48F-5FCA-F2BD-AABE-95218B40C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19565-9062-324D-CEAE-CA5737EC3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15DE5C-D5DB-4E32-BE36-9F9B331AFE8B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D3306-C99F-5450-F638-3746EF4AC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3F2F9-7659-91CE-A41A-CC8821C2A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DA7252-B0F1-4819-A073-ACE0176FFF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283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rail.ca/fr?utm_source=copilot.com" TargetMode="External"/><Relationship Id="rId7" Type="http://schemas.openxmlformats.org/officeDocument/2006/relationships/image" Target="../media/image11.svg"/><Relationship Id="rId2" Type="http://schemas.openxmlformats.org/officeDocument/2006/relationships/hyperlink" Target="https://www.aircanada.com/home/ca/fr/aco/flights?utm_source=copilot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.fr/voyage" TargetMode="External"/><Relationship Id="rId5" Type="http://schemas.openxmlformats.org/officeDocument/2006/relationships/hyperlink" Target="https://www.bonjourquebec.com/fr-ca?utm_source=copilot.com" TargetMode="External"/><Relationship Id="rId4" Type="http://schemas.openxmlformats.org/officeDocument/2006/relationships/hyperlink" Target="https://www.getyourguide.com/fr-fr/?utm_source=copilot.com&amp;visitor-id=YXPAJFKC1Y6Y0RC6YQLAXNC0RP1OOKAZ&amp;locale_autoredirect_optout=tru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CEE3E-91EF-27A9-8A37-70EC59C59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1" y="329184"/>
            <a:ext cx="6241568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Mon voyage de </a:t>
            </a:r>
            <a:r>
              <a:rPr lang="en-US" sz="5400" dirty="0" err="1">
                <a:solidFill>
                  <a:srgbClr val="FFFFFF"/>
                </a:solidFill>
              </a:rPr>
              <a:t>rêve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br>
              <a:rPr lang="en-US" sz="5400" dirty="0">
                <a:solidFill>
                  <a:srgbClr val="FFFFFF"/>
                </a:solidFill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2677C27-4325-4BE2-B2C9-B721DA9E3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2362200"/>
            <a:ext cx="4056549" cy="18288"/>
          </a:xfrm>
          <a:custGeom>
            <a:avLst/>
            <a:gdLst>
              <a:gd name="csX0" fmla="*/ 0 w 4056549"/>
              <a:gd name="csY0" fmla="*/ 0 h 18288"/>
              <a:gd name="csX1" fmla="*/ 676092 w 4056549"/>
              <a:gd name="csY1" fmla="*/ 0 h 18288"/>
              <a:gd name="csX2" fmla="*/ 1271052 w 4056549"/>
              <a:gd name="csY2" fmla="*/ 0 h 18288"/>
              <a:gd name="csX3" fmla="*/ 1947144 w 4056549"/>
              <a:gd name="csY3" fmla="*/ 0 h 18288"/>
              <a:gd name="csX4" fmla="*/ 2501539 w 4056549"/>
              <a:gd name="csY4" fmla="*/ 0 h 18288"/>
              <a:gd name="csX5" fmla="*/ 3137065 w 4056549"/>
              <a:gd name="csY5" fmla="*/ 0 h 18288"/>
              <a:gd name="csX6" fmla="*/ 4056549 w 4056549"/>
              <a:gd name="csY6" fmla="*/ 0 h 18288"/>
              <a:gd name="csX7" fmla="*/ 4056549 w 4056549"/>
              <a:gd name="csY7" fmla="*/ 18288 h 18288"/>
              <a:gd name="csX8" fmla="*/ 3380458 w 4056549"/>
              <a:gd name="csY8" fmla="*/ 18288 h 18288"/>
              <a:gd name="csX9" fmla="*/ 2663801 w 4056549"/>
              <a:gd name="csY9" fmla="*/ 18288 h 18288"/>
              <a:gd name="csX10" fmla="*/ 2068840 w 4056549"/>
              <a:gd name="csY10" fmla="*/ 18288 h 18288"/>
              <a:gd name="csX11" fmla="*/ 1311618 w 4056549"/>
              <a:gd name="csY11" fmla="*/ 18288 h 18288"/>
              <a:gd name="csX12" fmla="*/ 716657 w 4056549"/>
              <a:gd name="csY12" fmla="*/ 18288 h 18288"/>
              <a:gd name="csX13" fmla="*/ 0 w 4056549"/>
              <a:gd name="csY13" fmla="*/ 18288 h 18288"/>
              <a:gd name="csX14" fmla="*/ 0 w 4056549"/>
              <a:gd name="csY1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C2922-26CD-8A52-94EF-7A37144B1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1" y="2706624"/>
            <a:ext cx="6241568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u="sng" dirty="0" err="1">
                <a:solidFill>
                  <a:srgbClr val="FFFFFF"/>
                </a:solidFill>
              </a:rPr>
              <a:t>Programme</a:t>
            </a:r>
            <a:r>
              <a:rPr lang="en-US" sz="3200" b="1" u="sng" dirty="0">
                <a:solidFill>
                  <a:srgbClr val="FFFFFF"/>
                </a:solidFill>
              </a:rPr>
              <a:t>: Français cadre</a:t>
            </a:r>
          </a:p>
          <a:p>
            <a:r>
              <a:rPr lang="en-US" sz="3200" b="1" u="sng" dirty="0">
                <a:solidFill>
                  <a:srgbClr val="FFFFFF"/>
                </a:solidFill>
              </a:rPr>
              <a:t>9ᵉ </a:t>
            </a:r>
            <a:r>
              <a:rPr lang="en-US" sz="3200" b="1" u="sng" dirty="0" err="1">
                <a:solidFill>
                  <a:srgbClr val="FFFFFF"/>
                </a:solidFill>
              </a:rPr>
              <a:t>année</a:t>
            </a:r>
            <a:r>
              <a:rPr lang="en-US" sz="3200" b="1" u="sng" dirty="0">
                <a:solidFill>
                  <a:srgbClr val="FFFFFF"/>
                </a:solidFill>
              </a:rPr>
              <a:t> FSL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All images used in this lesson plan are sourced from the Microsoft PowerPoint image library and are used in accordance with </a:t>
            </a:r>
            <a:r>
              <a:rPr lang="en-US" sz="1800" dirty="0" err="1">
                <a:solidFill>
                  <a:srgbClr val="FFFFFF"/>
                </a:solidFill>
              </a:rPr>
              <a:t>MicrosoAft’s</a:t>
            </a:r>
            <a:r>
              <a:rPr lang="en-US" sz="1800" dirty="0">
                <a:solidFill>
                  <a:srgbClr val="FFFFFF"/>
                </a:solidFill>
              </a:rPr>
              <a:t> content usage terms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6" name="Picture 5" descr="Instant film photo collage of landscapes">
            <a:extLst>
              <a:ext uri="{FF2B5EF4-FFF2-40B4-BE49-F238E27FC236}">
                <a16:creationId xmlns:a16="http://schemas.microsoft.com/office/drawing/2014/main" id="{39B94D0B-9B84-A88B-F21C-529A1C8A6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04" y="420209"/>
            <a:ext cx="4014216" cy="2679489"/>
          </a:xfrm>
          <a:prstGeom prst="rect">
            <a:avLst/>
          </a:prstGeom>
        </p:spPr>
      </p:pic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2061F40B-600B-9D51-6791-04D8A5BC69E7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834304" y="4654433"/>
            <a:ext cx="4014216" cy="140497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17FF57-5EDB-16AF-83D8-4A9467E3A285}"/>
              </a:ext>
            </a:extLst>
          </p:cNvPr>
          <p:cNvSpPr txBox="1"/>
          <p:nvPr/>
        </p:nvSpPr>
        <p:spPr>
          <a:xfrm>
            <a:off x="7834304" y="4012707"/>
            <a:ext cx="401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Cécile Robertson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9701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C790F-BD2B-DFBA-DAD8-91796A78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CA" dirty="0"/>
              <a:t>Affiche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diaporama</a:t>
            </a:r>
            <a:endParaRPr lang="en-CA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0FB54-CF93-5B65-EA8B-0FBD53E0C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Inclure :</a:t>
            </a:r>
            <a:endParaRPr lang="fr-FR" dirty="0"/>
          </a:p>
          <a:p>
            <a:r>
              <a:rPr lang="fr-FR" dirty="0">
                <a:effectLst/>
              </a:rPr>
              <a:t>images,</a:t>
            </a:r>
            <a:endParaRPr lang="fr-FR" dirty="0"/>
          </a:p>
          <a:p>
            <a:r>
              <a:rPr lang="fr-FR" dirty="0">
                <a:effectLst/>
              </a:rPr>
              <a:t>phrases simples,</a:t>
            </a:r>
            <a:endParaRPr lang="fr-FR" dirty="0"/>
          </a:p>
          <a:p>
            <a:r>
              <a:rPr lang="fr-FR" dirty="0">
                <a:effectLst/>
              </a:rPr>
              <a:t>tableau de budget,</a:t>
            </a:r>
            <a:endParaRPr lang="fr-FR" dirty="0"/>
          </a:p>
          <a:p>
            <a:r>
              <a:rPr lang="fr-FR" dirty="0">
                <a:effectLst/>
              </a:rPr>
              <a:t>5 faits culturels.</a:t>
            </a:r>
            <a:endParaRPr lang="fr-FR" dirty="0"/>
          </a:p>
          <a:p>
            <a:endParaRPr lang="en-CA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Graphic 4" descr="Travel outline">
            <a:extLst>
              <a:ext uri="{FF2B5EF4-FFF2-40B4-BE49-F238E27FC236}">
                <a16:creationId xmlns:a16="http://schemas.microsoft.com/office/drawing/2014/main" id="{5A3DE568-90D7-9BA0-1A04-1AA9CB87F7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06774" y="2392776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Graphic 6" descr="Road outline">
            <a:extLst>
              <a:ext uri="{FF2B5EF4-FFF2-40B4-BE49-F238E27FC236}">
                <a16:creationId xmlns:a16="http://schemas.microsoft.com/office/drawing/2014/main" id="{55AC2CAC-E79A-B4FE-1F09-80E5737307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8504" y="55891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9" name="Graphic 8" descr="Van outline">
            <a:extLst>
              <a:ext uri="{FF2B5EF4-FFF2-40B4-BE49-F238E27FC236}">
                <a16:creationId xmlns:a16="http://schemas.microsoft.com/office/drawing/2014/main" id="{3BE8A47F-1BDF-998B-2F32-D8965B9BCD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8503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69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935C6-21B7-8315-D8E0-5264EAE6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</a:rPr>
              <a:t>Texte écrit</a:t>
            </a:r>
            <a:endParaRPr lang="en-CA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83DF62-4214-083B-F73F-D1D60B93E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93588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999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B8E51-44C7-F2D6-C6B0-DEB8E80B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lang="fr-FR" sz="3300" b="1" dirty="0">
                <a:solidFill>
                  <a:schemeClr val="tx2"/>
                </a:solidFill>
              </a:rPr>
              <a:t>Évaluation formative intégrée</a:t>
            </a:r>
            <a:br>
              <a:rPr lang="fr-FR" sz="3300" b="1" dirty="0">
                <a:solidFill>
                  <a:schemeClr val="tx2"/>
                </a:solidFill>
              </a:rPr>
            </a:br>
            <a:endParaRPr lang="en-CA" sz="33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02EBE-49BF-3D77-AD3E-3BAE400F1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53" y="1629090"/>
            <a:ext cx="5822102" cy="44318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15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</a:rPr>
              <a:t>Critères de succès</a:t>
            </a:r>
            <a:r>
              <a:rPr lang="fr-FR" sz="2000" dirty="0">
                <a:solidFill>
                  <a:schemeClr val="tx2"/>
                </a:solidFill>
                <a:effectLst/>
              </a:rPr>
              <a:t> :</a:t>
            </a:r>
          </a:p>
          <a:p>
            <a:r>
              <a:rPr lang="fr-FR" sz="2000" i="1" dirty="0">
                <a:solidFill>
                  <a:schemeClr val="tx2"/>
                </a:solidFill>
                <a:effectLst/>
              </a:rPr>
              <a:t>Je parle en français. </a:t>
            </a:r>
          </a:p>
          <a:p>
            <a:r>
              <a:rPr lang="fr-FR" sz="2000" i="1" dirty="0">
                <a:solidFill>
                  <a:schemeClr val="tx2"/>
                </a:solidFill>
                <a:effectLst/>
              </a:rPr>
              <a:t> J’utilise le vocabulaire du voyage. </a:t>
            </a:r>
          </a:p>
          <a:p>
            <a:r>
              <a:rPr lang="fr-FR" sz="2000" i="1" dirty="0">
                <a:solidFill>
                  <a:schemeClr val="tx2"/>
                </a:solidFill>
                <a:effectLst/>
              </a:rPr>
              <a:t> Je peux expliquer mon budget. </a:t>
            </a:r>
          </a:p>
          <a:p>
            <a:r>
              <a:rPr lang="fr-FR" sz="2000" i="1" dirty="0">
                <a:solidFill>
                  <a:schemeClr val="tx2"/>
                </a:solidFill>
                <a:effectLst/>
              </a:rPr>
              <a:t>Je peux répondre à une question.</a:t>
            </a:r>
          </a:p>
          <a:p>
            <a:endParaRPr lang="fr-FR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  <a:effectLst/>
              </a:rPr>
              <a:t>Auto‑évaluation</a:t>
            </a:r>
            <a:r>
              <a:rPr lang="fr-FR" sz="2000" dirty="0">
                <a:solidFill>
                  <a:schemeClr val="tx2"/>
                </a:solidFill>
                <a:effectLst/>
              </a:rPr>
              <a:t> :</a:t>
            </a:r>
          </a:p>
          <a:p>
            <a:pPr marL="0" indent="0">
              <a:buNone/>
            </a:pPr>
            <a:r>
              <a:rPr lang="fr-FR" sz="2000" i="1" dirty="0">
                <a:solidFill>
                  <a:schemeClr val="tx2"/>
                </a:solidFill>
                <a:effectLst/>
              </a:rPr>
              <a:t>« J’ai bien expliqué ma destination parce que… »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b="1" dirty="0">
                <a:solidFill>
                  <a:schemeClr val="tx2"/>
                </a:solidFill>
                <a:effectLst/>
              </a:rPr>
              <a:t>Retour de l’enseignant</a:t>
            </a:r>
            <a:r>
              <a:rPr lang="fr-FR" sz="2000" dirty="0">
                <a:solidFill>
                  <a:schemeClr val="tx2"/>
                </a:solidFill>
                <a:effectLst/>
              </a:rPr>
              <a:t> :</a:t>
            </a: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2 forces + 1 prochaine étape.</a:t>
            </a:r>
            <a:endParaRPr lang="fr-FR" sz="2000" dirty="0">
              <a:solidFill>
                <a:schemeClr val="tx2"/>
              </a:solidFill>
            </a:endParaRPr>
          </a:p>
          <a:p>
            <a:endParaRPr lang="en-CA" sz="15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888B37F4-0CB0-B671-7E25-A29A04501C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4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E3D4C-00BD-7415-1E03-BD6335A6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r-CA"/>
              <a:t>Ressources suggérées pour cette leçon </a:t>
            </a:r>
            <a:endParaRPr lang="en-CA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CE92C-9C16-0C3A-4E86-44BEC1620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fr-FR" sz="2200">
                <a:hlinkClick r:id="rId2"/>
              </a:rPr>
              <a:t>Réservation de vols | Air Canada</a:t>
            </a:r>
            <a:r>
              <a:rPr lang="fr-FR" sz="2200"/>
              <a:t> </a:t>
            </a:r>
          </a:p>
          <a:p>
            <a:r>
              <a:rPr lang="fr-FR" sz="2200">
                <a:hlinkClick r:id="rId3"/>
              </a:rPr>
              <a:t>VIA Rail Canada : Voyages en train au Canada</a:t>
            </a:r>
            <a:r>
              <a:rPr lang="fr-FR" sz="2200"/>
              <a:t> </a:t>
            </a:r>
          </a:p>
          <a:p>
            <a:r>
              <a:rPr lang="fr-FR" sz="2200">
                <a:hlinkClick r:id="rId4"/>
              </a:rPr>
              <a:t>Réservez des activités, des visites et des billets d’attractions en ligne | </a:t>
            </a:r>
            <a:r>
              <a:rPr lang="fr-FR" sz="2200" err="1">
                <a:hlinkClick r:id="rId4"/>
              </a:rPr>
              <a:t>GetYourGuide</a:t>
            </a:r>
            <a:r>
              <a:rPr lang="fr-FR" sz="2200"/>
              <a:t> </a:t>
            </a:r>
          </a:p>
          <a:p>
            <a:r>
              <a:rPr lang="fr-FR" sz="2200">
                <a:hlinkClick r:id="rId5"/>
              </a:rPr>
              <a:t>Tourisme et vacances au Québec, Canada | Site touristique officiel du gouvernement du Québec | Bonjour Québec</a:t>
            </a:r>
            <a:r>
              <a:rPr lang="fr-FR" sz="2200"/>
              <a:t> </a:t>
            </a:r>
          </a:p>
          <a:p>
            <a:r>
              <a:rPr lang="fr-FR" sz="2200">
                <a:hlinkClick r:id="rId6"/>
              </a:rPr>
              <a:t>Voyage : reportages &amp; photos de destinations</a:t>
            </a:r>
            <a:r>
              <a:rPr lang="fr-FR" sz="2200"/>
              <a:t> </a:t>
            </a:r>
          </a:p>
          <a:p>
            <a:endParaRPr lang="en-CA" sz="2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erry">
            <a:extLst>
              <a:ext uri="{FF2B5EF4-FFF2-40B4-BE49-F238E27FC236}">
                <a16:creationId xmlns:a16="http://schemas.microsoft.com/office/drawing/2014/main" id="{6B450FF6-2306-1F3E-594E-B05DAD3371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9E668-5657-12CC-8E45-E0E9554BF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Objectif général de la leçon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C8803-35BB-A66E-25E7-8F7746D59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849" y="758283"/>
            <a:ext cx="5481454" cy="544529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dirty="0">
                <a:effectLst/>
              </a:rPr>
              <a:t>Les élèves mènent une </a:t>
            </a:r>
            <a:r>
              <a:rPr lang="fr-FR" sz="2000" b="1" dirty="0">
                <a:effectLst/>
              </a:rPr>
              <a:t>enquête personnelle</a:t>
            </a:r>
            <a:r>
              <a:rPr lang="fr-FR" sz="2000" dirty="0">
                <a:effectLst/>
              </a:rPr>
              <a:t> sur leur </a:t>
            </a:r>
            <a:r>
              <a:rPr lang="fr-FR" sz="2000" i="1" dirty="0">
                <a:effectLst/>
              </a:rPr>
              <a:t>voyage de rêve</a:t>
            </a:r>
            <a:r>
              <a:rPr lang="fr-FR" sz="2000" dirty="0">
                <a:effectLst/>
              </a:rPr>
              <a:t>, puis créent un </a:t>
            </a:r>
            <a:r>
              <a:rPr lang="fr-FR" sz="2000" b="1" dirty="0">
                <a:effectLst/>
              </a:rPr>
              <a:t>mini‑projet de recherche</a:t>
            </a:r>
            <a:r>
              <a:rPr lang="fr-FR" sz="2000" dirty="0">
                <a:effectLst/>
              </a:rPr>
              <a:t> incluant :</a:t>
            </a:r>
            <a:endParaRPr lang="fr-FR" sz="2000" dirty="0"/>
          </a:p>
          <a:p>
            <a:r>
              <a:rPr lang="fr-FR" sz="2000" dirty="0">
                <a:effectLst/>
              </a:rPr>
              <a:t>une destination francophone ou non francophone,</a:t>
            </a:r>
            <a:endParaRPr lang="fr-FR" sz="2000" dirty="0"/>
          </a:p>
          <a:p>
            <a:r>
              <a:rPr lang="fr-FR" sz="2000" dirty="0">
                <a:effectLst/>
              </a:rPr>
              <a:t>des informations culturelles,</a:t>
            </a:r>
            <a:endParaRPr lang="fr-FR" sz="2000" dirty="0"/>
          </a:p>
          <a:p>
            <a:r>
              <a:rPr lang="fr-FR" sz="2000" dirty="0">
                <a:effectLst/>
              </a:rPr>
              <a:t>un itinéraire simple,</a:t>
            </a:r>
            <a:endParaRPr lang="fr-FR" sz="2000" dirty="0"/>
          </a:p>
          <a:p>
            <a:r>
              <a:rPr lang="fr-FR" sz="2000" dirty="0">
                <a:effectLst/>
              </a:rPr>
              <a:t>un </a:t>
            </a:r>
            <a:r>
              <a:rPr lang="fr-FR" sz="2000" b="1" dirty="0">
                <a:effectLst/>
              </a:rPr>
              <a:t>budget réaliste</a:t>
            </a:r>
            <a:r>
              <a:rPr lang="fr-FR" sz="2000" dirty="0">
                <a:effectLst/>
              </a:rPr>
              <a:t>,</a:t>
            </a:r>
            <a:endParaRPr lang="fr-FR" sz="2000" dirty="0"/>
          </a:p>
          <a:p>
            <a:r>
              <a:rPr lang="fr-FR" sz="2000" dirty="0">
                <a:effectLst/>
              </a:rPr>
              <a:t>une présentation orale ou écrite en français.</a:t>
            </a:r>
            <a:endParaRPr lang="fr-FR" sz="2000" dirty="0"/>
          </a:p>
          <a:p>
            <a:pPr marL="0" indent="0">
              <a:buNone/>
            </a:pPr>
            <a:endParaRPr lang="fr-FR" sz="2000" dirty="0">
              <a:effectLst/>
            </a:endParaRPr>
          </a:p>
          <a:p>
            <a:pPr marL="0" indent="0">
              <a:buNone/>
            </a:pPr>
            <a:r>
              <a:rPr lang="fr-FR" sz="2000" dirty="0">
                <a:effectLst/>
              </a:rPr>
              <a:t>Cette tâche soutient les attentes du curriculum : </a:t>
            </a:r>
            <a:r>
              <a:rPr lang="fr-FR" sz="2000" b="1" dirty="0">
                <a:effectLst/>
              </a:rPr>
              <a:t>A1 (Interaction orale), A2 (Compréhension orale), B1 (Compréhension écrite), B2 (Production écrite), C1 (Interculturalité).</a:t>
            </a:r>
            <a:endParaRPr lang="fr-FR" sz="2000" dirty="0"/>
          </a:p>
          <a:p>
            <a:endParaRPr lang="en-CA" sz="1700" dirty="0"/>
          </a:p>
        </p:txBody>
      </p:sp>
      <p:pic>
        <p:nvPicPr>
          <p:cNvPr id="7" name="Graphic 6" descr="Airplane with solid fill">
            <a:extLst>
              <a:ext uri="{FF2B5EF4-FFF2-40B4-BE49-F238E27FC236}">
                <a16:creationId xmlns:a16="http://schemas.microsoft.com/office/drawing/2014/main" id="{200F0951-0D27-25EA-FB1F-3C75988314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868830" y="457201"/>
            <a:ext cx="1747859" cy="1747859"/>
          </a:xfrm>
          <a:prstGeom prst="rect">
            <a:avLst/>
          </a:prstGeom>
        </p:spPr>
      </p:pic>
      <p:pic>
        <p:nvPicPr>
          <p:cNvPr id="5" name="Graphic 4" descr="Suitcase outline">
            <a:extLst>
              <a:ext uri="{FF2B5EF4-FFF2-40B4-BE49-F238E27FC236}">
                <a16:creationId xmlns:a16="http://schemas.microsoft.com/office/drawing/2014/main" id="{546F1CAE-E77E-0E2D-E593-0A44CB4A51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2313" y="4464424"/>
            <a:ext cx="1855210" cy="185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9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A651E-A467-69BB-FEA6-B5FB30EA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CA" sz="5400" b="1" dirty="0">
                <a:effectLst/>
              </a:rPr>
              <a:t>Question </a:t>
            </a:r>
            <a:r>
              <a:rPr lang="en-CA" sz="5400" b="1" dirty="0" err="1">
                <a:effectLst/>
              </a:rPr>
              <a:t>d’amorce</a:t>
            </a:r>
            <a:r>
              <a:rPr lang="en-CA" sz="5400" b="1" dirty="0">
                <a:effectLst/>
              </a:rPr>
              <a:t> </a:t>
            </a:r>
            <a:r>
              <a:rPr lang="en-CA" sz="5400" b="1" dirty="0" err="1">
                <a:effectLst/>
              </a:rPr>
              <a:t>en</a:t>
            </a:r>
            <a:r>
              <a:rPr lang="en-CA" sz="5400" b="1" dirty="0">
                <a:effectLst/>
              </a:rPr>
              <a:t> français </a:t>
            </a:r>
            <a:br>
              <a:rPr lang="en-CA" sz="5400" dirty="0"/>
            </a:br>
            <a:endParaRPr lang="en-CA" sz="54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6A59DFCD-4730-E18C-8D92-291D80ADCA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7712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94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3E427-FA89-7A53-C863-E8F5CB4C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A" sz="5400"/>
              <a:t>Enquête : recherche guidée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2F10E-3140-34FE-DEE1-1D6F1F80C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200"/>
              <a:t>Les élèves choisissent une destination et répondent à des questions simples en français. </a:t>
            </a:r>
          </a:p>
          <a:p>
            <a:pPr marL="0" indent="0">
              <a:buNone/>
            </a:pPr>
            <a:r>
              <a:rPr lang="fr-FR" sz="2200"/>
              <a:t>Où se trouve ta destination? </a:t>
            </a:r>
          </a:p>
          <a:p>
            <a:pPr marL="0" indent="0">
              <a:buNone/>
            </a:pPr>
            <a:r>
              <a:rPr lang="fr-FR" sz="2200"/>
              <a:t>Pourquoi veux-tu visiter cet endroit ? </a:t>
            </a:r>
          </a:p>
          <a:p>
            <a:pPr marL="0" indent="0">
              <a:buNone/>
            </a:pPr>
            <a:r>
              <a:rPr lang="fr-FR" sz="2200"/>
              <a:t>Quelles activités veux-tu faire ? </a:t>
            </a:r>
          </a:p>
          <a:p>
            <a:pPr marL="0" indent="0">
              <a:buNone/>
            </a:pPr>
            <a:r>
              <a:rPr lang="fr-FR" sz="2200"/>
              <a:t>Quels monuments, musées ou lieux veux-tu voir ? </a:t>
            </a:r>
          </a:p>
          <a:p>
            <a:pPr marL="0" indent="0">
              <a:buNone/>
            </a:pPr>
            <a:r>
              <a:rPr lang="fr-FR" sz="2200"/>
              <a:t>Quels plats veux-tu goûter ? </a:t>
            </a:r>
          </a:p>
          <a:p>
            <a:pPr marL="0" indent="0">
              <a:buNone/>
            </a:pPr>
            <a:r>
              <a:rPr lang="fr-FR" sz="2200"/>
              <a:t>Comment est le climat ? </a:t>
            </a:r>
          </a:p>
          <a:p>
            <a:pPr marL="0" indent="0">
              <a:buNone/>
            </a:pPr>
            <a:r>
              <a:rPr lang="fr-FR" sz="2200"/>
              <a:t>Quelles langues sont parlées ? </a:t>
            </a:r>
          </a:p>
          <a:p>
            <a:pPr marL="0" indent="0">
              <a:buNone/>
            </a:pPr>
            <a:endParaRPr lang="en-CA" sz="2200"/>
          </a:p>
        </p:txBody>
      </p:sp>
      <p:pic>
        <p:nvPicPr>
          <p:cNvPr id="6" name="Picture 5" descr="Person holding globe jigsaw">
            <a:extLst>
              <a:ext uri="{FF2B5EF4-FFF2-40B4-BE49-F238E27FC236}">
                <a16:creationId xmlns:a16="http://schemas.microsoft.com/office/drawing/2014/main" id="{4C3B92F8-2ABD-2408-8402-ACC7213EB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4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A03C1-D8EA-18C6-04F6-3BC72A59C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Mini‑budget du voyage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1062A-0307-773B-1D5D-E76C7D529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Les élèves doivent créer un </a:t>
            </a:r>
            <a:r>
              <a:rPr lang="fr-FR" b="1" dirty="0">
                <a:effectLst/>
              </a:rPr>
              <a:t>budget réaliste</a:t>
            </a:r>
            <a:r>
              <a:rPr lang="fr-FR" dirty="0">
                <a:effectLst/>
              </a:rPr>
              <a:t> en utilisant des chiffres approximatifs.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Éléments du budget</a:t>
            </a:r>
          </a:p>
          <a:p>
            <a:r>
              <a:rPr lang="fr-FR" b="1" dirty="0">
                <a:effectLst/>
              </a:rPr>
              <a:t>Transport</a:t>
            </a:r>
            <a:r>
              <a:rPr lang="fr-FR" dirty="0">
                <a:effectLst/>
              </a:rPr>
              <a:t> : avion, train ou autobus</a:t>
            </a:r>
            <a:endParaRPr lang="fr-FR" dirty="0"/>
          </a:p>
          <a:p>
            <a:r>
              <a:rPr lang="fr-FR" b="1" dirty="0">
                <a:effectLst/>
              </a:rPr>
              <a:t>Hébergement</a:t>
            </a:r>
            <a:r>
              <a:rPr lang="fr-FR" dirty="0">
                <a:effectLst/>
              </a:rPr>
              <a:t> : hôtel, auberge, Airbnb</a:t>
            </a:r>
            <a:endParaRPr lang="fr-FR" dirty="0"/>
          </a:p>
          <a:p>
            <a:r>
              <a:rPr lang="fr-FR" b="1" dirty="0">
                <a:effectLst/>
              </a:rPr>
              <a:t>Nourriture</a:t>
            </a:r>
            <a:r>
              <a:rPr lang="fr-FR" dirty="0">
                <a:effectLst/>
              </a:rPr>
              <a:t> : coût par jour</a:t>
            </a:r>
            <a:endParaRPr lang="fr-FR" dirty="0"/>
          </a:p>
          <a:p>
            <a:r>
              <a:rPr lang="fr-FR" b="1" dirty="0">
                <a:effectLst/>
              </a:rPr>
              <a:t>Activités</a:t>
            </a:r>
            <a:r>
              <a:rPr lang="fr-FR" dirty="0">
                <a:effectLst/>
              </a:rPr>
              <a:t> : musées, visites, excursions</a:t>
            </a:r>
            <a:endParaRPr lang="fr-FR" dirty="0"/>
          </a:p>
          <a:p>
            <a:r>
              <a:rPr lang="fr-FR" b="1" dirty="0">
                <a:effectLst/>
              </a:rPr>
              <a:t>Souvenirs</a:t>
            </a:r>
            <a:r>
              <a:rPr lang="fr-FR" dirty="0">
                <a:effectLst/>
              </a:rPr>
              <a:t> : montant libre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492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DC7FB-E211-85A8-94FB-EAD55850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Amorces de phrases pour le budget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6169B-2E98-90D4-7485-55D0C6913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/>
              <a:t>Voici des </a:t>
            </a:r>
            <a:r>
              <a:rPr lang="fr-FR" sz="2400" b="1"/>
              <a:t>amorces de phrases en français</a:t>
            </a:r>
            <a:r>
              <a:rPr lang="fr-FR" sz="2400"/>
              <a:t> pour aider les élèves à créer un budget simple et réaliste pour leur voyage de rêve. Elles sont courtes, guidées et adaptées à un niveau FSL.</a:t>
            </a:r>
          </a:p>
          <a:p>
            <a:pPr marL="0" indent="0">
              <a:buNone/>
            </a:pPr>
            <a:r>
              <a:rPr lang="fr-FR" sz="2400" b="1"/>
              <a:t>Transport</a:t>
            </a:r>
          </a:p>
          <a:p>
            <a:r>
              <a:rPr lang="fr-FR" sz="2400" i="1">
                <a:effectLst/>
              </a:rPr>
              <a:t>Le billet d’avion coûte…</a:t>
            </a:r>
            <a:endParaRPr lang="fr-FR" sz="2400"/>
          </a:p>
          <a:p>
            <a:r>
              <a:rPr lang="fr-FR" sz="2400" i="1">
                <a:effectLst/>
              </a:rPr>
              <a:t>Le train/l’autobus pour ma destination coûte…</a:t>
            </a:r>
            <a:endParaRPr lang="fr-FR" sz="2400"/>
          </a:p>
          <a:p>
            <a:r>
              <a:rPr lang="fr-FR" sz="2400" i="1">
                <a:effectLst/>
              </a:rPr>
              <a:t>Le transport total va coûter…</a:t>
            </a:r>
            <a:endParaRPr lang="fr-FR" sz="2400"/>
          </a:p>
          <a:p>
            <a:pPr marL="0" indent="0">
              <a:buNone/>
            </a:pPr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304993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C3A7B-C960-0DC9-EBBE-A1F6579E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Amorces de phrases pour le budget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425-6AF3-2ED2-84AE-B0748CF77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400" b="1"/>
              <a:t>Hébergement</a:t>
            </a:r>
          </a:p>
          <a:p>
            <a:r>
              <a:rPr lang="fr-FR" sz="2400" i="1">
                <a:effectLst/>
              </a:rPr>
              <a:t>Une nuit à l’hôtel coûte…</a:t>
            </a:r>
            <a:endParaRPr lang="fr-FR" sz="2400"/>
          </a:p>
          <a:p>
            <a:r>
              <a:rPr lang="fr-FR" sz="2400" i="1">
                <a:effectLst/>
              </a:rPr>
              <a:t>Je vais rester… nuits.</a:t>
            </a:r>
            <a:endParaRPr lang="fr-FR" sz="2400"/>
          </a:p>
          <a:p>
            <a:r>
              <a:rPr lang="fr-FR" sz="2400" i="1">
                <a:effectLst/>
              </a:rPr>
              <a:t>Le prix total de l’hébergement est…</a:t>
            </a:r>
            <a:endParaRPr lang="fr-FR" sz="2400"/>
          </a:p>
          <a:p>
            <a:pPr marL="0" indent="0">
              <a:buNone/>
            </a:pPr>
            <a:endParaRPr lang="en-CA" sz="2400"/>
          </a:p>
          <a:p>
            <a:pPr marL="0" indent="0">
              <a:buNone/>
            </a:pPr>
            <a:r>
              <a:rPr lang="fr-FR" sz="2400" b="1"/>
              <a:t>Nourriture</a:t>
            </a:r>
          </a:p>
          <a:p>
            <a:r>
              <a:rPr lang="fr-FR" sz="2400" i="1">
                <a:effectLst/>
              </a:rPr>
              <a:t>Je vais dépenser environ… par jour pour la nourriture.</a:t>
            </a:r>
            <a:endParaRPr lang="fr-FR" sz="2400"/>
          </a:p>
          <a:p>
            <a:r>
              <a:rPr lang="fr-FR" sz="2400" i="1">
                <a:effectLst/>
              </a:rPr>
              <a:t>Pour… jours, la nourriture va coûter…</a:t>
            </a:r>
            <a:endParaRPr lang="fr-FR" sz="2400"/>
          </a:p>
          <a:p>
            <a:pPr marL="0" indent="0">
              <a:buNone/>
            </a:pPr>
            <a:endParaRPr lang="en-CA" sz="24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3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31540-6DE4-60E3-D97C-068608E2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Amorces de phrases pour le budget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8EA91-92F5-1E3B-83B5-11D9DAEF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600" b="1" dirty="0"/>
              <a:t>Activités</a:t>
            </a:r>
          </a:p>
          <a:p>
            <a:r>
              <a:rPr lang="fr-FR" sz="2600" i="1" dirty="0">
                <a:effectLst/>
              </a:rPr>
              <a:t>Je veux faire… (activité) et cela coûte…</a:t>
            </a:r>
            <a:endParaRPr lang="fr-FR" sz="2600" dirty="0"/>
          </a:p>
          <a:p>
            <a:r>
              <a:rPr lang="fr-FR" sz="2600" i="1" dirty="0">
                <a:effectLst/>
              </a:rPr>
              <a:t>Les activités vont coûter environ…</a:t>
            </a:r>
            <a:endParaRPr lang="fr-FR" sz="2600" dirty="0"/>
          </a:p>
          <a:p>
            <a:pPr marL="0" indent="0">
              <a:buNone/>
            </a:pPr>
            <a:r>
              <a:rPr lang="fr-FR" sz="2600" b="1" dirty="0"/>
              <a:t>Souvenirs</a:t>
            </a:r>
          </a:p>
          <a:p>
            <a:r>
              <a:rPr lang="fr-FR" sz="2600" i="1" dirty="0">
                <a:effectLst/>
              </a:rPr>
              <a:t>Je veux acheter des souvenirs pour…</a:t>
            </a:r>
            <a:endParaRPr lang="fr-FR" sz="2600" dirty="0"/>
          </a:p>
          <a:p>
            <a:pPr marL="0" indent="0">
              <a:buNone/>
            </a:pPr>
            <a:r>
              <a:rPr lang="fr-FR" sz="2600" b="1" dirty="0"/>
              <a:t>Total</a:t>
            </a:r>
          </a:p>
          <a:p>
            <a:r>
              <a:rPr lang="fr-FR" sz="2600" i="1" dirty="0">
                <a:effectLst/>
              </a:rPr>
              <a:t>Le coût total de mon voyage est…</a:t>
            </a:r>
            <a:endParaRPr lang="fr-FR" sz="2600" dirty="0"/>
          </a:p>
          <a:p>
            <a:r>
              <a:rPr lang="fr-FR" sz="2600" i="1" dirty="0">
                <a:effectLst/>
              </a:rPr>
              <a:t>Mon budget final est…</a:t>
            </a:r>
            <a:endParaRPr lang="fr-FR" sz="2600" dirty="0"/>
          </a:p>
          <a:p>
            <a:pPr marL="0" indent="0">
              <a:buNone/>
            </a:pPr>
            <a:endParaRPr lang="en-CA" sz="26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4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940CF-D71F-B87C-C527-D9BB52EC4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CA" dirty="0" err="1"/>
              <a:t>Présentation</a:t>
            </a:r>
            <a:r>
              <a:rPr lang="en-CA" dirty="0"/>
              <a:t> </a:t>
            </a:r>
            <a:r>
              <a:rPr lang="en-CA" dirty="0" err="1"/>
              <a:t>orale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4FC14-DF92-CBFF-73D1-50C1BF707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L’élève présente :</a:t>
            </a:r>
            <a:endParaRPr lang="fr-FR" dirty="0"/>
          </a:p>
          <a:p>
            <a:r>
              <a:rPr lang="fr-FR" dirty="0">
                <a:effectLst/>
              </a:rPr>
              <a:t>sa destination,</a:t>
            </a:r>
            <a:endParaRPr lang="fr-FR" dirty="0"/>
          </a:p>
          <a:p>
            <a:r>
              <a:rPr lang="fr-FR" dirty="0">
                <a:effectLst/>
              </a:rPr>
              <a:t>3 activités,</a:t>
            </a:r>
            <a:endParaRPr lang="fr-FR" dirty="0"/>
          </a:p>
          <a:p>
            <a:r>
              <a:rPr lang="fr-FR" dirty="0">
                <a:effectLst/>
              </a:rPr>
              <a:t>1 élément culturel,</a:t>
            </a:r>
            <a:endParaRPr lang="fr-FR" dirty="0"/>
          </a:p>
          <a:p>
            <a:r>
              <a:rPr lang="fr-FR" dirty="0">
                <a:effectLst/>
              </a:rPr>
              <a:t>son budget total.</a:t>
            </a:r>
            <a:endParaRPr lang="fr-FR" dirty="0"/>
          </a:p>
          <a:p>
            <a:endParaRPr lang="en-CA" dirty="0"/>
          </a:p>
        </p:txBody>
      </p:sp>
      <p:pic>
        <p:nvPicPr>
          <p:cNvPr id="5" name="Picture 4" descr="A cloudy sky as seen from the airplane window">
            <a:extLst>
              <a:ext uri="{FF2B5EF4-FFF2-40B4-BE49-F238E27FC236}">
                <a16:creationId xmlns:a16="http://schemas.microsoft.com/office/drawing/2014/main" id="{7A41B314-09BF-CF98-D4AA-FF778E497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5" r="396" b="2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621</Words>
  <Application>Microsoft Office PowerPoint</Application>
  <PresentationFormat>Widescreen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Mon voyage de rêve  </vt:lpstr>
      <vt:lpstr>Objectif général de la leçon</vt:lpstr>
      <vt:lpstr>Question d’amorce en français  </vt:lpstr>
      <vt:lpstr>Enquête : recherche guidée</vt:lpstr>
      <vt:lpstr>Mini‑budget du voyage</vt:lpstr>
      <vt:lpstr>Amorces de phrases pour le budget</vt:lpstr>
      <vt:lpstr>Amorces de phrases pour le budget</vt:lpstr>
      <vt:lpstr>Amorces de phrases pour le budget</vt:lpstr>
      <vt:lpstr>Présentation orale</vt:lpstr>
      <vt:lpstr>Affiche ou diaporama</vt:lpstr>
      <vt:lpstr>Texte écrit</vt:lpstr>
      <vt:lpstr>Évaluation formative intégrée </vt:lpstr>
      <vt:lpstr>Ressources suggérées pour cette leçon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Philippe Morin</cp:lastModifiedBy>
  <cp:revision>2</cp:revision>
  <dcterms:created xsi:type="dcterms:W3CDTF">2026-03-18T19:40:38Z</dcterms:created>
  <dcterms:modified xsi:type="dcterms:W3CDTF">2026-06-30T15:36:42Z</dcterms:modified>
</cp:coreProperties>
</file>