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20" Type="http://schemas.openxmlformats.org/officeDocument/2006/relationships/slide" Target="slides/slide15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22" Type="http://schemas.openxmlformats.org/officeDocument/2006/relationships/slide" Target="slides/slide17.xml"/><Relationship Id="rId66" Type="http://schemas.openxmlformats.org/officeDocument/2006/relationships/slide" Target="slides/slide61.xml"/><Relationship Id="rId21" Type="http://schemas.openxmlformats.org/officeDocument/2006/relationships/slide" Target="slides/slide16.xml"/><Relationship Id="rId65" Type="http://schemas.openxmlformats.org/officeDocument/2006/relationships/slide" Target="slides/slide60.xml"/><Relationship Id="rId24" Type="http://schemas.openxmlformats.org/officeDocument/2006/relationships/slide" Target="slides/slide19.xml"/><Relationship Id="rId68" Type="http://schemas.openxmlformats.org/officeDocument/2006/relationships/slide" Target="slides/slide63.xml"/><Relationship Id="rId23" Type="http://schemas.openxmlformats.org/officeDocument/2006/relationships/slide" Target="slides/slide18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69" Type="http://schemas.openxmlformats.org/officeDocument/2006/relationships/slide" Target="slides/slide64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305a4ef920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305a4ef920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</a:t>
            </a:r>
            <a:r>
              <a:rPr lang="en"/>
              <a:t>e métier de mes rêves…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305a4ef920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305a4ef920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305a4ef920_3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305a4ef920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305a4ef920_3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305a4ef920_3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305a4ef920_3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305a4ef920_3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305a4ef920_3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305a4ef920_3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305a4ef920_3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305a4ef920_3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305a4ef920_3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305a4ef920_3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305a4ef920_3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305a4ef920_3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305a4ef920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305a4ef920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305a4ef920_4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305a4ef920_4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305a4ef920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305a4ef920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305a4ef920_0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305a4ef920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305a4ef920_3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3305a4ef920_3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305a4ef920_3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3305a4ef920_3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305a4ef920_3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305a4ef920_3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3305a4ef920_3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3305a4ef920_3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305a4ef920_3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305a4ef920_3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3305a4ef920_3_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3305a4ef920_3_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3305a4ef920_3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0" name="Google Shape;190;g3305a4ef920_3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305a4ef920_0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305a4ef920_0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305a4ef920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305a4ef920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Je parle…</a:t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3305a4ef920_3_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Google Shape;200;g3305a4ef920_3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3305a4ef920_3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3305a4ef920_3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3305a4ef920_3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3305a4ef920_3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3305a4ef920_3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3305a4ef920_3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3305a4ef920_3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3305a4ef920_3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305a4ef920_3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3305a4ef920_3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3305a4ef920_3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3305a4ef920_3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3305a4ef920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3305a4ef920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3305a4ef920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3305a4ef920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3305a4ef920_0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3305a4ef920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305a4ef920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305a4ef920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 adjectifs qui me décrivent sont…</a:t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g3305a4ef920_3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Google Shape;250;g3305a4ef920_3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305a4ef920_3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5" name="Google Shape;255;g3305a4ef920_3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3305a4ef920_3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0" name="Google Shape;260;g3305a4ef920_3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305a4ef920_3_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305a4ef920_3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3305a4ef920_3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3305a4ef920_3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3305a4ef920_3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3305a4ef920_3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3305a4ef920_3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0" name="Google Shape;280;g3305a4ef920_3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3305a4ef920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3305a4ef920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g3305a4ef920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" name="Google Shape;290;g3305a4ef920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3305a4ef920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5" name="Google Shape;295;g3305a4ef920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305a4ef920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305a4ef920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Mes forces sont… J’utilise mes forces…</a:t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3305a4ef920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3305a4ef920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3305a4ef920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5" name="Google Shape;305;g3305a4ef920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3305a4ef920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3305a4ef920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3305a4ef920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5" name="Google Shape;315;g3305a4ef920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3305a4ef920_0_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0" name="Google Shape;320;g3305a4ef920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3305a4ef920_0_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3305a4ef920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3305a4ef920_0_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3305a4ef920_0_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3305a4ef920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3305a4ef920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3305a4ef920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3305a4ef920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g3305a4ef920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5" name="Google Shape;345;g3305a4ef920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305a4ef920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305a4ef920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Je donnerais … comme titre de ma vie parce que…</a:t>
            </a:r>
            <a:endParaRPr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3305a4ef920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3305a4ef920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g3305a4ef920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" name="Google Shape;355;g3305a4ef920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3305a4ef920_0_1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3305a4ef920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Google Shape;364;g3305a4ef920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5" name="Google Shape;365;g3305a4ef920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g3305a4ef920_0_1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0" name="Google Shape;370;g3305a4ef920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305a4ef920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305a4ef920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J’admire… parce que…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305a4ef920_0_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305a4ef920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J’utilise…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305a4ef920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305a4ef920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 routine quotidienne…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4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00D3E9"/>
            </a:gs>
            <a:gs pos="100000">
              <a:srgbClr val="045962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446850" y="532650"/>
            <a:ext cx="8250300" cy="40782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500">
                <a:latin typeface="Times New Roman"/>
                <a:ea typeface="Times New Roman"/>
                <a:cs typeface="Times New Roman"/>
                <a:sym typeface="Times New Roman"/>
              </a:rPr>
              <a:t>QUESTIONS ET SUJETS DE CONVERSATION</a:t>
            </a:r>
            <a:endParaRPr b="1" sz="5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36625" y="3553400"/>
            <a:ext cx="1744400" cy="61035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56" name="Google Shape;56;p13"/>
          <p:cNvSpPr txBox="1"/>
          <p:nvPr/>
        </p:nvSpPr>
        <p:spPr>
          <a:xfrm>
            <a:off x="649225" y="4163750"/>
            <a:ext cx="7831800" cy="54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Ressource créée par Natashia Mavin, Marissa Buttigieg et Rosamaria Conenna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7" name="Google Shape;57;p13" title="4.2_Logo_Camerise_parcours_REL.vf_square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9225" y="579625"/>
            <a:ext cx="1274500" cy="127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5D0D0"/>
            </a:gs>
            <a:gs pos="100000">
              <a:srgbClr val="D96868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2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 est le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métier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de vos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rêves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0">
                <a:latin typeface="Times New Roman"/>
                <a:ea typeface="Times New Roman"/>
                <a:cs typeface="Times New Roman"/>
                <a:sym typeface="Times New Roman"/>
              </a:rPr>
              <a:t>LES LOISIRS </a:t>
            </a:r>
            <a:endParaRPr b="1" sz="75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0">
                <a:latin typeface="Times New Roman"/>
                <a:ea typeface="Times New Roman"/>
                <a:cs typeface="Times New Roman"/>
                <a:sym typeface="Times New Roman"/>
              </a:rPr>
              <a:t>ET </a:t>
            </a:r>
            <a:endParaRPr b="1" sz="75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0">
                <a:latin typeface="Times New Roman"/>
                <a:ea typeface="Times New Roman"/>
                <a:cs typeface="Times New Roman"/>
                <a:sym typeface="Times New Roman"/>
              </a:rPr>
              <a:t>LES SPORTS</a:t>
            </a:r>
            <a:endParaRPr b="1" sz="7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Est-ce que vous jouez des sports ? Quels sports ? Expliquez.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5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Où e</a:t>
            </a:r>
            <a:r>
              <a:rPr lang="en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st-ce que vous préférez passer votre temps libre ? </a:t>
            </a:r>
            <a:endParaRPr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 est le dernier film que vous avez visionné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7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Qu'est ce que vous faites pendant votre temps libre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8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Quels types de livres aimez-vous lire ?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9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Quel est une compétence que vous voulez apprendre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0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Quels sports ou quelles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activités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est-ce que vous voulez essayer ? Pourquoi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1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 instrument aimeriez-vous apprendre à jouer ? Expliquez.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5D0D0"/>
            </a:gs>
            <a:gs pos="100000">
              <a:srgbClr val="D96868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0">
                <a:latin typeface="Times New Roman"/>
                <a:ea typeface="Times New Roman"/>
                <a:cs typeface="Times New Roman"/>
                <a:sym typeface="Times New Roman"/>
              </a:rPr>
              <a:t>SE PRÉSENTER</a:t>
            </a:r>
            <a:endParaRPr b="1" sz="7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6DB"/>
            </a:gs>
            <a:gs pos="100000">
              <a:srgbClr val="FAD15C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2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0">
                <a:latin typeface="Times New Roman"/>
                <a:ea typeface="Times New Roman"/>
                <a:cs typeface="Times New Roman"/>
                <a:sym typeface="Times New Roman"/>
              </a:rPr>
              <a:t>LE VOYAGE</a:t>
            </a:r>
            <a:endParaRPr b="1" sz="7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6DB"/>
            </a:gs>
            <a:gs pos="100000">
              <a:srgbClr val="FAD15C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3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Avez-vous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déjà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visité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un autre pays ? 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latin typeface="Times New Roman"/>
                <a:ea typeface="Times New Roman"/>
                <a:cs typeface="Times New Roman"/>
                <a:sym typeface="Times New Roman"/>
              </a:rPr>
              <a:t>Si OUI : Lequel/lesquels ?</a:t>
            </a:r>
            <a:endParaRPr sz="35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latin typeface="Times New Roman"/>
                <a:ea typeface="Times New Roman"/>
                <a:cs typeface="Times New Roman"/>
                <a:sym typeface="Times New Roman"/>
              </a:rPr>
              <a:t>Si NON : Voudrais-tu voyager un jour ? Où ?</a:t>
            </a:r>
            <a:endParaRPr sz="3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6DB"/>
            </a:gs>
            <a:gs pos="100000">
              <a:srgbClr val="FAD15C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4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Avez-vous jamais voyagé en 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train ?</a:t>
            </a:r>
            <a:r>
              <a:rPr lang="en" sz="44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4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4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latin typeface="Times New Roman"/>
                <a:ea typeface="Times New Roman"/>
                <a:cs typeface="Times New Roman"/>
                <a:sym typeface="Times New Roman"/>
              </a:rPr>
              <a:t>Si OUI : Pour aller où ? </a:t>
            </a:r>
            <a:endParaRPr sz="35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latin typeface="Times New Roman"/>
                <a:ea typeface="Times New Roman"/>
                <a:cs typeface="Times New Roman"/>
                <a:sym typeface="Times New Roman"/>
              </a:rPr>
              <a:t>Si NON : Nommez un endroit que vous pouvez visiter en train.</a:t>
            </a:r>
            <a:endParaRPr sz="3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6DB"/>
            </a:gs>
            <a:gs pos="100000">
              <a:srgbClr val="FAD15C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5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Comment arrivez-vous à l'école ? 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latin typeface="Times New Roman"/>
                <a:ea typeface="Times New Roman"/>
                <a:cs typeface="Times New Roman"/>
                <a:sym typeface="Times New Roman"/>
              </a:rPr>
              <a:t>(Nommez les moyens de transport.)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6DB"/>
            </a:gs>
            <a:gs pos="100000">
              <a:srgbClr val="FAD15C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6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Si vous avez un budget sans limites,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qu'est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ce que vous ferez comme voyage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6DB"/>
            </a:gs>
            <a:gs pos="100000">
              <a:srgbClr val="FAD15C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7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Nommez trois pays ou villes que vous aimeriez visiter. Pourquoi ?</a:t>
            </a:r>
            <a:endParaRPr sz="16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6DB"/>
            </a:gs>
            <a:gs pos="100000">
              <a:srgbClr val="FAD15C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8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Nommez un moyen de transport que vous n'avez jamais pris.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6DB"/>
            </a:gs>
            <a:gs pos="100000">
              <a:srgbClr val="FAD15C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9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Quelles sont trois choses dont vous avez besoin dans votre valise pour les vacances ?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Pourquoi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6DB"/>
            </a:gs>
            <a:gs pos="100000">
              <a:srgbClr val="FAD15C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40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Identifiez votre voyage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idéale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latin typeface="Times New Roman"/>
                <a:ea typeface="Times New Roman"/>
                <a:cs typeface="Times New Roman"/>
                <a:sym typeface="Times New Roman"/>
              </a:rPr>
              <a:t>(Incluez l'endroit, le climat, les moyens de transport, autant de détails que possible.)</a:t>
            </a:r>
            <a:endParaRPr sz="3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41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0">
                <a:latin typeface="Times New Roman"/>
                <a:ea typeface="Times New Roman"/>
                <a:cs typeface="Times New Roman"/>
                <a:sym typeface="Times New Roman"/>
              </a:rPr>
              <a:t>LA NOURRITURE</a:t>
            </a:r>
            <a:endParaRPr b="1" sz="7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5D0D0"/>
            </a:gs>
            <a:gs pos="100000">
              <a:srgbClr val="D96868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Quelles langues 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parlez-vous ? 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42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 est votre restaurant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préféré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? Pourquoi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43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Nommez une cuisine que vous voulez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goûter bientôt.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4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Partagez une recette que vous mangez souvent.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45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 est votre collation préférée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46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Quel est ton repas préféré ? Pourquoi ?</a:t>
            </a:r>
            <a:endParaRPr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47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Quelle est la meilleure boisson au monde ? 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Pourquoi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8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Aimez-vous cuisiner ? Quelle est une recette que vous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aimeriez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apprendre à 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cuisiner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CECD5"/>
            </a:gs>
            <a:gs pos="100000">
              <a:srgbClr val="92BC8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9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 est votre dessert préféré et pourquoi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FEAFB"/>
            </a:gs>
            <a:gs pos="100000">
              <a:srgbClr val="6E9CE7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50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0">
                <a:latin typeface="Times New Roman"/>
                <a:ea typeface="Times New Roman"/>
                <a:cs typeface="Times New Roman"/>
                <a:sym typeface="Times New Roman"/>
              </a:rPr>
              <a:t>L'ÉCOLE</a:t>
            </a:r>
            <a:endParaRPr b="1" sz="7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FEAFB"/>
            </a:gs>
            <a:gs pos="100000">
              <a:srgbClr val="6E9CE7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51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Quels sont vos sujets/cours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préférés à l'école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5D0D0"/>
            </a:gs>
            <a:gs pos="100000">
              <a:srgbClr val="D96868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Quels sont des adjectifs qui vous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décrivent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? Pourquoi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FEAFB"/>
            </a:gs>
            <a:gs pos="100000">
              <a:srgbClr val="6E9CE7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52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Identifiez une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activité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de classe que vous avez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vraiment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aimé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FEAFB"/>
            </a:gs>
            <a:gs pos="100000">
              <a:srgbClr val="6E9CE7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53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Quelle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activité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est-ce que vous aimeriez essayer en classe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FEAFB"/>
            </a:gs>
            <a:gs pos="100000">
              <a:srgbClr val="6E9CE7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54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Quelles sont des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stratégies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que vous utilisez pour votre apprentissage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FEAFB"/>
            </a:gs>
            <a:gs pos="100000">
              <a:srgbClr val="6E9CE7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55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Qu'est-ce que vous ferez si vous ne comprenez pas un sujet en classe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FEAFB"/>
            </a:gs>
            <a:gs pos="100000">
              <a:srgbClr val="6E9CE7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56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Quels sont des outils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nécessaires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pour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réussir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à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l'école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FEAFB"/>
            </a:gs>
            <a:gs pos="100000">
              <a:srgbClr val="6E9CE7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57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Est-ce que vous participer à des clubs/des organisations ? Lesquels/lesquelles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FEAFB"/>
            </a:gs>
            <a:gs pos="100000">
              <a:srgbClr val="6E9CE7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58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 pensez-vous à propos des semaines de cinq jours ? Est-ce que vous amèneriez des changements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BD4EB"/>
            </a:gs>
            <a:gs pos="100000">
              <a:srgbClr val="9080BB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59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0">
                <a:latin typeface="Times New Roman"/>
                <a:ea typeface="Times New Roman"/>
                <a:cs typeface="Times New Roman"/>
                <a:sym typeface="Times New Roman"/>
              </a:rPr>
              <a:t>LA MUSIQUE</a:t>
            </a:r>
            <a:endParaRPr b="1" sz="7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BD4EB"/>
            </a:gs>
            <a:gs pos="100000">
              <a:srgbClr val="9080BB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60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Qui sont vos trois artistes préféré.e.s ? Pourquoi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BD4EB"/>
            </a:gs>
            <a:gs pos="100000">
              <a:srgbClr val="9080BB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61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 genre de musique préférez-vous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5D0D0"/>
            </a:gs>
            <a:gs pos="100000">
              <a:srgbClr val="D96868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Quels sont vos forces? Comment-est ce que vous les utiliser ? 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BD4EB"/>
            </a:gs>
            <a:gs pos="100000">
              <a:srgbClr val="9080BB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62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Est-ce que vous jouez des instruments ?</a:t>
            </a:r>
            <a:b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latin typeface="Times New Roman"/>
                <a:ea typeface="Times New Roman"/>
                <a:cs typeface="Times New Roman"/>
                <a:sym typeface="Times New Roman"/>
              </a:rPr>
              <a:t>Si OUI : Lequel/lesquels ?</a:t>
            </a:r>
            <a:endParaRPr sz="35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latin typeface="Times New Roman"/>
                <a:ea typeface="Times New Roman"/>
                <a:cs typeface="Times New Roman"/>
                <a:sym typeface="Times New Roman"/>
              </a:rPr>
              <a:t>Si NON : Nommez un instrument que vous voulez apprendre à jouer.</a:t>
            </a:r>
            <a:endParaRPr sz="3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BD4EB"/>
            </a:gs>
            <a:gs pos="100000">
              <a:srgbClr val="9080BB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63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Quelle est votre chanson préféré ? Pourquoi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BD4EB"/>
            </a:gs>
            <a:gs pos="100000">
              <a:srgbClr val="9080BB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64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5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Est-ce que vous regarderiez un spectacle de musique ou un concert ? De qui ?</a:t>
            </a:r>
            <a:endParaRPr sz="5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BD4EB"/>
            </a:gs>
            <a:gs pos="100000">
              <a:srgbClr val="9080BB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65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Est-ce que vous aimez chanter ? Pourquoi ou pourquoi pas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BD4EB"/>
            </a:gs>
            <a:gs pos="100000">
              <a:srgbClr val="9080BB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66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Si un chanteur/une chanteuse peut visiter notre école, qui souhaiteriez-vous voir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BD4EB"/>
            </a:gs>
            <a:gs pos="100000">
              <a:srgbClr val="9080BB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67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Est-ce que vous utiliser la musique pour étudier ? Quel type de musique vous aide à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étudier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68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500">
                <a:latin typeface="Times New Roman"/>
                <a:ea typeface="Times New Roman"/>
                <a:cs typeface="Times New Roman"/>
                <a:sym typeface="Times New Roman"/>
              </a:rPr>
              <a:t>LA FAMILLE/LES AMI.E.S</a:t>
            </a:r>
            <a:endParaRPr b="1" sz="75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69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Comment aimez-vous passer du temps avec votre famille et vos ami.e.s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70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Quelles célébrations ou fêtes célébrez-vous ? 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71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Est-ce que vous avez des traditions ? Lesquelles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5D0D0"/>
            </a:gs>
            <a:gs pos="100000">
              <a:srgbClr val="D96868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 titre donneriez-vous à votre vie ? Pourquoi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72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Avez-vous un animale de compagnie ? 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 OUI : Lequel/lesquels ?</a:t>
            </a:r>
            <a:endParaRPr sz="35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 NON : Est-ce que vous souhaitez en avoir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73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Quelles méthodes de communication utilisez-vous avec votre famille et vos ami.e.s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74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Racontez nous un de vos souvenirs préférés avec votre famille ou vos ami.e.s.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75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Quelles qualit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és cherchez-vous dans un.e bon.ne ami.e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D4E5F5"/>
            </a:gs>
            <a:gs pos="100000">
              <a:srgbClr val="70A4D5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7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p76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Comment est-ce que vous avez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rencontré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vos ami.e.s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5D0D0"/>
            </a:gs>
            <a:gs pos="100000">
              <a:srgbClr val="D96868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Qui est une personne que vous admirez et pourquoi ? 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5D0D0"/>
            </a:gs>
            <a:gs pos="100000">
              <a:srgbClr val="D96868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Quelle plateforme sociale utilisez-vous le plus souvent et pourquoi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5D0D0"/>
            </a:gs>
            <a:gs pos="100000">
              <a:srgbClr val="D96868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1"/>
          <p:cNvSpPr/>
          <p:nvPr/>
        </p:nvSpPr>
        <p:spPr>
          <a:xfrm>
            <a:off x="628650" y="576000"/>
            <a:ext cx="7886700" cy="3991500"/>
          </a:xfrm>
          <a:prstGeom prst="rect">
            <a:avLst/>
          </a:prstGeom>
          <a:solidFill>
            <a:schemeClr val="lt1"/>
          </a:solidFill>
          <a:ln cap="flat" cmpd="sng" w="381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À quoi ressemble votre routine 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quotidienne</a:t>
            </a:r>
            <a:r>
              <a:rPr lang="en" sz="5000">
                <a:latin typeface="Times New Roman"/>
                <a:ea typeface="Times New Roman"/>
                <a:cs typeface="Times New Roman"/>
                <a:sym typeface="Times New Roman"/>
              </a:rPr>
              <a:t> ?</a:t>
            </a:r>
            <a:endParaRPr sz="5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