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Amatic SC"/>
      <p:regular r:id="rId40"/>
      <p:bold r:id="rId41"/>
    </p:embeddedFont>
    <p:embeddedFont>
      <p:font typeface="Short Stack"/>
      <p:regular r:id="rId42"/>
    </p:embeddedFont>
    <p:embeddedFont>
      <p:font typeface="Quicksand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maticSC-regular.fntdata"/><Relationship Id="rId20" Type="http://schemas.openxmlformats.org/officeDocument/2006/relationships/slide" Target="slides/slide16.xml"/><Relationship Id="rId42" Type="http://schemas.openxmlformats.org/officeDocument/2006/relationships/font" Target="fonts/ShortStack-regular.fntdata"/><Relationship Id="rId41" Type="http://schemas.openxmlformats.org/officeDocument/2006/relationships/font" Target="fonts/AmaticSC-bold.fntdata"/><Relationship Id="rId22" Type="http://schemas.openxmlformats.org/officeDocument/2006/relationships/slide" Target="slides/slide18.xml"/><Relationship Id="rId44" Type="http://schemas.openxmlformats.org/officeDocument/2006/relationships/font" Target="fonts/Quicksand-bold.fntdata"/><Relationship Id="rId21" Type="http://schemas.openxmlformats.org/officeDocument/2006/relationships/slide" Target="slides/slide17.xml"/><Relationship Id="rId43" Type="http://schemas.openxmlformats.org/officeDocument/2006/relationships/font" Target="fonts/Quicksand-regular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0560070048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2056007004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0560070048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2056007004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0560070048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2056007004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0560070048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2056007004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0560070048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2056007004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20560070048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2056007004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0560070048_0_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2056007004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0560070048_0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2056007004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20560070048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2056007004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0560070048_0_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2056007004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20560070048_0_1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2056007004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20560070048_0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2056007004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20560070048_0_1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2056007004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20560070048_0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2056007004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0560070048_0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20560070048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20560070048_0_1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2056007004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20560070048_0_1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2056007004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20560070048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20560070048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20560070048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2056007004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20560070048_0_1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2056007004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20560070048_0_1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20560070048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20560070048_0_2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2056007004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20560070048_0_2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20560070048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20560070048_0_2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20560070048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0560070048_0_2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20560070048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3f0c9383976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3f0c938397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93f6f2d363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93f6f2d36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93f6f2d363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93f6f2d36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93f6f2d363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93f6f2d36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95b13c0eed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95b13c0ee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95b13c0e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95b13c0e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04b389f7e4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204b389f7e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rect b="b" l="l" r="r" t="t"/>
                <a:pathLst>
                  <a:path extrusionOk="0" h="819510" w="580988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rect b="b" l="l" r="r" t="t"/>
                <a:pathLst>
                  <a:path extrusionOk="0" h="638994" w="699146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rect b="b" l="l" r="r" t="t"/>
                <a:pathLst>
                  <a:path extrusionOk="0" h="644114" w="293264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rect b="b" l="l" r="r" t="t"/>
                <a:pathLst>
                  <a:path extrusionOk="0" h="376095" w="393594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rect b="b" l="l" r="r" t="t"/>
                <a:pathLst>
                  <a:path extrusionOk="0" h="720725" w="64770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rect b="b" l="l" r="r" t="t"/>
                <a:pathLst>
                  <a:path extrusionOk="0" h="468109" w="461644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rect b="b" l="l" r="r" t="t"/>
                <a:pathLst>
                  <a:path extrusionOk="0" h="530506" w="336906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rect b="b" l="l" r="r" t="t"/>
                <a:pathLst>
                  <a:path extrusionOk="0" h="624012" w="422747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rect b="b" l="l" r="r" t="t"/>
                <a:pathLst>
                  <a:path extrusionOk="0" h="699230" w="556153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rect b="b" l="l" r="r" t="t"/>
                <a:pathLst>
                  <a:path extrusionOk="0" h="267334" w="274579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rect b="b" l="l" r="r" t="t"/>
                <a:pathLst>
                  <a:path extrusionOk="0" h="548433" w="254831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rect b="b" l="l" r="r" t="t"/>
                <a:pathLst>
                  <a:path extrusionOk="0" h="391754" w="386433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pattern">
  <p:cSld name="BLANK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big pattern">
  <p:cSld name="BLANK_1_1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rect b="b" l="l" r="r" t="t"/>
            <a:pathLst>
              <a:path extrusionOk="0" h="819510" w="580988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rect b="b" l="l" r="r" t="t"/>
            <a:pathLst>
              <a:path extrusionOk="0" h="638994" w="699146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rect b="b" l="l" r="r" t="t"/>
            <a:pathLst>
              <a:path extrusionOk="0" h="826169" w="374196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rect b="b" l="l" r="r" t="t"/>
            <a:pathLst>
              <a:path extrusionOk="0" h="644114" w="293264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rect b="b" l="l" r="r" t="t"/>
            <a:pathLst>
              <a:path extrusionOk="0" h="389164" w="575352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rect b="b" l="l" r="r" t="t"/>
            <a:pathLst>
              <a:path extrusionOk="0" h="420510" w="620122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rect b="b" l="l" r="r" t="t"/>
            <a:pathLst>
              <a:path extrusionOk="0" h="776612" w="421613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rect b="b" l="l" r="r" t="t"/>
            <a:pathLst>
              <a:path extrusionOk="0" h="193920" w="724776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rect b="b" l="l" r="r" t="t"/>
            <a:pathLst>
              <a:path extrusionOk="0" h="598221" w="232561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rect b="b" l="l" r="r" t="t"/>
            <a:pathLst>
              <a:path extrusionOk="0" h="755251" w="288538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rect b="b" l="l" r="r" t="t"/>
            <a:pathLst>
              <a:path extrusionOk="0" h="376095" w="393594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rect b="b" l="l" r="r" t="t"/>
            <a:pathLst>
              <a:path extrusionOk="0" h="720725" w="64770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rect b="b" l="l" r="r" t="t"/>
            <a:pathLst>
              <a:path extrusionOk="0" h="734197" w="646904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rect b="b" l="l" r="r" t="t"/>
            <a:pathLst>
              <a:path extrusionOk="0" h="660184" w="816364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rect b="b" l="l" r="r" t="t"/>
            <a:pathLst>
              <a:path extrusionOk="0" h="782962" w="718509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rect b="b" l="l" r="r" t="t"/>
            <a:pathLst>
              <a:path extrusionOk="0" h="758335" w="673492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rect b="b" l="l" r="r" t="t"/>
            <a:pathLst>
              <a:path extrusionOk="0" h="667312" w="832925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rect b="b" l="l" r="r" t="t"/>
            <a:pathLst>
              <a:path extrusionOk="0" h="472205" w="528147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rect b="b" l="l" r="r" t="t"/>
            <a:pathLst>
              <a:path extrusionOk="0" h="573530" w="434661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rect b="b" l="l" r="r" t="t"/>
            <a:pathLst>
              <a:path extrusionOk="0" h="487578" w="828912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rect b="b" l="l" r="r" t="t"/>
              <a:pathLst>
                <a:path extrusionOk="0" h="448968" w="764848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rect b="b" l="l" r="r" t="t"/>
              <a:pathLst>
                <a:path extrusionOk="0" h="170426" w="358267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rect b="b" l="l" r="r" t="t"/>
            <a:pathLst>
              <a:path extrusionOk="0" h="233045" w="884171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rect b="b" l="l" r="r" t="t"/>
            <a:pathLst>
              <a:path extrusionOk="0" h="607108" w="773413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rect b="b" l="l" r="r" t="t"/>
              <a:pathLst>
                <a:path extrusionOk="0" h="529866" w="438274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rect b="b" l="l" r="r" t="t"/>
              <a:pathLst>
                <a:path extrusionOk="0" h="79674" w="40701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rect b="b" l="l" r="r" t="t"/>
            <a:pathLst>
              <a:path extrusionOk="0" h="468109" w="461644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rect b="b" l="l" r="r" t="t"/>
            <a:pathLst>
              <a:path extrusionOk="0" h="594697" w="526864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rect b="b" l="l" r="r" t="t"/>
            <a:pathLst>
              <a:path extrusionOk="0" h="511517" w="408305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rect b="b" l="l" r="r" t="t"/>
            <a:pathLst>
              <a:path extrusionOk="0" h="530506" w="336906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rect b="b" l="l" r="r" t="t"/>
            <a:pathLst>
              <a:path extrusionOk="0" h="745490" w="701044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rect b="b" l="l" r="r" t="t"/>
            <a:pathLst>
              <a:path extrusionOk="0" h="535482" w="859045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rect b="b" l="l" r="r" t="t"/>
            <a:pathLst>
              <a:path extrusionOk="0" h="624012" w="422747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rect b="b" l="l" r="r" t="t"/>
            <a:pathLst>
              <a:path extrusionOk="0" h="699230" w="556153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rect b="b" l="l" r="r" t="t"/>
            <a:pathLst>
              <a:path extrusionOk="0" h="503173" w="529863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rect b="b" l="l" r="r" t="t"/>
            <a:pathLst>
              <a:path extrusionOk="0" h="727844" w="342723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rect b="b" l="l" r="r" t="t"/>
            <a:pathLst>
              <a:path extrusionOk="0" h="203172" w="204516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rect b="b" l="l" r="r" t="t"/>
            <a:pathLst>
              <a:path extrusionOk="0" h="548433" w="254831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rect b="b" l="l" r="r" t="t"/>
            <a:pathLst>
              <a:path extrusionOk="0" h="283204" w="277495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rect b="b" l="l" r="r" t="t"/>
            <a:pathLst>
              <a:path extrusionOk="0" h="331207" w="299833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rect b="b" l="l" r="r" t="t"/>
            <a:pathLst>
              <a:path extrusionOk="0" h="279767" w="259887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rect b="b" l="l" r="r" t="t"/>
            <a:pathLst>
              <a:path extrusionOk="0" h="324321" w="237655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rect b="b" l="l" r="r" t="t"/>
            <a:pathLst>
              <a:path extrusionOk="0" h="317193" w="179573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rect b="b" l="l" r="r" t="t"/>
            <a:pathLst>
              <a:path extrusionOk="0" h="389850" w="283319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rect b="b" l="l" r="r" t="t"/>
            <a:pathLst>
              <a:path extrusionOk="0" h="337538" w="260527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rect b="b" l="l" r="r" t="t"/>
              <a:pathLst>
                <a:path extrusionOk="0" h="376045" w="294019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rect b="b" l="l" r="r" t="t"/>
              <a:pathLst>
                <a:path extrusionOk="0" h="163519" w="78676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rect b="b" l="l" r="r" t="t"/>
            <a:pathLst>
              <a:path extrusionOk="0" h="391754" w="386433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rect b="b" l="l" r="r" t="t"/>
            <a:pathLst>
              <a:path extrusionOk="0" h="238555" w="308702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rect b="b" l="l" r="r" t="t"/>
              <a:pathLst>
                <a:path extrusionOk="0" h="398772" w="312563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rect b="b" l="l" r="r" t="t"/>
              <a:pathLst>
                <a:path extrusionOk="0" h="104597" w="150053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rect b="b" l="l" r="r" t="t"/>
              <a:pathLst>
                <a:path extrusionOk="0" h="88093" w="130983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rect b="b" l="l" r="r" t="t"/>
            <a:pathLst>
              <a:path extrusionOk="0" h="299106" w="550703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1" name="Google Shape;111;p3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5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/>
          <p:nvPr>
            <p:ph idx="1" type="body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b="1" sz="3600">
                <a:latin typeface="Amatic SC"/>
                <a:ea typeface="Amatic SC"/>
                <a:cs typeface="Amatic SC"/>
                <a:sym typeface="Amatic SC"/>
              </a:defRPr>
            </a:lvl1pPr>
            <a:lvl2pPr indent="-457200" lvl="1" marL="914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2pPr>
            <a:lvl3pPr indent="-457200" lvl="2" marL="1371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3pPr>
            <a:lvl4pPr indent="-457200" lvl="3" marL="1828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4pPr>
            <a:lvl5pPr indent="-457200" lvl="4" marL="22860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5pPr>
            <a:lvl6pPr indent="-457200" lvl="5" marL="2743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6pPr>
            <a:lvl7pPr indent="-457200" lvl="6" marL="3200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7pPr>
            <a:lvl8pPr indent="-457200" lvl="7" marL="3657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8pPr>
            <a:lvl9pPr indent="-457200" lvl="8" marL="4114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40" name="Google Shape;240;p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3" name="Google Shape;303;p5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/>
        </p:txBody>
      </p:sp>
      <p:sp>
        <p:nvSpPr>
          <p:cNvPr id="304" name="Google Shape;304;p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7" name="Google Shape;367;p6"/>
          <p:cNvSpPr txBox="1"/>
          <p:nvPr>
            <p:ph idx="1" type="body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68" name="Google Shape;368;p6"/>
          <p:cNvSpPr txBox="1"/>
          <p:nvPr>
            <p:ph idx="2" type="body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69" name="Google Shape;369;p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2" name="Google Shape;432;p7"/>
          <p:cNvSpPr txBox="1"/>
          <p:nvPr>
            <p:ph idx="1" type="body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3" name="Google Shape;433;p7"/>
          <p:cNvSpPr txBox="1"/>
          <p:nvPr>
            <p:ph idx="2" type="body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4" name="Google Shape;434;p7"/>
          <p:cNvSpPr txBox="1"/>
          <p:nvPr>
            <p:ph idx="3" type="body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5" name="Google Shape;435;p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8" name="Google Shape;498;p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/>
          <p:nvPr>
            <p:ph idx="1" type="body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01" name="Google Shape;501;p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9" name="Google Shape;19;p1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nouvel.l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/>
              <a:t>Bienvenue dans la classe de français ! </a:t>
            </a:r>
            <a:endParaRPr u="sng"/>
          </a:p>
        </p:txBody>
      </p:sp>
      <p:sp>
        <p:nvSpPr>
          <p:cNvPr id="695" name="Google Shape;695;p13"/>
          <p:cNvSpPr txBox="1"/>
          <p:nvPr>
            <p:ph idx="4294967295" type="title"/>
          </p:nvPr>
        </p:nvSpPr>
        <p:spPr>
          <a:xfrm>
            <a:off x="1202700" y="46132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Cette ressource a été créée par le département de langues vivantes à Donald A. Wilson, sous licence CC-BY-NC-SA.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2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787" name="Google Shape;787;p22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788" name="Google Shape;788;p2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789" name="Google Shape;789;p22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0" name="Google Shape;79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1" name="Google Shape;79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3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797" name="Google Shape;797;p23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798" name="Google Shape;798;p2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799" name="Google Shape;799;p23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0" name="Google Shape;8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1" name="Google Shape;80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4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807" name="Google Shape;807;p24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808" name="Google Shape;808;p2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809" name="Google Shape;809;p24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0" name="Google Shape;8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1" name="Google Shape;81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5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817" name="Google Shape;817;p25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818" name="Google Shape;818;p2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819" name="Google Shape;819;p25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0" name="Google Shape;82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1" name="Google Shape;82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6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827" name="Google Shape;827;p26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828" name="Google Shape;828;p2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829" name="Google Shape;829;p26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0" name="Google Shape;83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1" name="Google Shape;83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7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837" name="Google Shape;837;p27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838" name="Google Shape;838;p2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839" name="Google Shape;839;p27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0" name="Google Shape;8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1" name="Google Shape;84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8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847" name="Google Shape;847;p28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848" name="Google Shape;848;p2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849" name="Google Shape;849;p28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0" name="Google Shape;8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1" name="Google Shape;85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29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857" name="Google Shape;857;p29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858" name="Google Shape;858;p2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859" name="Google Shape;859;p29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0" name="Google Shape;8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1" name="Google Shape;86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0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867" name="Google Shape;867;p30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868" name="Google Shape;868;p3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869" name="Google Shape;869;p30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0" name="Google Shape;8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1" name="Google Shape;87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1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877" name="Google Shape;877;p31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878" name="Google Shape;878;p3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879" name="Google Shape;879;p31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0" name="Google Shape;8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1" name="Google Shape;88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4"/>
          <p:cNvSpPr txBox="1"/>
          <p:nvPr>
            <p:ph type="ctrTitle"/>
          </p:nvPr>
        </p:nvSpPr>
        <p:spPr>
          <a:xfrm>
            <a:off x="2112400" y="1583350"/>
            <a:ext cx="5386500" cy="70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Qui est mon enseignant.e ?</a:t>
            </a:r>
            <a:endParaRPr/>
          </a:p>
        </p:txBody>
      </p:sp>
      <p:sp>
        <p:nvSpPr>
          <p:cNvPr id="701" name="Google Shape;701;p14"/>
          <p:cNvSpPr txBox="1"/>
          <p:nvPr>
            <p:ph idx="1" type="subTitle"/>
          </p:nvPr>
        </p:nvSpPr>
        <p:spPr>
          <a:xfrm>
            <a:off x="2112400" y="2488125"/>
            <a:ext cx="5386500" cy="131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Nous allons faire un quiz de </a:t>
            </a:r>
            <a:r>
              <a:rPr lang="fr-CA">
                <a:solidFill>
                  <a:srgbClr val="00FF00"/>
                </a:solidFill>
              </a:rPr>
              <a:t>Vrai </a:t>
            </a:r>
            <a:r>
              <a:rPr lang="fr-CA"/>
              <a:t>ou </a:t>
            </a:r>
            <a:r>
              <a:rPr lang="fr-CA">
                <a:solidFill>
                  <a:srgbClr val="FF0000"/>
                </a:solidFill>
              </a:rPr>
              <a:t>Faux </a:t>
            </a:r>
            <a:r>
              <a:rPr lang="fr-CA"/>
              <a:t>pour en savoir plus </a:t>
            </a:r>
            <a:r>
              <a:rPr lang="fr-CA"/>
              <a:t>à propos de votre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nouvel.le</a:t>
            </a:r>
            <a:r>
              <a:rPr lang="fr-CA"/>
              <a:t> enseignant.e.</a:t>
            </a:r>
            <a:r>
              <a:rPr lang="fr-CA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accent4"/>
                </a:solidFill>
              </a:rPr>
              <a:t>On y va!</a:t>
            </a:r>
            <a:endParaRPr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2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887" name="Google Shape;887;p32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888" name="Google Shape;888;p3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889" name="Google Shape;889;p32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0" name="Google Shape;89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1" name="Google Shape;89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3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897" name="Google Shape;897;p33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898" name="Google Shape;898;p3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899" name="Google Shape;899;p33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0" name="Google Shape;9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1" name="Google Shape;90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4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907" name="Google Shape;907;p34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908" name="Google Shape;908;p3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909" name="Google Shape;909;p34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0" name="Google Shape;91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1" name="Google Shape;91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5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917" name="Google Shape;917;p35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918" name="Google Shape;918;p3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919" name="Google Shape;919;p35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20" name="Google Shape;92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21" name="Google Shape;92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6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927" name="Google Shape;927;p36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928" name="Google Shape;928;p3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929" name="Google Shape;929;p36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0" name="Google Shape;93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1" name="Google Shape;93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7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937" name="Google Shape;937;p37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938" name="Google Shape;938;p3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939" name="Google Shape;939;p37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0" name="Google Shape;94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1" name="Google Shape;94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38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947" name="Google Shape;947;p38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948" name="Google Shape;948;p3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949" name="Google Shape;949;p38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0" name="Google Shape;95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1" name="Google Shape;95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39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957" name="Google Shape;957;p39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958" name="Google Shape;958;p3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959" name="Google Shape;959;p39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0" name="Google Shape;96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1" name="Google Shape;961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40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967" name="Google Shape;967;p40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968" name="Google Shape;968;p4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969" name="Google Shape;969;p40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0" name="Google Shape;97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1" name="Google Shape;97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1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977" name="Google Shape;977;p41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978" name="Google Shape;978;p4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979" name="Google Shape;979;p41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0" name="Google Shape;98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1" name="Google Shape;98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5"/>
          <p:cNvSpPr txBox="1"/>
          <p:nvPr>
            <p:ph idx="1" type="body"/>
          </p:nvPr>
        </p:nvSpPr>
        <p:spPr>
          <a:xfrm>
            <a:off x="1907950" y="2651200"/>
            <a:ext cx="1775400" cy="95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/>
              <a:t>Non, c’est faux. J’ai deux fils.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15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FF00"/>
                </a:solidFill>
              </a:rPr>
              <a:t>Vrai </a:t>
            </a:r>
            <a:r>
              <a:rPr lang="fr-CA"/>
              <a:t>ou </a:t>
            </a:r>
            <a:r>
              <a:rPr lang="fr-CA">
                <a:solidFill>
                  <a:srgbClr val="FF0000"/>
                </a:solidFill>
              </a:rPr>
              <a:t>Faux</a:t>
            </a:r>
            <a:r>
              <a:rPr lang="fr-CA"/>
              <a:t>?</a:t>
            </a:r>
            <a:r>
              <a:rPr lang="fr-CA"/>
              <a:t> mon enseignant a un fils et une fille.  </a:t>
            </a:r>
            <a:endParaRPr/>
          </a:p>
        </p:txBody>
      </p:sp>
      <p:sp>
        <p:nvSpPr>
          <p:cNvPr id="708" name="Google Shape;708;p1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709" name="Google Shape;709;p15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1662225" y="1242738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0" name="Google Shape;71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075" y="1243500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1" name="Google Shape;7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500" y="2306675"/>
            <a:ext cx="1297725" cy="1297725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2" name="Google Shape;712;p15"/>
          <p:cNvSpPr txBox="1"/>
          <p:nvPr/>
        </p:nvSpPr>
        <p:spPr>
          <a:xfrm>
            <a:off x="6021650" y="1855725"/>
            <a:ext cx="49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Joey</a:t>
            </a:r>
            <a:endParaRPr b="1"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3" name="Google Shape;713;p15"/>
          <p:cNvSpPr txBox="1"/>
          <p:nvPr/>
        </p:nvSpPr>
        <p:spPr>
          <a:xfrm>
            <a:off x="6094850" y="3219925"/>
            <a:ext cx="8469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4" name="Google Shape;714;p15"/>
          <p:cNvSpPr txBox="1"/>
          <p:nvPr/>
        </p:nvSpPr>
        <p:spPr>
          <a:xfrm rot="-354046">
            <a:off x="5546185" y="2899431"/>
            <a:ext cx="548607" cy="2768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Roz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5" name="Google Shape;715;p15"/>
          <p:cNvSpPr txBox="1"/>
          <p:nvPr/>
        </p:nvSpPr>
        <p:spPr>
          <a:xfrm>
            <a:off x="4562675" y="1625850"/>
            <a:ext cx="38373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a photo here of your family, pet, etc. or type in a completely different fact about you if you prefer.  Then, adjust the answer to </a:t>
            </a:r>
            <a:r>
              <a:rPr lang="fr-CA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correspond</a:t>
            </a:r>
            <a:r>
              <a:rPr lang="fr-CA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42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987" name="Google Shape;987;p42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988" name="Google Shape;988;p4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989" name="Google Shape;989;p42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0" name="Google Shape;99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1" name="Google Shape;99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43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997" name="Google Shape;997;p43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998" name="Google Shape;998;p4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999" name="Google Shape;999;p43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0" name="Google Shape;100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1" name="Google Shape;1001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4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1007" name="Google Shape;1007;p44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1008" name="Google Shape;1008;p4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1009" name="Google Shape;1009;p44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0" name="Google Shape;101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1" name="Google Shape;101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5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1017" name="Google Shape;1017;p45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1018" name="Google Shape;1018;p4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1019" name="Google Shape;1019;p45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0" name="Google Shape;102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1" name="Google Shape;1021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46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1027" name="Google Shape;1027;p46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1028" name="Google Shape;1028;p4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1029" name="Google Shape;1029;p46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0" name="Google Shape;103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1" name="Google Shape;1031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7"/>
          <p:cNvSpPr txBox="1"/>
          <p:nvPr>
            <p:ph type="title"/>
          </p:nvPr>
        </p:nvSpPr>
        <p:spPr>
          <a:xfrm>
            <a:off x="1028400" y="286835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latin typeface="Arial"/>
                <a:ea typeface="Arial"/>
                <a:cs typeface="Arial"/>
                <a:sym typeface="Arial"/>
              </a:rPr>
              <a:t>Cette ressource a été créée par le département de langues vivantes à Donald A. Wilson, sous licence CC-BY-NC-SA.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47"/>
          <p:cNvSpPr txBox="1"/>
          <p:nvPr>
            <p:ph idx="12" type="sldNum"/>
          </p:nvPr>
        </p:nvSpPr>
        <p:spPr>
          <a:xfrm>
            <a:off x="4070050" y="243330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6"/>
          <p:cNvSpPr txBox="1"/>
          <p:nvPr>
            <p:ph idx="1" type="body"/>
          </p:nvPr>
        </p:nvSpPr>
        <p:spPr>
          <a:xfrm>
            <a:off x="1850313" y="2081175"/>
            <a:ext cx="2582400" cy="200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/>
              <a:t>Faux. Mon anniversaire est en juillet. </a:t>
            </a:r>
            <a:r>
              <a:rPr lang="fr-CA"/>
              <a:t> </a:t>
            </a:r>
            <a:endParaRPr/>
          </a:p>
        </p:txBody>
      </p:sp>
      <p:sp>
        <p:nvSpPr>
          <p:cNvPr id="721" name="Google Shape;721;p16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FF00"/>
                </a:solidFill>
              </a:rPr>
              <a:t>Vrai </a:t>
            </a:r>
            <a:r>
              <a:rPr lang="fr-CA"/>
              <a:t>ou </a:t>
            </a:r>
            <a:r>
              <a:rPr lang="fr-CA">
                <a:solidFill>
                  <a:srgbClr val="FF0000"/>
                </a:solidFill>
              </a:rPr>
              <a:t>Faux</a:t>
            </a:r>
            <a:r>
              <a:rPr lang="fr-CA"/>
              <a:t>?</a:t>
            </a:r>
            <a:r>
              <a:rPr lang="fr-CA"/>
              <a:t> L’anniversaire de Mon enseignant.e est en Septembre.  </a:t>
            </a:r>
            <a:endParaRPr/>
          </a:p>
        </p:txBody>
      </p:sp>
      <p:sp>
        <p:nvSpPr>
          <p:cNvPr id="722" name="Google Shape;722;p1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723" name="Google Shape;723;p16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1191775" y="1242738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4" name="Google Shape;7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575" y="1243500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5" name="Google Shape;72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500" y="2306675"/>
            <a:ext cx="1297725" cy="1297725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6" name="Google Shape;726;p16"/>
          <p:cNvSpPr txBox="1"/>
          <p:nvPr/>
        </p:nvSpPr>
        <p:spPr>
          <a:xfrm>
            <a:off x="5262475" y="1660850"/>
            <a:ext cx="3032400" cy="22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PHOTO OF SOMETHING RELATED TO YOUR BIRTHDAY MONTH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7"/>
          <p:cNvSpPr txBox="1"/>
          <p:nvPr>
            <p:ph idx="1" type="body"/>
          </p:nvPr>
        </p:nvSpPr>
        <p:spPr>
          <a:xfrm>
            <a:off x="1886000" y="2069950"/>
            <a:ext cx="2582400" cy="200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/>
              <a:t> C’est vrai! J’adore le chocolat.. </a:t>
            </a:r>
            <a:endParaRPr/>
          </a:p>
        </p:txBody>
      </p:sp>
      <p:sp>
        <p:nvSpPr>
          <p:cNvPr id="732" name="Google Shape;732;p17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FF00"/>
                </a:solidFill>
              </a:rPr>
              <a:t>Vrai </a:t>
            </a:r>
            <a:r>
              <a:rPr lang="fr-CA"/>
              <a:t>ou </a:t>
            </a:r>
            <a:r>
              <a:rPr lang="fr-CA">
                <a:solidFill>
                  <a:srgbClr val="FF0000"/>
                </a:solidFill>
              </a:rPr>
              <a:t>Faux</a:t>
            </a:r>
            <a:r>
              <a:rPr lang="fr-CA"/>
              <a:t>?</a:t>
            </a:r>
            <a:r>
              <a:rPr lang="fr-CA"/>
              <a:t> mon enseignant.e adore le chocolat.    </a:t>
            </a:r>
            <a:endParaRPr/>
          </a:p>
        </p:txBody>
      </p:sp>
      <p:sp>
        <p:nvSpPr>
          <p:cNvPr id="733" name="Google Shape;733;p1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734" name="Google Shape;734;p17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2374450" y="1242738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5" name="Google Shape;73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075" y="1243500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6" name="Google Shape;736;p17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505250" y="2216316"/>
            <a:ext cx="1261526" cy="126495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7" name="Google Shape;737;p17"/>
          <p:cNvSpPr txBox="1"/>
          <p:nvPr/>
        </p:nvSpPr>
        <p:spPr>
          <a:xfrm>
            <a:off x="5763975" y="2862175"/>
            <a:ext cx="340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8" name="Google Shape;738;p17"/>
          <p:cNvSpPr txBox="1"/>
          <p:nvPr/>
        </p:nvSpPr>
        <p:spPr>
          <a:xfrm>
            <a:off x="5250800" y="1800800"/>
            <a:ext cx="2939100" cy="22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PHOTO OF CHOCOLATE (or another food or drink you want to mention instead)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8"/>
          <p:cNvSpPr txBox="1"/>
          <p:nvPr>
            <p:ph idx="1" type="body"/>
          </p:nvPr>
        </p:nvSpPr>
        <p:spPr>
          <a:xfrm>
            <a:off x="2263925" y="2280700"/>
            <a:ext cx="2582400" cy="200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/>
              <a:t>C’est vrai! McGill est à Montréal.</a:t>
            </a:r>
            <a:endParaRPr/>
          </a:p>
        </p:txBody>
      </p:sp>
      <p:sp>
        <p:nvSpPr>
          <p:cNvPr id="744" name="Google Shape;744;p18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FF00"/>
                </a:solidFill>
              </a:rPr>
              <a:t>Vrai </a:t>
            </a:r>
            <a:r>
              <a:rPr lang="fr-CA"/>
              <a:t>ou </a:t>
            </a:r>
            <a:r>
              <a:rPr lang="fr-CA">
                <a:solidFill>
                  <a:srgbClr val="FF0000"/>
                </a:solidFill>
              </a:rPr>
              <a:t>Faux</a:t>
            </a:r>
            <a:r>
              <a:rPr lang="fr-CA"/>
              <a:t>?</a:t>
            </a:r>
            <a:r>
              <a:rPr lang="fr-CA"/>
              <a:t> Mon enseignant.e est </a:t>
            </a:r>
            <a:r>
              <a:rPr lang="fr-CA"/>
              <a:t>allée</a:t>
            </a:r>
            <a:r>
              <a:rPr lang="fr-CA"/>
              <a:t> à </a:t>
            </a:r>
            <a:r>
              <a:rPr lang="fr-CA"/>
              <a:t>l'Université</a:t>
            </a:r>
            <a:r>
              <a:rPr lang="fr-CA"/>
              <a:t> de mcgill.    </a:t>
            </a:r>
            <a:endParaRPr/>
          </a:p>
        </p:txBody>
      </p:sp>
      <p:sp>
        <p:nvSpPr>
          <p:cNvPr id="745" name="Google Shape;745;p1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746" name="Google Shape;746;p18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1276750" y="121221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7" name="Google Shape;74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8475" y="12129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8" name="Google Shape;748;p18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505250" y="2216316"/>
            <a:ext cx="1261526" cy="126495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9" name="Google Shape;749;p18"/>
          <p:cNvSpPr txBox="1"/>
          <p:nvPr/>
        </p:nvSpPr>
        <p:spPr>
          <a:xfrm>
            <a:off x="5029200" y="1648200"/>
            <a:ext cx="3765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A PHOTO OF YOUR UNIVERSITY HERE.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9"/>
          <p:cNvSpPr txBox="1"/>
          <p:nvPr>
            <p:ph type="title"/>
          </p:nvPr>
        </p:nvSpPr>
        <p:spPr>
          <a:xfrm>
            <a:off x="1028375" y="351049"/>
            <a:ext cx="7087200" cy="86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FF00"/>
                </a:solidFill>
              </a:rPr>
              <a:t>Vrai </a:t>
            </a:r>
            <a:r>
              <a:rPr lang="fr-CA"/>
              <a:t>ou </a:t>
            </a:r>
            <a:r>
              <a:rPr lang="fr-CA">
                <a:solidFill>
                  <a:srgbClr val="FF0000"/>
                </a:solidFill>
              </a:rPr>
              <a:t>Faux</a:t>
            </a:r>
            <a:r>
              <a:rPr lang="fr-CA"/>
              <a:t>? Mon enseignant.e est né.e au Québec.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19"/>
          <p:cNvSpPr txBox="1"/>
          <p:nvPr>
            <p:ph idx="1" type="body"/>
          </p:nvPr>
        </p:nvSpPr>
        <p:spPr>
          <a:xfrm>
            <a:off x="2017050" y="2017050"/>
            <a:ext cx="2451300" cy="206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/>
              <a:t>Oui! J’ai </a:t>
            </a:r>
            <a:r>
              <a:rPr lang="fr-CA"/>
              <a:t>déménagé en Ontario</a:t>
            </a:r>
            <a:r>
              <a:rPr lang="fr-CA"/>
              <a:t> </a:t>
            </a:r>
            <a:r>
              <a:rPr lang="fr-CA"/>
              <a:t>en</a:t>
            </a:r>
            <a:r>
              <a:rPr lang="fr-CA"/>
              <a:t> 2020.  </a:t>
            </a:r>
            <a:endParaRPr/>
          </a:p>
        </p:txBody>
      </p:sp>
      <p:sp>
        <p:nvSpPr>
          <p:cNvPr id="756" name="Google Shape;756;p1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757" name="Google Shape;757;p19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1276750" y="121221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8" name="Google Shape;75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8475" y="12129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9" name="Google Shape;759;p19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505250" y="2216316"/>
            <a:ext cx="1261526" cy="126495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0" name="Google Shape;760;p19"/>
          <p:cNvSpPr txBox="1"/>
          <p:nvPr/>
        </p:nvSpPr>
        <p:spPr>
          <a:xfrm>
            <a:off x="5250800" y="1322625"/>
            <a:ext cx="3184200" cy="17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A FLAG OR HOUSE OR MONUMENT, etc.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0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FF00"/>
                </a:solidFill>
              </a:rPr>
              <a:t>Vrai </a:t>
            </a:r>
            <a:r>
              <a:rPr lang="fr-CA"/>
              <a:t>ou </a:t>
            </a:r>
            <a:r>
              <a:rPr lang="fr-CA">
                <a:solidFill>
                  <a:srgbClr val="FF0000"/>
                </a:solidFill>
              </a:rPr>
              <a:t>Faux</a:t>
            </a:r>
            <a:r>
              <a:rPr lang="fr-CA"/>
              <a:t>? Mon enseignant.e aime faire du surf. </a:t>
            </a:r>
            <a:endParaRPr/>
          </a:p>
        </p:txBody>
      </p:sp>
      <p:sp>
        <p:nvSpPr>
          <p:cNvPr id="766" name="Google Shape;766;p20"/>
          <p:cNvSpPr txBox="1"/>
          <p:nvPr>
            <p:ph idx="1" type="body"/>
          </p:nvPr>
        </p:nvSpPr>
        <p:spPr>
          <a:xfrm>
            <a:off x="1961025" y="2084301"/>
            <a:ext cx="2507400" cy="199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/>
              <a:t>Oui! Je fais du surf chaque année avec</a:t>
            </a:r>
            <a:r>
              <a:rPr lang="fr-CA"/>
              <a:t> ma famille</a:t>
            </a:r>
            <a:r>
              <a:rPr lang="fr-CA"/>
              <a:t>.</a:t>
            </a:r>
            <a:endParaRPr/>
          </a:p>
        </p:txBody>
      </p:sp>
      <p:sp>
        <p:nvSpPr>
          <p:cNvPr id="767" name="Google Shape;767;p2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768" name="Google Shape;768;p20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1276750" y="121221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9" name="Google Shape;7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8475" y="12129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0" name="Google Shape;770;p20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505250" y="2216316"/>
            <a:ext cx="1261526" cy="126495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1" name="Google Shape;771;p20"/>
          <p:cNvSpPr txBox="1"/>
          <p:nvPr/>
        </p:nvSpPr>
        <p:spPr>
          <a:xfrm>
            <a:off x="5775650" y="1754150"/>
            <a:ext cx="2554200" cy="19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INSERT PHOTO HERE OF THE SPORT OR ACTIVITY YOU WANT TO SHARE.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1"/>
          <p:cNvSpPr txBox="1"/>
          <p:nvPr>
            <p:ph type="title"/>
          </p:nvPr>
        </p:nvSpPr>
        <p:spPr>
          <a:xfrm>
            <a:off x="1028375" y="289999"/>
            <a:ext cx="7087200" cy="922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761D"/>
                </a:solidFill>
              </a:rPr>
              <a:t>NOM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Vrai Ou Faux: Je habite/j’aime/Je suis/J’ai</a:t>
            </a:r>
            <a:endParaRPr/>
          </a:p>
        </p:txBody>
      </p:sp>
      <p:sp>
        <p:nvSpPr>
          <p:cNvPr id="777" name="Google Shape;777;p21"/>
          <p:cNvSpPr txBox="1"/>
          <p:nvPr>
            <p:ph idx="1" type="body"/>
          </p:nvPr>
        </p:nvSpPr>
        <p:spPr>
          <a:xfrm>
            <a:off x="1147975" y="2017150"/>
            <a:ext cx="2451300" cy="30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/>
              <a:t>Oui/Non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J’habite/Je n’habite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J’aime/je n’aime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Je suis/je ne suis pas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-CA"/>
              <a:t>J’ai/Je n’ai pas</a:t>
            </a:r>
            <a:endParaRPr/>
          </a:p>
        </p:txBody>
      </p:sp>
      <p:sp>
        <p:nvSpPr>
          <p:cNvPr id="778" name="Google Shape;778;p2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779" name="Google Shape;779;p21"/>
          <p:cNvPicPr preferRelativeResize="0"/>
          <p:nvPr/>
        </p:nvPicPr>
        <p:blipFill rotWithShape="1">
          <a:blip r:embed="rId3">
            <a:alphaModFix/>
          </a:blip>
          <a:srcRect b="22537" l="32088" r="36619" t="21678"/>
          <a:stretch/>
        </p:blipFill>
        <p:spPr>
          <a:xfrm>
            <a:off x="3919650" y="1354863"/>
            <a:ext cx="548701" cy="55020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0" name="Google Shape;7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75" y="1354875"/>
            <a:ext cx="548700" cy="54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1" name="Google Shape;78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6325" y="1762437"/>
            <a:ext cx="3780022" cy="2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